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883" r:id="rId1"/>
  </p:sldMasterIdLst>
  <p:notesMasterIdLst>
    <p:notesMasterId r:id="rId14"/>
  </p:notesMasterIdLst>
  <p:sldIdLst>
    <p:sldId id="256" r:id="rId2"/>
    <p:sldId id="300" r:id="rId3"/>
    <p:sldId id="268" r:id="rId4"/>
    <p:sldId id="301" r:id="rId5"/>
    <p:sldId id="303" r:id="rId6"/>
    <p:sldId id="305" r:id="rId7"/>
    <p:sldId id="306" r:id="rId8"/>
    <p:sldId id="307" r:id="rId9"/>
    <p:sldId id="308" r:id="rId10"/>
    <p:sldId id="304" r:id="rId11"/>
    <p:sldId id="309" r:id="rId12"/>
    <p:sldId id="310"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0E0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8162" autoAdjust="0"/>
    <p:restoredTop sz="94660"/>
  </p:normalViewPr>
  <p:slideViewPr>
    <p:cSldViewPr>
      <p:cViewPr varScale="1">
        <p:scale>
          <a:sx n="68" d="100"/>
          <a:sy n="68" d="100"/>
        </p:scale>
        <p:origin x="1188"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42E210-9C76-4AC7-8B60-088C8E7A4127}"/>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cs typeface="Arial" charset="0"/>
              </a:defRPr>
            </a:lvl1pPr>
          </a:lstStyle>
          <a:p>
            <a:pPr>
              <a:defRPr/>
            </a:pPr>
            <a:endParaRPr lang="en-US"/>
          </a:p>
        </p:txBody>
      </p:sp>
      <p:sp>
        <p:nvSpPr>
          <p:cNvPr id="3" name="Date Placeholder 2">
            <a:extLst>
              <a:ext uri="{FF2B5EF4-FFF2-40B4-BE49-F238E27FC236}">
                <a16:creationId xmlns:a16="http://schemas.microsoft.com/office/drawing/2014/main" id="{EC686DA9-759F-4040-B25B-B797675284F2}"/>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cs typeface="Arial" charset="0"/>
              </a:defRPr>
            </a:lvl1pPr>
          </a:lstStyle>
          <a:p>
            <a:pPr>
              <a:defRPr/>
            </a:pPr>
            <a:fld id="{19503F9B-92C4-46D1-9B49-64EF48C1BA5E}" type="datetimeFigureOut">
              <a:rPr lang="en-US"/>
              <a:pPr>
                <a:defRPr/>
              </a:pPr>
              <a:t>7/1/2021</a:t>
            </a:fld>
            <a:endParaRPr lang="en-US"/>
          </a:p>
        </p:txBody>
      </p:sp>
      <p:sp>
        <p:nvSpPr>
          <p:cNvPr id="4" name="Slide Image Placeholder 3">
            <a:extLst>
              <a:ext uri="{FF2B5EF4-FFF2-40B4-BE49-F238E27FC236}">
                <a16:creationId xmlns:a16="http://schemas.microsoft.com/office/drawing/2014/main" id="{100FC6C2-142E-4B0F-AFFB-E33FDF768503}"/>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F04CFA1C-C605-449F-94B7-758C473B77BC}"/>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2E1EA314-378F-44CA-82CF-2FF0C8793FD4}"/>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cs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993FE892-3BCB-4882-A1DB-35BCC74873D3}"/>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AF3AB90E-7B8C-4703-A5B7-53A5B8E35AB8}"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36F11768-BC5E-40F4-B4F6-DC642FB8619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6236D569-63CC-471F-AE3B-89285DFE55F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cs typeface="Arial" panose="020B0604020202020204" pitchFamily="34" charset="0"/>
            </a:endParaRPr>
          </a:p>
        </p:txBody>
      </p:sp>
      <p:sp>
        <p:nvSpPr>
          <p:cNvPr id="9220" name="Slide Number Placeholder 3">
            <a:extLst>
              <a:ext uri="{FF2B5EF4-FFF2-40B4-BE49-F238E27FC236}">
                <a16:creationId xmlns:a16="http://schemas.microsoft.com/office/drawing/2014/main" id="{D5868476-8CA9-4061-AD32-142D9AC0ECF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2D939434-33D0-4F34-BC33-F1CBBEE80B90}" type="slidenum">
              <a:rPr lang="en-US" altLang="en-US"/>
              <a:pPr/>
              <a:t>4</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3AB90E-7B8C-4703-A5B7-53A5B8E35AB8}" type="slidenum">
              <a:rPr lang="en-US" altLang="en-US" smtClean="0"/>
              <a:pPr/>
              <a:t>5</a:t>
            </a:fld>
            <a:endParaRPr lang="en-US" altLang="en-US"/>
          </a:p>
        </p:txBody>
      </p:sp>
    </p:spTree>
    <p:extLst>
      <p:ext uri="{BB962C8B-B14F-4D97-AF65-F5344CB8AC3E}">
        <p14:creationId xmlns:p14="http://schemas.microsoft.com/office/powerpoint/2010/main" val="954398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3AB90E-7B8C-4703-A5B7-53A5B8E35AB8}" type="slidenum">
              <a:rPr lang="en-US" altLang="en-US" smtClean="0"/>
              <a:pPr/>
              <a:t>6</a:t>
            </a:fld>
            <a:endParaRPr lang="en-US" altLang="en-US"/>
          </a:p>
        </p:txBody>
      </p:sp>
    </p:spTree>
    <p:extLst>
      <p:ext uri="{BB962C8B-B14F-4D97-AF65-F5344CB8AC3E}">
        <p14:creationId xmlns:p14="http://schemas.microsoft.com/office/powerpoint/2010/main" val="777420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3AB90E-7B8C-4703-A5B7-53A5B8E35AB8}" type="slidenum">
              <a:rPr lang="en-US" altLang="en-US" smtClean="0"/>
              <a:pPr/>
              <a:t>7</a:t>
            </a:fld>
            <a:endParaRPr lang="en-US" altLang="en-US"/>
          </a:p>
        </p:txBody>
      </p:sp>
    </p:spTree>
    <p:extLst>
      <p:ext uri="{BB962C8B-B14F-4D97-AF65-F5344CB8AC3E}">
        <p14:creationId xmlns:p14="http://schemas.microsoft.com/office/powerpoint/2010/main" val="2577947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3AB90E-7B8C-4703-A5B7-53A5B8E35AB8}" type="slidenum">
              <a:rPr lang="en-US" altLang="en-US" smtClean="0"/>
              <a:pPr/>
              <a:t>8</a:t>
            </a:fld>
            <a:endParaRPr lang="en-US" altLang="en-US"/>
          </a:p>
        </p:txBody>
      </p:sp>
    </p:spTree>
    <p:extLst>
      <p:ext uri="{BB962C8B-B14F-4D97-AF65-F5344CB8AC3E}">
        <p14:creationId xmlns:p14="http://schemas.microsoft.com/office/powerpoint/2010/main" val="841984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3AB90E-7B8C-4703-A5B7-53A5B8E35AB8}" type="slidenum">
              <a:rPr lang="en-US" altLang="en-US" smtClean="0"/>
              <a:pPr/>
              <a:t>9</a:t>
            </a:fld>
            <a:endParaRPr lang="en-US" altLang="en-US"/>
          </a:p>
        </p:txBody>
      </p:sp>
    </p:spTree>
    <p:extLst>
      <p:ext uri="{BB962C8B-B14F-4D97-AF65-F5344CB8AC3E}">
        <p14:creationId xmlns:p14="http://schemas.microsoft.com/office/powerpoint/2010/main" val="11043132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Picture 7" descr="Brickwork-SD-R1acrop.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useBgFill="1">
        <p:nvSpPr>
          <p:cNvPr id="13" name="Freeform 12"/>
          <p:cNvSpPr/>
          <p:nvPr/>
        </p:nvSpPr>
        <p:spPr>
          <a:xfrm>
            <a:off x="-8467" y="-16933"/>
            <a:ext cx="8754534" cy="6451600"/>
          </a:xfrm>
          <a:custGeom>
            <a:avLst/>
            <a:gdLst/>
            <a:ahLst/>
            <a:cxnLst/>
            <a:rect l="l" t="t" r="r" b="b"/>
            <a:pathLst>
              <a:path w="8754534" h="6451600">
                <a:moveTo>
                  <a:pt x="8373534" y="0"/>
                </a:moveTo>
                <a:lnTo>
                  <a:pt x="8754534" y="5994400"/>
                </a:lnTo>
                <a:lnTo>
                  <a:pt x="0" y="6451600"/>
                </a:lnTo>
                <a:lnTo>
                  <a:pt x="0" y="0"/>
                </a:lnTo>
                <a:lnTo>
                  <a:pt x="8373534" y="0"/>
                </a:lnTo>
                <a:close/>
              </a:path>
            </a:pathLst>
          </a:cu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10379" y="4445000"/>
            <a:ext cx="8464695" cy="1715811"/>
          </a:xfrm>
          <a:custGeom>
            <a:avLst/>
            <a:gdLst/>
            <a:ahLst/>
            <a:cxnLst/>
            <a:rect l="l" t="t" r="r" b="b"/>
            <a:pathLst>
              <a:path w="8428428" h="1878553">
                <a:moveTo>
                  <a:pt x="0" y="438229"/>
                </a:moveTo>
                <a:lnTo>
                  <a:pt x="8343246" y="0"/>
                </a:lnTo>
                <a:lnTo>
                  <a:pt x="8428428" y="1424838"/>
                </a:lnTo>
                <a:lnTo>
                  <a:pt x="7515" y="1878553"/>
                </a:lnTo>
                <a:lnTo>
                  <a:pt x="0" y="438229"/>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9" name="Freeform 28"/>
          <p:cNvSpPr/>
          <p:nvPr/>
        </p:nvSpPr>
        <p:spPr>
          <a:xfrm>
            <a:off x="-2864" y="0"/>
            <a:ext cx="5811235" cy="321615"/>
          </a:xfrm>
          <a:custGeom>
            <a:avLst/>
            <a:gdLst/>
            <a:ahLst/>
            <a:cxnLst/>
            <a:rect l="l" t="t" r="r" b="b"/>
            <a:pathLst>
              <a:path w="5811235" h="321615">
                <a:moveTo>
                  <a:pt x="0" y="0"/>
                </a:moveTo>
                <a:lnTo>
                  <a:pt x="5811235" y="0"/>
                </a:lnTo>
                <a:lnTo>
                  <a:pt x="1" y="321615"/>
                </a:lnTo>
                <a:cubicBezTo>
                  <a:pt x="1" y="214410"/>
                  <a:pt x="0" y="107205"/>
                  <a:pt x="0" y="0"/>
                </a:cubicBez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30" name="Freeform 29"/>
          <p:cNvSpPr/>
          <p:nvPr/>
        </p:nvSpPr>
        <p:spPr>
          <a:xfrm rot="21420000">
            <a:off x="-170768" y="213023"/>
            <a:ext cx="8480534" cy="5746008"/>
          </a:xfrm>
          <a:custGeom>
            <a:avLst/>
            <a:gdLst/>
            <a:ahLst/>
            <a:cxnLst/>
            <a:rect l="l" t="t" r="r" b="b"/>
            <a:pathLst>
              <a:path w="11307378" h="5746008">
                <a:moveTo>
                  <a:pt x="11270997" y="0"/>
                </a:moveTo>
                <a:lnTo>
                  <a:pt x="11307378" y="5746008"/>
                </a:lnTo>
                <a:lnTo>
                  <a:pt x="1" y="574313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451416" y="668338"/>
            <a:ext cx="7533524" cy="2766528"/>
          </a:xfrm>
        </p:spPr>
        <p:txBody>
          <a:bodyPr anchor="b">
            <a:normAutofit/>
          </a:bodyPr>
          <a:lstStyle>
            <a:lvl1pPr algn="r">
              <a:defRPr sz="7200"/>
            </a:lvl1pPr>
          </a:lstStyle>
          <a:p>
            <a:r>
              <a:rPr lang="en-US"/>
              <a:t>Click to edit Master title style</a:t>
            </a:r>
            <a:endParaRPr lang="en-US" dirty="0"/>
          </a:p>
        </p:txBody>
      </p:sp>
      <p:sp>
        <p:nvSpPr>
          <p:cNvPr id="3" name="Subtitle 2"/>
          <p:cNvSpPr>
            <a:spLocks noGrp="1"/>
          </p:cNvSpPr>
          <p:nvPr>
            <p:ph type="subTitle" idx="1"/>
          </p:nvPr>
        </p:nvSpPr>
        <p:spPr>
          <a:xfrm rot="21420000">
            <a:off x="554462" y="3446830"/>
            <a:ext cx="7512060" cy="550333"/>
          </a:xfrm>
        </p:spPr>
        <p:txBody>
          <a:bodyPr anchor="t">
            <a:noAutofit/>
          </a:bodyPr>
          <a:lstStyle>
            <a:lvl1pPr marL="0" indent="0" algn="r">
              <a:buNone/>
              <a:defRPr sz="24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3669071" y="4714242"/>
            <a:ext cx="4607740" cy="942356"/>
          </a:xfrm>
        </p:spPr>
        <p:txBody>
          <a:bodyPr/>
          <a:lstStyle>
            <a:lvl1pPr algn="ctr">
              <a:defRPr sz="4200">
                <a:solidFill>
                  <a:schemeClr val="accent1">
                    <a:lumMod val="50000"/>
                  </a:schemeClr>
                </a:solidFill>
              </a:defRPr>
            </a:lvl1pPr>
          </a:lstStyle>
          <a:p>
            <a:pPr>
              <a:defRPr/>
            </a:pPr>
            <a:fld id="{B1ABF13A-8A56-4F91-AA0C-6137BD2799A7}" type="datetimeFigureOut">
              <a:rPr lang="ar-EG" smtClean="0"/>
              <a:pPr>
                <a:defRPr/>
              </a:pPr>
              <a:t>22/11/1442</a:t>
            </a:fld>
            <a:endParaRPr lang="ar-EG"/>
          </a:p>
        </p:txBody>
      </p:sp>
      <p:sp>
        <p:nvSpPr>
          <p:cNvPr id="5" name="Footer Placeholder 4"/>
          <p:cNvSpPr>
            <a:spLocks noGrp="1"/>
          </p:cNvSpPr>
          <p:nvPr>
            <p:ph type="ftr" sz="quarter" idx="11"/>
          </p:nvPr>
        </p:nvSpPr>
        <p:spPr>
          <a:xfrm rot="21420000">
            <a:off x="-12134" y="4954635"/>
            <a:ext cx="2987069" cy="918361"/>
          </a:xfrm>
        </p:spPr>
        <p:txBody>
          <a:bodyPr vert="horz" lIns="91440" tIns="45720" rIns="91440" bIns="45720" rtlCol="0" anchor="ctr"/>
          <a:lstStyle>
            <a:lvl1pPr algn="r">
              <a:defRPr lang="en-US" sz="4200" dirty="0"/>
            </a:lvl1pPr>
          </a:lstStyle>
          <a:p>
            <a:pPr>
              <a:defRPr/>
            </a:pPr>
            <a:endParaRPr lang="ar-EG"/>
          </a:p>
        </p:txBody>
      </p:sp>
      <p:sp>
        <p:nvSpPr>
          <p:cNvPr id="6" name="Slide Number Placeholder 5"/>
          <p:cNvSpPr>
            <a:spLocks noGrp="1"/>
          </p:cNvSpPr>
          <p:nvPr>
            <p:ph type="sldNum" sz="quarter" idx="12"/>
          </p:nvPr>
        </p:nvSpPr>
        <p:spPr>
          <a:xfrm rot="21420000">
            <a:off x="7401518" y="3819948"/>
            <a:ext cx="680390" cy="498470"/>
          </a:xfrm>
        </p:spPr>
        <p:txBody>
          <a:bodyPr/>
          <a:lstStyle>
            <a:lvl1pPr>
              <a:defRPr sz="2400">
                <a:solidFill>
                  <a:schemeClr val="tx1">
                    <a:lumMod val="75000"/>
                    <a:lumOff val="25000"/>
                  </a:schemeClr>
                </a:solidFill>
              </a:defRPr>
            </a:lvl1pPr>
          </a:lstStyle>
          <a:p>
            <a:fld id="{EC4041FA-70FF-4DF5-8015-635FF8AA6BA7}" type="slidenum">
              <a:rPr lang="ar-EG" altLang="en-US" smtClean="0"/>
              <a:pPr/>
              <a:t>‹#›</a:t>
            </a:fld>
            <a:endParaRPr lang="ar-EG" altLang="en-US"/>
          </a:p>
        </p:txBody>
      </p:sp>
      <p:sp>
        <p:nvSpPr>
          <p:cNvPr id="33" name="5-Point Star 32"/>
          <p:cNvSpPr/>
          <p:nvPr/>
        </p:nvSpPr>
        <p:spPr>
          <a:xfrm rot="21420000">
            <a:off x="3121951" y="5057183"/>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72257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4106333"/>
            <a:ext cx="7796031"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4351" y="685800"/>
            <a:ext cx="7794385"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14335" y="4702923"/>
            <a:ext cx="7796046"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69217BD5-6878-476A-9274-9A27C5E01E60}" type="datetimeFigureOut">
              <a:rPr lang="ar-EG" smtClean="0"/>
              <a:pPr>
                <a:defRPr/>
              </a:pPr>
              <a:t>22/11/1442</a:t>
            </a:fld>
            <a:endParaRPr lang="ar-EG"/>
          </a:p>
        </p:txBody>
      </p:sp>
      <p:sp>
        <p:nvSpPr>
          <p:cNvPr id="6" name="Footer Placeholder 5"/>
          <p:cNvSpPr>
            <a:spLocks noGrp="1"/>
          </p:cNvSpPr>
          <p:nvPr>
            <p:ph type="ftr" sz="quarter" idx="11"/>
          </p:nvPr>
        </p:nvSpPr>
        <p:spPr/>
        <p:txBody>
          <a:bodyPr/>
          <a:lstStyle/>
          <a:p>
            <a:pPr>
              <a:defRPr/>
            </a:pPr>
            <a:endParaRPr lang="ar-EG"/>
          </a:p>
        </p:txBody>
      </p:sp>
      <p:sp>
        <p:nvSpPr>
          <p:cNvPr id="7" name="Slide Number Placeholder 6"/>
          <p:cNvSpPr>
            <a:spLocks noGrp="1"/>
          </p:cNvSpPr>
          <p:nvPr>
            <p:ph type="sldNum" sz="quarter" idx="12"/>
          </p:nvPr>
        </p:nvSpPr>
        <p:spPr/>
        <p:txBody>
          <a:bodyPr/>
          <a:lstStyle/>
          <a:p>
            <a:fld id="{857B4993-69E6-487F-BC4F-4E4D18F3AB26}" type="slidenum">
              <a:rPr lang="ar-EG" altLang="en-US" smtClean="0"/>
              <a:pPr/>
              <a:t>‹#›</a:t>
            </a:fld>
            <a:endParaRPr lang="ar-EG" altLang="en-US"/>
          </a:p>
        </p:txBody>
      </p:sp>
    </p:spTree>
    <p:extLst>
      <p:ext uri="{BB962C8B-B14F-4D97-AF65-F5344CB8AC3E}">
        <p14:creationId xmlns:p14="http://schemas.microsoft.com/office/powerpoint/2010/main" val="2278005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1" y="685801"/>
            <a:ext cx="7797677"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514335" y="4106333"/>
            <a:ext cx="7796047"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69217BD5-6878-476A-9274-9A27C5E01E60}" type="datetimeFigureOut">
              <a:rPr lang="ar-EG" smtClean="0"/>
              <a:pPr>
                <a:defRPr/>
              </a:pPr>
              <a:t>22/11/1442</a:t>
            </a:fld>
            <a:endParaRPr lang="ar-EG"/>
          </a:p>
        </p:txBody>
      </p:sp>
      <p:sp>
        <p:nvSpPr>
          <p:cNvPr id="6" name="Footer Placeholder 5"/>
          <p:cNvSpPr>
            <a:spLocks noGrp="1"/>
          </p:cNvSpPr>
          <p:nvPr>
            <p:ph type="ftr" sz="quarter" idx="11"/>
          </p:nvPr>
        </p:nvSpPr>
        <p:spPr/>
        <p:txBody>
          <a:bodyPr/>
          <a:lstStyle/>
          <a:p>
            <a:pPr>
              <a:defRPr/>
            </a:pPr>
            <a:endParaRPr lang="ar-EG"/>
          </a:p>
        </p:txBody>
      </p:sp>
      <p:sp>
        <p:nvSpPr>
          <p:cNvPr id="7" name="Slide Number Placeholder 6"/>
          <p:cNvSpPr>
            <a:spLocks noGrp="1"/>
          </p:cNvSpPr>
          <p:nvPr>
            <p:ph type="sldNum" sz="quarter" idx="12"/>
          </p:nvPr>
        </p:nvSpPr>
        <p:spPr/>
        <p:txBody>
          <a:bodyPr/>
          <a:lstStyle/>
          <a:p>
            <a:fld id="{857B4993-69E6-487F-BC4F-4E4D18F3AB26}" type="slidenum">
              <a:rPr lang="ar-EG" altLang="en-US" smtClean="0"/>
              <a:pPr/>
              <a:t>‹#›</a:t>
            </a:fld>
            <a:endParaRPr lang="ar-EG" altLang="en-US"/>
          </a:p>
        </p:txBody>
      </p:sp>
    </p:spTree>
    <p:extLst>
      <p:ext uri="{BB962C8B-B14F-4D97-AF65-F5344CB8AC3E}">
        <p14:creationId xmlns:p14="http://schemas.microsoft.com/office/powerpoint/2010/main" val="23423685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99" y="685800"/>
            <a:ext cx="7143765"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162698" y="3610032"/>
            <a:ext cx="6500967"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514351" y="4106334"/>
            <a:ext cx="779766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69217BD5-6878-476A-9274-9A27C5E01E60}" type="datetimeFigureOut">
              <a:rPr lang="ar-EG" smtClean="0"/>
              <a:pPr>
                <a:defRPr/>
              </a:pPr>
              <a:t>22/11/1442</a:t>
            </a:fld>
            <a:endParaRPr lang="ar-EG"/>
          </a:p>
        </p:txBody>
      </p:sp>
      <p:sp>
        <p:nvSpPr>
          <p:cNvPr id="6" name="Footer Placeholder 5"/>
          <p:cNvSpPr>
            <a:spLocks noGrp="1"/>
          </p:cNvSpPr>
          <p:nvPr>
            <p:ph type="ftr" sz="quarter" idx="11"/>
          </p:nvPr>
        </p:nvSpPr>
        <p:spPr/>
        <p:txBody>
          <a:bodyPr/>
          <a:lstStyle/>
          <a:p>
            <a:pPr>
              <a:defRPr/>
            </a:pPr>
            <a:endParaRPr lang="ar-EG"/>
          </a:p>
        </p:txBody>
      </p:sp>
      <p:sp>
        <p:nvSpPr>
          <p:cNvPr id="7" name="Slide Number Placeholder 6"/>
          <p:cNvSpPr>
            <a:spLocks noGrp="1"/>
          </p:cNvSpPr>
          <p:nvPr>
            <p:ph type="sldNum" sz="quarter" idx="12"/>
          </p:nvPr>
        </p:nvSpPr>
        <p:spPr/>
        <p:txBody>
          <a:bodyPr/>
          <a:lstStyle/>
          <a:p>
            <a:fld id="{857B4993-69E6-487F-BC4F-4E4D18F3AB26}" type="slidenum">
              <a:rPr lang="ar-EG" altLang="en-US" smtClean="0"/>
              <a:pPr/>
              <a:t>‹#›</a:t>
            </a:fld>
            <a:endParaRPr lang="ar-EG" altLang="en-US"/>
          </a:p>
        </p:txBody>
      </p:sp>
      <p:sp>
        <p:nvSpPr>
          <p:cNvPr id="10" name="TextBox 9"/>
          <p:cNvSpPr txBox="1"/>
          <p:nvPr/>
        </p:nvSpPr>
        <p:spPr>
          <a:xfrm>
            <a:off x="404280" y="88785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1" name="TextBox 10"/>
          <p:cNvSpPr txBox="1"/>
          <p:nvPr/>
        </p:nvSpPr>
        <p:spPr>
          <a:xfrm>
            <a:off x="7897147" y="290648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45413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14351" y="1723855"/>
            <a:ext cx="7796030"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514351" y="4247468"/>
            <a:ext cx="7796030"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69217BD5-6878-476A-9274-9A27C5E01E60}" type="datetimeFigureOut">
              <a:rPr lang="ar-EG" smtClean="0"/>
              <a:pPr>
                <a:defRPr/>
              </a:pPr>
              <a:t>22/11/1442</a:t>
            </a:fld>
            <a:endParaRPr lang="ar-EG"/>
          </a:p>
        </p:txBody>
      </p:sp>
      <p:sp>
        <p:nvSpPr>
          <p:cNvPr id="6" name="Footer Placeholder 5"/>
          <p:cNvSpPr>
            <a:spLocks noGrp="1"/>
          </p:cNvSpPr>
          <p:nvPr>
            <p:ph type="ftr" sz="quarter" idx="11"/>
          </p:nvPr>
        </p:nvSpPr>
        <p:spPr/>
        <p:txBody>
          <a:bodyPr/>
          <a:lstStyle/>
          <a:p>
            <a:pPr>
              <a:defRPr/>
            </a:pPr>
            <a:endParaRPr lang="ar-EG"/>
          </a:p>
        </p:txBody>
      </p:sp>
      <p:sp>
        <p:nvSpPr>
          <p:cNvPr id="7" name="Slide Number Placeholder 6"/>
          <p:cNvSpPr>
            <a:spLocks noGrp="1"/>
          </p:cNvSpPr>
          <p:nvPr>
            <p:ph type="sldNum" sz="quarter" idx="12"/>
          </p:nvPr>
        </p:nvSpPr>
        <p:spPr/>
        <p:txBody>
          <a:bodyPr/>
          <a:lstStyle/>
          <a:p>
            <a:fld id="{857B4993-69E6-487F-BC4F-4E4D18F3AB26}" type="slidenum">
              <a:rPr lang="ar-EG" altLang="en-US" smtClean="0"/>
              <a:pPr/>
              <a:t>‹#›</a:t>
            </a:fld>
            <a:endParaRPr lang="ar-EG" altLang="en-US"/>
          </a:p>
        </p:txBody>
      </p:sp>
    </p:spTree>
    <p:extLst>
      <p:ext uri="{BB962C8B-B14F-4D97-AF65-F5344CB8AC3E}">
        <p14:creationId xmlns:p14="http://schemas.microsoft.com/office/powerpoint/2010/main" val="1735264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514351" y="685801"/>
            <a:ext cx="7796030"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514352" y="2063395"/>
            <a:ext cx="2482596"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14352" y="2639658"/>
            <a:ext cx="2482596"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175967" y="2063395"/>
            <a:ext cx="2482596"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175966" y="2639658"/>
            <a:ext cx="2482596"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827785" y="2063395"/>
            <a:ext cx="2482596"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827785" y="2639658"/>
            <a:ext cx="2482596"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a:defRPr/>
            </a:pPr>
            <a:fld id="{69217BD5-6878-476A-9274-9A27C5E01E60}" type="datetimeFigureOut">
              <a:rPr lang="ar-EG" smtClean="0"/>
              <a:pPr>
                <a:defRPr/>
              </a:pPr>
              <a:t>22/11/1442</a:t>
            </a:fld>
            <a:endParaRPr lang="ar-EG"/>
          </a:p>
        </p:txBody>
      </p:sp>
      <p:sp>
        <p:nvSpPr>
          <p:cNvPr id="4" name="Footer Placeholder 3"/>
          <p:cNvSpPr>
            <a:spLocks noGrp="1"/>
          </p:cNvSpPr>
          <p:nvPr>
            <p:ph type="ftr" sz="quarter" idx="11"/>
          </p:nvPr>
        </p:nvSpPr>
        <p:spPr/>
        <p:txBody>
          <a:bodyPr/>
          <a:lstStyle/>
          <a:p>
            <a:pPr>
              <a:defRPr/>
            </a:pPr>
            <a:endParaRPr lang="ar-EG"/>
          </a:p>
        </p:txBody>
      </p:sp>
      <p:sp>
        <p:nvSpPr>
          <p:cNvPr id="5" name="Slide Number Placeholder 4"/>
          <p:cNvSpPr>
            <a:spLocks noGrp="1"/>
          </p:cNvSpPr>
          <p:nvPr>
            <p:ph type="sldNum" sz="quarter" idx="12"/>
          </p:nvPr>
        </p:nvSpPr>
        <p:spPr/>
        <p:txBody>
          <a:bodyPr/>
          <a:lstStyle/>
          <a:p>
            <a:fld id="{857B4993-69E6-487F-BC4F-4E4D18F3AB26}" type="slidenum">
              <a:rPr lang="ar-EG" altLang="en-US" smtClean="0"/>
              <a:pPr/>
              <a:t>‹#›</a:t>
            </a:fld>
            <a:endParaRPr lang="ar-EG" altLang="en-US"/>
          </a:p>
        </p:txBody>
      </p:sp>
    </p:spTree>
    <p:extLst>
      <p:ext uri="{BB962C8B-B14F-4D97-AF65-F5344CB8AC3E}">
        <p14:creationId xmlns:p14="http://schemas.microsoft.com/office/powerpoint/2010/main" val="7818001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514351" y="685801"/>
            <a:ext cx="779766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518880" y="3813025"/>
            <a:ext cx="2482596"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14335" y="2063396"/>
            <a:ext cx="2482596"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18880" y="4389288"/>
            <a:ext cx="2482596"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178058" y="3813025"/>
            <a:ext cx="2482596"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176999" y="2063396"/>
            <a:ext cx="2482596"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176998" y="4389286"/>
            <a:ext cx="2483655"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826708" y="3813025"/>
            <a:ext cx="2482596"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826614" y="2063394"/>
            <a:ext cx="2482596"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826614" y="4389284"/>
            <a:ext cx="2482596"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a:defRPr/>
            </a:pPr>
            <a:fld id="{69217BD5-6878-476A-9274-9A27C5E01E60}" type="datetimeFigureOut">
              <a:rPr lang="ar-EG" smtClean="0"/>
              <a:pPr>
                <a:defRPr/>
              </a:pPr>
              <a:t>22/11/1442</a:t>
            </a:fld>
            <a:endParaRPr lang="ar-EG"/>
          </a:p>
        </p:txBody>
      </p:sp>
      <p:sp>
        <p:nvSpPr>
          <p:cNvPr id="4" name="Footer Placeholder 3"/>
          <p:cNvSpPr>
            <a:spLocks noGrp="1"/>
          </p:cNvSpPr>
          <p:nvPr>
            <p:ph type="ftr" sz="quarter" idx="11"/>
          </p:nvPr>
        </p:nvSpPr>
        <p:spPr/>
        <p:txBody>
          <a:bodyPr/>
          <a:lstStyle/>
          <a:p>
            <a:pPr>
              <a:defRPr/>
            </a:pPr>
            <a:endParaRPr lang="ar-EG"/>
          </a:p>
        </p:txBody>
      </p:sp>
      <p:sp>
        <p:nvSpPr>
          <p:cNvPr id="5" name="Slide Number Placeholder 4"/>
          <p:cNvSpPr>
            <a:spLocks noGrp="1"/>
          </p:cNvSpPr>
          <p:nvPr>
            <p:ph type="sldNum" sz="quarter" idx="12"/>
          </p:nvPr>
        </p:nvSpPr>
        <p:spPr/>
        <p:txBody>
          <a:bodyPr/>
          <a:lstStyle/>
          <a:p>
            <a:fld id="{857B4993-69E6-487F-BC4F-4E4D18F3AB26}" type="slidenum">
              <a:rPr lang="ar-EG" altLang="en-US" smtClean="0"/>
              <a:pPr/>
              <a:t>‹#›</a:t>
            </a:fld>
            <a:endParaRPr lang="ar-EG" altLang="en-US"/>
          </a:p>
        </p:txBody>
      </p:sp>
    </p:spTree>
    <p:extLst>
      <p:ext uri="{BB962C8B-B14F-4D97-AF65-F5344CB8AC3E}">
        <p14:creationId xmlns:p14="http://schemas.microsoft.com/office/powerpoint/2010/main" val="13461986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514351" y="2063396"/>
            <a:ext cx="7796030"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69217BD5-6878-476A-9274-9A27C5E01E60}" type="datetimeFigureOut">
              <a:rPr lang="ar-EG" smtClean="0"/>
              <a:pPr>
                <a:defRPr/>
              </a:pPr>
              <a:t>22/11/1442</a:t>
            </a:fld>
            <a:endParaRPr lang="ar-EG"/>
          </a:p>
        </p:txBody>
      </p:sp>
      <p:sp>
        <p:nvSpPr>
          <p:cNvPr id="5" name="Footer Placeholder 4"/>
          <p:cNvSpPr>
            <a:spLocks noGrp="1"/>
          </p:cNvSpPr>
          <p:nvPr>
            <p:ph type="ftr" sz="quarter" idx="11"/>
          </p:nvPr>
        </p:nvSpPr>
        <p:spPr/>
        <p:txBody>
          <a:bodyPr/>
          <a:lstStyle/>
          <a:p>
            <a:pPr>
              <a:defRPr/>
            </a:pPr>
            <a:endParaRPr lang="ar-EG"/>
          </a:p>
        </p:txBody>
      </p:sp>
      <p:sp>
        <p:nvSpPr>
          <p:cNvPr id="6" name="Slide Number Placeholder 5"/>
          <p:cNvSpPr>
            <a:spLocks noGrp="1"/>
          </p:cNvSpPr>
          <p:nvPr>
            <p:ph type="sldNum" sz="quarter" idx="12"/>
          </p:nvPr>
        </p:nvSpPr>
        <p:spPr/>
        <p:txBody>
          <a:bodyPr/>
          <a:lstStyle/>
          <a:p>
            <a:fld id="{857B4993-69E6-487F-BC4F-4E4D18F3AB26}" type="slidenum">
              <a:rPr lang="ar-EG" altLang="en-US" smtClean="0"/>
              <a:pPr/>
              <a:t>‹#›</a:t>
            </a:fld>
            <a:endParaRPr lang="ar-EG" altLang="en-US"/>
          </a:p>
        </p:txBody>
      </p:sp>
    </p:spTree>
    <p:extLst>
      <p:ext uri="{BB962C8B-B14F-4D97-AF65-F5344CB8AC3E}">
        <p14:creationId xmlns:p14="http://schemas.microsoft.com/office/powerpoint/2010/main" val="25074709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1896" y="685801"/>
            <a:ext cx="1698485"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514351" y="685801"/>
            <a:ext cx="5928323"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69217BD5-6878-476A-9274-9A27C5E01E60}" type="datetimeFigureOut">
              <a:rPr lang="ar-EG" smtClean="0"/>
              <a:pPr>
                <a:defRPr/>
              </a:pPr>
              <a:t>22/11/1442</a:t>
            </a:fld>
            <a:endParaRPr lang="ar-EG"/>
          </a:p>
        </p:txBody>
      </p:sp>
      <p:sp>
        <p:nvSpPr>
          <p:cNvPr id="5" name="Footer Placeholder 4"/>
          <p:cNvSpPr>
            <a:spLocks noGrp="1"/>
          </p:cNvSpPr>
          <p:nvPr>
            <p:ph type="ftr" sz="quarter" idx="11"/>
          </p:nvPr>
        </p:nvSpPr>
        <p:spPr/>
        <p:txBody>
          <a:bodyPr/>
          <a:lstStyle/>
          <a:p>
            <a:pPr>
              <a:defRPr/>
            </a:pPr>
            <a:endParaRPr lang="ar-EG"/>
          </a:p>
        </p:txBody>
      </p:sp>
      <p:sp>
        <p:nvSpPr>
          <p:cNvPr id="6" name="Slide Number Placeholder 5"/>
          <p:cNvSpPr>
            <a:spLocks noGrp="1"/>
          </p:cNvSpPr>
          <p:nvPr>
            <p:ph type="sldNum" sz="quarter" idx="12"/>
          </p:nvPr>
        </p:nvSpPr>
        <p:spPr/>
        <p:txBody>
          <a:bodyPr/>
          <a:lstStyle/>
          <a:p>
            <a:fld id="{857B4993-69E6-487F-BC4F-4E4D18F3AB26}" type="slidenum">
              <a:rPr lang="ar-EG" altLang="en-US" smtClean="0"/>
              <a:pPr/>
              <a:t>‹#›</a:t>
            </a:fld>
            <a:endParaRPr lang="ar-EG" altLang="en-US"/>
          </a:p>
        </p:txBody>
      </p:sp>
    </p:spTree>
    <p:extLst>
      <p:ext uri="{BB962C8B-B14F-4D97-AF65-F5344CB8AC3E}">
        <p14:creationId xmlns:p14="http://schemas.microsoft.com/office/powerpoint/2010/main" val="11788426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69217BD5-6878-476A-9274-9A27C5E01E60}" type="datetimeFigureOut">
              <a:rPr lang="ar-EG" smtClean="0"/>
              <a:pPr>
                <a:defRPr/>
              </a:pPr>
              <a:t>22/11/1442</a:t>
            </a:fld>
            <a:endParaRPr lang="ar-EG"/>
          </a:p>
        </p:txBody>
      </p:sp>
      <p:sp>
        <p:nvSpPr>
          <p:cNvPr id="5" name="Footer Placeholder 4"/>
          <p:cNvSpPr>
            <a:spLocks noGrp="1"/>
          </p:cNvSpPr>
          <p:nvPr>
            <p:ph type="ftr" sz="quarter" idx="11"/>
          </p:nvPr>
        </p:nvSpPr>
        <p:spPr/>
        <p:txBody>
          <a:bodyPr/>
          <a:lstStyle/>
          <a:p>
            <a:pPr>
              <a:defRPr/>
            </a:pPr>
            <a:endParaRPr lang="ar-EG"/>
          </a:p>
        </p:txBody>
      </p:sp>
      <p:sp>
        <p:nvSpPr>
          <p:cNvPr id="6" name="Slide Number Placeholder 5"/>
          <p:cNvSpPr>
            <a:spLocks noGrp="1"/>
          </p:cNvSpPr>
          <p:nvPr>
            <p:ph type="sldNum" sz="quarter" idx="12"/>
          </p:nvPr>
        </p:nvSpPr>
        <p:spPr/>
        <p:txBody>
          <a:bodyPr/>
          <a:lstStyle/>
          <a:p>
            <a:fld id="{857B4993-69E6-487F-BC4F-4E4D18F3AB26}" type="slidenum">
              <a:rPr lang="ar-EG" altLang="en-US" smtClean="0"/>
              <a:pPr/>
              <a:t>‹#›</a:t>
            </a:fld>
            <a:endParaRPr lang="ar-EG" altLang="en-US"/>
          </a:p>
        </p:txBody>
      </p:sp>
    </p:spTree>
    <p:extLst>
      <p:ext uri="{BB962C8B-B14F-4D97-AF65-F5344CB8AC3E}">
        <p14:creationId xmlns:p14="http://schemas.microsoft.com/office/powerpoint/2010/main" val="4269085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514351" y="2063396"/>
            <a:ext cx="7796030"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69217BD5-6878-476A-9274-9A27C5E01E60}" type="datetimeFigureOut">
              <a:rPr lang="ar-EG" smtClean="0"/>
              <a:pPr>
                <a:defRPr/>
              </a:pPr>
              <a:t>22/11/1442</a:t>
            </a:fld>
            <a:endParaRPr lang="ar-EG"/>
          </a:p>
        </p:txBody>
      </p:sp>
      <p:sp>
        <p:nvSpPr>
          <p:cNvPr id="5" name="Footer Placeholder 4"/>
          <p:cNvSpPr>
            <a:spLocks noGrp="1"/>
          </p:cNvSpPr>
          <p:nvPr>
            <p:ph type="ftr" sz="quarter" idx="11"/>
          </p:nvPr>
        </p:nvSpPr>
        <p:spPr/>
        <p:txBody>
          <a:bodyPr/>
          <a:lstStyle/>
          <a:p>
            <a:pPr>
              <a:defRPr/>
            </a:pPr>
            <a:endParaRPr lang="ar-EG"/>
          </a:p>
        </p:txBody>
      </p:sp>
      <p:sp>
        <p:nvSpPr>
          <p:cNvPr id="6" name="Slide Number Placeholder 5"/>
          <p:cNvSpPr>
            <a:spLocks noGrp="1"/>
          </p:cNvSpPr>
          <p:nvPr>
            <p:ph type="sldNum" sz="quarter" idx="12"/>
          </p:nvPr>
        </p:nvSpPr>
        <p:spPr/>
        <p:txBody>
          <a:bodyPr/>
          <a:lstStyle/>
          <a:p>
            <a:fld id="{857B4993-69E6-487F-BC4F-4E4D18F3AB26}" type="slidenum">
              <a:rPr lang="ar-EG" altLang="en-US" smtClean="0"/>
              <a:pPr/>
              <a:t>‹#›</a:t>
            </a:fld>
            <a:endParaRPr lang="ar-EG" altLang="en-US"/>
          </a:p>
        </p:txBody>
      </p:sp>
    </p:spTree>
    <p:extLst>
      <p:ext uri="{BB962C8B-B14F-4D97-AF65-F5344CB8AC3E}">
        <p14:creationId xmlns:p14="http://schemas.microsoft.com/office/powerpoint/2010/main" val="2585219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4351" y="685801"/>
            <a:ext cx="7796030"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514351" y="3742267"/>
            <a:ext cx="7796030"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80634363-97E2-4287-A527-60AA502A7099}" type="datetimeFigureOut">
              <a:rPr lang="ar-EG" smtClean="0"/>
              <a:pPr>
                <a:defRPr/>
              </a:pPr>
              <a:t>22/11/1442</a:t>
            </a:fld>
            <a:endParaRPr lang="ar-EG"/>
          </a:p>
        </p:txBody>
      </p:sp>
      <p:sp>
        <p:nvSpPr>
          <p:cNvPr id="5" name="Footer Placeholder 4"/>
          <p:cNvSpPr>
            <a:spLocks noGrp="1"/>
          </p:cNvSpPr>
          <p:nvPr>
            <p:ph type="ftr" sz="quarter" idx="11"/>
          </p:nvPr>
        </p:nvSpPr>
        <p:spPr/>
        <p:txBody>
          <a:bodyPr/>
          <a:lstStyle/>
          <a:p>
            <a:pPr>
              <a:defRPr/>
            </a:pPr>
            <a:endParaRPr lang="ar-EG"/>
          </a:p>
        </p:txBody>
      </p:sp>
      <p:sp>
        <p:nvSpPr>
          <p:cNvPr id="6" name="Slide Number Placeholder 5"/>
          <p:cNvSpPr>
            <a:spLocks noGrp="1"/>
          </p:cNvSpPr>
          <p:nvPr>
            <p:ph type="sldNum" sz="quarter" idx="12"/>
          </p:nvPr>
        </p:nvSpPr>
        <p:spPr/>
        <p:txBody>
          <a:bodyPr/>
          <a:lstStyle/>
          <a:p>
            <a:fld id="{2B075EE1-9EE4-4BBD-ABCE-9FE7F8D7B2F9}" type="slidenum">
              <a:rPr lang="ar-EG" altLang="en-US" smtClean="0"/>
              <a:pPr/>
              <a:t>‹#›</a:t>
            </a:fld>
            <a:endParaRPr lang="ar-EG" altLang="en-US"/>
          </a:p>
        </p:txBody>
      </p:sp>
    </p:spTree>
    <p:extLst>
      <p:ext uri="{BB962C8B-B14F-4D97-AF65-F5344CB8AC3E}">
        <p14:creationId xmlns:p14="http://schemas.microsoft.com/office/powerpoint/2010/main" val="1581777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514351" y="685800"/>
            <a:ext cx="779766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514350" y="2063396"/>
            <a:ext cx="3816536"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495478" y="2063396"/>
            <a:ext cx="381490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69217BD5-6878-476A-9274-9A27C5E01E60}" type="datetimeFigureOut">
              <a:rPr lang="ar-EG" smtClean="0"/>
              <a:pPr>
                <a:defRPr/>
              </a:pPr>
              <a:t>22/11/1442</a:t>
            </a:fld>
            <a:endParaRPr lang="ar-EG"/>
          </a:p>
        </p:txBody>
      </p:sp>
      <p:sp>
        <p:nvSpPr>
          <p:cNvPr id="6" name="Footer Placeholder 5"/>
          <p:cNvSpPr>
            <a:spLocks noGrp="1"/>
          </p:cNvSpPr>
          <p:nvPr>
            <p:ph type="ftr" sz="quarter" idx="11"/>
          </p:nvPr>
        </p:nvSpPr>
        <p:spPr/>
        <p:txBody>
          <a:bodyPr/>
          <a:lstStyle/>
          <a:p>
            <a:pPr>
              <a:defRPr/>
            </a:pPr>
            <a:endParaRPr lang="ar-EG"/>
          </a:p>
        </p:txBody>
      </p:sp>
      <p:sp>
        <p:nvSpPr>
          <p:cNvPr id="7" name="Slide Number Placeholder 6"/>
          <p:cNvSpPr>
            <a:spLocks noGrp="1"/>
          </p:cNvSpPr>
          <p:nvPr>
            <p:ph type="sldNum" sz="quarter" idx="12"/>
          </p:nvPr>
        </p:nvSpPr>
        <p:spPr/>
        <p:txBody>
          <a:bodyPr/>
          <a:lstStyle/>
          <a:p>
            <a:fld id="{857B4993-69E6-487F-BC4F-4E4D18F3AB26}" type="slidenum">
              <a:rPr lang="ar-EG" altLang="en-US" smtClean="0"/>
              <a:pPr/>
              <a:t>‹#›</a:t>
            </a:fld>
            <a:endParaRPr lang="ar-EG" altLang="en-US"/>
          </a:p>
        </p:txBody>
      </p:sp>
    </p:spTree>
    <p:extLst>
      <p:ext uri="{BB962C8B-B14F-4D97-AF65-F5344CB8AC3E}">
        <p14:creationId xmlns:p14="http://schemas.microsoft.com/office/powerpoint/2010/main" val="2536640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514351" y="685800"/>
            <a:ext cx="7796030"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739569" y="2063396"/>
            <a:ext cx="3591317"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514352" y="2861733"/>
            <a:ext cx="3816534"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15340" y="2063396"/>
            <a:ext cx="359667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4495477" y="2861733"/>
            <a:ext cx="3816535"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69217BD5-6878-476A-9274-9A27C5E01E60}" type="datetimeFigureOut">
              <a:rPr lang="ar-EG" smtClean="0"/>
              <a:pPr>
                <a:defRPr/>
              </a:pPr>
              <a:t>22/11/1442</a:t>
            </a:fld>
            <a:endParaRPr lang="ar-EG"/>
          </a:p>
        </p:txBody>
      </p:sp>
      <p:sp>
        <p:nvSpPr>
          <p:cNvPr id="8" name="Footer Placeholder 7"/>
          <p:cNvSpPr>
            <a:spLocks noGrp="1"/>
          </p:cNvSpPr>
          <p:nvPr>
            <p:ph type="ftr" sz="quarter" idx="11"/>
          </p:nvPr>
        </p:nvSpPr>
        <p:spPr/>
        <p:txBody>
          <a:bodyPr/>
          <a:lstStyle/>
          <a:p>
            <a:pPr>
              <a:defRPr/>
            </a:pPr>
            <a:endParaRPr lang="ar-EG"/>
          </a:p>
        </p:txBody>
      </p:sp>
      <p:sp>
        <p:nvSpPr>
          <p:cNvPr id="9" name="Slide Number Placeholder 8"/>
          <p:cNvSpPr>
            <a:spLocks noGrp="1"/>
          </p:cNvSpPr>
          <p:nvPr>
            <p:ph type="sldNum" sz="quarter" idx="12"/>
          </p:nvPr>
        </p:nvSpPr>
        <p:spPr/>
        <p:txBody>
          <a:bodyPr/>
          <a:lstStyle/>
          <a:p>
            <a:fld id="{857B4993-69E6-487F-BC4F-4E4D18F3AB26}" type="slidenum">
              <a:rPr lang="ar-EG" altLang="en-US" smtClean="0"/>
              <a:pPr/>
              <a:t>‹#›</a:t>
            </a:fld>
            <a:endParaRPr lang="ar-EG" altLang="en-US"/>
          </a:p>
        </p:txBody>
      </p:sp>
    </p:spTree>
    <p:extLst>
      <p:ext uri="{BB962C8B-B14F-4D97-AF65-F5344CB8AC3E}">
        <p14:creationId xmlns:p14="http://schemas.microsoft.com/office/powerpoint/2010/main" val="4284962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1F896111-3444-4022-B185-F8F7627B9E7E}" type="datetimeFigureOut">
              <a:rPr lang="ar-EG" smtClean="0"/>
              <a:pPr>
                <a:defRPr/>
              </a:pPr>
              <a:t>22/11/1442</a:t>
            </a:fld>
            <a:endParaRPr lang="ar-EG"/>
          </a:p>
        </p:txBody>
      </p:sp>
      <p:sp>
        <p:nvSpPr>
          <p:cNvPr id="4" name="Footer Placeholder 3"/>
          <p:cNvSpPr>
            <a:spLocks noGrp="1"/>
          </p:cNvSpPr>
          <p:nvPr>
            <p:ph type="ftr" sz="quarter" idx="11"/>
          </p:nvPr>
        </p:nvSpPr>
        <p:spPr/>
        <p:txBody>
          <a:bodyPr/>
          <a:lstStyle/>
          <a:p>
            <a:pPr>
              <a:defRPr/>
            </a:pPr>
            <a:endParaRPr lang="ar-EG"/>
          </a:p>
        </p:txBody>
      </p:sp>
      <p:sp>
        <p:nvSpPr>
          <p:cNvPr id="5" name="Slide Number Placeholder 4"/>
          <p:cNvSpPr>
            <a:spLocks noGrp="1"/>
          </p:cNvSpPr>
          <p:nvPr>
            <p:ph type="sldNum" sz="quarter" idx="12"/>
          </p:nvPr>
        </p:nvSpPr>
        <p:spPr/>
        <p:txBody>
          <a:bodyPr/>
          <a:lstStyle/>
          <a:p>
            <a:fld id="{74F7C75A-AAEC-4C60-8CAD-C29632F77C1F}" type="slidenum">
              <a:rPr lang="ar-EG" altLang="en-US" smtClean="0"/>
              <a:pPr/>
              <a:t>‹#›</a:t>
            </a:fld>
            <a:endParaRPr lang="ar-EG" altLang="en-US"/>
          </a:p>
        </p:txBody>
      </p:sp>
    </p:spTree>
    <p:extLst>
      <p:ext uri="{BB962C8B-B14F-4D97-AF65-F5344CB8AC3E}">
        <p14:creationId xmlns:p14="http://schemas.microsoft.com/office/powerpoint/2010/main" val="347679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E352768F-1FA5-48D8-9655-6699B0C2DD63}" type="datetimeFigureOut">
              <a:rPr lang="ar-EG" smtClean="0"/>
              <a:pPr>
                <a:defRPr/>
              </a:pPr>
              <a:t>22/11/1442</a:t>
            </a:fld>
            <a:endParaRPr lang="ar-EG"/>
          </a:p>
        </p:txBody>
      </p:sp>
      <p:sp>
        <p:nvSpPr>
          <p:cNvPr id="3" name="Footer Placeholder 2"/>
          <p:cNvSpPr>
            <a:spLocks noGrp="1"/>
          </p:cNvSpPr>
          <p:nvPr>
            <p:ph type="ftr" sz="quarter" idx="11"/>
          </p:nvPr>
        </p:nvSpPr>
        <p:spPr/>
        <p:txBody>
          <a:bodyPr/>
          <a:lstStyle/>
          <a:p>
            <a:pPr>
              <a:defRPr/>
            </a:pPr>
            <a:endParaRPr lang="ar-EG"/>
          </a:p>
        </p:txBody>
      </p:sp>
      <p:sp>
        <p:nvSpPr>
          <p:cNvPr id="4" name="Slide Number Placeholder 3"/>
          <p:cNvSpPr>
            <a:spLocks noGrp="1"/>
          </p:cNvSpPr>
          <p:nvPr>
            <p:ph type="sldNum" sz="quarter" idx="12"/>
          </p:nvPr>
        </p:nvSpPr>
        <p:spPr/>
        <p:txBody>
          <a:bodyPr/>
          <a:lstStyle/>
          <a:p>
            <a:fld id="{A3F6B0A3-A524-41C5-A08B-0594D155BB6D}" type="slidenum">
              <a:rPr lang="ar-EG" altLang="en-US" smtClean="0"/>
              <a:pPr/>
              <a:t>‹#›</a:t>
            </a:fld>
            <a:endParaRPr lang="ar-EG" altLang="en-US"/>
          </a:p>
        </p:txBody>
      </p:sp>
    </p:spTree>
    <p:extLst>
      <p:ext uri="{BB962C8B-B14F-4D97-AF65-F5344CB8AC3E}">
        <p14:creationId xmlns:p14="http://schemas.microsoft.com/office/powerpoint/2010/main" val="1978303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232" y="685800"/>
            <a:ext cx="3095145"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3784600" y="685801"/>
            <a:ext cx="4525781"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232" y="2709053"/>
            <a:ext cx="3095146"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69217BD5-6878-476A-9274-9A27C5E01E60}" type="datetimeFigureOut">
              <a:rPr lang="ar-EG" smtClean="0"/>
              <a:pPr>
                <a:defRPr/>
              </a:pPr>
              <a:t>22/11/1442</a:t>
            </a:fld>
            <a:endParaRPr lang="ar-EG"/>
          </a:p>
        </p:txBody>
      </p:sp>
      <p:sp>
        <p:nvSpPr>
          <p:cNvPr id="6" name="Footer Placeholder 5"/>
          <p:cNvSpPr>
            <a:spLocks noGrp="1"/>
          </p:cNvSpPr>
          <p:nvPr>
            <p:ph type="ftr" sz="quarter" idx="11"/>
          </p:nvPr>
        </p:nvSpPr>
        <p:spPr/>
        <p:txBody>
          <a:bodyPr/>
          <a:lstStyle/>
          <a:p>
            <a:pPr>
              <a:defRPr/>
            </a:pPr>
            <a:endParaRPr lang="ar-EG"/>
          </a:p>
        </p:txBody>
      </p:sp>
      <p:sp>
        <p:nvSpPr>
          <p:cNvPr id="7" name="Slide Number Placeholder 6"/>
          <p:cNvSpPr>
            <a:spLocks noGrp="1"/>
          </p:cNvSpPr>
          <p:nvPr>
            <p:ph type="sldNum" sz="quarter" idx="12"/>
          </p:nvPr>
        </p:nvSpPr>
        <p:spPr/>
        <p:txBody>
          <a:bodyPr/>
          <a:lstStyle/>
          <a:p>
            <a:fld id="{857B4993-69E6-487F-BC4F-4E4D18F3AB26}" type="slidenum">
              <a:rPr lang="ar-EG" altLang="en-US" smtClean="0"/>
              <a:pPr/>
              <a:t>‹#›</a:t>
            </a:fld>
            <a:endParaRPr lang="ar-EG" altLang="en-US"/>
          </a:p>
        </p:txBody>
      </p:sp>
    </p:spTree>
    <p:extLst>
      <p:ext uri="{BB962C8B-B14F-4D97-AF65-F5344CB8AC3E}">
        <p14:creationId xmlns:p14="http://schemas.microsoft.com/office/powerpoint/2010/main" val="2278491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1" y="685800"/>
            <a:ext cx="440817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47740" y="1"/>
            <a:ext cx="3162641"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14351" y="2709053"/>
            <a:ext cx="440817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78A360F5-BBCE-43D7-9C46-D19CE7C77FD7}" type="datetimeFigureOut">
              <a:rPr lang="ar-EG" smtClean="0"/>
              <a:pPr>
                <a:defRPr/>
              </a:pPr>
              <a:t>22/11/1442</a:t>
            </a:fld>
            <a:endParaRPr lang="ar-EG"/>
          </a:p>
        </p:txBody>
      </p:sp>
      <p:sp>
        <p:nvSpPr>
          <p:cNvPr id="6" name="Footer Placeholder 5"/>
          <p:cNvSpPr>
            <a:spLocks noGrp="1"/>
          </p:cNvSpPr>
          <p:nvPr>
            <p:ph type="ftr" sz="quarter" idx="11"/>
          </p:nvPr>
        </p:nvSpPr>
        <p:spPr/>
        <p:txBody>
          <a:bodyPr/>
          <a:lstStyle/>
          <a:p>
            <a:pPr>
              <a:defRPr/>
            </a:pPr>
            <a:endParaRPr lang="ar-EG"/>
          </a:p>
        </p:txBody>
      </p:sp>
      <p:sp>
        <p:nvSpPr>
          <p:cNvPr id="7" name="Slide Number Placeholder 6"/>
          <p:cNvSpPr>
            <a:spLocks noGrp="1"/>
          </p:cNvSpPr>
          <p:nvPr>
            <p:ph type="sldNum" sz="quarter" idx="12"/>
          </p:nvPr>
        </p:nvSpPr>
        <p:spPr/>
        <p:txBody>
          <a:bodyPr/>
          <a:lstStyle/>
          <a:p>
            <a:fld id="{E3E2BD66-D10F-4E30-9C2E-8DE283DFA503}" type="slidenum">
              <a:rPr lang="ar-EG" altLang="en-US" smtClean="0"/>
              <a:pPr/>
              <a:t>‹#›</a:t>
            </a:fld>
            <a:endParaRPr lang="ar-EG" altLang="en-US"/>
          </a:p>
        </p:txBody>
      </p:sp>
    </p:spTree>
    <p:extLst>
      <p:ext uri="{BB962C8B-B14F-4D97-AF65-F5344CB8AC3E}">
        <p14:creationId xmlns:p14="http://schemas.microsoft.com/office/powerpoint/2010/main" val="1295535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8" name="Picture 7" descr="Brickwork-SD-R1acrop.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grpSp>
        <p:nvGrpSpPr>
          <p:cNvPr id="10" name="Group 9"/>
          <p:cNvGrpSpPr/>
          <p:nvPr/>
        </p:nvGrpSpPr>
        <p:grpSpPr>
          <a:xfrm>
            <a:off x="-19048" y="1"/>
            <a:ext cx="9004013"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grpSp>
      <p:sp>
        <p:nvSpPr>
          <p:cNvPr id="2" name="Title Placeholder 1"/>
          <p:cNvSpPr>
            <a:spLocks noGrp="1"/>
          </p:cNvSpPr>
          <p:nvPr>
            <p:ph type="title"/>
          </p:nvPr>
        </p:nvSpPr>
        <p:spPr>
          <a:xfrm>
            <a:off x="514351" y="685801"/>
            <a:ext cx="7797662" cy="11519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514351" y="2063396"/>
            <a:ext cx="7797662"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73562" y="5757334"/>
            <a:ext cx="2838450" cy="498470"/>
          </a:xfrm>
          <a:prstGeom prst="rect">
            <a:avLst/>
          </a:prstGeom>
        </p:spPr>
        <p:txBody>
          <a:bodyPr vert="horz" lIns="91440" tIns="45720" rIns="91440" bIns="45720" rtlCol="0" anchor="ctr"/>
          <a:lstStyle>
            <a:lvl1pPr algn="r">
              <a:defRPr sz="2800" cap="all" baseline="0">
                <a:solidFill>
                  <a:schemeClr val="accent1">
                    <a:lumMod val="50000"/>
                  </a:schemeClr>
                </a:solidFill>
              </a:defRPr>
            </a:lvl1pPr>
          </a:lstStyle>
          <a:p>
            <a:pPr>
              <a:defRPr/>
            </a:pPr>
            <a:fld id="{69217BD5-6878-476A-9274-9A27C5E01E60}" type="datetimeFigureOut">
              <a:rPr lang="ar-EG" smtClean="0"/>
              <a:pPr>
                <a:defRPr/>
              </a:pPr>
              <a:t>22/11/1442</a:t>
            </a:fld>
            <a:endParaRPr lang="ar-EG"/>
          </a:p>
        </p:txBody>
      </p:sp>
      <p:sp>
        <p:nvSpPr>
          <p:cNvPr id="5" name="Footer Placeholder 4"/>
          <p:cNvSpPr>
            <a:spLocks noGrp="1"/>
          </p:cNvSpPr>
          <p:nvPr>
            <p:ph type="ftr" sz="quarter" idx="3"/>
          </p:nvPr>
        </p:nvSpPr>
        <p:spPr>
          <a:xfrm>
            <a:off x="514351" y="5757334"/>
            <a:ext cx="4124789" cy="498470"/>
          </a:xfrm>
          <a:prstGeom prst="rect">
            <a:avLst/>
          </a:prstGeom>
        </p:spPr>
        <p:txBody>
          <a:bodyPr vert="horz" lIns="91440" tIns="45720" rIns="91440" bIns="45720" rtlCol="0" anchor="ctr"/>
          <a:lstStyle>
            <a:lvl1pPr algn="l">
              <a:defRPr sz="2800" cap="all" baseline="0">
                <a:solidFill>
                  <a:schemeClr val="accent1">
                    <a:lumMod val="50000"/>
                  </a:schemeClr>
                </a:solidFill>
              </a:defRPr>
            </a:lvl1pPr>
          </a:lstStyle>
          <a:p>
            <a:pPr>
              <a:defRPr/>
            </a:pPr>
            <a:endParaRPr lang="ar-EG"/>
          </a:p>
        </p:txBody>
      </p:sp>
      <p:sp>
        <p:nvSpPr>
          <p:cNvPr id="6" name="Slide Number Placeholder 5"/>
          <p:cNvSpPr>
            <a:spLocks noGrp="1"/>
          </p:cNvSpPr>
          <p:nvPr>
            <p:ph type="sldNum" sz="quarter" idx="4"/>
          </p:nvPr>
        </p:nvSpPr>
        <p:spPr>
          <a:xfrm>
            <a:off x="4715341" y="5757334"/>
            <a:ext cx="680390" cy="498470"/>
          </a:xfrm>
          <a:prstGeom prst="rect">
            <a:avLst/>
          </a:prstGeom>
        </p:spPr>
        <p:txBody>
          <a:bodyPr vert="horz" lIns="91440" tIns="45720" rIns="91440" bIns="45720" rtlCol="0" anchor="ctr"/>
          <a:lstStyle>
            <a:lvl1pPr algn="ctr">
              <a:defRPr sz="2800" cap="all" baseline="0">
                <a:solidFill>
                  <a:schemeClr val="accent1">
                    <a:lumMod val="50000"/>
                  </a:schemeClr>
                </a:solidFill>
              </a:defRPr>
            </a:lvl1pPr>
          </a:lstStyle>
          <a:p>
            <a:fld id="{857B4993-69E6-487F-BC4F-4E4D18F3AB26}" type="slidenum">
              <a:rPr lang="ar-EG" altLang="en-US" smtClean="0"/>
              <a:pPr/>
              <a:t>‹#›</a:t>
            </a:fld>
            <a:endParaRPr lang="ar-EG" altLang="en-US"/>
          </a:p>
        </p:txBody>
      </p:sp>
    </p:spTree>
    <p:extLst>
      <p:ext uri="{BB962C8B-B14F-4D97-AF65-F5344CB8AC3E}">
        <p14:creationId xmlns:p14="http://schemas.microsoft.com/office/powerpoint/2010/main" val="427957046"/>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 id="2147483895" r:id="rId12"/>
    <p:sldLayoutId id="2147483896" r:id="rId13"/>
    <p:sldLayoutId id="2147483897" r:id="rId14"/>
    <p:sldLayoutId id="2147483898" r:id="rId15"/>
    <p:sldLayoutId id="2147483899" r:id="rId16"/>
    <p:sldLayoutId id="2147483900" r:id="rId17"/>
    <p:sldLayoutId id="2147483901" r:id="rId18"/>
  </p:sldLayoutIdLst>
  <p:txStyles>
    <p:titleStyle>
      <a:lvl1pPr algn="l" defTabSz="914400" rtl="0" eaLnBrk="1" latinLnBrk="0" hangingPunct="1">
        <a:lnSpc>
          <a:spcPct val="90000"/>
        </a:lnSpc>
        <a:spcBef>
          <a:spcPct val="0"/>
        </a:spcBef>
        <a:buNone/>
        <a:defRPr sz="4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18.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6.png"/><Relationship Id="rId2" Type="http://schemas.openxmlformats.org/officeDocument/2006/relationships/image" Target="../media/image7.jpg"/><Relationship Id="rId1" Type="http://schemas.openxmlformats.org/officeDocument/2006/relationships/slideLayout" Target="../slideLayouts/slideLayout18.xml"/><Relationship Id="rId6" Type="http://schemas.openxmlformats.org/officeDocument/2006/relationships/image" Target="../media/image11.jpeg"/><Relationship Id="rId5" Type="http://schemas.openxmlformats.org/officeDocument/2006/relationships/image" Target="../media/image10.jpg"/><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10.jpg"/><Relationship Id="rId5" Type="http://schemas.openxmlformats.org/officeDocument/2006/relationships/image" Target="../media/image8.pn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id="{820F32A8-F8F7-408C-AC69-AE74D2003344}"/>
              </a:ext>
            </a:extLst>
          </p:cNvPr>
          <p:cNvSpPr txBox="1">
            <a:spLocks/>
          </p:cNvSpPr>
          <p:nvPr/>
        </p:nvSpPr>
        <p:spPr bwMode="auto">
          <a:xfrm>
            <a:off x="467544" y="4725144"/>
            <a:ext cx="7634099" cy="134699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b" anchorCtr="0" compatLnSpc="1">
            <a:prstTxWarp prst="textNoShape">
              <a:avLst/>
            </a:prstTxWarp>
            <a:norm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cs typeface="Times New Roman" pitchFamily="18" charset="0"/>
              </a:defRPr>
            </a:lvl2pPr>
            <a:lvl3pPr algn="ctr" rtl="0" eaLnBrk="0" fontAlgn="base" hangingPunct="0">
              <a:spcBef>
                <a:spcPct val="0"/>
              </a:spcBef>
              <a:spcAft>
                <a:spcPct val="0"/>
              </a:spcAft>
              <a:defRPr sz="4400">
                <a:solidFill>
                  <a:schemeClr val="tx1"/>
                </a:solidFill>
                <a:latin typeface="Calibri" pitchFamily="34" charset="0"/>
                <a:cs typeface="Times New Roman" pitchFamily="18" charset="0"/>
              </a:defRPr>
            </a:lvl3pPr>
            <a:lvl4pPr algn="ctr" rtl="0" eaLnBrk="0" fontAlgn="base" hangingPunct="0">
              <a:spcBef>
                <a:spcPct val="0"/>
              </a:spcBef>
              <a:spcAft>
                <a:spcPct val="0"/>
              </a:spcAft>
              <a:defRPr sz="4400">
                <a:solidFill>
                  <a:schemeClr val="tx1"/>
                </a:solidFill>
                <a:latin typeface="Calibri" pitchFamily="34" charset="0"/>
                <a:cs typeface="Times New Roman" pitchFamily="18" charset="0"/>
              </a:defRPr>
            </a:lvl4pPr>
            <a:lvl5pPr algn="ctr" rtl="0" eaLnBrk="0" fontAlgn="base" hangingPunct="0">
              <a:spcBef>
                <a:spcPct val="0"/>
              </a:spcBef>
              <a:spcAft>
                <a:spcPct val="0"/>
              </a:spcAft>
              <a:defRPr sz="4400">
                <a:solidFill>
                  <a:schemeClr val="tx1"/>
                </a:solidFill>
                <a:latin typeface="Calibri" pitchFamily="34" charset="0"/>
                <a:cs typeface="Times New Roman" pitchFamily="18" charset="0"/>
              </a:defRPr>
            </a:lvl5pPr>
            <a:lvl6pPr marL="457200" algn="ctr" rtl="0" fontAlgn="base">
              <a:spcBef>
                <a:spcPct val="0"/>
              </a:spcBef>
              <a:spcAft>
                <a:spcPct val="0"/>
              </a:spcAft>
              <a:defRPr sz="4400">
                <a:solidFill>
                  <a:schemeClr val="tx1"/>
                </a:solidFill>
                <a:latin typeface="Calibri" pitchFamily="34" charset="0"/>
                <a:cs typeface="Times New Roman" pitchFamily="18" charset="0"/>
              </a:defRPr>
            </a:lvl6pPr>
            <a:lvl7pPr marL="914400" algn="ctr" rtl="0" fontAlgn="base">
              <a:spcBef>
                <a:spcPct val="0"/>
              </a:spcBef>
              <a:spcAft>
                <a:spcPct val="0"/>
              </a:spcAft>
              <a:defRPr sz="4400">
                <a:solidFill>
                  <a:schemeClr val="tx1"/>
                </a:solidFill>
                <a:latin typeface="Calibri" pitchFamily="34" charset="0"/>
                <a:cs typeface="Times New Roman" pitchFamily="18" charset="0"/>
              </a:defRPr>
            </a:lvl7pPr>
            <a:lvl8pPr marL="1371600" algn="ctr" rtl="0" fontAlgn="base">
              <a:spcBef>
                <a:spcPct val="0"/>
              </a:spcBef>
              <a:spcAft>
                <a:spcPct val="0"/>
              </a:spcAft>
              <a:defRPr sz="4400">
                <a:solidFill>
                  <a:schemeClr val="tx1"/>
                </a:solidFill>
                <a:latin typeface="Calibri" pitchFamily="34" charset="0"/>
                <a:cs typeface="Times New Roman" pitchFamily="18" charset="0"/>
              </a:defRPr>
            </a:lvl8pPr>
            <a:lvl9pPr marL="1828800" algn="ctr" rtl="0" fontAlgn="base">
              <a:spcBef>
                <a:spcPct val="0"/>
              </a:spcBef>
              <a:spcAft>
                <a:spcPct val="0"/>
              </a:spcAft>
              <a:defRPr sz="4400">
                <a:solidFill>
                  <a:schemeClr val="tx1"/>
                </a:solidFill>
                <a:latin typeface="Calibri" pitchFamily="34" charset="0"/>
                <a:cs typeface="Times New Roman" pitchFamily="18" charset="0"/>
              </a:defRPr>
            </a:lvl9pPr>
          </a:lstStyle>
          <a:p>
            <a:pPr defTabSz="914400" eaLnBrk="1" fontAlgn="auto" hangingPunct="1">
              <a:lnSpc>
                <a:spcPct val="90000"/>
              </a:lnSpc>
              <a:spcAft>
                <a:spcPts val="600"/>
              </a:spcAft>
              <a:defRPr/>
            </a:pPr>
            <a:r>
              <a:rPr lang="en-US" sz="2600" b="1" cap="all" dirty="0">
                <a:latin typeface="Calibri" panose="020F0502020204030204" pitchFamily="34" charset="0"/>
                <a:cs typeface="Calibri" panose="020F0502020204030204" pitchFamily="34" charset="0"/>
              </a:rPr>
              <a:t>Graduation Project</a:t>
            </a:r>
            <a:br>
              <a:rPr lang="en-US" sz="2600" b="1" cap="all" dirty="0">
                <a:latin typeface="Calibri" panose="020F0502020204030204" pitchFamily="34" charset="0"/>
                <a:cs typeface="Calibri" panose="020F0502020204030204" pitchFamily="34" charset="0"/>
              </a:rPr>
            </a:br>
            <a:r>
              <a:rPr lang="en-US" sz="2600" b="1" cap="all" dirty="0">
                <a:latin typeface="Calibri" panose="020F0502020204030204" pitchFamily="34" charset="0"/>
                <a:cs typeface="Calibri" panose="020F0502020204030204" pitchFamily="34" charset="0"/>
              </a:rPr>
              <a:t>Examination System</a:t>
            </a:r>
          </a:p>
          <a:p>
            <a:pPr defTabSz="914400" eaLnBrk="1" fontAlgn="auto" hangingPunct="1">
              <a:lnSpc>
                <a:spcPct val="90000"/>
              </a:lnSpc>
              <a:spcAft>
                <a:spcPts val="600"/>
              </a:spcAft>
              <a:defRPr/>
            </a:pPr>
            <a:r>
              <a:rPr lang="en-US" sz="2600" b="1" cap="all" dirty="0">
                <a:solidFill>
                  <a:schemeClr val="bg1"/>
                </a:solidFill>
                <a:latin typeface="Calibri" panose="020F0502020204030204" pitchFamily="34" charset="0"/>
                <a:cs typeface="Calibri" panose="020F0502020204030204" pitchFamily="34" charset="0"/>
              </a:rPr>
              <a:t>(Group 1)</a:t>
            </a:r>
          </a:p>
        </p:txBody>
      </p:sp>
      <p:pic>
        <p:nvPicPr>
          <p:cNvPr id="3" name="Picture 2" descr="A group of people in graduation gowns&#10;&#10;Description automatically generated with medium confidence">
            <a:extLst>
              <a:ext uri="{FF2B5EF4-FFF2-40B4-BE49-F238E27FC236}">
                <a16:creationId xmlns:a16="http://schemas.microsoft.com/office/drawing/2014/main" id="{40460AFD-A9EE-4DE9-91ED-7614558DE548}"/>
              </a:ext>
            </a:extLst>
          </p:cNvPr>
          <p:cNvPicPr>
            <a:picLocks noChangeAspect="1"/>
          </p:cNvPicPr>
          <p:nvPr/>
        </p:nvPicPr>
        <p:blipFill rotWithShape="1">
          <a:blip r:embed="rId3">
            <a:extLst>
              <a:ext uri="{28A0092B-C50C-407E-A947-70E740481C1C}">
                <a14:useLocalDpi xmlns:a14="http://schemas.microsoft.com/office/drawing/2010/main" val="0"/>
              </a:ext>
            </a:extLst>
          </a:blip>
          <a:srcRect l="12117" r="16756" b="-1"/>
          <a:stretch/>
        </p:blipFill>
        <p:spPr>
          <a:xfrm rot="21420000">
            <a:off x="364804" y="646066"/>
            <a:ext cx="4115385" cy="3616286"/>
          </a:xfrm>
          <a:custGeom>
            <a:avLst/>
            <a:gdLst/>
            <a:ahLst/>
            <a:cxnLst/>
            <a:rect l="l" t="t" r="r" b="b"/>
            <a:pathLst>
              <a:path w="5487181" h="3616286">
                <a:moveTo>
                  <a:pt x="189521" y="0"/>
                </a:moveTo>
                <a:lnTo>
                  <a:pt x="5487181" y="277638"/>
                </a:lnTo>
                <a:lnTo>
                  <a:pt x="5487181" y="3616286"/>
                </a:lnTo>
                <a:lnTo>
                  <a:pt x="0" y="3616286"/>
                </a:lnTo>
                <a:close/>
              </a:path>
            </a:pathLst>
          </a:custGeom>
        </p:spPr>
      </p:pic>
      <p:pic>
        <p:nvPicPr>
          <p:cNvPr id="7" name="Picture 6" descr="Icon&#10;&#10;Description automatically generated">
            <a:extLst>
              <a:ext uri="{FF2B5EF4-FFF2-40B4-BE49-F238E27FC236}">
                <a16:creationId xmlns:a16="http://schemas.microsoft.com/office/drawing/2014/main" id="{0837654B-EEA6-4AB2-A027-045A5B4AFDC2}"/>
              </a:ext>
            </a:extLst>
          </p:cNvPr>
          <p:cNvPicPr>
            <a:picLocks noChangeAspect="1"/>
          </p:cNvPicPr>
          <p:nvPr/>
        </p:nvPicPr>
        <p:blipFill rotWithShape="1">
          <a:blip r:embed="rId4">
            <a:extLst>
              <a:ext uri="{28A0092B-C50C-407E-A947-70E740481C1C}">
                <a14:useLocalDpi xmlns:a14="http://schemas.microsoft.com/office/drawing/2010/main" val="0"/>
              </a:ext>
            </a:extLst>
          </a:blip>
          <a:srcRect t="29111" r="1" b="17715"/>
          <a:stretch/>
        </p:blipFill>
        <p:spPr>
          <a:xfrm rot="21420000">
            <a:off x="4658079" y="229107"/>
            <a:ext cx="4390432" cy="3523944"/>
          </a:xfrm>
          <a:custGeom>
            <a:avLst/>
            <a:gdLst/>
            <a:ahLst/>
            <a:cxnLst/>
            <a:rect l="l" t="t" r="r" b="b"/>
            <a:pathLst>
              <a:path w="5546949" h="3339160">
                <a:moveTo>
                  <a:pt x="0" y="0"/>
                </a:moveTo>
                <a:lnTo>
                  <a:pt x="5546949" y="290703"/>
                </a:lnTo>
                <a:lnTo>
                  <a:pt x="5546948" y="3339160"/>
                </a:lnTo>
                <a:lnTo>
                  <a:pt x="0" y="3339160"/>
                </a:lnTo>
                <a:close/>
              </a:path>
            </a:pathLst>
          </a:cu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29AF6E-6C09-4D25-A318-99C025C626CE}"/>
              </a:ext>
            </a:extLst>
          </p:cNvPr>
          <p:cNvPicPr>
            <a:picLocks noChangeAspect="1"/>
          </p:cNvPicPr>
          <p:nvPr/>
        </p:nvPicPr>
        <p:blipFill>
          <a:blip r:embed="rId2"/>
          <a:stretch>
            <a:fillRect/>
          </a:stretch>
        </p:blipFill>
        <p:spPr>
          <a:xfrm>
            <a:off x="1043608" y="2204864"/>
            <a:ext cx="6696849" cy="3177249"/>
          </a:xfrm>
          <a:prstGeom prst="rect">
            <a:avLst/>
          </a:prstGeom>
        </p:spPr>
      </p:pic>
      <p:sp>
        <p:nvSpPr>
          <p:cNvPr id="6" name="Title 1">
            <a:extLst>
              <a:ext uri="{FF2B5EF4-FFF2-40B4-BE49-F238E27FC236}">
                <a16:creationId xmlns:a16="http://schemas.microsoft.com/office/drawing/2014/main" id="{C66A5256-6A9D-42D9-BDEE-5C093CD65E66}"/>
              </a:ext>
            </a:extLst>
          </p:cNvPr>
          <p:cNvSpPr>
            <a:spLocks noGrp="1"/>
          </p:cNvSpPr>
          <p:nvPr>
            <p:ph type="title"/>
          </p:nvPr>
        </p:nvSpPr>
        <p:spPr>
          <a:xfrm>
            <a:off x="514351" y="685801"/>
            <a:ext cx="7797662" cy="1151965"/>
          </a:xfrm>
        </p:spPr>
        <p:txBody>
          <a:bodyPr/>
          <a:lstStyle/>
          <a:p>
            <a:r>
              <a:rPr lang="en-US" altLang="en-US" cap="none" dirty="0">
                <a:latin typeface="Calibri" panose="020F0502020204030204" pitchFamily="34" charset="0"/>
                <a:cs typeface="Calibri" panose="020F0502020204030204" pitchFamily="34" charset="0"/>
              </a:rPr>
              <a:t>5- SSRS</a:t>
            </a:r>
          </a:p>
        </p:txBody>
      </p:sp>
    </p:spTree>
    <p:extLst>
      <p:ext uri="{BB962C8B-B14F-4D97-AF65-F5344CB8AC3E}">
        <p14:creationId xmlns:p14="http://schemas.microsoft.com/office/powerpoint/2010/main" val="2822866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66A5256-6A9D-42D9-BDEE-5C093CD65E66}"/>
              </a:ext>
            </a:extLst>
          </p:cNvPr>
          <p:cNvSpPr>
            <a:spLocks noGrp="1"/>
          </p:cNvSpPr>
          <p:nvPr>
            <p:ph type="title"/>
          </p:nvPr>
        </p:nvSpPr>
        <p:spPr>
          <a:xfrm>
            <a:off x="514351" y="685801"/>
            <a:ext cx="7797662" cy="1151965"/>
          </a:xfrm>
        </p:spPr>
        <p:txBody>
          <a:bodyPr/>
          <a:lstStyle/>
          <a:p>
            <a:pPr>
              <a:defRPr/>
            </a:pPr>
            <a:r>
              <a:rPr lang="en-US" cap="none" dirty="0">
                <a:latin typeface="Calibri" panose="020F0502020204030204" pitchFamily="34" charset="0"/>
                <a:cs typeface="Calibri" panose="020F0502020204030204" pitchFamily="34" charset="0"/>
              </a:rPr>
              <a:t>6- Documentation of Database </a:t>
            </a:r>
          </a:p>
        </p:txBody>
      </p:sp>
      <p:sp>
        <p:nvSpPr>
          <p:cNvPr id="4" name="Content Placeholder 2">
            <a:extLst>
              <a:ext uri="{FF2B5EF4-FFF2-40B4-BE49-F238E27FC236}">
                <a16:creationId xmlns:a16="http://schemas.microsoft.com/office/drawing/2014/main" id="{232182CF-7132-414A-9E24-CE6C6ECB4BCB}"/>
              </a:ext>
            </a:extLst>
          </p:cNvPr>
          <p:cNvSpPr>
            <a:spLocks noGrp="1"/>
          </p:cNvSpPr>
          <p:nvPr>
            <p:ph idx="1"/>
          </p:nvPr>
        </p:nvSpPr>
        <p:spPr>
          <a:xfrm>
            <a:off x="514351" y="1705519"/>
            <a:ext cx="7797662" cy="933555"/>
          </a:xfrm>
        </p:spPr>
        <p:txBody>
          <a:bodyPr/>
          <a:lstStyle/>
          <a:p>
            <a:pPr>
              <a:buFontTx/>
              <a:buChar char="-"/>
            </a:pPr>
            <a:r>
              <a:rPr lang="en-US" altLang="en-US" cap="none" dirty="0">
                <a:latin typeface="Calibri" panose="020F0502020204030204" pitchFamily="34" charset="0"/>
                <a:cs typeface="Calibri" panose="020F0502020204030204" pitchFamily="34" charset="0"/>
              </a:rPr>
              <a:t>We use </a:t>
            </a:r>
            <a:r>
              <a:rPr lang="en-US" altLang="en-US" cap="none" dirty="0">
                <a:highlight>
                  <a:srgbClr val="FFFF00"/>
                </a:highlight>
                <a:latin typeface="Calibri" panose="020F0502020204030204" pitchFamily="34" charset="0"/>
                <a:cs typeface="Calibri" panose="020F0502020204030204" pitchFamily="34" charset="0"/>
              </a:rPr>
              <a:t>ApexSQL Doc</a:t>
            </a:r>
            <a:r>
              <a:rPr lang="en-US" altLang="en-US" cap="none" dirty="0">
                <a:latin typeface="Calibri" panose="020F0502020204030204" pitchFamily="34" charset="0"/>
                <a:cs typeface="Calibri" panose="020F0502020204030204" pitchFamily="34" charset="0"/>
              </a:rPr>
              <a:t>  for </a:t>
            </a:r>
            <a:r>
              <a:rPr lang="en-US" cap="none" dirty="0">
                <a:latin typeface="Calibri" panose="020F0502020204030204" pitchFamily="34" charset="0"/>
                <a:cs typeface="Calibri" panose="020F0502020204030204" pitchFamily="34" charset="0"/>
              </a:rPr>
              <a:t>Documentation</a:t>
            </a:r>
            <a:r>
              <a:rPr lang="en-US" altLang="en-US" cap="none" dirty="0">
                <a:latin typeface="Calibri" panose="020F0502020204030204" pitchFamily="34" charset="0"/>
                <a:cs typeface="Calibri" panose="020F0502020204030204" pitchFamily="34" charset="0"/>
              </a:rPr>
              <a:t>.</a:t>
            </a:r>
          </a:p>
          <a:p>
            <a:pPr>
              <a:buFontTx/>
              <a:buChar char="-"/>
            </a:pPr>
            <a:endParaRPr lang="en-US" altLang="en-US" cap="none" dirty="0">
              <a:latin typeface="Calibri" panose="020F0502020204030204" pitchFamily="34" charset="0"/>
              <a:cs typeface="Calibri" panose="020F0502020204030204" pitchFamily="34" charset="0"/>
            </a:endParaRPr>
          </a:p>
        </p:txBody>
      </p:sp>
      <p:pic>
        <p:nvPicPr>
          <p:cNvPr id="7" name="Picture 6" descr="Graphical user interface, application&#10;&#10;Description automatically generated">
            <a:extLst>
              <a:ext uri="{FF2B5EF4-FFF2-40B4-BE49-F238E27FC236}">
                <a16:creationId xmlns:a16="http://schemas.microsoft.com/office/drawing/2014/main" id="{57A6B89B-45FE-4F74-BE8F-60AF55EFB2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2341593"/>
            <a:ext cx="2443869" cy="3019651"/>
          </a:xfrm>
          <a:prstGeom prst="rect">
            <a:avLst/>
          </a:prstGeom>
        </p:spPr>
      </p:pic>
      <p:pic>
        <p:nvPicPr>
          <p:cNvPr id="9" name="Picture 8">
            <a:extLst>
              <a:ext uri="{FF2B5EF4-FFF2-40B4-BE49-F238E27FC236}">
                <a16:creationId xmlns:a16="http://schemas.microsoft.com/office/drawing/2014/main" id="{74A2E968-9DB5-4A6B-A4B6-A7D2D097E6F4}"/>
              </a:ext>
            </a:extLst>
          </p:cNvPr>
          <p:cNvPicPr>
            <a:picLocks noChangeAspect="1"/>
          </p:cNvPicPr>
          <p:nvPr/>
        </p:nvPicPr>
        <p:blipFill>
          <a:blip r:embed="rId3"/>
          <a:stretch>
            <a:fillRect/>
          </a:stretch>
        </p:blipFill>
        <p:spPr>
          <a:xfrm>
            <a:off x="3933008" y="2341593"/>
            <a:ext cx="4014287" cy="933555"/>
          </a:xfrm>
          <a:prstGeom prst="rect">
            <a:avLst/>
          </a:prstGeom>
        </p:spPr>
      </p:pic>
      <p:pic>
        <p:nvPicPr>
          <p:cNvPr id="11" name="Picture 10">
            <a:extLst>
              <a:ext uri="{FF2B5EF4-FFF2-40B4-BE49-F238E27FC236}">
                <a16:creationId xmlns:a16="http://schemas.microsoft.com/office/drawing/2014/main" id="{6020F2EB-F34E-45CC-BCD5-FF83D3F21C42}"/>
              </a:ext>
            </a:extLst>
          </p:cNvPr>
          <p:cNvPicPr>
            <a:picLocks noChangeAspect="1"/>
          </p:cNvPicPr>
          <p:nvPr/>
        </p:nvPicPr>
        <p:blipFill>
          <a:blip r:embed="rId4"/>
          <a:stretch>
            <a:fillRect/>
          </a:stretch>
        </p:blipFill>
        <p:spPr>
          <a:xfrm>
            <a:off x="3575187" y="3452926"/>
            <a:ext cx="4865139" cy="2086096"/>
          </a:xfrm>
          <a:prstGeom prst="rect">
            <a:avLst/>
          </a:prstGeom>
        </p:spPr>
      </p:pic>
    </p:spTree>
    <p:extLst>
      <p:ext uri="{BB962C8B-B14F-4D97-AF65-F5344CB8AC3E}">
        <p14:creationId xmlns:p14="http://schemas.microsoft.com/office/powerpoint/2010/main" val="3796286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66A5256-6A9D-42D9-BDEE-5C093CD65E66}"/>
              </a:ext>
            </a:extLst>
          </p:cNvPr>
          <p:cNvSpPr>
            <a:spLocks noGrp="1"/>
          </p:cNvSpPr>
          <p:nvPr>
            <p:ph type="title"/>
          </p:nvPr>
        </p:nvSpPr>
        <p:spPr>
          <a:xfrm>
            <a:off x="1031007" y="692696"/>
            <a:ext cx="7081985" cy="1151965"/>
          </a:xfrm>
        </p:spPr>
        <p:txBody>
          <a:bodyPr/>
          <a:lstStyle/>
          <a:p>
            <a:pPr>
              <a:defRPr/>
            </a:pPr>
            <a:r>
              <a:rPr lang="en-US" cap="none" dirty="0">
                <a:latin typeface="Calibri" panose="020F0502020204030204" pitchFamily="34" charset="0"/>
                <a:cs typeface="Calibri" panose="020F0502020204030204" pitchFamily="34" charset="0"/>
              </a:rPr>
              <a:t>7- Power BI &amp; insights and business intelligence</a:t>
            </a:r>
          </a:p>
        </p:txBody>
      </p:sp>
      <p:pic>
        <p:nvPicPr>
          <p:cNvPr id="3" name="Picture 2" descr="A picture containing logo&#10;&#10;Description automatically generated">
            <a:extLst>
              <a:ext uri="{FF2B5EF4-FFF2-40B4-BE49-F238E27FC236}">
                <a16:creationId xmlns:a16="http://schemas.microsoft.com/office/drawing/2014/main" id="{6AB0E921-4388-49AB-8FB8-4E1E5835E1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7740" y="2420888"/>
            <a:ext cx="5788517" cy="2251090"/>
          </a:xfrm>
          <a:prstGeom prst="rect">
            <a:avLst/>
          </a:prstGeom>
        </p:spPr>
      </p:pic>
    </p:spTree>
    <p:extLst>
      <p:ext uri="{BB962C8B-B14F-4D97-AF65-F5344CB8AC3E}">
        <p14:creationId xmlns:p14="http://schemas.microsoft.com/office/powerpoint/2010/main" val="3481108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AE4B7848-875B-496D-9C84-04D809F2807C}"/>
              </a:ext>
            </a:extLst>
          </p:cNvPr>
          <p:cNvSpPr>
            <a:spLocks noGrp="1"/>
          </p:cNvSpPr>
          <p:nvPr>
            <p:ph type="title"/>
          </p:nvPr>
        </p:nvSpPr>
        <p:spPr>
          <a:xfrm>
            <a:off x="1403648" y="203501"/>
            <a:ext cx="8229600" cy="1143000"/>
          </a:xfrm>
        </p:spPr>
        <p:txBody>
          <a:bodyPr/>
          <a:lstStyle/>
          <a:p>
            <a:r>
              <a:rPr lang="en-US" altLang="en-US" sz="4000" cap="none" dirty="0">
                <a:solidFill>
                  <a:srgbClr val="B80E0F"/>
                </a:solidFill>
                <a:latin typeface="Calibri" panose="020F0502020204030204" pitchFamily="34" charset="0"/>
                <a:cs typeface="Calibri" panose="020F0502020204030204" pitchFamily="34" charset="0"/>
              </a:rPr>
              <a:t>Project Idea</a:t>
            </a:r>
          </a:p>
        </p:txBody>
      </p:sp>
      <p:sp>
        <p:nvSpPr>
          <p:cNvPr id="3" name="Content Placeholder 2">
            <a:extLst>
              <a:ext uri="{FF2B5EF4-FFF2-40B4-BE49-F238E27FC236}">
                <a16:creationId xmlns:a16="http://schemas.microsoft.com/office/drawing/2014/main" id="{05B52D11-FDED-4269-BB61-6BC24FAA9BCB}"/>
              </a:ext>
            </a:extLst>
          </p:cNvPr>
          <p:cNvSpPr>
            <a:spLocks noGrp="1"/>
          </p:cNvSpPr>
          <p:nvPr>
            <p:ph idx="1"/>
          </p:nvPr>
        </p:nvSpPr>
        <p:spPr>
          <a:xfrm>
            <a:off x="323528" y="1346501"/>
            <a:ext cx="8229600" cy="4026715"/>
          </a:xfrm>
        </p:spPr>
        <p:txBody>
          <a:bodyPr>
            <a:normAutofit/>
          </a:bodyPr>
          <a:lstStyle/>
          <a:p>
            <a:pPr marL="0" indent="0">
              <a:lnSpc>
                <a:spcPct val="150000"/>
              </a:lnSpc>
              <a:buFont typeface="Arial" charset="0"/>
              <a:buNone/>
              <a:defRPr/>
            </a:pPr>
            <a:r>
              <a:rPr lang="en-US" sz="3200" cap="none" dirty="0">
                <a:latin typeface="Calibri" panose="020F0502020204030204" pitchFamily="34" charset="0"/>
                <a:cs typeface="Calibri" panose="020F0502020204030204" pitchFamily="34" charset="0"/>
              </a:rPr>
              <a:t>Constructing an examination automated system that can perform exams and build SQL database from scratch and generating some reports and dashboards that can help in making decision to improve educational environments.</a:t>
            </a:r>
          </a:p>
        </p:txBody>
      </p:sp>
      <p:pic>
        <p:nvPicPr>
          <p:cNvPr id="4" name="Picture 3" descr="Icon&#10;&#10;Description automatically generated">
            <a:extLst>
              <a:ext uri="{FF2B5EF4-FFF2-40B4-BE49-F238E27FC236}">
                <a16:creationId xmlns:a16="http://schemas.microsoft.com/office/drawing/2014/main" id="{E598C160-B03F-4C34-837F-B505AA2AF5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68739"/>
            <a:ext cx="486941" cy="73502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9" name="Group 1">
            <a:extLst>
              <a:ext uri="{FF2B5EF4-FFF2-40B4-BE49-F238E27FC236}">
                <a16:creationId xmlns:a16="http://schemas.microsoft.com/office/drawing/2014/main" id="{5DED2946-EBDB-4200-88D6-DFBC7E473515}"/>
              </a:ext>
            </a:extLst>
          </p:cNvPr>
          <p:cNvGrpSpPr>
            <a:grpSpLocks/>
          </p:cNvGrpSpPr>
          <p:nvPr/>
        </p:nvGrpSpPr>
        <p:grpSpPr bwMode="auto">
          <a:xfrm>
            <a:off x="1368803" y="959801"/>
            <a:ext cx="2232025" cy="1939925"/>
            <a:chOff x="246063" y="1268760"/>
            <a:chExt cx="2232025" cy="1939578"/>
          </a:xfrm>
        </p:grpSpPr>
        <p:pic>
          <p:nvPicPr>
            <p:cNvPr id="24" name="Picture 23">
              <a:extLst>
                <a:ext uri="{FF2B5EF4-FFF2-40B4-BE49-F238E27FC236}">
                  <a16:creationId xmlns:a16="http://schemas.microsoft.com/office/drawing/2014/main" id="{C1CBF68B-D880-43C6-98F3-8332417B7243}"/>
                </a:ext>
              </a:extLst>
            </p:cNvPr>
            <p:cNvPicPr>
              <a:picLocks noChangeAspect="1"/>
            </p:cNvPicPr>
            <p:nvPr/>
          </p:nvPicPr>
          <p:blipFill>
            <a:blip r:embed="rId2">
              <a:extLst>
                <a:ext uri="{28A0092B-C50C-407E-A947-70E740481C1C}">
                  <a14:useLocalDpi xmlns:a14="http://schemas.microsoft.com/office/drawing/2010/main" val="0"/>
                </a:ext>
              </a:extLst>
            </a:blip>
            <a:srcRect t="15731" b="15731"/>
            <a:stretch/>
          </p:blipFill>
          <p:spPr bwMode="auto">
            <a:xfrm>
              <a:off x="611559" y="1268760"/>
              <a:ext cx="1519200" cy="1388065"/>
            </a:xfrm>
            <a:prstGeom prst="ellipse">
              <a:avLst/>
            </a:prstGeom>
            <a:ln w="635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109" name="TextBox 29">
              <a:extLst>
                <a:ext uri="{FF2B5EF4-FFF2-40B4-BE49-F238E27FC236}">
                  <a16:creationId xmlns:a16="http://schemas.microsoft.com/office/drawing/2014/main" id="{3837D2A1-BC07-4DE6-AB46-9C4480F799E1}"/>
                </a:ext>
              </a:extLst>
            </p:cNvPr>
            <p:cNvSpPr txBox="1">
              <a:spLocks noChangeArrowheads="1"/>
            </p:cNvSpPr>
            <p:nvPr/>
          </p:nvSpPr>
          <p:spPr bwMode="auto">
            <a:xfrm>
              <a:off x="246063" y="2840038"/>
              <a:ext cx="2232025" cy="368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eaLnBrk="1" hangingPunct="1">
                <a:spcBef>
                  <a:spcPct val="0"/>
                </a:spcBef>
                <a:buFontTx/>
                <a:buNone/>
              </a:pPr>
              <a:r>
                <a:rPr lang="en-US" altLang="en-US" sz="1800" b="1" dirty="0">
                  <a:latin typeface="Hobo Std" pitchFamily="34" charset="0"/>
                </a:rPr>
                <a:t>Amr Negm</a:t>
              </a:r>
            </a:p>
          </p:txBody>
        </p:sp>
      </p:grpSp>
      <p:grpSp>
        <p:nvGrpSpPr>
          <p:cNvPr id="8" name="Group 7">
            <a:extLst>
              <a:ext uri="{FF2B5EF4-FFF2-40B4-BE49-F238E27FC236}">
                <a16:creationId xmlns:a16="http://schemas.microsoft.com/office/drawing/2014/main" id="{29539C34-DF10-4B86-AF92-73AFAC82C2BF}"/>
              </a:ext>
            </a:extLst>
          </p:cNvPr>
          <p:cNvGrpSpPr>
            <a:grpSpLocks/>
          </p:cNvGrpSpPr>
          <p:nvPr/>
        </p:nvGrpSpPr>
        <p:grpSpPr bwMode="auto">
          <a:xfrm>
            <a:off x="193375" y="3190440"/>
            <a:ext cx="2233613" cy="2160588"/>
            <a:chOff x="251520" y="4457462"/>
            <a:chExt cx="2232248" cy="2160693"/>
          </a:xfrm>
        </p:grpSpPr>
        <p:pic>
          <p:nvPicPr>
            <p:cNvPr id="22" name="Picture 21">
              <a:extLst>
                <a:ext uri="{FF2B5EF4-FFF2-40B4-BE49-F238E27FC236}">
                  <a16:creationId xmlns:a16="http://schemas.microsoft.com/office/drawing/2014/main" id="{78A2F143-BFDC-4DEC-A1FA-AACED7C0320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29491"/>
            <a:stretch/>
          </p:blipFill>
          <p:spPr>
            <a:xfrm>
              <a:off x="572413" y="4457462"/>
              <a:ext cx="1518272" cy="1605677"/>
            </a:xfrm>
            <a:prstGeom prst="ellipse">
              <a:avLst/>
            </a:prstGeom>
            <a:ln w="635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107" name="TextBox 31">
              <a:extLst>
                <a:ext uri="{FF2B5EF4-FFF2-40B4-BE49-F238E27FC236}">
                  <a16:creationId xmlns:a16="http://schemas.microsoft.com/office/drawing/2014/main" id="{7229A0D9-3EB0-45AD-88CE-0B02597DBA7D}"/>
                </a:ext>
              </a:extLst>
            </p:cNvPr>
            <p:cNvSpPr txBox="1">
              <a:spLocks noChangeArrowheads="1"/>
            </p:cNvSpPr>
            <p:nvPr/>
          </p:nvSpPr>
          <p:spPr bwMode="auto">
            <a:xfrm>
              <a:off x="251520" y="6248746"/>
              <a:ext cx="2232248" cy="3694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eaLnBrk="1" hangingPunct="1">
                <a:spcBef>
                  <a:spcPct val="0"/>
                </a:spcBef>
                <a:buFontTx/>
                <a:buNone/>
              </a:pPr>
              <a:r>
                <a:rPr lang="en-US" altLang="en-US" sz="1800" b="1" dirty="0">
                  <a:latin typeface="Hobo Std" pitchFamily="34" charset="0"/>
                </a:rPr>
                <a:t>Mohamed Abdela</a:t>
              </a:r>
            </a:p>
          </p:txBody>
        </p:sp>
      </p:grpSp>
      <p:sp>
        <p:nvSpPr>
          <p:cNvPr id="17" name="Title 3">
            <a:extLst>
              <a:ext uri="{FF2B5EF4-FFF2-40B4-BE49-F238E27FC236}">
                <a16:creationId xmlns:a16="http://schemas.microsoft.com/office/drawing/2014/main" id="{8B26D825-8FF8-4E07-8388-C0CA79D40969}"/>
              </a:ext>
            </a:extLst>
          </p:cNvPr>
          <p:cNvSpPr txBox="1">
            <a:spLocks/>
          </p:cNvSpPr>
          <p:nvPr/>
        </p:nvSpPr>
        <p:spPr>
          <a:xfrm>
            <a:off x="1368425" y="117475"/>
            <a:ext cx="5902325" cy="863600"/>
          </a:xfrm>
          <a:prstGeom prst="rect">
            <a:avLst/>
          </a:prstGeom>
        </p:spPr>
        <p:txBody>
          <a:bodyPr/>
          <a:lstStyle>
            <a:lvl1pPr algn="ctr" defTabSz="914400" rtl="1"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en-US" sz="4000" b="1" dirty="0">
                <a:solidFill>
                  <a:srgbClr val="FF0000"/>
                </a:solidFill>
                <a:latin typeface="Barlow Condensed" panose="00000506000000000000" pitchFamily="2" charset="0"/>
              </a:rPr>
              <a:t>Online Examination  System</a:t>
            </a:r>
            <a:endParaRPr lang="ar-EG" b="1" dirty="0">
              <a:solidFill>
                <a:schemeClr val="tx1">
                  <a:lumMod val="75000"/>
                  <a:lumOff val="25000"/>
                </a:schemeClr>
              </a:solidFill>
              <a:latin typeface="Barlow Condensed" panose="00000506000000000000" pitchFamily="2" charset="0"/>
            </a:endParaRPr>
          </a:p>
        </p:txBody>
      </p:sp>
      <p:pic>
        <p:nvPicPr>
          <p:cNvPr id="3" name="Picture 2" descr="Graphical user interface&#10;&#10;Description automatically generated">
            <a:extLst>
              <a:ext uri="{FF2B5EF4-FFF2-40B4-BE49-F238E27FC236}">
                <a16:creationId xmlns:a16="http://schemas.microsoft.com/office/drawing/2014/main" id="{49B1BDC3-1C9A-4451-8BE4-259DC4094E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2447" y="3148376"/>
            <a:ext cx="3995936" cy="2439019"/>
          </a:xfrm>
          <a:prstGeom prst="rect">
            <a:avLst/>
          </a:prstGeom>
          <a:effectLst>
            <a:softEdge rad="317500"/>
          </a:effectLst>
        </p:spPr>
      </p:pic>
      <p:grpSp>
        <p:nvGrpSpPr>
          <p:cNvPr id="6" name="Group 5">
            <a:extLst>
              <a:ext uri="{FF2B5EF4-FFF2-40B4-BE49-F238E27FC236}">
                <a16:creationId xmlns:a16="http://schemas.microsoft.com/office/drawing/2014/main" id="{E53C5C20-5193-4D50-88AB-57DB719FB3C7}"/>
              </a:ext>
            </a:extLst>
          </p:cNvPr>
          <p:cNvGrpSpPr/>
          <p:nvPr/>
        </p:nvGrpSpPr>
        <p:grpSpPr>
          <a:xfrm>
            <a:off x="5384082" y="959800"/>
            <a:ext cx="2232025" cy="1847065"/>
            <a:chOff x="5384082" y="959800"/>
            <a:chExt cx="2232025" cy="1847065"/>
          </a:xfrm>
        </p:grpSpPr>
        <p:sp>
          <p:nvSpPr>
            <p:cNvPr id="4105" name="TextBox 29">
              <a:extLst>
                <a:ext uri="{FF2B5EF4-FFF2-40B4-BE49-F238E27FC236}">
                  <a16:creationId xmlns:a16="http://schemas.microsoft.com/office/drawing/2014/main" id="{24BC2A56-2469-4572-946F-28F6DED6F3B1}"/>
                </a:ext>
              </a:extLst>
            </p:cNvPr>
            <p:cNvSpPr txBox="1">
              <a:spLocks noChangeArrowheads="1"/>
            </p:cNvSpPr>
            <p:nvPr/>
          </p:nvSpPr>
          <p:spPr bwMode="auto">
            <a:xfrm>
              <a:off x="5384082" y="2436862"/>
              <a:ext cx="2232025" cy="37000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eaLnBrk="1" hangingPunct="1">
                <a:spcBef>
                  <a:spcPct val="0"/>
                </a:spcBef>
                <a:buFontTx/>
                <a:buNone/>
              </a:pPr>
              <a:r>
                <a:rPr lang="en-US" altLang="en-US" sz="1800" b="1" dirty="0">
                  <a:latin typeface="Hobo Std" pitchFamily="34" charset="0"/>
                </a:rPr>
                <a:t>Ahmed Elgayar</a:t>
              </a:r>
            </a:p>
          </p:txBody>
        </p:sp>
        <p:pic>
          <p:nvPicPr>
            <p:cNvPr id="19" name="Picture 18">
              <a:extLst>
                <a:ext uri="{FF2B5EF4-FFF2-40B4-BE49-F238E27FC236}">
                  <a16:creationId xmlns:a16="http://schemas.microsoft.com/office/drawing/2014/main" id="{348373CA-F529-476F-B15A-348B20CEACB2}"/>
                </a:ext>
              </a:extLst>
            </p:cNvPr>
            <p:cNvPicPr>
              <a:picLocks noChangeAspect="1"/>
            </p:cNvPicPr>
            <p:nvPr/>
          </p:nvPicPr>
          <p:blipFill>
            <a:blip r:embed="rId5">
              <a:extLst>
                <a:ext uri="{28A0092B-C50C-407E-A947-70E740481C1C}">
                  <a14:useLocalDpi xmlns:a14="http://schemas.microsoft.com/office/drawing/2010/main" val="0"/>
                </a:ext>
              </a:extLst>
            </a:blip>
            <a:srcRect t="4308" b="4308"/>
            <a:stretch/>
          </p:blipFill>
          <p:spPr bwMode="auto">
            <a:xfrm>
              <a:off x="5675448" y="959800"/>
              <a:ext cx="1519200" cy="1388313"/>
            </a:xfrm>
            <a:prstGeom prst="ellipse">
              <a:avLst/>
            </a:prstGeom>
            <a:ln w="635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grpSp>
        <p:nvGrpSpPr>
          <p:cNvPr id="4" name="Group 3">
            <a:extLst>
              <a:ext uri="{FF2B5EF4-FFF2-40B4-BE49-F238E27FC236}">
                <a16:creationId xmlns:a16="http://schemas.microsoft.com/office/drawing/2014/main" id="{3B36257E-67D2-4808-BE96-EDCA88069930}"/>
              </a:ext>
            </a:extLst>
          </p:cNvPr>
          <p:cNvGrpSpPr/>
          <p:nvPr/>
        </p:nvGrpSpPr>
        <p:grpSpPr>
          <a:xfrm>
            <a:off x="6375798" y="3190438"/>
            <a:ext cx="2105148" cy="2089107"/>
            <a:chOff x="6375798" y="3190438"/>
            <a:chExt cx="2105148" cy="2089107"/>
          </a:xfrm>
        </p:grpSpPr>
        <p:pic>
          <p:nvPicPr>
            <p:cNvPr id="20" name="Picture 19">
              <a:extLst>
                <a:ext uri="{FF2B5EF4-FFF2-40B4-BE49-F238E27FC236}">
                  <a16:creationId xmlns:a16="http://schemas.microsoft.com/office/drawing/2014/main" id="{482E5147-8D57-478E-888E-4E94262C3B9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auto">
            <a:xfrm>
              <a:off x="6732568" y="3190438"/>
              <a:ext cx="1520071" cy="1546828"/>
            </a:xfrm>
            <a:prstGeom prst="ellipse">
              <a:avLst/>
            </a:prstGeom>
            <a:ln w="635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1" name="TextBox 31">
              <a:extLst>
                <a:ext uri="{FF2B5EF4-FFF2-40B4-BE49-F238E27FC236}">
                  <a16:creationId xmlns:a16="http://schemas.microsoft.com/office/drawing/2014/main" id="{7E30CCA2-B8C0-466C-B348-174DDC210A18}"/>
                </a:ext>
              </a:extLst>
            </p:cNvPr>
            <p:cNvSpPr txBox="1">
              <a:spLocks noChangeArrowheads="1"/>
            </p:cNvSpPr>
            <p:nvPr/>
          </p:nvSpPr>
          <p:spPr bwMode="auto">
            <a:xfrm>
              <a:off x="6375798" y="4910154"/>
              <a:ext cx="2105148" cy="36939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eaLnBrk="1" hangingPunct="1">
                <a:spcBef>
                  <a:spcPct val="0"/>
                </a:spcBef>
                <a:buFontTx/>
                <a:buNone/>
              </a:pPr>
              <a:r>
                <a:rPr lang="en-US" altLang="en-US" sz="1800" b="1" dirty="0">
                  <a:latin typeface="Hobo Std" pitchFamily="34" charset="0"/>
                </a:rPr>
                <a:t>Mohamed Khouka</a:t>
              </a:r>
            </a:p>
          </p:txBody>
        </p:sp>
      </p:grpSp>
      <p:pic>
        <p:nvPicPr>
          <p:cNvPr id="23" name="Picture 22" descr="Icon&#10;&#10;Description automatically generated">
            <a:extLst>
              <a:ext uri="{FF2B5EF4-FFF2-40B4-BE49-F238E27FC236}">
                <a16:creationId xmlns:a16="http://schemas.microsoft.com/office/drawing/2014/main" id="{4D71C571-E8DB-4894-B6BE-5816727965E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5807" y="117475"/>
            <a:ext cx="486941" cy="73502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5088E34D-B58E-463F-8C21-C5311B59C7CE}"/>
              </a:ext>
            </a:extLst>
          </p:cNvPr>
          <p:cNvSpPr>
            <a:spLocks noGrp="1"/>
          </p:cNvSpPr>
          <p:nvPr>
            <p:ph type="title"/>
          </p:nvPr>
        </p:nvSpPr>
        <p:spPr>
          <a:xfrm>
            <a:off x="528638" y="296069"/>
            <a:ext cx="8229600" cy="1143000"/>
          </a:xfrm>
        </p:spPr>
        <p:txBody>
          <a:bodyPr/>
          <a:lstStyle/>
          <a:p>
            <a:pPr algn="ctr"/>
            <a:r>
              <a:rPr lang="en-US" altLang="en-US" sz="4000" b="1" dirty="0">
                <a:solidFill>
                  <a:schemeClr val="tx1"/>
                </a:solidFill>
                <a:latin typeface="Calibri" panose="020F0502020204030204" pitchFamily="34" charset="0"/>
                <a:cs typeface="Calibri" panose="020F0502020204030204" pitchFamily="34" charset="0"/>
              </a:rPr>
              <a:t>The Role For Each Team Member</a:t>
            </a:r>
          </a:p>
        </p:txBody>
      </p:sp>
      <p:sp>
        <p:nvSpPr>
          <p:cNvPr id="5123" name="Content Placeholder 2">
            <a:extLst>
              <a:ext uri="{FF2B5EF4-FFF2-40B4-BE49-F238E27FC236}">
                <a16:creationId xmlns:a16="http://schemas.microsoft.com/office/drawing/2014/main" id="{6C4EF53E-A39E-4742-B3AC-C962A422A070}"/>
              </a:ext>
            </a:extLst>
          </p:cNvPr>
          <p:cNvSpPr>
            <a:spLocks noGrp="1"/>
          </p:cNvSpPr>
          <p:nvPr>
            <p:ph idx="1"/>
          </p:nvPr>
        </p:nvSpPr>
        <p:spPr>
          <a:xfrm>
            <a:off x="123825" y="1393825"/>
            <a:ext cx="8985250" cy="5348288"/>
          </a:xfrm>
        </p:spPr>
        <p:txBody>
          <a:bodyPr/>
          <a:lstStyle/>
          <a:p>
            <a:pPr marL="0" indent="0">
              <a:buFont typeface="Arial" panose="020B0604020202020204" pitchFamily="34" charset="0"/>
              <a:buNone/>
            </a:pPr>
            <a:r>
              <a:rPr lang="en-US" altLang="en-US" dirty="0">
                <a:cs typeface="Arial" panose="020B0604020202020204" pitchFamily="34" charset="0"/>
              </a:rPr>
              <a:t>                     </a:t>
            </a:r>
            <a:br>
              <a:rPr lang="en-US" altLang="en-US" dirty="0">
                <a:cs typeface="Arial" panose="020B0604020202020204" pitchFamily="34" charset="0"/>
              </a:rPr>
            </a:br>
            <a:br>
              <a:rPr lang="en-US" altLang="en-US" sz="2400" b="1" dirty="0">
                <a:latin typeface="Calibri" panose="020F0502020204030204" pitchFamily="34" charset="0"/>
                <a:cs typeface="Calibri" panose="020F0502020204030204" pitchFamily="34" charset="0"/>
              </a:rPr>
            </a:br>
            <a:endParaRPr lang="en-US" altLang="en-US" sz="2400" b="1" dirty="0">
              <a:latin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F54809AC-7D11-4E46-A2D5-A4FBA916F580}"/>
              </a:ext>
            </a:extLst>
          </p:cNvPr>
          <p:cNvSpPr/>
          <p:nvPr/>
        </p:nvSpPr>
        <p:spPr bwMode="auto">
          <a:xfrm>
            <a:off x="173405" y="3559948"/>
            <a:ext cx="1695735" cy="1093188"/>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br>
              <a:rPr lang="en-US" sz="600" b="1" dirty="0">
                <a:solidFill>
                  <a:schemeClr val="tx1"/>
                </a:solidFill>
                <a:latin typeface="Calibri" panose="020F0502020204030204" pitchFamily="34" charset="0"/>
                <a:cs typeface="Calibri" panose="020F0502020204030204" pitchFamily="34" charset="0"/>
              </a:rPr>
            </a:br>
            <a:br>
              <a:rPr lang="en-US" sz="600" b="1" dirty="0">
                <a:solidFill>
                  <a:schemeClr val="tx1"/>
                </a:solidFill>
                <a:latin typeface="Calibri" panose="020F0502020204030204" pitchFamily="34" charset="0"/>
                <a:cs typeface="Calibri" panose="020F0502020204030204" pitchFamily="34" charset="0"/>
              </a:rPr>
            </a:br>
            <a:r>
              <a:rPr lang="en-US" sz="2000" b="1" dirty="0">
                <a:solidFill>
                  <a:schemeClr val="tx1"/>
                </a:solidFill>
                <a:latin typeface="Calibri" panose="020F0502020204030204" pitchFamily="34" charset="0"/>
                <a:cs typeface="Calibri" panose="020F0502020204030204" pitchFamily="34" charset="0"/>
              </a:rPr>
              <a:t>0- Intro</a:t>
            </a:r>
          </a:p>
          <a:p>
            <a:pPr>
              <a:defRPr/>
            </a:pPr>
            <a:r>
              <a:rPr lang="en-US" sz="2000" b="1" dirty="0">
                <a:solidFill>
                  <a:schemeClr val="tx1"/>
                </a:solidFill>
                <a:latin typeface="Calibri" panose="020F0502020204030204" pitchFamily="34" charset="0"/>
                <a:cs typeface="Calibri" panose="020F0502020204030204" pitchFamily="34" charset="0"/>
              </a:rPr>
              <a:t>1- ERD  </a:t>
            </a:r>
          </a:p>
          <a:p>
            <a:pPr>
              <a:defRPr/>
            </a:pPr>
            <a:r>
              <a:rPr lang="en-US" sz="2000" b="1" dirty="0">
                <a:solidFill>
                  <a:schemeClr val="tx1"/>
                </a:solidFill>
                <a:latin typeface="Calibri" panose="020F0502020204030204" pitchFamily="34" charset="0"/>
                <a:cs typeface="Calibri" panose="020F0502020204030204" pitchFamily="34" charset="0"/>
              </a:rPr>
              <a:t>2- Mapping</a:t>
            </a:r>
          </a:p>
          <a:p>
            <a:pPr>
              <a:defRPr/>
            </a:pPr>
            <a:r>
              <a:rPr lang="en-US" sz="1600" b="1" dirty="0">
                <a:solidFill>
                  <a:schemeClr val="tx1"/>
                </a:solidFill>
                <a:latin typeface="Calibri" panose="020F0502020204030204" pitchFamily="34" charset="0"/>
                <a:cs typeface="Calibri" panose="020F0502020204030204" pitchFamily="34" charset="0"/>
              </a:rPr>
              <a:t> </a:t>
            </a:r>
          </a:p>
        </p:txBody>
      </p:sp>
      <p:sp>
        <p:nvSpPr>
          <p:cNvPr id="17" name="Rectangle 16">
            <a:extLst>
              <a:ext uri="{FF2B5EF4-FFF2-40B4-BE49-F238E27FC236}">
                <a16:creationId xmlns:a16="http://schemas.microsoft.com/office/drawing/2014/main" id="{19951139-01E0-49CF-AB82-35BBD228F900}"/>
              </a:ext>
            </a:extLst>
          </p:cNvPr>
          <p:cNvSpPr/>
          <p:nvPr/>
        </p:nvSpPr>
        <p:spPr bwMode="auto">
          <a:xfrm>
            <a:off x="4276480" y="3558402"/>
            <a:ext cx="2105308" cy="114300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a:solidFill>
                  <a:schemeClr val="tx1"/>
                </a:solidFill>
                <a:latin typeface="Calibri" panose="020F0502020204030204" pitchFamily="34" charset="0"/>
                <a:cs typeface="Calibri" panose="020F0502020204030204" pitchFamily="34" charset="0"/>
              </a:rPr>
              <a:t>5- SSRS </a:t>
            </a:r>
          </a:p>
          <a:p>
            <a:pPr>
              <a:defRPr/>
            </a:pPr>
            <a:r>
              <a:rPr lang="en-US" sz="2000" b="1" dirty="0">
                <a:solidFill>
                  <a:schemeClr val="tx1"/>
                </a:solidFill>
                <a:latin typeface="Calibri" panose="020F0502020204030204" pitchFamily="34" charset="0"/>
                <a:cs typeface="Calibri" panose="020F0502020204030204" pitchFamily="34" charset="0"/>
              </a:rPr>
              <a:t>6- Documentation of Database </a:t>
            </a:r>
          </a:p>
        </p:txBody>
      </p:sp>
      <p:sp>
        <p:nvSpPr>
          <p:cNvPr id="18" name="Rectangle 17">
            <a:extLst>
              <a:ext uri="{FF2B5EF4-FFF2-40B4-BE49-F238E27FC236}">
                <a16:creationId xmlns:a16="http://schemas.microsoft.com/office/drawing/2014/main" id="{CA5E5453-287B-4DEF-A6B3-0E751DBD84DA}"/>
              </a:ext>
            </a:extLst>
          </p:cNvPr>
          <p:cNvSpPr/>
          <p:nvPr/>
        </p:nvSpPr>
        <p:spPr bwMode="auto">
          <a:xfrm>
            <a:off x="6581002" y="3559431"/>
            <a:ext cx="2028865" cy="159776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a:solidFill>
                  <a:schemeClr val="tx1"/>
                </a:solidFill>
                <a:latin typeface="Calibri" panose="020F0502020204030204" pitchFamily="34" charset="0"/>
                <a:cs typeface="Calibri" panose="020F0502020204030204" pitchFamily="34" charset="0"/>
              </a:rPr>
              <a:t>7- Power BI</a:t>
            </a:r>
          </a:p>
          <a:p>
            <a:pPr>
              <a:defRPr/>
            </a:pPr>
            <a:r>
              <a:rPr lang="en-US" sz="2000" b="1" dirty="0">
                <a:solidFill>
                  <a:schemeClr val="tx1"/>
                </a:solidFill>
                <a:latin typeface="Calibri" panose="020F0502020204030204" pitchFamily="34" charset="0"/>
                <a:cs typeface="Calibri" panose="020F0502020204030204" pitchFamily="34" charset="0"/>
              </a:rPr>
              <a:t>8- insights and business intelligence</a:t>
            </a:r>
          </a:p>
          <a:p>
            <a:pPr>
              <a:defRPr/>
            </a:pPr>
            <a:r>
              <a:rPr lang="en-US" sz="2400" b="1" dirty="0">
                <a:solidFill>
                  <a:schemeClr val="tx1"/>
                </a:solidFill>
                <a:latin typeface="Calibri" panose="020F0502020204030204" pitchFamily="34" charset="0"/>
                <a:cs typeface="Calibri" panose="020F0502020204030204" pitchFamily="34" charset="0"/>
              </a:rPr>
              <a:t> </a:t>
            </a:r>
          </a:p>
        </p:txBody>
      </p:sp>
      <p:sp>
        <p:nvSpPr>
          <p:cNvPr id="19" name="Rectangle 18">
            <a:extLst>
              <a:ext uri="{FF2B5EF4-FFF2-40B4-BE49-F238E27FC236}">
                <a16:creationId xmlns:a16="http://schemas.microsoft.com/office/drawing/2014/main" id="{CA007E75-5B76-44B4-9A53-46D2AFE88885}"/>
              </a:ext>
            </a:extLst>
          </p:cNvPr>
          <p:cNvSpPr/>
          <p:nvPr/>
        </p:nvSpPr>
        <p:spPr bwMode="auto">
          <a:xfrm>
            <a:off x="2260350" y="3546883"/>
            <a:ext cx="1624920" cy="890229"/>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br>
              <a:rPr lang="en-US" sz="1050" b="1" dirty="0">
                <a:solidFill>
                  <a:schemeClr val="tx1"/>
                </a:solidFill>
                <a:latin typeface="Calibri" panose="020F0502020204030204" pitchFamily="34" charset="0"/>
                <a:cs typeface="Calibri" panose="020F0502020204030204" pitchFamily="34" charset="0"/>
              </a:rPr>
            </a:br>
            <a:r>
              <a:rPr lang="en-US" sz="2000" b="1" dirty="0">
                <a:solidFill>
                  <a:schemeClr val="tx1"/>
                </a:solidFill>
                <a:latin typeface="Calibri" panose="020F0502020204030204" pitchFamily="34" charset="0"/>
                <a:cs typeface="Calibri" panose="020F0502020204030204" pitchFamily="34" charset="0"/>
              </a:rPr>
              <a:t>3- SQL, SP</a:t>
            </a:r>
          </a:p>
          <a:p>
            <a:pPr>
              <a:defRPr/>
            </a:pPr>
            <a:r>
              <a:rPr lang="en-US" sz="2000" b="1" dirty="0">
                <a:solidFill>
                  <a:schemeClr val="tx1"/>
                </a:solidFill>
                <a:latin typeface="Calibri" panose="020F0502020204030204" pitchFamily="34" charset="0"/>
                <a:cs typeface="Calibri" panose="020F0502020204030204" pitchFamily="34" charset="0"/>
              </a:rPr>
              <a:t>4- SSIS</a:t>
            </a:r>
          </a:p>
          <a:p>
            <a:pPr>
              <a:defRPr/>
            </a:pPr>
            <a:r>
              <a:rPr lang="en-US" sz="2000" b="1" dirty="0">
                <a:solidFill>
                  <a:schemeClr val="tx1"/>
                </a:solidFill>
                <a:latin typeface="Calibri" panose="020F0502020204030204" pitchFamily="34" charset="0"/>
                <a:cs typeface="Calibri" panose="020F0502020204030204" pitchFamily="34" charset="0"/>
              </a:rPr>
              <a:t> </a:t>
            </a:r>
          </a:p>
        </p:txBody>
      </p:sp>
      <p:pic>
        <p:nvPicPr>
          <p:cNvPr id="24" name="Picture 23" descr="Icon&#10;&#10;Description automatically generated">
            <a:extLst>
              <a:ext uri="{FF2B5EF4-FFF2-40B4-BE49-F238E27FC236}">
                <a16:creationId xmlns:a16="http://schemas.microsoft.com/office/drawing/2014/main" id="{508C508D-26D8-49A4-A7E2-EA5AB28857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514" y="132824"/>
            <a:ext cx="486941" cy="735028"/>
          </a:xfrm>
          <a:prstGeom prst="rect">
            <a:avLst/>
          </a:prstGeom>
        </p:spPr>
      </p:pic>
      <p:grpSp>
        <p:nvGrpSpPr>
          <p:cNvPr id="25" name="Group 1">
            <a:extLst>
              <a:ext uri="{FF2B5EF4-FFF2-40B4-BE49-F238E27FC236}">
                <a16:creationId xmlns:a16="http://schemas.microsoft.com/office/drawing/2014/main" id="{2C18B092-EF1D-4CA3-885D-3E0385396302}"/>
              </a:ext>
            </a:extLst>
          </p:cNvPr>
          <p:cNvGrpSpPr>
            <a:grpSpLocks/>
          </p:cNvGrpSpPr>
          <p:nvPr/>
        </p:nvGrpSpPr>
        <p:grpSpPr bwMode="auto">
          <a:xfrm>
            <a:off x="2258954" y="1393825"/>
            <a:ext cx="1800225" cy="1838710"/>
            <a:chOff x="246063" y="1268760"/>
            <a:chExt cx="2232025" cy="1939578"/>
          </a:xfrm>
        </p:grpSpPr>
        <p:pic>
          <p:nvPicPr>
            <p:cNvPr id="26" name="Picture 25">
              <a:extLst>
                <a:ext uri="{FF2B5EF4-FFF2-40B4-BE49-F238E27FC236}">
                  <a16:creationId xmlns:a16="http://schemas.microsoft.com/office/drawing/2014/main" id="{E5511F6B-31F5-48B5-8261-CB5817F9E256}"/>
                </a:ext>
              </a:extLst>
            </p:cNvPr>
            <p:cNvPicPr>
              <a:picLocks noChangeAspect="1"/>
            </p:cNvPicPr>
            <p:nvPr/>
          </p:nvPicPr>
          <p:blipFill>
            <a:blip r:embed="rId4">
              <a:extLst>
                <a:ext uri="{28A0092B-C50C-407E-A947-70E740481C1C}">
                  <a14:useLocalDpi xmlns:a14="http://schemas.microsoft.com/office/drawing/2010/main" val="0"/>
                </a:ext>
              </a:extLst>
            </a:blip>
            <a:srcRect t="15731" b="15731"/>
            <a:stretch/>
          </p:blipFill>
          <p:spPr bwMode="auto">
            <a:xfrm>
              <a:off x="611559" y="1268760"/>
              <a:ext cx="1519200" cy="1388065"/>
            </a:xfrm>
            <a:prstGeom prst="ellipse">
              <a:avLst/>
            </a:prstGeom>
            <a:ln w="635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7" name="TextBox 29">
              <a:extLst>
                <a:ext uri="{FF2B5EF4-FFF2-40B4-BE49-F238E27FC236}">
                  <a16:creationId xmlns:a16="http://schemas.microsoft.com/office/drawing/2014/main" id="{7DF31D08-FCD2-4540-9431-6509CDE98317}"/>
                </a:ext>
              </a:extLst>
            </p:cNvPr>
            <p:cNvSpPr txBox="1">
              <a:spLocks noChangeArrowheads="1"/>
            </p:cNvSpPr>
            <p:nvPr/>
          </p:nvSpPr>
          <p:spPr bwMode="auto">
            <a:xfrm>
              <a:off x="246063" y="2840038"/>
              <a:ext cx="2232025" cy="368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eaLnBrk="1" hangingPunct="1">
                <a:spcBef>
                  <a:spcPct val="0"/>
                </a:spcBef>
                <a:buFontTx/>
                <a:buNone/>
              </a:pPr>
              <a:r>
                <a:rPr lang="en-US" altLang="en-US" sz="1600" b="1" dirty="0">
                  <a:latin typeface="Hobo Std" pitchFamily="34" charset="0"/>
                </a:rPr>
                <a:t>Amr Negm</a:t>
              </a:r>
            </a:p>
          </p:txBody>
        </p:sp>
      </p:grpSp>
      <p:grpSp>
        <p:nvGrpSpPr>
          <p:cNvPr id="28" name="Group 27">
            <a:extLst>
              <a:ext uri="{FF2B5EF4-FFF2-40B4-BE49-F238E27FC236}">
                <a16:creationId xmlns:a16="http://schemas.microsoft.com/office/drawing/2014/main" id="{4D801058-AE29-4A37-8087-3456CC39E618}"/>
              </a:ext>
            </a:extLst>
          </p:cNvPr>
          <p:cNvGrpSpPr>
            <a:grpSpLocks/>
          </p:cNvGrpSpPr>
          <p:nvPr/>
        </p:nvGrpSpPr>
        <p:grpSpPr bwMode="auto">
          <a:xfrm>
            <a:off x="4262552" y="1393824"/>
            <a:ext cx="2119235" cy="1906091"/>
            <a:chOff x="108949" y="4457462"/>
            <a:chExt cx="2584917" cy="2178162"/>
          </a:xfrm>
        </p:grpSpPr>
        <p:pic>
          <p:nvPicPr>
            <p:cNvPr id="29" name="Picture 28">
              <a:extLst>
                <a:ext uri="{FF2B5EF4-FFF2-40B4-BE49-F238E27FC236}">
                  <a16:creationId xmlns:a16="http://schemas.microsoft.com/office/drawing/2014/main" id="{21E34DB4-3084-4333-A8FE-4241F2C9ABE2}"/>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b="29491"/>
            <a:stretch/>
          </p:blipFill>
          <p:spPr>
            <a:xfrm>
              <a:off x="572413" y="4457462"/>
              <a:ext cx="1518272" cy="1605677"/>
            </a:xfrm>
            <a:prstGeom prst="ellipse">
              <a:avLst/>
            </a:prstGeom>
            <a:ln w="635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0" name="TextBox 31">
              <a:extLst>
                <a:ext uri="{FF2B5EF4-FFF2-40B4-BE49-F238E27FC236}">
                  <a16:creationId xmlns:a16="http://schemas.microsoft.com/office/drawing/2014/main" id="{7879EB8F-F922-418F-AD55-47F7AED01A13}"/>
                </a:ext>
              </a:extLst>
            </p:cNvPr>
            <p:cNvSpPr txBox="1">
              <a:spLocks noChangeArrowheads="1"/>
            </p:cNvSpPr>
            <p:nvPr/>
          </p:nvSpPr>
          <p:spPr bwMode="auto">
            <a:xfrm>
              <a:off x="108949" y="6248746"/>
              <a:ext cx="2584917" cy="38687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eaLnBrk="1" hangingPunct="1">
                <a:spcBef>
                  <a:spcPct val="0"/>
                </a:spcBef>
                <a:buFontTx/>
                <a:buNone/>
              </a:pPr>
              <a:r>
                <a:rPr lang="en-US" altLang="en-US" sz="1600" b="1" dirty="0">
                  <a:latin typeface="Hobo Std" pitchFamily="34" charset="0"/>
                </a:rPr>
                <a:t>Mohamed Abdela</a:t>
              </a:r>
            </a:p>
          </p:txBody>
        </p:sp>
      </p:grpSp>
      <p:grpSp>
        <p:nvGrpSpPr>
          <p:cNvPr id="31" name="Group 30">
            <a:extLst>
              <a:ext uri="{FF2B5EF4-FFF2-40B4-BE49-F238E27FC236}">
                <a16:creationId xmlns:a16="http://schemas.microsoft.com/office/drawing/2014/main" id="{5B0728FB-BD32-4493-ACFE-A4F147717576}"/>
              </a:ext>
            </a:extLst>
          </p:cNvPr>
          <p:cNvGrpSpPr/>
          <p:nvPr/>
        </p:nvGrpSpPr>
        <p:grpSpPr>
          <a:xfrm>
            <a:off x="6541455" y="1581935"/>
            <a:ext cx="2068413" cy="1716635"/>
            <a:chOff x="5384082" y="959800"/>
            <a:chExt cx="2232025" cy="1815616"/>
          </a:xfrm>
        </p:grpSpPr>
        <p:sp>
          <p:nvSpPr>
            <p:cNvPr id="32" name="TextBox 29">
              <a:extLst>
                <a:ext uri="{FF2B5EF4-FFF2-40B4-BE49-F238E27FC236}">
                  <a16:creationId xmlns:a16="http://schemas.microsoft.com/office/drawing/2014/main" id="{300887C3-CF7C-42B7-BC63-9DE3A2A64F0F}"/>
                </a:ext>
              </a:extLst>
            </p:cNvPr>
            <p:cNvSpPr txBox="1">
              <a:spLocks noChangeArrowheads="1"/>
            </p:cNvSpPr>
            <p:nvPr/>
          </p:nvSpPr>
          <p:spPr bwMode="auto">
            <a:xfrm>
              <a:off x="5384082" y="2436862"/>
              <a:ext cx="2232025" cy="33855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eaLnBrk="1" hangingPunct="1">
                <a:spcBef>
                  <a:spcPct val="0"/>
                </a:spcBef>
                <a:buFontTx/>
                <a:buNone/>
              </a:pPr>
              <a:r>
                <a:rPr lang="en-US" altLang="en-US" sz="1600" b="1" dirty="0">
                  <a:latin typeface="Hobo Std" pitchFamily="34" charset="0"/>
                </a:rPr>
                <a:t>Ahmed Elgayar</a:t>
              </a:r>
            </a:p>
          </p:txBody>
        </p:sp>
        <p:pic>
          <p:nvPicPr>
            <p:cNvPr id="33" name="Picture 32">
              <a:extLst>
                <a:ext uri="{FF2B5EF4-FFF2-40B4-BE49-F238E27FC236}">
                  <a16:creationId xmlns:a16="http://schemas.microsoft.com/office/drawing/2014/main" id="{C2E7713C-8075-4966-A1CA-F8B5E0E5FD26}"/>
                </a:ext>
              </a:extLst>
            </p:cNvPr>
            <p:cNvPicPr>
              <a:picLocks noChangeAspect="1"/>
            </p:cNvPicPr>
            <p:nvPr/>
          </p:nvPicPr>
          <p:blipFill>
            <a:blip r:embed="rId6">
              <a:extLst>
                <a:ext uri="{28A0092B-C50C-407E-A947-70E740481C1C}">
                  <a14:useLocalDpi xmlns:a14="http://schemas.microsoft.com/office/drawing/2010/main" val="0"/>
                </a:ext>
              </a:extLst>
            </a:blip>
            <a:srcRect t="4308" b="4308"/>
            <a:stretch/>
          </p:blipFill>
          <p:spPr bwMode="auto">
            <a:xfrm>
              <a:off x="5675448" y="959800"/>
              <a:ext cx="1519200" cy="1388313"/>
            </a:xfrm>
            <a:prstGeom prst="ellipse">
              <a:avLst/>
            </a:prstGeom>
            <a:ln w="635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grpSp>
        <p:nvGrpSpPr>
          <p:cNvPr id="34" name="Group 33">
            <a:extLst>
              <a:ext uri="{FF2B5EF4-FFF2-40B4-BE49-F238E27FC236}">
                <a16:creationId xmlns:a16="http://schemas.microsoft.com/office/drawing/2014/main" id="{6FE5B312-7FA9-49D4-8359-7395F196F8DF}"/>
              </a:ext>
            </a:extLst>
          </p:cNvPr>
          <p:cNvGrpSpPr/>
          <p:nvPr/>
        </p:nvGrpSpPr>
        <p:grpSpPr>
          <a:xfrm>
            <a:off x="133309" y="1357684"/>
            <a:ext cx="1790207" cy="1940367"/>
            <a:chOff x="6375799" y="3190438"/>
            <a:chExt cx="2105148" cy="2089107"/>
          </a:xfrm>
        </p:grpSpPr>
        <p:pic>
          <p:nvPicPr>
            <p:cNvPr id="35" name="Picture 34">
              <a:extLst>
                <a:ext uri="{FF2B5EF4-FFF2-40B4-BE49-F238E27FC236}">
                  <a16:creationId xmlns:a16="http://schemas.microsoft.com/office/drawing/2014/main" id="{2AE40047-CD6A-4EF7-8107-70C35A4CDAF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bwMode="auto">
            <a:xfrm>
              <a:off x="6732568" y="3190438"/>
              <a:ext cx="1520071" cy="1546828"/>
            </a:xfrm>
            <a:prstGeom prst="ellipse">
              <a:avLst/>
            </a:prstGeom>
            <a:ln w="635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6" name="TextBox 31">
              <a:extLst>
                <a:ext uri="{FF2B5EF4-FFF2-40B4-BE49-F238E27FC236}">
                  <a16:creationId xmlns:a16="http://schemas.microsoft.com/office/drawing/2014/main" id="{3FB77B19-2213-44E8-A53B-91E3A0641E9B}"/>
                </a:ext>
              </a:extLst>
            </p:cNvPr>
            <p:cNvSpPr txBox="1">
              <a:spLocks noChangeArrowheads="1"/>
            </p:cNvSpPr>
            <p:nvPr/>
          </p:nvSpPr>
          <p:spPr bwMode="auto">
            <a:xfrm>
              <a:off x="6375799" y="4910154"/>
              <a:ext cx="2105148" cy="36939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eaLnBrk="1" hangingPunct="1">
                <a:spcBef>
                  <a:spcPct val="0"/>
                </a:spcBef>
                <a:buFontTx/>
                <a:buNone/>
              </a:pPr>
              <a:r>
                <a:rPr lang="en-US" altLang="en-US" sz="1600" b="1" dirty="0">
                  <a:latin typeface="Hobo Std" pitchFamily="34" charset="0"/>
                </a:rPr>
                <a:t>Mohamed Khouka</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2238B003-C369-420C-8632-D81E0821492B}"/>
              </a:ext>
            </a:extLst>
          </p:cNvPr>
          <p:cNvSpPr>
            <a:spLocks noGrp="1"/>
          </p:cNvSpPr>
          <p:nvPr>
            <p:ph type="title"/>
          </p:nvPr>
        </p:nvSpPr>
        <p:spPr/>
        <p:txBody>
          <a:bodyPr/>
          <a:lstStyle/>
          <a:p>
            <a:r>
              <a:rPr lang="en-US" altLang="en-US" dirty="0">
                <a:latin typeface="Calibri" panose="020F0502020204030204" pitchFamily="34" charset="0"/>
                <a:cs typeface="Calibri" panose="020F0502020204030204" pitchFamily="34" charset="0"/>
              </a:rPr>
              <a:t>1- ERD</a:t>
            </a:r>
          </a:p>
        </p:txBody>
      </p:sp>
      <p:sp>
        <p:nvSpPr>
          <p:cNvPr id="7171" name="Content Placeholder 2">
            <a:extLst>
              <a:ext uri="{FF2B5EF4-FFF2-40B4-BE49-F238E27FC236}">
                <a16:creationId xmlns:a16="http://schemas.microsoft.com/office/drawing/2014/main" id="{DC718954-4F4A-40AC-92F5-35071263456B}"/>
              </a:ext>
            </a:extLst>
          </p:cNvPr>
          <p:cNvSpPr>
            <a:spLocks noGrp="1"/>
          </p:cNvSpPr>
          <p:nvPr>
            <p:ph idx="1"/>
          </p:nvPr>
        </p:nvSpPr>
        <p:spPr>
          <a:xfrm>
            <a:off x="514351" y="1705519"/>
            <a:ext cx="7797662" cy="933555"/>
          </a:xfrm>
        </p:spPr>
        <p:txBody>
          <a:bodyPr/>
          <a:lstStyle/>
          <a:p>
            <a:pPr>
              <a:buFontTx/>
              <a:buChar char="-"/>
            </a:pPr>
            <a:r>
              <a:rPr lang="en-US" altLang="en-US" cap="none" dirty="0">
                <a:latin typeface="Calibri" panose="020F0502020204030204" pitchFamily="34" charset="0"/>
                <a:cs typeface="Calibri" panose="020F0502020204030204" pitchFamily="34" charset="0"/>
              </a:rPr>
              <a:t>We use erdplus.Com for ERD and Diagram.</a:t>
            </a:r>
          </a:p>
          <a:p>
            <a:pPr>
              <a:buFontTx/>
              <a:buChar char="-"/>
            </a:pPr>
            <a:endParaRPr lang="en-US" altLang="en-US" cap="none" dirty="0">
              <a:latin typeface="Calibri" panose="020F0502020204030204" pitchFamily="34" charset="0"/>
              <a:cs typeface="Calibri" panose="020F0502020204030204" pitchFamily="34" charset="0"/>
            </a:endParaRPr>
          </a:p>
        </p:txBody>
      </p:sp>
      <p:pic>
        <p:nvPicPr>
          <p:cNvPr id="3" name="Picture 2" descr="Diagram&#10;&#10;Description automatically generated">
            <a:extLst>
              <a:ext uri="{FF2B5EF4-FFF2-40B4-BE49-F238E27FC236}">
                <a16:creationId xmlns:a16="http://schemas.microsoft.com/office/drawing/2014/main" id="{C43257BD-33A3-4D52-8BFB-02B7BE2A46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09" y="2348880"/>
            <a:ext cx="4273673" cy="3096344"/>
          </a:xfrm>
          <a:prstGeom prst="rect">
            <a:avLst/>
          </a:prstGeom>
        </p:spPr>
      </p:pic>
      <p:pic>
        <p:nvPicPr>
          <p:cNvPr id="5" name="Picture 4" descr="Diagram, engineering drawing&#10;&#10;Description automatically generated">
            <a:extLst>
              <a:ext uri="{FF2B5EF4-FFF2-40B4-BE49-F238E27FC236}">
                <a16:creationId xmlns:a16="http://schemas.microsoft.com/office/drawing/2014/main" id="{815965FF-910D-4953-A537-4C6B6738AA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7949" y="2348880"/>
            <a:ext cx="4281448" cy="309634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2238B003-C369-420C-8632-D81E0821492B}"/>
              </a:ext>
            </a:extLst>
          </p:cNvPr>
          <p:cNvSpPr>
            <a:spLocks noGrp="1"/>
          </p:cNvSpPr>
          <p:nvPr>
            <p:ph type="title"/>
          </p:nvPr>
        </p:nvSpPr>
        <p:spPr/>
        <p:txBody>
          <a:bodyPr/>
          <a:lstStyle/>
          <a:p>
            <a:r>
              <a:rPr lang="en-US" altLang="en-US" cap="none" dirty="0">
                <a:latin typeface="Calibri" panose="020F0502020204030204" pitchFamily="34" charset="0"/>
                <a:cs typeface="Calibri" panose="020F0502020204030204" pitchFamily="34" charset="0"/>
              </a:rPr>
              <a:t>2- Mapping</a:t>
            </a:r>
          </a:p>
        </p:txBody>
      </p:sp>
      <p:pic>
        <p:nvPicPr>
          <p:cNvPr id="4" name="Picture 3">
            <a:extLst>
              <a:ext uri="{FF2B5EF4-FFF2-40B4-BE49-F238E27FC236}">
                <a16:creationId xmlns:a16="http://schemas.microsoft.com/office/drawing/2014/main" id="{71CD786E-7D40-43BB-A312-95EB4F3B9783}"/>
              </a:ext>
            </a:extLst>
          </p:cNvPr>
          <p:cNvPicPr>
            <a:picLocks noChangeAspect="1"/>
          </p:cNvPicPr>
          <p:nvPr/>
        </p:nvPicPr>
        <p:blipFill>
          <a:blip r:embed="rId3"/>
          <a:stretch>
            <a:fillRect/>
          </a:stretch>
        </p:blipFill>
        <p:spPr>
          <a:xfrm>
            <a:off x="586659" y="1744962"/>
            <a:ext cx="7653046" cy="3535491"/>
          </a:xfrm>
          <a:prstGeom prst="rect">
            <a:avLst/>
          </a:prstGeom>
        </p:spPr>
      </p:pic>
    </p:spTree>
    <p:extLst>
      <p:ext uri="{BB962C8B-B14F-4D97-AF65-F5344CB8AC3E}">
        <p14:creationId xmlns:p14="http://schemas.microsoft.com/office/powerpoint/2010/main" val="692214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2238B003-C369-420C-8632-D81E0821492B}"/>
              </a:ext>
            </a:extLst>
          </p:cNvPr>
          <p:cNvSpPr>
            <a:spLocks noGrp="1"/>
          </p:cNvSpPr>
          <p:nvPr>
            <p:ph type="title"/>
          </p:nvPr>
        </p:nvSpPr>
        <p:spPr/>
        <p:txBody>
          <a:bodyPr/>
          <a:lstStyle/>
          <a:p>
            <a:r>
              <a:rPr lang="en-US" altLang="en-US" cap="none" dirty="0">
                <a:latin typeface="Calibri" panose="020F0502020204030204" pitchFamily="34" charset="0"/>
                <a:cs typeface="Calibri" panose="020F0502020204030204" pitchFamily="34" charset="0"/>
              </a:rPr>
              <a:t>3- SQL &amp; </a:t>
            </a:r>
            <a:r>
              <a:rPr lang="en-US" cap="none" dirty="0">
                <a:latin typeface="Calibri" panose="020F0502020204030204" pitchFamily="34" charset="0"/>
                <a:cs typeface="Calibri" panose="020F0502020204030204" pitchFamily="34" charset="0"/>
              </a:rPr>
              <a:t>Stored Procedures</a:t>
            </a:r>
            <a:endParaRPr lang="en-US" altLang="en-US" cap="none"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A55C2331-2CA0-4DEA-867A-BA3CF9EC77A3}"/>
              </a:ext>
            </a:extLst>
          </p:cNvPr>
          <p:cNvPicPr>
            <a:picLocks noChangeAspect="1"/>
          </p:cNvPicPr>
          <p:nvPr/>
        </p:nvPicPr>
        <p:blipFill>
          <a:blip r:embed="rId3"/>
          <a:stretch>
            <a:fillRect/>
          </a:stretch>
        </p:blipFill>
        <p:spPr>
          <a:xfrm>
            <a:off x="755576" y="1836165"/>
            <a:ext cx="7045456" cy="3631454"/>
          </a:xfrm>
          <a:prstGeom prst="rect">
            <a:avLst/>
          </a:prstGeom>
        </p:spPr>
      </p:pic>
    </p:spTree>
    <p:extLst>
      <p:ext uri="{BB962C8B-B14F-4D97-AF65-F5344CB8AC3E}">
        <p14:creationId xmlns:p14="http://schemas.microsoft.com/office/powerpoint/2010/main" val="1980354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2238B003-C369-420C-8632-D81E0821492B}"/>
              </a:ext>
            </a:extLst>
          </p:cNvPr>
          <p:cNvSpPr>
            <a:spLocks noGrp="1"/>
          </p:cNvSpPr>
          <p:nvPr>
            <p:ph type="title"/>
          </p:nvPr>
        </p:nvSpPr>
        <p:spPr/>
        <p:txBody>
          <a:bodyPr/>
          <a:lstStyle/>
          <a:p>
            <a:r>
              <a:rPr lang="en-US" altLang="en-US" cap="none" dirty="0">
                <a:latin typeface="Calibri" panose="020F0502020204030204" pitchFamily="34" charset="0"/>
                <a:cs typeface="Calibri" panose="020F0502020204030204" pitchFamily="34" charset="0"/>
              </a:rPr>
              <a:t>4- Data collection &amp; SSIS</a:t>
            </a:r>
          </a:p>
        </p:txBody>
      </p:sp>
      <p:pic>
        <p:nvPicPr>
          <p:cNvPr id="4" name="Picture 3">
            <a:extLst>
              <a:ext uri="{FF2B5EF4-FFF2-40B4-BE49-F238E27FC236}">
                <a16:creationId xmlns:a16="http://schemas.microsoft.com/office/drawing/2014/main" id="{1815D2DE-1E5B-4164-91FD-C8C1C4599739}"/>
              </a:ext>
            </a:extLst>
          </p:cNvPr>
          <p:cNvPicPr>
            <a:picLocks noChangeAspect="1"/>
          </p:cNvPicPr>
          <p:nvPr/>
        </p:nvPicPr>
        <p:blipFill>
          <a:blip r:embed="rId3"/>
          <a:stretch>
            <a:fillRect/>
          </a:stretch>
        </p:blipFill>
        <p:spPr>
          <a:xfrm>
            <a:off x="516485" y="1837588"/>
            <a:ext cx="2905270" cy="2759277"/>
          </a:xfrm>
          <a:prstGeom prst="rect">
            <a:avLst/>
          </a:prstGeom>
        </p:spPr>
      </p:pic>
      <p:pic>
        <p:nvPicPr>
          <p:cNvPr id="8" name="Picture 7">
            <a:extLst>
              <a:ext uri="{FF2B5EF4-FFF2-40B4-BE49-F238E27FC236}">
                <a16:creationId xmlns:a16="http://schemas.microsoft.com/office/drawing/2014/main" id="{29459CA9-770F-4466-93C6-694F28931EFD}"/>
              </a:ext>
            </a:extLst>
          </p:cNvPr>
          <p:cNvPicPr>
            <a:picLocks noChangeAspect="1"/>
          </p:cNvPicPr>
          <p:nvPr/>
        </p:nvPicPr>
        <p:blipFill>
          <a:blip r:embed="rId4"/>
          <a:stretch>
            <a:fillRect/>
          </a:stretch>
        </p:blipFill>
        <p:spPr>
          <a:xfrm>
            <a:off x="3510234" y="2033399"/>
            <a:ext cx="5139232" cy="2436610"/>
          </a:xfrm>
          <a:prstGeom prst="rect">
            <a:avLst/>
          </a:prstGeom>
        </p:spPr>
      </p:pic>
    </p:spTree>
    <p:extLst>
      <p:ext uri="{BB962C8B-B14F-4D97-AF65-F5344CB8AC3E}">
        <p14:creationId xmlns:p14="http://schemas.microsoft.com/office/powerpoint/2010/main" val="1874797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2238B003-C369-420C-8632-D81E0821492B}"/>
              </a:ext>
            </a:extLst>
          </p:cNvPr>
          <p:cNvSpPr>
            <a:spLocks noGrp="1"/>
          </p:cNvSpPr>
          <p:nvPr>
            <p:ph type="title"/>
          </p:nvPr>
        </p:nvSpPr>
        <p:spPr/>
        <p:txBody>
          <a:bodyPr/>
          <a:lstStyle/>
          <a:p>
            <a:r>
              <a:rPr lang="en-US" altLang="en-US" cap="none" dirty="0">
                <a:latin typeface="Calibri" panose="020F0502020204030204" pitchFamily="34" charset="0"/>
                <a:cs typeface="Calibri" panose="020F0502020204030204" pitchFamily="34" charset="0"/>
              </a:rPr>
              <a:t>5- SSRS</a:t>
            </a:r>
          </a:p>
        </p:txBody>
      </p:sp>
      <p:sp>
        <p:nvSpPr>
          <p:cNvPr id="2" name="TextBox 1">
            <a:extLst>
              <a:ext uri="{FF2B5EF4-FFF2-40B4-BE49-F238E27FC236}">
                <a16:creationId xmlns:a16="http://schemas.microsoft.com/office/drawing/2014/main" id="{BC25C67B-FCC5-4067-BD18-D2312C7216D7}"/>
              </a:ext>
            </a:extLst>
          </p:cNvPr>
          <p:cNvSpPr txBox="1"/>
          <p:nvPr/>
        </p:nvSpPr>
        <p:spPr>
          <a:xfrm>
            <a:off x="514351" y="1837766"/>
            <a:ext cx="8115298" cy="2677656"/>
          </a:xfrm>
          <a:prstGeom prst="rect">
            <a:avLst/>
          </a:prstGeom>
          <a:noFill/>
        </p:spPr>
        <p:txBody>
          <a:bodyPr wrap="square" rtlCol="0">
            <a:spAutoFit/>
          </a:bodyPr>
          <a:lstStyle/>
          <a:p>
            <a:pPr marL="342900" indent="-342900">
              <a:buFont typeface="+mj-lt"/>
              <a:buAutoNum type="arabicPeriod"/>
            </a:pPr>
            <a:r>
              <a:rPr lang="en-US" sz="2800" dirty="0">
                <a:latin typeface="Calibri" panose="020F0502020204030204" pitchFamily="34" charset="0"/>
                <a:cs typeface="Calibri" panose="020F0502020204030204" pitchFamily="34" charset="0"/>
              </a:rPr>
              <a:t>Get Student Info By Department.</a:t>
            </a:r>
          </a:p>
          <a:p>
            <a:pPr marL="342900" indent="-342900">
              <a:buFont typeface="+mj-lt"/>
              <a:buAutoNum type="arabicPeriod"/>
            </a:pPr>
            <a:r>
              <a:rPr lang="en-US" sz="2800" dirty="0">
                <a:latin typeface="Calibri" panose="020F0502020204030204" pitchFamily="34" charset="0"/>
                <a:cs typeface="Calibri" panose="020F0502020204030204" pitchFamily="34" charset="0"/>
              </a:rPr>
              <a:t>Take StudentID Return Grades Courses.</a:t>
            </a:r>
          </a:p>
          <a:p>
            <a:pPr marL="342900" indent="-342900">
              <a:buFont typeface="+mj-lt"/>
              <a:buAutoNum type="arabicPeriod"/>
            </a:pPr>
            <a:r>
              <a:rPr lang="en-US" sz="2800" dirty="0">
                <a:latin typeface="Calibri" panose="020F0502020204030204" pitchFamily="34" charset="0"/>
                <a:cs typeface="Calibri" panose="020F0502020204030204" pitchFamily="34" charset="0"/>
              </a:rPr>
              <a:t>Take InstructorID Return Courses info.</a:t>
            </a:r>
          </a:p>
          <a:p>
            <a:pPr marL="342900" indent="-342900">
              <a:buFont typeface="+mj-lt"/>
              <a:buAutoNum type="arabicPeriod"/>
            </a:pPr>
            <a:r>
              <a:rPr lang="en-US" sz="2800" dirty="0">
                <a:latin typeface="Calibri" panose="020F0502020204030204" pitchFamily="34" charset="0"/>
                <a:cs typeface="Calibri" panose="020F0502020204030204" pitchFamily="34" charset="0"/>
              </a:rPr>
              <a:t>Take CourseID Return Topic.</a:t>
            </a:r>
          </a:p>
          <a:p>
            <a:pPr marL="342900" indent="-342900">
              <a:buFont typeface="+mj-lt"/>
              <a:buAutoNum type="arabicPeriod"/>
            </a:pPr>
            <a:r>
              <a:rPr lang="en-US" sz="2800" dirty="0">
                <a:latin typeface="Calibri" panose="020F0502020204030204" pitchFamily="34" charset="0"/>
                <a:cs typeface="Calibri" panose="020F0502020204030204" pitchFamily="34" charset="0"/>
              </a:rPr>
              <a:t>Take Exam_code Return Questions.</a:t>
            </a:r>
          </a:p>
          <a:p>
            <a:pPr marL="342900" indent="-342900">
              <a:buFont typeface="+mj-lt"/>
              <a:buAutoNum type="arabicPeriod"/>
            </a:pPr>
            <a:r>
              <a:rPr lang="en-US" sz="2800" dirty="0">
                <a:latin typeface="Calibri" panose="020F0502020204030204" pitchFamily="34" charset="0"/>
                <a:cs typeface="Calibri" panose="020F0502020204030204" pitchFamily="34" charset="0"/>
              </a:rPr>
              <a:t>Take Exam_code Return student and answers info.</a:t>
            </a:r>
          </a:p>
        </p:txBody>
      </p:sp>
    </p:spTree>
    <p:extLst>
      <p:ext uri="{BB962C8B-B14F-4D97-AF65-F5344CB8AC3E}">
        <p14:creationId xmlns:p14="http://schemas.microsoft.com/office/powerpoint/2010/main" val="314031377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TM04033927[[fn=Main Event]]</Template>
  <TotalTime>911</TotalTime>
  <Words>196</Words>
  <Application>Microsoft Office PowerPoint</Application>
  <PresentationFormat>On-screen Show (4:3)</PresentationFormat>
  <Paragraphs>49</Paragraphs>
  <Slides>12</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Calibri</vt:lpstr>
      <vt:lpstr>Arial</vt:lpstr>
      <vt:lpstr>Times New Roman</vt:lpstr>
      <vt:lpstr>Forte</vt:lpstr>
      <vt:lpstr>Barlow Condensed</vt:lpstr>
      <vt:lpstr>Hobo Std</vt:lpstr>
      <vt:lpstr>Main Event</vt:lpstr>
      <vt:lpstr>PowerPoint Presentation</vt:lpstr>
      <vt:lpstr>Project Idea</vt:lpstr>
      <vt:lpstr>PowerPoint Presentation</vt:lpstr>
      <vt:lpstr>The Role For Each Team Member</vt:lpstr>
      <vt:lpstr>1- ERD</vt:lpstr>
      <vt:lpstr>2- Mapping</vt:lpstr>
      <vt:lpstr>3- SQL &amp; Stored Procedures</vt:lpstr>
      <vt:lpstr>4- Data collection &amp; SSIS</vt:lpstr>
      <vt:lpstr>5- SSRS</vt:lpstr>
      <vt:lpstr>5- SSRS</vt:lpstr>
      <vt:lpstr>6- Documentation of Database </vt:lpstr>
      <vt:lpstr>7- Power BI &amp; insights and business intelligence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dc:title>
  <dc:creator>hero's</dc:creator>
  <cp:lastModifiedBy>Amr</cp:lastModifiedBy>
  <cp:revision>91</cp:revision>
  <dcterms:created xsi:type="dcterms:W3CDTF">2019-02-18T17:12:40Z</dcterms:created>
  <dcterms:modified xsi:type="dcterms:W3CDTF">2021-07-01T15:39:45Z</dcterms:modified>
</cp:coreProperties>
</file>