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4B4C32-6672-4E0F-93F1-591B6A0744BC}">
  <a:tblStyle styleId="{154B4C32-6672-4E0F-93F1-591B6A074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3b293a409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3b293a409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3b293a40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3b293a40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3b293a409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3b293a409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4ed4abb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4ed4abb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3b293a40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3b293a40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3b293a409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3b293a40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acebook.com/pg/GUCRMAS/photos/?tab=albums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oborescue.sourceforge.io/data/2011-RSL/agent/results/index.html" TargetMode="External"/><Relationship Id="rId4" Type="http://schemas.openxmlformats.org/officeDocument/2006/relationships/hyperlink" Target="https://roborescue.sourceforge.io/data/2012-RSL/agent/results/index.html" TargetMode="External"/><Relationship Id="rId5" Type="http://schemas.openxmlformats.org/officeDocument/2006/relationships/hyperlink" Target="https://roborescue.sourceforge.io/data/2013-RSL/agent/results/index.html" TargetMode="External"/><Relationship Id="rId6" Type="http://schemas.openxmlformats.org/officeDocument/2006/relationships/hyperlink" Target="https://roborescue.sourceforge.io/data/2014-RSL/agent/results/index.html" TargetMode="External"/><Relationship Id="rId7" Type="http://schemas.openxmlformats.org/officeDocument/2006/relationships/hyperlink" Target="https://result.robocup2015.org/show/item?id=76" TargetMode="External"/><Relationship Id="rId8" Type="http://schemas.openxmlformats.org/officeDocument/2006/relationships/hyperlink" Target="https://roborescue.sourceforge.io/data/2016-RSL/agent/results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forms/d/e/1FAIpQLSfU5OOSTdV1XxLyySFk-punGX_-AStHrLojj51_9Cx4KxRyXA/viewform?c=0&amp;w=1" TargetMode="External"/><Relationship Id="rId4" Type="http://schemas.openxmlformats.org/officeDocument/2006/relationships/hyperlink" Target="mailto:rmas.guc.reg@gmail.com" TargetMode="External"/><Relationship Id="rId5" Type="http://schemas.openxmlformats.org/officeDocument/2006/relationships/hyperlink" Target="mailto:dina.helal@guc.edu.eg" TargetMode="External"/><Relationship Id="rId6" Type="http://schemas.openxmlformats.org/officeDocument/2006/relationships/hyperlink" Target="https://drive.google.com/drive/folders/12JGAl34bxNYdGtmIqXnFx9OypNgzLhjh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RoboCup 2019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758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46631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Dina Helal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075200" y="674775"/>
            <a:ext cx="76914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GUC participation in RoboCup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1980000" y="4661900"/>
            <a:ext cx="5184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https://www.facebook.com/GUCRMAS/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00" y="1383874"/>
            <a:ext cx="5106600" cy="32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2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GUC participation in RoboCup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 Turkey (</a:t>
            </a:r>
            <a:r>
              <a:rPr lang="en" u="sng">
                <a:solidFill>
                  <a:schemeClr val="hlink"/>
                </a:solidFill>
                <a:hlinkClick r:id="rId3"/>
              </a:rPr>
              <a:t>3rd Place</a:t>
            </a:r>
            <a:r>
              <a:rPr lang="en"/>
              <a:t>) - our team name was RMAS		2017 Japan (TDP accepted)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2012 Mexico (</a:t>
            </a:r>
            <a:r>
              <a:rPr lang="en" u="sng">
                <a:solidFill>
                  <a:schemeClr val="hlink"/>
                </a:solidFill>
                <a:hlinkClick r:id="rId4"/>
              </a:rPr>
              <a:t>Preliminary</a:t>
            </a:r>
            <a:r>
              <a:rPr lang="en"/>
              <a:t>)						2018 Canada (N/A)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2013 Netherlands (</a:t>
            </a:r>
            <a:r>
              <a:rPr lang="en" u="sng">
                <a:solidFill>
                  <a:schemeClr val="hlink"/>
                </a:solidFill>
                <a:hlinkClick r:id="rId5"/>
              </a:rPr>
              <a:t>1st Place</a:t>
            </a:r>
            <a:r>
              <a:rPr lang="en"/>
              <a:t>)						2019 Australia (?)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2014 Brazil </a:t>
            </a:r>
            <a:r>
              <a:rPr lang="en" u="sng">
                <a:solidFill>
                  <a:schemeClr val="hlink"/>
                </a:solidFill>
                <a:hlinkClick r:id="rId6"/>
              </a:rPr>
              <a:t>(Semi-finals)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2015 China </a:t>
            </a:r>
            <a:r>
              <a:rPr lang="en" u="sng">
                <a:solidFill>
                  <a:schemeClr val="hlink"/>
                </a:solidFill>
                <a:hlinkClick r:id="rId7"/>
              </a:rPr>
              <a:t>(Semi-finals)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2016 Germany </a:t>
            </a:r>
            <a:r>
              <a:rPr lang="en" u="sng">
                <a:solidFill>
                  <a:schemeClr val="hlink"/>
                </a:solidFill>
                <a:hlinkClick r:id="rId8"/>
              </a:rPr>
              <a:t>(Semi-finals)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 Modules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770400" y="1532850"/>
            <a:ext cx="330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Clustering (applies to all agents)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Path planning </a:t>
            </a:r>
            <a:r>
              <a:rPr lang="en">
                <a:solidFill>
                  <a:srgbClr val="434343"/>
                </a:solidFill>
              </a:rPr>
              <a:t>(applies to all agents)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Target selection</a:t>
            </a:r>
            <a:endParaRPr>
              <a:solidFill>
                <a:srgbClr val="434343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Fire brigade (fire extinguishing)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Ambulance (rescuing civilians)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Police (clearing road blockades)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49" y="1386625"/>
            <a:ext cx="4538526" cy="34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208150" y="1542725"/>
            <a:ext cx="73833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Nunito"/>
              <a:buChar char="●"/>
            </a:pPr>
            <a:r>
              <a:rPr lang="en">
                <a:solidFill>
                  <a:srgbClr val="434343"/>
                </a:solidFill>
              </a:rPr>
              <a:t>RoboCup is NOT a course, it doesn’t have tutorials</a:t>
            </a:r>
            <a:endParaRPr>
              <a:solidFill>
                <a:srgbClr val="434343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Self learning Self learning Self learning</a:t>
            </a:r>
            <a:endParaRPr>
              <a:solidFill>
                <a:srgbClr val="434343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Criticism is welcome at any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Please send your preference using </a:t>
            </a:r>
            <a:r>
              <a:rPr lang="en" u="sng">
                <a:solidFill>
                  <a:schemeClr val="accent5"/>
                </a:solidFill>
                <a:hlinkClick r:id="rId3"/>
              </a:rPr>
              <a:t>this</a:t>
            </a:r>
            <a:r>
              <a:rPr lang="en"/>
              <a:t> form regarding joining a specific component and/or working with specific team members by </a:t>
            </a:r>
            <a:r>
              <a:rPr lang="en">
                <a:solidFill>
                  <a:srgbClr val="FF0000"/>
                </a:solidFill>
              </a:rPr>
              <a:t>Thursday October 18th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Kindly note that your preference might not be met due to different factors that we need to take into consideration while forming the teams.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reach me at: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rmas.guc.reg@gmail.com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5"/>
              </a:rPr>
              <a:t>dina.helal@guc.edu.eg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You will find </a:t>
            </a:r>
            <a:r>
              <a:rPr lang="en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">
                <a:solidFill>
                  <a:srgbClr val="434343"/>
                </a:solidFill>
              </a:rPr>
              <a:t> all the documents related to RoboCup this year including the steps to setup the environment and the TDPs of the previous years.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55150" y="663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graphicFrame>
        <p:nvGraphicFramePr>
          <p:cNvPr id="311" name="Google Shape;311;p18"/>
          <p:cNvGraphicFramePr/>
          <p:nvPr/>
        </p:nvGraphicFramePr>
        <p:xfrm>
          <a:off x="1190350" y="1762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{154B4C32-6672-4E0F-93F1-591B6A0744BC}</a:tableStyleId>
              </a:tblPr>
              <a:tblGrid>
                <a:gridCol w="3680050"/>
                <a:gridCol w="3680050"/>
              </a:tblGrid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Kickoff meeting </a:t>
                      </a:r>
                      <a:r>
                        <a:rPr b="1" lang="en">
                          <a:solidFill>
                            <a:srgbClr val="6AA84F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✓</a:t>
                      </a:r>
                      <a:endParaRPr b="1">
                        <a:solidFill>
                          <a:srgbClr val="6AA84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Monday 15th October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Teams request deadline </a:t>
                      </a:r>
                      <a:r>
                        <a:rPr b="1" lang="en">
                          <a:solidFill>
                            <a:srgbClr val="6AA84F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✓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Thursday</a:t>
                      </a:r>
                      <a:r>
                        <a:rPr lang="en">
                          <a:solidFill>
                            <a:srgbClr val="434343"/>
                          </a:solidFill>
                        </a:rPr>
                        <a:t> 18th October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Teams announcement </a:t>
                      </a:r>
                      <a:r>
                        <a:rPr b="1" lang="en">
                          <a:solidFill>
                            <a:srgbClr val="6AA84F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✓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Sunday 21st October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TDPs review + (environment setup)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Thursday 8th November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Teams’ proposals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Thursday 22nd November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Implementation phase I (1st Demo)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Thursday 13th December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Integration phase I (2nd Demo)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Thursday 20th December 2018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19450" y="718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(cont’d)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1154650" y="1840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{154B4C32-6672-4E0F-93F1-591B6A0744BC}</a:tableStyleId>
              </a:tblPr>
              <a:tblGrid>
                <a:gridCol w="3680050"/>
                <a:gridCol w="3680050"/>
              </a:tblGrid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TDP submission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TBD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Implementation phase II (3rd Demo)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TBD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Integration phase II (4th Demo)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TBD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Iran Open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TBD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Portuguese Open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TBD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Camera-ready TDP submission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TBD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