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17"/>
  </p:notesMasterIdLst>
  <p:sldIdLst>
    <p:sldId id="256" r:id="rId2"/>
    <p:sldId id="279" r:id="rId3"/>
    <p:sldId id="258" r:id="rId4"/>
    <p:sldId id="260" r:id="rId5"/>
    <p:sldId id="341" r:id="rId6"/>
    <p:sldId id="266" r:id="rId7"/>
    <p:sldId id="265" r:id="rId8"/>
    <p:sldId id="267" r:id="rId9"/>
    <p:sldId id="272" r:id="rId10"/>
    <p:sldId id="339" r:id="rId11"/>
    <p:sldId id="285" r:id="rId12"/>
    <p:sldId id="283" r:id="rId13"/>
    <p:sldId id="269" r:id="rId14"/>
    <p:sldId id="268" r:id="rId15"/>
    <p:sldId id="278" r:id="rId16"/>
  </p:sldIdLst>
  <p:sldSz cx="9144000" cy="5143500" type="screen16x9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Sakkal Majalla" panose="02000000000000000000" pitchFamily="2" charset="-78"/>
      <p:regular r:id="rId22"/>
      <p:bold r:id="rId23"/>
    </p:embeddedFont>
    <p:embeddedFont>
      <p:font typeface="Roboto Condensed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A3D6"/>
    <a:srgbClr val="E7F09C"/>
    <a:srgbClr val="BFA36D"/>
    <a:srgbClr val="B393D6"/>
    <a:srgbClr val="8B2929"/>
    <a:srgbClr val="212A36"/>
    <a:srgbClr val="753314"/>
    <a:srgbClr val="232C39"/>
    <a:srgbClr val="47E4E6"/>
    <a:srgbClr val="AE8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C8DDCF-3603-411D-8575-31072B20C12C}">
  <a:tblStyle styleId="{27C8DDCF-3603-411D-8575-31072B20C1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orignal%20excel\genera%20tota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orignal%20excel\average%20rental%20duration%20day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orignal%20excel\movie%20title%20amoun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Total revenue</a:t>
            </a:r>
          </a:p>
        </c:rich>
      </c:tx>
      <c:layout>
        <c:manualLayout>
          <c:xMode val="edge"/>
          <c:yMode val="edge"/>
          <c:x val="0.38963424535961788"/>
          <c:y val="4.22204875063651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'genera total'!$B$1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'genera total'!$A$2:$A$11</c:f>
              <c:strCache>
                <c:ptCount val="10"/>
                <c:pt idx="0">
                  <c:v>Sports</c:v>
                </c:pt>
                <c:pt idx="1">
                  <c:v>Sci-Fi</c:v>
                </c:pt>
                <c:pt idx="2">
                  <c:v>Animation</c:v>
                </c:pt>
                <c:pt idx="3">
                  <c:v>Drama</c:v>
                </c:pt>
                <c:pt idx="4">
                  <c:v>Comedy</c:v>
                </c:pt>
                <c:pt idx="5">
                  <c:v>New</c:v>
                </c:pt>
                <c:pt idx="6">
                  <c:v>Action</c:v>
                </c:pt>
                <c:pt idx="7">
                  <c:v>Foreign</c:v>
                </c:pt>
                <c:pt idx="8">
                  <c:v>Games</c:v>
                </c:pt>
                <c:pt idx="9">
                  <c:v>Family</c:v>
                </c:pt>
              </c:strCache>
            </c:strRef>
          </c:cat>
          <c:val>
            <c:numRef>
              <c:f>'genera total'!$B$2:$B$11</c:f>
              <c:numCache>
                <c:formatCode>General</c:formatCode>
                <c:ptCount val="10"/>
                <c:pt idx="0">
                  <c:v>4892.1899999999996</c:v>
                </c:pt>
                <c:pt idx="1">
                  <c:v>4336.01</c:v>
                </c:pt>
                <c:pt idx="2">
                  <c:v>4245.3100000000004</c:v>
                </c:pt>
                <c:pt idx="3">
                  <c:v>4118.46</c:v>
                </c:pt>
                <c:pt idx="4">
                  <c:v>4002.48</c:v>
                </c:pt>
                <c:pt idx="5">
                  <c:v>3966.38</c:v>
                </c:pt>
                <c:pt idx="6">
                  <c:v>3951.84</c:v>
                </c:pt>
                <c:pt idx="7">
                  <c:v>3934.47</c:v>
                </c:pt>
                <c:pt idx="8">
                  <c:v>3922.18</c:v>
                </c:pt>
                <c:pt idx="9">
                  <c:v>3782.26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E1-4CB3-B090-275FFCD7A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27767807"/>
        <c:axId val="2027768223"/>
      </c:barChart>
      <c:catAx>
        <c:axId val="20277678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768223"/>
        <c:crosses val="autoZero"/>
        <c:auto val="1"/>
        <c:lblAlgn val="ctr"/>
        <c:lblOffset val="100"/>
        <c:noMultiLvlLbl val="0"/>
      </c:catAx>
      <c:valAx>
        <c:axId val="2027768223"/>
        <c:scaling>
          <c:orientation val="minMax"/>
          <c:max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 ($) </a:t>
                </a:r>
              </a:p>
            </c:rich>
          </c:tx>
          <c:layout>
            <c:manualLayout>
              <c:xMode val="edge"/>
              <c:yMode val="edge"/>
              <c:x val="0.44151588965048433"/>
              <c:y val="0.897836103820355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7678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</a:t>
            </a:r>
            <a:r>
              <a:rPr lang="en-US" baseline="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rental</a:t>
            </a:r>
            <a:r>
              <a:rPr lang="en-US" baseline="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duration (Days)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'average rental duration days'!$B$1</c:f>
              <c:strCache>
                <c:ptCount val="1"/>
                <c:pt idx="0">
                  <c:v>average_rental_duration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'average rental duration days'!$A$2:$A$6</c:f>
              <c:strCache>
                <c:ptCount val="5"/>
                <c:pt idx="0">
                  <c:v>NC-17</c:v>
                </c:pt>
                <c:pt idx="1">
                  <c:v>PG</c:v>
                </c:pt>
                <c:pt idx="2">
                  <c:v>PG-13</c:v>
                </c:pt>
                <c:pt idx="3">
                  <c:v>G</c:v>
                </c:pt>
                <c:pt idx="4">
                  <c:v>R</c:v>
                </c:pt>
              </c:strCache>
            </c:strRef>
          </c:cat>
          <c:val>
            <c:numRef>
              <c:f>'average rental duration days'!$B$2:$B$6</c:f>
              <c:numCache>
                <c:formatCode>General</c:formatCode>
                <c:ptCount val="5"/>
                <c:pt idx="0">
                  <c:v>5.1428571429999996</c:v>
                </c:pt>
                <c:pt idx="1">
                  <c:v>5.0824742269999996</c:v>
                </c:pt>
                <c:pt idx="2">
                  <c:v>5.053811659</c:v>
                </c:pt>
                <c:pt idx="3">
                  <c:v>4.8370786519999998</c:v>
                </c:pt>
                <c:pt idx="4">
                  <c:v>4.7743589740000001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DC-4291-AFB5-9EE2EFF33B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5186479"/>
        <c:axId val="435187727"/>
      </c:barChart>
      <c:catAx>
        <c:axId val="435186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187727"/>
        <c:crosses val="autoZero"/>
        <c:auto val="1"/>
        <c:lblAlgn val="ctr"/>
        <c:lblOffset val="100"/>
        <c:noMultiLvlLbl val="0"/>
      </c:catAx>
      <c:valAx>
        <c:axId val="435187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186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[movie title amount.csv]Sheet1!PivotTable12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Total amount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Sheet1!$A$4:$A$14</c:f>
              <c:strCache>
                <c:ptCount val="10"/>
                <c:pt idx="0">
                  <c:v>Suspects Quills</c:v>
                </c:pt>
                <c:pt idx="1">
                  <c:v>Bucket Brotherhood</c:v>
                </c:pt>
                <c:pt idx="2">
                  <c:v>Pulp Beverly</c:v>
                </c:pt>
                <c:pt idx="3">
                  <c:v>Ridgemont Submarine</c:v>
                </c:pt>
                <c:pt idx="4">
                  <c:v>Forward Temple</c:v>
                </c:pt>
                <c:pt idx="5">
                  <c:v>Scalawag Duck</c:v>
                </c:pt>
                <c:pt idx="6">
                  <c:v>Massacre Usual</c:v>
                </c:pt>
                <c:pt idx="7">
                  <c:v>Rocketeer Mother</c:v>
                </c:pt>
                <c:pt idx="8">
                  <c:v>Grit Clockwork</c:v>
                </c:pt>
                <c:pt idx="9">
                  <c:v>Apache Divine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0"/>
                <c:pt idx="0">
                  <c:v>968.06</c:v>
                </c:pt>
                <c:pt idx="1">
                  <c:v>973.05</c:v>
                </c:pt>
                <c:pt idx="2">
                  <c:v>978.04</c:v>
                </c:pt>
                <c:pt idx="3">
                  <c:v>983.03</c:v>
                </c:pt>
                <c:pt idx="4">
                  <c:v>1007.98</c:v>
                </c:pt>
                <c:pt idx="5">
                  <c:v>1017.96</c:v>
                </c:pt>
                <c:pt idx="6">
                  <c:v>1027.94</c:v>
                </c:pt>
                <c:pt idx="7">
                  <c:v>1027.94</c:v>
                </c:pt>
                <c:pt idx="8">
                  <c:v>1042.9100000000001</c:v>
                </c:pt>
                <c:pt idx="9">
                  <c:v>1092.81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F-4FCB-96A2-78223E656D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78627615"/>
        <c:axId val="1978638015"/>
      </c:barChart>
      <c:catAx>
        <c:axId val="19786276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Movies</a:t>
                </a:r>
                <a:r>
                  <a:rPr lang="en-US" baseline="0">
                    <a:solidFill>
                      <a:schemeClr val="bg1"/>
                    </a:solidFill>
                  </a:rPr>
                  <a:t> name</a:t>
                </a:r>
                <a:endParaRPr lang="en-US">
                  <a:solidFill>
                    <a:schemeClr val="bg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8638015"/>
        <c:crosses val="autoZero"/>
        <c:auto val="1"/>
        <c:lblAlgn val="ctr"/>
        <c:lblOffset val="100"/>
        <c:noMultiLvlLbl val="0"/>
      </c:catAx>
      <c:valAx>
        <c:axId val="1978638015"/>
        <c:scaling>
          <c:orientation val="minMax"/>
          <c:max val="1125"/>
          <c:min val="7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Amount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8627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1f18fb45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1f18fb45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24b6bd004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24b6bd004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38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e1f18fb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e1f18fb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125ab39b25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125ab39b25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25ab39b25a_0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25ab39b25a_0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125ab39b25a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125ab39b25a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e1f18fb453_2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e1f18fb453_2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125ab39b25a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125ab39b25a_0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b6f31fe010_0_1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b6f31fe010_0_1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e1f18fb453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e1f18fb453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24b6bd004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24b6bd004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444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4b6bd004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4b6bd004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125ab39b25a_2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125ab39b25a_2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1f18fb453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1f18fb453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25ab39b25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25ab39b25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4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686125" y="1189019"/>
            <a:ext cx="2671200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1"/>
          </p:nvPr>
        </p:nvSpPr>
        <p:spPr>
          <a:xfrm>
            <a:off x="4686125" y="3231117"/>
            <a:ext cx="267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2" hasCustomPrompt="1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9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-16350" y="-40050"/>
            <a:ext cx="9176700" cy="5223600"/>
          </a:xfrm>
          <a:prstGeom prst="rect">
            <a:avLst/>
          </a:prstGeom>
          <a:solidFill>
            <a:srgbClr val="141414">
              <a:alpha val="2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602575" y="3604800"/>
            <a:ext cx="3794100" cy="9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2" name="Google Shape;122;p20"/>
          <p:cNvCxnSpPr/>
          <p:nvPr/>
        </p:nvCxnSpPr>
        <p:spPr>
          <a:xfrm>
            <a:off x="518225" y="3738171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2033850" y="1385535"/>
            <a:ext cx="5076300" cy="12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1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ubTitle" idx="1"/>
          </p:nvPr>
        </p:nvSpPr>
        <p:spPr>
          <a:xfrm>
            <a:off x="2941800" y="2825535"/>
            <a:ext cx="3260400" cy="10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6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613625" y="1184275"/>
            <a:ext cx="4250700" cy="14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1"/>
          </p:nvPr>
        </p:nvSpPr>
        <p:spPr>
          <a:xfrm>
            <a:off x="613550" y="2661350"/>
            <a:ext cx="4250700" cy="12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1525250" y="1686750"/>
            <a:ext cx="3598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subTitle" idx="1"/>
          </p:nvPr>
        </p:nvSpPr>
        <p:spPr>
          <a:xfrm>
            <a:off x="1525250" y="2062060"/>
            <a:ext cx="3598500" cy="7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title" idx="2"/>
          </p:nvPr>
        </p:nvSpPr>
        <p:spPr>
          <a:xfrm>
            <a:off x="1525250" y="2934565"/>
            <a:ext cx="3598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3"/>
          </p:nvPr>
        </p:nvSpPr>
        <p:spPr>
          <a:xfrm>
            <a:off x="1525250" y="3309875"/>
            <a:ext cx="3598500" cy="7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title" idx="4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88" name="Google Shape;188;p30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2150700" y="1466075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subTitle" idx="1"/>
          </p:nvPr>
        </p:nvSpPr>
        <p:spPr>
          <a:xfrm>
            <a:off x="2150700" y="1814075"/>
            <a:ext cx="61017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04" name="Google Shape;204;p32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32"/>
          <p:cNvSpPr txBox="1">
            <a:spLocks noGrp="1"/>
          </p:cNvSpPr>
          <p:nvPr>
            <p:ph type="title" idx="3"/>
          </p:nvPr>
        </p:nvSpPr>
        <p:spPr>
          <a:xfrm>
            <a:off x="2150700" y="2428375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4"/>
          </p:nvPr>
        </p:nvSpPr>
        <p:spPr>
          <a:xfrm>
            <a:off x="2150700" y="2776375"/>
            <a:ext cx="61017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5"/>
          </p:nvPr>
        </p:nvSpPr>
        <p:spPr>
          <a:xfrm>
            <a:off x="2150700" y="3390675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subTitle" idx="6"/>
          </p:nvPr>
        </p:nvSpPr>
        <p:spPr>
          <a:xfrm>
            <a:off x="2150700" y="3738675"/>
            <a:ext cx="61017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733750" y="1916900"/>
            <a:ext cx="403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733750" y="2758700"/>
            <a:ext cx="3971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410450"/>
            <a:ext cx="3890100" cy="19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2858836" y="1824325"/>
            <a:ext cx="18747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4927862" y="1824325"/>
            <a:ext cx="18747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2858825" y="2219775"/>
            <a:ext cx="18747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927867" y="2219775"/>
            <a:ext cx="18747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-16350" y="-40050"/>
            <a:ext cx="9176700" cy="5223600"/>
          </a:xfrm>
          <a:prstGeom prst="rect">
            <a:avLst/>
          </a:prstGeom>
          <a:solidFill>
            <a:schemeClr val="dk1">
              <a:alpha val="469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720000" y="4105275"/>
            <a:ext cx="7704000" cy="4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18225" y="42188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ubTitle" idx="1"/>
          </p:nvPr>
        </p:nvSpPr>
        <p:spPr>
          <a:xfrm>
            <a:off x="2357125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 idx="3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ubTitle" idx="4"/>
          </p:nvPr>
        </p:nvSpPr>
        <p:spPr>
          <a:xfrm>
            <a:off x="6260550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idx="5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6"/>
          </p:nvPr>
        </p:nvSpPr>
        <p:spPr>
          <a:xfrm>
            <a:off x="2357125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 idx="7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8"/>
          </p:nvPr>
        </p:nvSpPr>
        <p:spPr>
          <a:xfrm>
            <a:off x="6260550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2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2"/>
          <p:cNvSpPr txBox="1">
            <a:spLocks noGrp="1"/>
          </p:cNvSpPr>
          <p:nvPr>
            <p:ph type="title" idx="9" hasCustomPrompt="1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idx="13" hasCustomPrompt="1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 idx="14" hasCustomPrompt="1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 idx="15" hasCustomPrompt="1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 flipH="1">
            <a:off x="1067425" y="1916900"/>
            <a:ext cx="422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1067425" y="2758700"/>
            <a:ext cx="4226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060675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91425" y="2865660"/>
            <a:ext cx="73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891425" y="3707460"/>
            <a:ext cx="7361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2" hasCustomPrompt="1"/>
          </p:nvPr>
        </p:nvSpPr>
        <p:spPr>
          <a:xfrm>
            <a:off x="3005825" y="937749"/>
            <a:ext cx="3132300" cy="18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6" r:id="rId11"/>
    <p:sldLayoutId id="2147483670" r:id="rId12"/>
    <p:sldLayoutId id="2147483674" r:id="rId13"/>
    <p:sldLayoutId id="2147483676" r:id="rId14"/>
    <p:sldLayoutId id="2147483678" r:id="rId15"/>
    <p:sldLayoutId id="214748369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chart" Target="../charts/chart3.xml"/><Relationship Id="rId9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2.jpg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>
            <a:hlinkClick r:id="rId3" action="ppaction://hlinksldjump"/>
          </p:cNvPr>
          <p:cNvSpPr/>
          <p:nvPr/>
        </p:nvSpPr>
        <p:spPr>
          <a:xfrm>
            <a:off x="873950" y="3515380"/>
            <a:ext cx="2291045" cy="744000"/>
          </a:xfrm>
          <a:prstGeom prst="roundRect">
            <a:avLst>
              <a:gd name="adj" fmla="val 86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107152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Rockbuster</a:t>
            </a:r>
            <a:r>
              <a:rPr lang="en-US" dirty="0"/>
              <a:t> Stealth: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Data Analysis</a:t>
            </a:r>
            <a:endParaRPr sz="5950" dirty="0">
              <a:solidFill>
                <a:schemeClr val="bg1"/>
              </a:solidFill>
            </a:endParaRPr>
          </a:p>
        </p:txBody>
      </p:sp>
      <p:sp>
        <p:nvSpPr>
          <p:cNvPr id="374" name="Google Shape;374;p51"/>
          <p:cNvSpPr txBox="1">
            <a:spLocks noGrp="1"/>
          </p:cNvSpPr>
          <p:nvPr>
            <p:ph type="subTitle" idx="1"/>
          </p:nvPr>
        </p:nvSpPr>
        <p:spPr>
          <a:xfrm>
            <a:off x="1457948" y="3496555"/>
            <a:ext cx="1707047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smtClean="0">
                <a:solidFill>
                  <a:schemeClr val="tx1"/>
                </a:solidFill>
              </a:rPr>
              <a:t>Start </a:t>
            </a:r>
            <a:r>
              <a:rPr lang="en-US" dirty="0" smtClean="0">
                <a:solidFill>
                  <a:schemeClr val="tx1"/>
                </a:solidFill>
              </a:rPr>
              <a:t>strategy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chemeClr val="tx1"/>
                </a:solidFill>
              </a:rPr>
              <a:t>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75" name="Google Shape;375;p51"/>
          <p:cNvSpPr/>
          <p:nvPr/>
        </p:nvSpPr>
        <p:spPr>
          <a:xfrm rot="5400000">
            <a:off x="1114923" y="3778932"/>
            <a:ext cx="240300" cy="207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51"/>
          <p:cNvSpPr/>
          <p:nvPr/>
        </p:nvSpPr>
        <p:spPr>
          <a:xfrm>
            <a:off x="3345576" y="3533630"/>
            <a:ext cx="494400" cy="744000"/>
          </a:xfrm>
          <a:prstGeom prst="roundRect">
            <a:avLst>
              <a:gd name="adj" fmla="val 1059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51"/>
          <p:cNvSpPr/>
          <p:nvPr/>
        </p:nvSpPr>
        <p:spPr>
          <a:xfrm>
            <a:off x="3435126" y="3731539"/>
            <a:ext cx="315300" cy="315300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51">
            <a:hlinkClick r:id="rId4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85" name="Google Shape;385;p51"/>
          <p:cNvGrpSpPr/>
          <p:nvPr/>
        </p:nvGrpSpPr>
        <p:grpSpPr>
          <a:xfrm>
            <a:off x="4941076" y="1732314"/>
            <a:ext cx="3465783" cy="2592215"/>
            <a:chOff x="4941076" y="1732314"/>
            <a:chExt cx="3465783" cy="2592215"/>
          </a:xfrm>
        </p:grpSpPr>
        <p:sp>
          <p:nvSpPr>
            <p:cNvPr id="386" name="Google Shape;386;p51"/>
            <p:cNvSpPr/>
            <p:nvPr/>
          </p:nvSpPr>
          <p:spPr>
            <a:xfrm>
              <a:off x="5814350" y="2369800"/>
              <a:ext cx="219900" cy="315300"/>
            </a:xfrm>
            <a:prstGeom prst="ellipse">
              <a:avLst/>
            </a:prstGeom>
            <a:noFill/>
            <a:ln w="9525" cap="flat" cmpd="sng">
              <a:solidFill>
                <a:srgbClr val="FF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5299325" y="2193875"/>
              <a:ext cx="152700" cy="103500"/>
            </a:xfrm>
            <a:prstGeom prst="ellipse">
              <a:avLst/>
            </a:prstGeom>
            <a:noFill/>
            <a:ln w="9525" cap="flat" cmpd="sng">
              <a:solidFill>
                <a:srgbClr val="FF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6531438" y="2266300"/>
              <a:ext cx="152700" cy="103500"/>
            </a:xfrm>
            <a:prstGeom prst="ellipse">
              <a:avLst/>
            </a:prstGeom>
            <a:noFill/>
            <a:ln w="9525" cap="flat" cmpd="sng">
              <a:solidFill>
                <a:srgbClr val="FF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7244025" y="2358150"/>
              <a:ext cx="275400" cy="145500"/>
            </a:xfrm>
            <a:prstGeom prst="ellipse">
              <a:avLst/>
            </a:prstGeom>
            <a:noFill/>
            <a:ln w="9525" cap="flat" cmpd="sng">
              <a:solidFill>
                <a:srgbClr val="FF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6066625" y="2102475"/>
              <a:ext cx="152700" cy="103500"/>
            </a:xfrm>
            <a:prstGeom prst="ellipse">
              <a:avLst/>
            </a:prstGeom>
            <a:noFill/>
            <a:ln w="9525" cap="flat" cmpd="sng">
              <a:solidFill>
                <a:srgbClr val="FF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5847950" y="2133675"/>
              <a:ext cx="152700" cy="103500"/>
            </a:xfrm>
            <a:prstGeom prst="ellipse">
              <a:avLst/>
            </a:prstGeom>
            <a:noFill/>
            <a:ln w="9525" cap="flat" cmpd="sng">
              <a:solidFill>
                <a:srgbClr val="FF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5452025" y="2448050"/>
              <a:ext cx="152700" cy="103500"/>
            </a:xfrm>
            <a:prstGeom prst="ellipse">
              <a:avLst/>
            </a:prstGeom>
            <a:noFill/>
            <a:ln w="9525" cap="flat" cmpd="sng">
              <a:solidFill>
                <a:srgbClr val="FF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6262825" y="2400150"/>
              <a:ext cx="152700" cy="103500"/>
            </a:xfrm>
            <a:prstGeom prst="ellipse">
              <a:avLst/>
            </a:prstGeom>
            <a:noFill/>
            <a:ln w="9525" cap="flat" cmpd="sng">
              <a:solidFill>
                <a:srgbClr val="FF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6503625" y="2358150"/>
              <a:ext cx="152700" cy="103500"/>
            </a:xfrm>
            <a:prstGeom prst="ellipse">
              <a:avLst/>
            </a:prstGeom>
            <a:noFill/>
            <a:ln w="9525" cap="flat" cmpd="sng">
              <a:solidFill>
                <a:srgbClr val="FF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6378750" y="2647000"/>
              <a:ext cx="152700" cy="103500"/>
            </a:xfrm>
            <a:prstGeom prst="ellipse">
              <a:avLst/>
            </a:prstGeom>
            <a:noFill/>
            <a:ln w="9525" cap="flat" cmpd="sng">
              <a:solidFill>
                <a:srgbClr val="FF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5786675" y="2750500"/>
              <a:ext cx="152700" cy="103500"/>
            </a:xfrm>
            <a:prstGeom prst="ellipse">
              <a:avLst/>
            </a:prstGeom>
            <a:noFill/>
            <a:ln w="9525" cap="flat" cmpd="sng">
              <a:solidFill>
                <a:srgbClr val="FF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7" name="Google Shape;397;p51"/>
            <p:cNvGrpSpPr/>
            <p:nvPr/>
          </p:nvGrpSpPr>
          <p:grpSpPr>
            <a:xfrm>
              <a:off x="4941076" y="1732314"/>
              <a:ext cx="3465783" cy="2592215"/>
              <a:chOff x="4941076" y="1732314"/>
              <a:chExt cx="3465783" cy="2592215"/>
            </a:xfrm>
          </p:grpSpPr>
          <p:sp>
            <p:nvSpPr>
              <p:cNvPr id="398" name="Google Shape;398;p51"/>
              <p:cNvSpPr/>
              <p:nvPr/>
            </p:nvSpPr>
            <p:spPr>
              <a:xfrm>
                <a:off x="5072314" y="2022488"/>
                <a:ext cx="3207936" cy="972193"/>
              </a:xfrm>
              <a:custGeom>
                <a:avLst/>
                <a:gdLst/>
                <a:ahLst/>
                <a:cxnLst/>
                <a:rect l="l" t="t" r="r" b="b"/>
                <a:pathLst>
                  <a:path w="111348" h="33745" extrusionOk="0">
                    <a:moveTo>
                      <a:pt x="581" y="0"/>
                    </a:moveTo>
                    <a:cubicBezTo>
                      <a:pt x="263" y="0"/>
                      <a:pt x="0" y="263"/>
                      <a:pt x="0" y="591"/>
                    </a:cubicBezTo>
                    <a:lnTo>
                      <a:pt x="0" y="33744"/>
                    </a:lnTo>
                    <a:lnTo>
                      <a:pt x="111348" y="33744"/>
                    </a:lnTo>
                    <a:lnTo>
                      <a:pt x="111348" y="416"/>
                    </a:lnTo>
                    <a:cubicBezTo>
                      <a:pt x="111348" y="186"/>
                      <a:pt x="111162" y="0"/>
                      <a:pt x="110931" y="0"/>
                    </a:cubicBezTo>
                    <a:close/>
                  </a:path>
                </a:pathLst>
              </a:custGeom>
              <a:solidFill>
                <a:srgbClr val="5D8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51"/>
              <p:cNvSpPr/>
              <p:nvPr/>
            </p:nvSpPr>
            <p:spPr>
              <a:xfrm>
                <a:off x="5068223" y="2850170"/>
                <a:ext cx="4120" cy="144511"/>
              </a:xfrm>
              <a:custGeom>
                <a:avLst/>
                <a:gdLst/>
                <a:ahLst/>
                <a:cxnLst/>
                <a:rect l="l" t="t" r="r" b="b"/>
                <a:pathLst>
                  <a:path w="143" h="5016" extrusionOk="0">
                    <a:moveTo>
                      <a:pt x="142" y="1"/>
                    </a:moveTo>
                    <a:cubicBezTo>
                      <a:pt x="120" y="11"/>
                      <a:pt x="98" y="23"/>
                      <a:pt x="76" y="23"/>
                    </a:cubicBezTo>
                    <a:lnTo>
                      <a:pt x="142" y="23"/>
                    </a:lnTo>
                    <a:lnTo>
                      <a:pt x="142" y="1"/>
                    </a:lnTo>
                    <a:close/>
                    <a:moveTo>
                      <a:pt x="76" y="23"/>
                    </a:moveTo>
                    <a:cubicBezTo>
                      <a:pt x="54" y="33"/>
                      <a:pt x="33" y="44"/>
                      <a:pt x="0" y="66"/>
                    </a:cubicBezTo>
                    <a:lnTo>
                      <a:pt x="0" y="1697"/>
                    </a:lnTo>
                    <a:lnTo>
                      <a:pt x="0" y="5015"/>
                    </a:lnTo>
                    <a:lnTo>
                      <a:pt x="110" y="5015"/>
                    </a:lnTo>
                    <a:lnTo>
                      <a:pt x="76" y="23"/>
                    </a:lnTo>
                    <a:close/>
                  </a:path>
                </a:pathLst>
              </a:custGeom>
              <a:solidFill>
                <a:srgbClr val="CECB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51"/>
              <p:cNvSpPr/>
              <p:nvPr/>
            </p:nvSpPr>
            <p:spPr>
              <a:xfrm>
                <a:off x="5072314" y="2022488"/>
                <a:ext cx="3212978" cy="828345"/>
              </a:xfrm>
              <a:custGeom>
                <a:avLst/>
                <a:gdLst/>
                <a:ahLst/>
                <a:cxnLst/>
                <a:rect l="l" t="t" r="r" b="b"/>
                <a:pathLst>
                  <a:path w="111523" h="28752" extrusionOk="0">
                    <a:moveTo>
                      <a:pt x="62276" y="602"/>
                    </a:moveTo>
                    <a:lnTo>
                      <a:pt x="62276" y="602"/>
                    </a:lnTo>
                    <a:cubicBezTo>
                      <a:pt x="62419" y="1193"/>
                      <a:pt x="62572" y="1796"/>
                      <a:pt x="62692" y="2409"/>
                    </a:cubicBezTo>
                    <a:cubicBezTo>
                      <a:pt x="62714" y="2497"/>
                      <a:pt x="62725" y="2584"/>
                      <a:pt x="62747" y="2672"/>
                    </a:cubicBezTo>
                    <a:cubicBezTo>
                      <a:pt x="62889" y="3372"/>
                      <a:pt x="62988" y="4073"/>
                      <a:pt x="63010" y="4818"/>
                    </a:cubicBezTo>
                    <a:cubicBezTo>
                      <a:pt x="63020" y="5037"/>
                      <a:pt x="63020" y="5266"/>
                      <a:pt x="63010" y="5497"/>
                    </a:cubicBezTo>
                    <a:cubicBezTo>
                      <a:pt x="63010" y="5857"/>
                      <a:pt x="62988" y="6219"/>
                      <a:pt x="62955" y="6591"/>
                    </a:cubicBezTo>
                    <a:cubicBezTo>
                      <a:pt x="62911" y="7029"/>
                      <a:pt x="62845" y="7478"/>
                      <a:pt x="62736" y="7916"/>
                    </a:cubicBezTo>
                    <a:cubicBezTo>
                      <a:pt x="62845" y="7949"/>
                      <a:pt x="62944" y="7993"/>
                      <a:pt x="63054" y="8058"/>
                    </a:cubicBezTo>
                    <a:cubicBezTo>
                      <a:pt x="63601" y="5562"/>
                      <a:pt x="63426" y="2781"/>
                      <a:pt x="62276" y="602"/>
                    </a:cubicBezTo>
                    <a:close/>
                    <a:moveTo>
                      <a:pt x="32014" y="33"/>
                    </a:moveTo>
                    <a:cubicBezTo>
                      <a:pt x="31444" y="44"/>
                      <a:pt x="30887" y="76"/>
                      <a:pt x="30339" y="120"/>
                    </a:cubicBezTo>
                    <a:cubicBezTo>
                      <a:pt x="30361" y="274"/>
                      <a:pt x="30372" y="438"/>
                      <a:pt x="30372" y="602"/>
                    </a:cubicBezTo>
                    <a:cubicBezTo>
                      <a:pt x="30372" y="930"/>
                      <a:pt x="30328" y="1270"/>
                      <a:pt x="30240" y="1587"/>
                    </a:cubicBezTo>
                    <a:cubicBezTo>
                      <a:pt x="30153" y="1905"/>
                      <a:pt x="29967" y="2387"/>
                      <a:pt x="29649" y="2562"/>
                    </a:cubicBezTo>
                    <a:cubicBezTo>
                      <a:pt x="29595" y="2584"/>
                      <a:pt x="29485" y="2606"/>
                      <a:pt x="29364" y="2606"/>
                    </a:cubicBezTo>
                    <a:cubicBezTo>
                      <a:pt x="29189" y="2606"/>
                      <a:pt x="28981" y="2573"/>
                      <a:pt x="28872" y="2485"/>
                    </a:cubicBezTo>
                    <a:lnTo>
                      <a:pt x="28872" y="2638"/>
                    </a:lnTo>
                    <a:cubicBezTo>
                      <a:pt x="28817" y="3471"/>
                      <a:pt x="28894" y="4314"/>
                      <a:pt x="28926" y="5146"/>
                    </a:cubicBezTo>
                    <a:cubicBezTo>
                      <a:pt x="28938" y="5354"/>
                      <a:pt x="28882" y="5638"/>
                      <a:pt x="28664" y="5650"/>
                    </a:cubicBezTo>
                    <a:lnTo>
                      <a:pt x="28576" y="5650"/>
                    </a:lnTo>
                    <a:cubicBezTo>
                      <a:pt x="28554" y="5650"/>
                      <a:pt x="28544" y="5650"/>
                      <a:pt x="28522" y="5660"/>
                    </a:cubicBezTo>
                    <a:cubicBezTo>
                      <a:pt x="28412" y="5704"/>
                      <a:pt x="28434" y="5857"/>
                      <a:pt x="28466" y="5978"/>
                    </a:cubicBezTo>
                    <a:cubicBezTo>
                      <a:pt x="28522" y="6164"/>
                      <a:pt x="28522" y="6383"/>
                      <a:pt x="28434" y="6558"/>
                    </a:cubicBezTo>
                    <a:cubicBezTo>
                      <a:pt x="28357" y="6711"/>
                      <a:pt x="28193" y="6821"/>
                      <a:pt x="28028" y="6821"/>
                    </a:cubicBezTo>
                    <a:cubicBezTo>
                      <a:pt x="28007" y="6821"/>
                      <a:pt x="27974" y="6821"/>
                      <a:pt x="27952" y="6810"/>
                    </a:cubicBezTo>
                    <a:cubicBezTo>
                      <a:pt x="27865" y="6788"/>
                      <a:pt x="27788" y="6745"/>
                      <a:pt x="27711" y="6745"/>
                    </a:cubicBezTo>
                    <a:lnTo>
                      <a:pt x="27700" y="6745"/>
                    </a:lnTo>
                    <a:cubicBezTo>
                      <a:pt x="27514" y="6745"/>
                      <a:pt x="27449" y="6964"/>
                      <a:pt x="27383" y="7149"/>
                    </a:cubicBezTo>
                    <a:cubicBezTo>
                      <a:pt x="27415" y="7149"/>
                      <a:pt x="27449" y="7161"/>
                      <a:pt x="27492" y="7161"/>
                    </a:cubicBezTo>
                    <a:cubicBezTo>
                      <a:pt x="27799" y="7106"/>
                      <a:pt x="28116" y="7062"/>
                      <a:pt x="28434" y="7062"/>
                    </a:cubicBezTo>
                    <a:cubicBezTo>
                      <a:pt x="28664" y="7062"/>
                      <a:pt x="28894" y="7084"/>
                      <a:pt x="29113" y="7139"/>
                    </a:cubicBezTo>
                    <a:cubicBezTo>
                      <a:pt x="29989" y="7358"/>
                      <a:pt x="30689" y="8058"/>
                      <a:pt x="31062" y="8869"/>
                    </a:cubicBezTo>
                    <a:cubicBezTo>
                      <a:pt x="31237" y="9263"/>
                      <a:pt x="31357" y="9689"/>
                      <a:pt x="31423" y="10117"/>
                    </a:cubicBezTo>
                    <a:cubicBezTo>
                      <a:pt x="31444" y="10292"/>
                      <a:pt x="31466" y="10456"/>
                      <a:pt x="31478" y="10631"/>
                    </a:cubicBezTo>
                    <a:cubicBezTo>
                      <a:pt x="31532" y="10686"/>
                      <a:pt x="31576" y="10730"/>
                      <a:pt x="31631" y="10774"/>
                    </a:cubicBezTo>
                    <a:cubicBezTo>
                      <a:pt x="32036" y="11200"/>
                      <a:pt x="32332" y="11825"/>
                      <a:pt x="32605" y="12416"/>
                    </a:cubicBezTo>
                    <a:cubicBezTo>
                      <a:pt x="32901" y="12131"/>
                      <a:pt x="33218" y="11923"/>
                      <a:pt x="33536" y="11857"/>
                    </a:cubicBezTo>
                    <a:cubicBezTo>
                      <a:pt x="33853" y="11650"/>
                      <a:pt x="34204" y="11463"/>
                      <a:pt x="34554" y="11310"/>
                    </a:cubicBezTo>
                    <a:cubicBezTo>
                      <a:pt x="34401" y="10500"/>
                      <a:pt x="34269" y="9668"/>
                      <a:pt x="34215" y="8835"/>
                    </a:cubicBezTo>
                    <a:cubicBezTo>
                      <a:pt x="34171" y="8190"/>
                      <a:pt x="34335" y="7621"/>
                      <a:pt x="33996" y="7040"/>
                    </a:cubicBezTo>
                    <a:cubicBezTo>
                      <a:pt x="33525" y="6208"/>
                      <a:pt x="32539" y="5638"/>
                      <a:pt x="32463" y="4697"/>
                    </a:cubicBezTo>
                    <a:cubicBezTo>
                      <a:pt x="32452" y="4544"/>
                      <a:pt x="32463" y="4390"/>
                      <a:pt x="32529" y="4248"/>
                    </a:cubicBezTo>
                    <a:cubicBezTo>
                      <a:pt x="32595" y="4106"/>
                      <a:pt x="32715" y="3996"/>
                      <a:pt x="32813" y="3865"/>
                    </a:cubicBezTo>
                    <a:cubicBezTo>
                      <a:pt x="33514" y="3011"/>
                      <a:pt x="33218" y="1741"/>
                      <a:pt x="32901" y="690"/>
                    </a:cubicBezTo>
                    <a:cubicBezTo>
                      <a:pt x="32846" y="493"/>
                      <a:pt x="32770" y="285"/>
                      <a:pt x="32616" y="164"/>
                    </a:cubicBezTo>
                    <a:cubicBezTo>
                      <a:pt x="32463" y="55"/>
                      <a:pt x="32266" y="33"/>
                      <a:pt x="32069" y="33"/>
                    </a:cubicBezTo>
                    <a:close/>
                    <a:moveTo>
                      <a:pt x="44594" y="8650"/>
                    </a:moveTo>
                    <a:cubicBezTo>
                      <a:pt x="44507" y="9942"/>
                      <a:pt x="44780" y="11277"/>
                      <a:pt x="45492" y="12361"/>
                    </a:cubicBezTo>
                    <a:cubicBezTo>
                      <a:pt x="45678" y="12646"/>
                      <a:pt x="45908" y="12908"/>
                      <a:pt x="46159" y="13149"/>
                    </a:cubicBezTo>
                    <a:cubicBezTo>
                      <a:pt x="46291" y="13149"/>
                      <a:pt x="46434" y="13139"/>
                      <a:pt x="46565" y="13139"/>
                    </a:cubicBezTo>
                    <a:cubicBezTo>
                      <a:pt x="45284" y="12098"/>
                      <a:pt x="44649" y="10324"/>
                      <a:pt x="44627" y="8660"/>
                    </a:cubicBezTo>
                    <a:cubicBezTo>
                      <a:pt x="44616" y="8650"/>
                      <a:pt x="44605" y="8650"/>
                      <a:pt x="44594" y="8650"/>
                    </a:cubicBezTo>
                    <a:close/>
                    <a:moveTo>
                      <a:pt x="41923" y="8015"/>
                    </a:moveTo>
                    <a:cubicBezTo>
                      <a:pt x="40838" y="8015"/>
                      <a:pt x="39744" y="8288"/>
                      <a:pt x="38736" y="8715"/>
                    </a:cubicBezTo>
                    <a:cubicBezTo>
                      <a:pt x="37247" y="9361"/>
                      <a:pt x="35923" y="10324"/>
                      <a:pt x="34609" y="11288"/>
                    </a:cubicBezTo>
                    <a:cubicBezTo>
                      <a:pt x="35288" y="11015"/>
                      <a:pt x="36021" y="10872"/>
                      <a:pt x="36821" y="10872"/>
                    </a:cubicBezTo>
                    <a:cubicBezTo>
                      <a:pt x="37247" y="10872"/>
                      <a:pt x="37685" y="10916"/>
                      <a:pt x="38135" y="11003"/>
                    </a:cubicBezTo>
                    <a:cubicBezTo>
                      <a:pt x="40762" y="11518"/>
                      <a:pt x="42996" y="12898"/>
                      <a:pt x="45448" y="13182"/>
                    </a:cubicBezTo>
                    <a:cubicBezTo>
                      <a:pt x="45492" y="13171"/>
                      <a:pt x="45524" y="13171"/>
                      <a:pt x="45568" y="13171"/>
                    </a:cubicBezTo>
                    <a:cubicBezTo>
                      <a:pt x="44911" y="12416"/>
                      <a:pt x="44495" y="11474"/>
                      <a:pt x="44298" y="10489"/>
                    </a:cubicBezTo>
                    <a:cubicBezTo>
                      <a:pt x="44156" y="9821"/>
                      <a:pt x="44123" y="9142"/>
                      <a:pt x="44167" y="8463"/>
                    </a:cubicBezTo>
                    <a:cubicBezTo>
                      <a:pt x="43970" y="8376"/>
                      <a:pt x="43762" y="8299"/>
                      <a:pt x="43554" y="8244"/>
                    </a:cubicBezTo>
                    <a:cubicBezTo>
                      <a:pt x="43028" y="8091"/>
                      <a:pt x="42470" y="8015"/>
                      <a:pt x="41923" y="8015"/>
                    </a:cubicBezTo>
                    <a:close/>
                    <a:moveTo>
                      <a:pt x="63732" y="14616"/>
                    </a:moveTo>
                    <a:lnTo>
                      <a:pt x="63732" y="14616"/>
                    </a:lnTo>
                    <a:cubicBezTo>
                      <a:pt x="63798" y="15219"/>
                      <a:pt x="63830" y="15832"/>
                      <a:pt x="63842" y="16434"/>
                    </a:cubicBezTo>
                    <a:lnTo>
                      <a:pt x="63852" y="16292"/>
                    </a:lnTo>
                    <a:lnTo>
                      <a:pt x="63852" y="15832"/>
                    </a:lnTo>
                    <a:lnTo>
                      <a:pt x="63852" y="15372"/>
                    </a:lnTo>
                    <a:cubicBezTo>
                      <a:pt x="63852" y="15241"/>
                      <a:pt x="63852" y="15109"/>
                      <a:pt x="63842" y="14978"/>
                    </a:cubicBezTo>
                    <a:cubicBezTo>
                      <a:pt x="63809" y="14857"/>
                      <a:pt x="63765" y="14737"/>
                      <a:pt x="63732" y="14616"/>
                    </a:cubicBezTo>
                    <a:close/>
                    <a:moveTo>
                      <a:pt x="65538" y="17704"/>
                    </a:moveTo>
                    <a:cubicBezTo>
                      <a:pt x="65539" y="17705"/>
                      <a:pt x="65539" y="17707"/>
                      <a:pt x="65540" y="17708"/>
                    </a:cubicBezTo>
                    <a:lnTo>
                      <a:pt x="65540" y="17708"/>
                    </a:lnTo>
                    <a:cubicBezTo>
                      <a:pt x="65539" y="17707"/>
                      <a:pt x="65539" y="17705"/>
                      <a:pt x="65538" y="17704"/>
                    </a:cubicBezTo>
                    <a:close/>
                    <a:moveTo>
                      <a:pt x="69579" y="17978"/>
                    </a:moveTo>
                    <a:cubicBezTo>
                      <a:pt x="69426" y="18022"/>
                      <a:pt x="69251" y="18054"/>
                      <a:pt x="69064" y="18066"/>
                    </a:cubicBezTo>
                    <a:cubicBezTo>
                      <a:pt x="69251" y="18350"/>
                      <a:pt x="69448" y="18645"/>
                      <a:pt x="69645" y="18930"/>
                    </a:cubicBezTo>
                    <a:cubicBezTo>
                      <a:pt x="69743" y="18876"/>
                      <a:pt x="69842" y="18832"/>
                      <a:pt x="69940" y="18777"/>
                    </a:cubicBezTo>
                    <a:cubicBezTo>
                      <a:pt x="69820" y="18416"/>
                      <a:pt x="69645" y="17978"/>
                      <a:pt x="69589" y="17978"/>
                    </a:cubicBezTo>
                    <a:close/>
                    <a:moveTo>
                      <a:pt x="65540" y="17708"/>
                    </a:moveTo>
                    <a:lnTo>
                      <a:pt x="65540" y="17708"/>
                    </a:lnTo>
                    <a:cubicBezTo>
                      <a:pt x="65694" y="18222"/>
                      <a:pt x="66055" y="18680"/>
                      <a:pt x="66524" y="18952"/>
                    </a:cubicBezTo>
                    <a:cubicBezTo>
                      <a:pt x="66251" y="18613"/>
                      <a:pt x="65998" y="18263"/>
                      <a:pt x="65747" y="17912"/>
                    </a:cubicBezTo>
                    <a:cubicBezTo>
                      <a:pt x="65640" y="17848"/>
                      <a:pt x="65563" y="17783"/>
                      <a:pt x="65540" y="17708"/>
                    </a:cubicBezTo>
                    <a:close/>
                    <a:moveTo>
                      <a:pt x="64071" y="20649"/>
                    </a:moveTo>
                    <a:cubicBezTo>
                      <a:pt x="64071" y="20769"/>
                      <a:pt x="64061" y="20890"/>
                      <a:pt x="64049" y="21022"/>
                    </a:cubicBezTo>
                    <a:cubicBezTo>
                      <a:pt x="64061" y="20890"/>
                      <a:pt x="64061" y="20769"/>
                      <a:pt x="64071" y="20649"/>
                    </a:cubicBezTo>
                    <a:close/>
                    <a:moveTo>
                      <a:pt x="64049" y="21022"/>
                    </a:moveTo>
                    <a:cubicBezTo>
                      <a:pt x="64039" y="21142"/>
                      <a:pt x="64028" y="21263"/>
                      <a:pt x="63995" y="21394"/>
                    </a:cubicBezTo>
                    <a:cubicBezTo>
                      <a:pt x="64017" y="21263"/>
                      <a:pt x="64039" y="21142"/>
                      <a:pt x="64049" y="21022"/>
                    </a:cubicBezTo>
                    <a:close/>
                    <a:moveTo>
                      <a:pt x="63892" y="21750"/>
                    </a:moveTo>
                    <a:cubicBezTo>
                      <a:pt x="63886" y="21759"/>
                      <a:pt x="63886" y="21768"/>
                      <a:pt x="63886" y="21777"/>
                    </a:cubicBezTo>
                    <a:cubicBezTo>
                      <a:pt x="63888" y="21768"/>
                      <a:pt x="63890" y="21759"/>
                      <a:pt x="63892" y="21750"/>
                    </a:cubicBezTo>
                    <a:close/>
                    <a:moveTo>
                      <a:pt x="17420" y="1828"/>
                    </a:moveTo>
                    <a:cubicBezTo>
                      <a:pt x="17398" y="1872"/>
                      <a:pt x="17376" y="1927"/>
                      <a:pt x="17365" y="1982"/>
                    </a:cubicBezTo>
                    <a:cubicBezTo>
                      <a:pt x="17201" y="2529"/>
                      <a:pt x="17573" y="3066"/>
                      <a:pt x="17858" y="3570"/>
                    </a:cubicBezTo>
                    <a:cubicBezTo>
                      <a:pt x="18142" y="4062"/>
                      <a:pt x="18306" y="4784"/>
                      <a:pt x="17846" y="5135"/>
                    </a:cubicBezTo>
                    <a:cubicBezTo>
                      <a:pt x="17671" y="5266"/>
                      <a:pt x="17442" y="5299"/>
                      <a:pt x="17233" y="5343"/>
                    </a:cubicBezTo>
                    <a:cubicBezTo>
                      <a:pt x="15262" y="5704"/>
                      <a:pt x="13335" y="6646"/>
                      <a:pt x="12109" y="8222"/>
                    </a:cubicBezTo>
                    <a:cubicBezTo>
                      <a:pt x="10598" y="10171"/>
                      <a:pt x="10325" y="12788"/>
                      <a:pt x="10106" y="15241"/>
                    </a:cubicBezTo>
                    <a:cubicBezTo>
                      <a:pt x="6153" y="16215"/>
                      <a:pt x="2661" y="18876"/>
                      <a:pt x="625" y="22379"/>
                    </a:cubicBezTo>
                    <a:cubicBezTo>
                      <a:pt x="1226" y="22018"/>
                      <a:pt x="1927" y="21755"/>
                      <a:pt x="2661" y="21613"/>
                    </a:cubicBezTo>
                    <a:cubicBezTo>
                      <a:pt x="3011" y="21066"/>
                      <a:pt x="3427" y="20572"/>
                      <a:pt x="3898" y="20277"/>
                    </a:cubicBezTo>
                    <a:cubicBezTo>
                      <a:pt x="5530" y="18602"/>
                      <a:pt x="7664" y="17409"/>
                      <a:pt x="9975" y="17332"/>
                    </a:cubicBezTo>
                    <a:cubicBezTo>
                      <a:pt x="10040" y="17321"/>
                      <a:pt x="10106" y="17321"/>
                      <a:pt x="10172" y="17321"/>
                    </a:cubicBezTo>
                    <a:cubicBezTo>
                      <a:pt x="10511" y="17321"/>
                      <a:pt x="10829" y="17353"/>
                      <a:pt x="11135" y="17419"/>
                    </a:cubicBezTo>
                    <a:cubicBezTo>
                      <a:pt x="11190" y="17409"/>
                      <a:pt x="11255" y="17409"/>
                      <a:pt x="11310" y="17409"/>
                    </a:cubicBezTo>
                    <a:cubicBezTo>
                      <a:pt x="11507" y="17409"/>
                      <a:pt x="11715" y="17452"/>
                      <a:pt x="11902" y="17507"/>
                    </a:cubicBezTo>
                    <a:cubicBezTo>
                      <a:pt x="11978" y="17529"/>
                      <a:pt x="12055" y="17562"/>
                      <a:pt x="12131" y="17594"/>
                    </a:cubicBezTo>
                    <a:cubicBezTo>
                      <a:pt x="12153" y="17562"/>
                      <a:pt x="12175" y="17540"/>
                      <a:pt x="12208" y="17518"/>
                    </a:cubicBezTo>
                    <a:cubicBezTo>
                      <a:pt x="11332" y="14058"/>
                      <a:pt x="11474" y="10314"/>
                      <a:pt x="14781" y="8102"/>
                    </a:cubicBezTo>
                    <a:cubicBezTo>
                      <a:pt x="16215" y="7139"/>
                      <a:pt x="17956" y="6701"/>
                      <a:pt x="19697" y="6701"/>
                    </a:cubicBezTo>
                    <a:cubicBezTo>
                      <a:pt x="19861" y="6701"/>
                      <a:pt x="20025" y="6711"/>
                      <a:pt x="20189" y="6711"/>
                    </a:cubicBezTo>
                    <a:cubicBezTo>
                      <a:pt x="20124" y="6646"/>
                      <a:pt x="20080" y="6558"/>
                      <a:pt x="20047" y="6470"/>
                    </a:cubicBezTo>
                    <a:cubicBezTo>
                      <a:pt x="19992" y="6329"/>
                      <a:pt x="19970" y="6164"/>
                      <a:pt x="19861" y="6044"/>
                    </a:cubicBezTo>
                    <a:cubicBezTo>
                      <a:pt x="19795" y="5967"/>
                      <a:pt x="19708" y="5923"/>
                      <a:pt x="19631" y="5857"/>
                    </a:cubicBezTo>
                    <a:cubicBezTo>
                      <a:pt x="19390" y="5650"/>
                      <a:pt x="19335" y="5299"/>
                      <a:pt x="19303" y="4971"/>
                    </a:cubicBezTo>
                    <a:cubicBezTo>
                      <a:pt x="19248" y="4402"/>
                      <a:pt x="19215" y="3832"/>
                      <a:pt x="19172" y="3252"/>
                    </a:cubicBezTo>
                    <a:cubicBezTo>
                      <a:pt x="19160" y="3186"/>
                      <a:pt x="19160" y="3142"/>
                      <a:pt x="19160" y="3098"/>
                    </a:cubicBezTo>
                    <a:lnTo>
                      <a:pt x="19160" y="3076"/>
                    </a:lnTo>
                    <a:cubicBezTo>
                      <a:pt x="19073" y="3241"/>
                      <a:pt x="18887" y="3329"/>
                      <a:pt x="18700" y="3329"/>
                    </a:cubicBezTo>
                    <a:cubicBezTo>
                      <a:pt x="18635" y="3329"/>
                      <a:pt x="18580" y="3317"/>
                      <a:pt x="18525" y="3307"/>
                    </a:cubicBezTo>
                    <a:cubicBezTo>
                      <a:pt x="18284" y="3230"/>
                      <a:pt x="18087" y="3044"/>
                      <a:pt x="17934" y="2836"/>
                    </a:cubicBezTo>
                    <a:cubicBezTo>
                      <a:pt x="17759" y="2606"/>
                      <a:pt x="17562" y="2234"/>
                      <a:pt x="17420" y="1828"/>
                    </a:cubicBezTo>
                    <a:close/>
                    <a:moveTo>
                      <a:pt x="63020" y="0"/>
                    </a:moveTo>
                    <a:cubicBezTo>
                      <a:pt x="63349" y="690"/>
                      <a:pt x="63601" y="1402"/>
                      <a:pt x="63776" y="2135"/>
                    </a:cubicBezTo>
                    <a:cubicBezTo>
                      <a:pt x="64302" y="4226"/>
                      <a:pt x="64247" y="6482"/>
                      <a:pt x="63699" y="8562"/>
                    </a:cubicBezTo>
                    <a:cubicBezTo>
                      <a:pt x="63908" y="8770"/>
                      <a:pt x="64105" y="9011"/>
                      <a:pt x="64302" y="9230"/>
                    </a:cubicBezTo>
                    <a:cubicBezTo>
                      <a:pt x="64487" y="9449"/>
                      <a:pt x="64674" y="9668"/>
                      <a:pt x="64871" y="9886"/>
                    </a:cubicBezTo>
                    <a:cubicBezTo>
                      <a:pt x="64991" y="9689"/>
                      <a:pt x="65122" y="9504"/>
                      <a:pt x="65276" y="9339"/>
                    </a:cubicBezTo>
                    <a:cubicBezTo>
                      <a:pt x="66152" y="8343"/>
                      <a:pt x="67455" y="7905"/>
                      <a:pt x="68725" y="7697"/>
                    </a:cubicBezTo>
                    <a:cubicBezTo>
                      <a:pt x="68988" y="7653"/>
                      <a:pt x="69261" y="7642"/>
                      <a:pt x="69524" y="7642"/>
                    </a:cubicBezTo>
                    <a:cubicBezTo>
                      <a:pt x="70137" y="7642"/>
                      <a:pt x="70750" y="7752"/>
                      <a:pt x="71331" y="7949"/>
                    </a:cubicBezTo>
                    <a:cubicBezTo>
                      <a:pt x="72360" y="8321"/>
                      <a:pt x="73290" y="9142"/>
                      <a:pt x="73893" y="10084"/>
                    </a:cubicBezTo>
                    <a:cubicBezTo>
                      <a:pt x="74418" y="9711"/>
                      <a:pt x="75009" y="9438"/>
                      <a:pt x="75644" y="9241"/>
                    </a:cubicBezTo>
                    <a:cubicBezTo>
                      <a:pt x="75820" y="9186"/>
                      <a:pt x="76017" y="9131"/>
                      <a:pt x="76214" y="9088"/>
                    </a:cubicBezTo>
                    <a:cubicBezTo>
                      <a:pt x="76816" y="8956"/>
                      <a:pt x="77429" y="8891"/>
                      <a:pt x="78053" y="8891"/>
                    </a:cubicBezTo>
                    <a:cubicBezTo>
                      <a:pt x="78305" y="8891"/>
                      <a:pt x="78545" y="8901"/>
                      <a:pt x="78798" y="8923"/>
                    </a:cubicBezTo>
                    <a:cubicBezTo>
                      <a:pt x="80976" y="9110"/>
                      <a:pt x="83046" y="9930"/>
                      <a:pt x="85126" y="10599"/>
                    </a:cubicBezTo>
                    <a:cubicBezTo>
                      <a:pt x="87042" y="11200"/>
                      <a:pt x="88990" y="11672"/>
                      <a:pt x="90973" y="12000"/>
                    </a:cubicBezTo>
                    <a:cubicBezTo>
                      <a:pt x="91421" y="12066"/>
                      <a:pt x="91859" y="12142"/>
                      <a:pt x="92308" y="12208"/>
                    </a:cubicBezTo>
                    <a:cubicBezTo>
                      <a:pt x="93129" y="12339"/>
                      <a:pt x="93951" y="12514"/>
                      <a:pt x="94761" y="12821"/>
                    </a:cubicBezTo>
                    <a:cubicBezTo>
                      <a:pt x="95571" y="13127"/>
                      <a:pt x="96337" y="13587"/>
                      <a:pt x="96929" y="14212"/>
                    </a:cubicBezTo>
                    <a:cubicBezTo>
                      <a:pt x="97235" y="14485"/>
                      <a:pt x="97487" y="14923"/>
                      <a:pt x="97651" y="15295"/>
                    </a:cubicBezTo>
                    <a:cubicBezTo>
                      <a:pt x="97946" y="15942"/>
                      <a:pt x="98034" y="16620"/>
                      <a:pt x="97990" y="17310"/>
                    </a:cubicBezTo>
                    <a:cubicBezTo>
                      <a:pt x="98352" y="17233"/>
                      <a:pt x="98724" y="17200"/>
                      <a:pt x="99107" y="17200"/>
                    </a:cubicBezTo>
                    <a:cubicBezTo>
                      <a:pt x="99972" y="17200"/>
                      <a:pt x="100859" y="17365"/>
                      <a:pt x="101713" y="17540"/>
                    </a:cubicBezTo>
                    <a:cubicBezTo>
                      <a:pt x="103399" y="17879"/>
                      <a:pt x="105348" y="18010"/>
                      <a:pt x="106968" y="18569"/>
                    </a:cubicBezTo>
                    <a:cubicBezTo>
                      <a:pt x="107669" y="18810"/>
                      <a:pt x="108271" y="19302"/>
                      <a:pt x="108753" y="19905"/>
                    </a:cubicBezTo>
                    <a:cubicBezTo>
                      <a:pt x="108747" y="19876"/>
                      <a:pt x="108741" y="19847"/>
                      <a:pt x="108734" y="19818"/>
                    </a:cubicBezTo>
                    <a:lnTo>
                      <a:pt x="108734" y="19818"/>
                    </a:lnTo>
                    <a:cubicBezTo>
                      <a:pt x="108748" y="19862"/>
                      <a:pt x="108761" y="19908"/>
                      <a:pt x="108775" y="19949"/>
                    </a:cubicBezTo>
                    <a:cubicBezTo>
                      <a:pt x="109191" y="20463"/>
                      <a:pt x="109508" y="21044"/>
                      <a:pt x="109739" y="21591"/>
                    </a:cubicBezTo>
                    <a:cubicBezTo>
                      <a:pt x="109804" y="21766"/>
                      <a:pt x="109902" y="21985"/>
                      <a:pt x="110012" y="22226"/>
                    </a:cubicBezTo>
                    <a:cubicBezTo>
                      <a:pt x="110077" y="22412"/>
                      <a:pt x="110155" y="22609"/>
                      <a:pt x="110231" y="22806"/>
                    </a:cubicBezTo>
                    <a:cubicBezTo>
                      <a:pt x="110592" y="22937"/>
                      <a:pt x="110943" y="23113"/>
                      <a:pt x="111293" y="23343"/>
                    </a:cubicBezTo>
                    <a:cubicBezTo>
                      <a:pt x="111293" y="23025"/>
                      <a:pt x="111293" y="22696"/>
                      <a:pt x="111271" y="22379"/>
                    </a:cubicBezTo>
                    <a:cubicBezTo>
                      <a:pt x="111184" y="21186"/>
                      <a:pt x="111523" y="19905"/>
                      <a:pt x="110943" y="18799"/>
                    </a:cubicBezTo>
                    <a:cubicBezTo>
                      <a:pt x="110559" y="18066"/>
                      <a:pt x="109837" y="17562"/>
                      <a:pt x="109060" y="17310"/>
                    </a:cubicBezTo>
                    <a:cubicBezTo>
                      <a:pt x="108468" y="17113"/>
                      <a:pt x="107855" y="17058"/>
                      <a:pt x="107231" y="17058"/>
                    </a:cubicBezTo>
                    <a:cubicBezTo>
                      <a:pt x="106782" y="17058"/>
                      <a:pt x="106323" y="17091"/>
                      <a:pt x="105873" y="17124"/>
                    </a:cubicBezTo>
                    <a:cubicBezTo>
                      <a:pt x="105425" y="17146"/>
                      <a:pt x="104965" y="17178"/>
                      <a:pt x="104527" y="17178"/>
                    </a:cubicBezTo>
                    <a:cubicBezTo>
                      <a:pt x="104340" y="17178"/>
                      <a:pt x="104165" y="17168"/>
                      <a:pt x="103990" y="17156"/>
                    </a:cubicBezTo>
                    <a:cubicBezTo>
                      <a:pt x="103870" y="17156"/>
                      <a:pt x="103749" y="17146"/>
                      <a:pt x="103651" y="17069"/>
                    </a:cubicBezTo>
                    <a:cubicBezTo>
                      <a:pt x="103552" y="16981"/>
                      <a:pt x="103508" y="16850"/>
                      <a:pt x="103486" y="16718"/>
                    </a:cubicBezTo>
                    <a:cubicBezTo>
                      <a:pt x="103345" y="15942"/>
                      <a:pt x="103432" y="15142"/>
                      <a:pt x="103355" y="14365"/>
                    </a:cubicBezTo>
                    <a:cubicBezTo>
                      <a:pt x="103147" y="12273"/>
                      <a:pt x="101056" y="11266"/>
                      <a:pt x="99216" y="10894"/>
                    </a:cubicBezTo>
                    <a:cubicBezTo>
                      <a:pt x="98800" y="10806"/>
                      <a:pt x="98374" y="10752"/>
                      <a:pt x="97946" y="10708"/>
                    </a:cubicBezTo>
                    <a:cubicBezTo>
                      <a:pt x="97246" y="10631"/>
                      <a:pt x="96545" y="10609"/>
                      <a:pt x="95834" y="10609"/>
                    </a:cubicBezTo>
                    <a:cubicBezTo>
                      <a:pt x="95012" y="10609"/>
                      <a:pt x="94191" y="10642"/>
                      <a:pt x="93370" y="10675"/>
                    </a:cubicBezTo>
                    <a:cubicBezTo>
                      <a:pt x="92538" y="10708"/>
                      <a:pt x="91717" y="10740"/>
                      <a:pt x="90895" y="10740"/>
                    </a:cubicBezTo>
                    <a:cubicBezTo>
                      <a:pt x="89812" y="10740"/>
                      <a:pt x="88739" y="10686"/>
                      <a:pt x="87666" y="10489"/>
                    </a:cubicBezTo>
                    <a:cubicBezTo>
                      <a:pt x="84732" y="9942"/>
                      <a:pt x="81961" y="8354"/>
                      <a:pt x="79005" y="8354"/>
                    </a:cubicBezTo>
                    <a:cubicBezTo>
                      <a:pt x="78830" y="8354"/>
                      <a:pt x="78644" y="8365"/>
                      <a:pt x="78458" y="8376"/>
                    </a:cubicBezTo>
                    <a:cubicBezTo>
                      <a:pt x="78721" y="7981"/>
                      <a:pt x="78995" y="7555"/>
                      <a:pt x="78995" y="7073"/>
                    </a:cubicBezTo>
                    <a:cubicBezTo>
                      <a:pt x="78995" y="6635"/>
                      <a:pt x="78644" y="6186"/>
                      <a:pt x="78228" y="6186"/>
                    </a:cubicBezTo>
                    <a:cubicBezTo>
                      <a:pt x="78195" y="6186"/>
                      <a:pt x="78151" y="6186"/>
                      <a:pt x="78107" y="6197"/>
                    </a:cubicBezTo>
                    <a:cubicBezTo>
                      <a:pt x="78316" y="5310"/>
                      <a:pt x="77615" y="4434"/>
                      <a:pt x="76794" y="4040"/>
                    </a:cubicBezTo>
                    <a:cubicBezTo>
                      <a:pt x="76345" y="3832"/>
                      <a:pt x="75852" y="3733"/>
                      <a:pt x="75370" y="3733"/>
                    </a:cubicBezTo>
                    <a:cubicBezTo>
                      <a:pt x="74801" y="3733"/>
                      <a:pt x="74232" y="3876"/>
                      <a:pt x="73728" y="4149"/>
                    </a:cubicBezTo>
                    <a:cubicBezTo>
                      <a:pt x="72808" y="4664"/>
                      <a:pt x="72151" y="5638"/>
                      <a:pt x="72020" y="6679"/>
                    </a:cubicBezTo>
                    <a:cubicBezTo>
                      <a:pt x="71353" y="6624"/>
                      <a:pt x="70696" y="6558"/>
                      <a:pt x="70027" y="6492"/>
                    </a:cubicBezTo>
                    <a:cubicBezTo>
                      <a:pt x="69842" y="6482"/>
                      <a:pt x="69645" y="6449"/>
                      <a:pt x="69513" y="6317"/>
                    </a:cubicBezTo>
                    <a:cubicBezTo>
                      <a:pt x="69404" y="6197"/>
                      <a:pt x="69382" y="6044"/>
                      <a:pt x="69360" y="5891"/>
                    </a:cubicBezTo>
                    <a:cubicBezTo>
                      <a:pt x="69294" y="5376"/>
                      <a:pt x="69239" y="4850"/>
                      <a:pt x="68966" y="4402"/>
                    </a:cubicBezTo>
                    <a:cubicBezTo>
                      <a:pt x="68757" y="4040"/>
                      <a:pt x="68353" y="3755"/>
                      <a:pt x="67947" y="3755"/>
                    </a:cubicBezTo>
                    <a:cubicBezTo>
                      <a:pt x="67849" y="3755"/>
                      <a:pt x="67761" y="3777"/>
                      <a:pt x="67674" y="3799"/>
                    </a:cubicBezTo>
                    <a:cubicBezTo>
                      <a:pt x="67684" y="2814"/>
                      <a:pt x="67619" y="1818"/>
                      <a:pt x="67487" y="843"/>
                    </a:cubicBezTo>
                    <a:cubicBezTo>
                      <a:pt x="67444" y="580"/>
                      <a:pt x="67389" y="295"/>
                      <a:pt x="67181" y="142"/>
                    </a:cubicBezTo>
                    <a:cubicBezTo>
                      <a:pt x="67006" y="22"/>
                      <a:pt x="66787" y="11"/>
                      <a:pt x="66579" y="11"/>
                    </a:cubicBezTo>
                    <a:cubicBezTo>
                      <a:pt x="65845" y="0"/>
                      <a:pt x="65112" y="0"/>
                      <a:pt x="64367" y="0"/>
                    </a:cubicBezTo>
                    <a:close/>
                    <a:moveTo>
                      <a:pt x="63852" y="15010"/>
                    </a:moveTo>
                    <a:lnTo>
                      <a:pt x="63852" y="15010"/>
                    </a:lnTo>
                    <a:cubicBezTo>
                      <a:pt x="63864" y="15131"/>
                      <a:pt x="63864" y="15251"/>
                      <a:pt x="63864" y="15372"/>
                    </a:cubicBezTo>
                    <a:lnTo>
                      <a:pt x="63864" y="15832"/>
                    </a:lnTo>
                    <a:lnTo>
                      <a:pt x="63852" y="16292"/>
                    </a:lnTo>
                    <a:lnTo>
                      <a:pt x="63842" y="16555"/>
                    </a:lnTo>
                    <a:lnTo>
                      <a:pt x="63842" y="16784"/>
                    </a:lnTo>
                    <a:cubicBezTo>
                      <a:pt x="63842" y="17529"/>
                      <a:pt x="63809" y="18285"/>
                      <a:pt x="63721" y="19029"/>
                    </a:cubicBezTo>
                    <a:cubicBezTo>
                      <a:pt x="63787" y="18864"/>
                      <a:pt x="63830" y="18701"/>
                      <a:pt x="63864" y="18525"/>
                    </a:cubicBezTo>
                    <a:lnTo>
                      <a:pt x="63864" y="18525"/>
                    </a:lnTo>
                    <a:cubicBezTo>
                      <a:pt x="63830" y="18711"/>
                      <a:pt x="63787" y="18876"/>
                      <a:pt x="63721" y="19051"/>
                    </a:cubicBezTo>
                    <a:cubicBezTo>
                      <a:pt x="63699" y="19215"/>
                      <a:pt x="63677" y="19390"/>
                      <a:pt x="63655" y="19555"/>
                    </a:cubicBezTo>
                    <a:cubicBezTo>
                      <a:pt x="63645" y="19642"/>
                      <a:pt x="63633" y="19730"/>
                      <a:pt x="63633" y="19817"/>
                    </a:cubicBezTo>
                    <a:cubicBezTo>
                      <a:pt x="63633" y="19894"/>
                      <a:pt x="63645" y="19959"/>
                      <a:pt x="63667" y="20025"/>
                    </a:cubicBezTo>
                    <a:cubicBezTo>
                      <a:pt x="63721" y="20190"/>
                      <a:pt x="63852" y="20310"/>
                      <a:pt x="63940" y="20463"/>
                    </a:cubicBezTo>
                    <a:cubicBezTo>
                      <a:pt x="64017" y="20606"/>
                      <a:pt x="64039" y="20748"/>
                      <a:pt x="64039" y="20901"/>
                    </a:cubicBezTo>
                    <a:cubicBezTo>
                      <a:pt x="64039" y="21177"/>
                      <a:pt x="63957" y="21463"/>
                      <a:pt x="63892" y="21750"/>
                    </a:cubicBezTo>
                    <a:lnTo>
                      <a:pt x="63892" y="21750"/>
                    </a:lnTo>
                    <a:cubicBezTo>
                      <a:pt x="63893" y="21748"/>
                      <a:pt x="63894" y="21746"/>
                      <a:pt x="63896" y="21744"/>
                    </a:cubicBezTo>
                    <a:cubicBezTo>
                      <a:pt x="63929" y="21635"/>
                      <a:pt x="63962" y="21514"/>
                      <a:pt x="63995" y="21394"/>
                    </a:cubicBezTo>
                    <a:lnTo>
                      <a:pt x="63995" y="21394"/>
                    </a:lnTo>
                    <a:cubicBezTo>
                      <a:pt x="63973" y="21514"/>
                      <a:pt x="63940" y="21635"/>
                      <a:pt x="63896" y="21755"/>
                    </a:cubicBezTo>
                    <a:cubicBezTo>
                      <a:pt x="63896" y="21777"/>
                      <a:pt x="63886" y="21810"/>
                      <a:pt x="63874" y="21832"/>
                    </a:cubicBezTo>
                    <a:cubicBezTo>
                      <a:pt x="63852" y="21952"/>
                      <a:pt x="63830" y="22083"/>
                      <a:pt x="63830" y="22204"/>
                    </a:cubicBezTo>
                    <a:lnTo>
                      <a:pt x="63830" y="22226"/>
                    </a:lnTo>
                    <a:cubicBezTo>
                      <a:pt x="63852" y="22215"/>
                      <a:pt x="63874" y="22215"/>
                      <a:pt x="63896" y="22215"/>
                    </a:cubicBezTo>
                    <a:cubicBezTo>
                      <a:pt x="64017" y="22215"/>
                      <a:pt x="64127" y="22357"/>
                      <a:pt x="64181" y="22477"/>
                    </a:cubicBezTo>
                    <a:cubicBezTo>
                      <a:pt x="64487" y="23058"/>
                      <a:pt x="64772" y="23660"/>
                      <a:pt x="65057" y="24263"/>
                    </a:cubicBezTo>
                    <a:cubicBezTo>
                      <a:pt x="65243" y="24645"/>
                      <a:pt x="65418" y="25018"/>
                      <a:pt x="65604" y="25390"/>
                    </a:cubicBezTo>
                    <a:cubicBezTo>
                      <a:pt x="65747" y="25117"/>
                      <a:pt x="65900" y="24832"/>
                      <a:pt x="66032" y="24558"/>
                    </a:cubicBezTo>
                    <a:cubicBezTo>
                      <a:pt x="65944" y="24448"/>
                      <a:pt x="65856" y="24328"/>
                      <a:pt x="65779" y="24197"/>
                    </a:cubicBezTo>
                    <a:cubicBezTo>
                      <a:pt x="66360" y="23299"/>
                      <a:pt x="66633" y="22237"/>
                      <a:pt x="67093" y="21263"/>
                    </a:cubicBezTo>
                    <a:cubicBezTo>
                      <a:pt x="67268" y="20901"/>
                      <a:pt x="67465" y="20606"/>
                      <a:pt x="67684" y="20343"/>
                    </a:cubicBezTo>
                    <a:cubicBezTo>
                      <a:pt x="67290" y="19894"/>
                      <a:pt x="66896" y="19434"/>
                      <a:pt x="66524" y="18963"/>
                    </a:cubicBezTo>
                    <a:cubicBezTo>
                      <a:pt x="65736" y="18799"/>
                      <a:pt x="65068" y="18164"/>
                      <a:pt x="64783" y="17409"/>
                    </a:cubicBezTo>
                    <a:cubicBezTo>
                      <a:pt x="64663" y="17058"/>
                      <a:pt x="64608" y="16686"/>
                      <a:pt x="64619" y="16314"/>
                    </a:cubicBezTo>
                    <a:lnTo>
                      <a:pt x="64619" y="16314"/>
                    </a:lnTo>
                    <a:cubicBezTo>
                      <a:pt x="64608" y="16324"/>
                      <a:pt x="64586" y="16336"/>
                      <a:pt x="64564" y="16346"/>
                    </a:cubicBezTo>
                    <a:cubicBezTo>
                      <a:pt x="64268" y="15942"/>
                      <a:pt x="64028" y="15492"/>
                      <a:pt x="63852" y="15010"/>
                    </a:cubicBezTo>
                    <a:close/>
                    <a:moveTo>
                      <a:pt x="68976" y="24350"/>
                    </a:moveTo>
                    <a:cubicBezTo>
                      <a:pt x="68976" y="24624"/>
                      <a:pt x="68867" y="26134"/>
                      <a:pt x="69042" y="26178"/>
                    </a:cubicBezTo>
                    <a:lnTo>
                      <a:pt x="69032" y="26178"/>
                    </a:lnTo>
                    <a:cubicBezTo>
                      <a:pt x="68572" y="26069"/>
                      <a:pt x="68057" y="25893"/>
                      <a:pt x="67564" y="25664"/>
                    </a:cubicBezTo>
                    <a:cubicBezTo>
                      <a:pt x="67268" y="26244"/>
                      <a:pt x="66973" y="26813"/>
                      <a:pt x="66667" y="27394"/>
                    </a:cubicBezTo>
                    <a:cubicBezTo>
                      <a:pt x="66929" y="27842"/>
                      <a:pt x="67214" y="28270"/>
                      <a:pt x="67509" y="28674"/>
                    </a:cubicBezTo>
                    <a:lnTo>
                      <a:pt x="70433" y="28664"/>
                    </a:lnTo>
                    <a:cubicBezTo>
                      <a:pt x="70389" y="28543"/>
                      <a:pt x="70378" y="28401"/>
                      <a:pt x="70356" y="28270"/>
                    </a:cubicBezTo>
                    <a:cubicBezTo>
                      <a:pt x="70268" y="27503"/>
                      <a:pt x="70061" y="26737"/>
                      <a:pt x="69776" y="26014"/>
                    </a:cubicBezTo>
                    <a:cubicBezTo>
                      <a:pt x="69568" y="25533"/>
                      <a:pt x="69185" y="25160"/>
                      <a:pt x="69032" y="24657"/>
                    </a:cubicBezTo>
                    <a:cubicBezTo>
                      <a:pt x="69010" y="24602"/>
                      <a:pt x="68998" y="24547"/>
                      <a:pt x="68988" y="24482"/>
                    </a:cubicBezTo>
                    <a:lnTo>
                      <a:pt x="68988" y="24470"/>
                    </a:lnTo>
                    <a:cubicBezTo>
                      <a:pt x="68976" y="24426"/>
                      <a:pt x="68976" y="24394"/>
                      <a:pt x="68976" y="24350"/>
                    </a:cubicBezTo>
                    <a:close/>
                    <a:moveTo>
                      <a:pt x="2464" y="28236"/>
                    </a:moveTo>
                    <a:cubicBezTo>
                      <a:pt x="1620" y="28236"/>
                      <a:pt x="778" y="28423"/>
                      <a:pt x="0" y="28730"/>
                    </a:cubicBezTo>
                    <a:lnTo>
                      <a:pt x="0" y="28752"/>
                    </a:lnTo>
                    <a:lnTo>
                      <a:pt x="4730" y="28752"/>
                    </a:lnTo>
                    <a:cubicBezTo>
                      <a:pt x="4610" y="28686"/>
                      <a:pt x="4478" y="28631"/>
                      <a:pt x="4336" y="28576"/>
                    </a:cubicBezTo>
                    <a:cubicBezTo>
                      <a:pt x="3744" y="28346"/>
                      <a:pt x="3109" y="28236"/>
                      <a:pt x="2464" y="28236"/>
                    </a:cubicBezTo>
                    <a:close/>
                  </a:path>
                </a:pathLst>
              </a:custGeom>
              <a:solidFill>
                <a:srgbClr val="141414">
                  <a:alpha val="46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51"/>
              <p:cNvSpPr/>
              <p:nvPr/>
            </p:nvSpPr>
            <p:spPr>
              <a:xfrm>
                <a:off x="5070413" y="2847318"/>
                <a:ext cx="3209837" cy="313914"/>
              </a:xfrm>
              <a:custGeom>
                <a:avLst/>
                <a:gdLst/>
                <a:ahLst/>
                <a:cxnLst/>
                <a:rect l="l" t="t" r="r" b="b"/>
                <a:pathLst>
                  <a:path w="111414" h="10896" extrusionOk="0">
                    <a:moveTo>
                      <a:pt x="101746" y="1"/>
                    </a:moveTo>
                    <a:lnTo>
                      <a:pt x="0" y="122"/>
                    </a:lnTo>
                    <a:lnTo>
                      <a:pt x="66" y="10895"/>
                    </a:lnTo>
                    <a:lnTo>
                      <a:pt x="111414" y="10895"/>
                    </a:lnTo>
                    <a:lnTo>
                      <a:pt x="101746" y="1"/>
                    </a:lnTo>
                    <a:close/>
                  </a:path>
                </a:pathLst>
              </a:custGeom>
              <a:solidFill>
                <a:srgbClr val="5D8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51"/>
              <p:cNvSpPr/>
              <p:nvPr/>
            </p:nvSpPr>
            <p:spPr>
              <a:xfrm>
                <a:off x="5072314" y="3161203"/>
                <a:ext cx="3085868" cy="646640"/>
              </a:xfrm>
              <a:custGeom>
                <a:avLst/>
                <a:gdLst/>
                <a:ahLst/>
                <a:cxnLst/>
                <a:rect l="l" t="t" r="r" b="b"/>
                <a:pathLst>
                  <a:path w="107111" h="22445" extrusionOk="0">
                    <a:moveTo>
                      <a:pt x="0" y="0"/>
                    </a:moveTo>
                    <a:lnTo>
                      <a:pt x="0" y="22445"/>
                    </a:lnTo>
                    <a:lnTo>
                      <a:pt x="107111" y="22445"/>
                    </a:lnTo>
                    <a:lnTo>
                      <a:pt x="107111" y="0"/>
                    </a:lnTo>
                    <a:close/>
                  </a:path>
                </a:pathLst>
              </a:custGeom>
              <a:solidFill>
                <a:srgbClr val="5D8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51"/>
              <p:cNvSpPr/>
              <p:nvPr/>
            </p:nvSpPr>
            <p:spPr>
              <a:xfrm>
                <a:off x="5072314" y="3161203"/>
                <a:ext cx="3085868" cy="248256"/>
              </a:xfrm>
              <a:custGeom>
                <a:avLst/>
                <a:gdLst/>
                <a:ahLst/>
                <a:cxnLst/>
                <a:rect l="l" t="t" r="r" b="b"/>
                <a:pathLst>
                  <a:path w="107111" h="8617" extrusionOk="0">
                    <a:moveTo>
                      <a:pt x="0" y="0"/>
                    </a:moveTo>
                    <a:lnTo>
                      <a:pt x="0" y="8616"/>
                    </a:lnTo>
                    <a:lnTo>
                      <a:pt x="107111" y="8616"/>
                    </a:lnTo>
                    <a:lnTo>
                      <a:pt x="107111" y="0"/>
                    </a:lnTo>
                    <a:close/>
                  </a:path>
                </a:pathLst>
              </a:custGeom>
              <a:solidFill>
                <a:srgbClr val="141414">
                  <a:alpha val="46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51"/>
              <p:cNvSpPr/>
              <p:nvPr/>
            </p:nvSpPr>
            <p:spPr>
              <a:xfrm>
                <a:off x="5072314" y="3161203"/>
                <a:ext cx="3085868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107111" h="2792" extrusionOk="0">
                    <a:moveTo>
                      <a:pt x="0" y="0"/>
                    </a:moveTo>
                    <a:lnTo>
                      <a:pt x="0" y="2792"/>
                    </a:lnTo>
                    <a:lnTo>
                      <a:pt x="107111" y="2792"/>
                    </a:lnTo>
                    <a:lnTo>
                      <a:pt x="107111" y="0"/>
                    </a:lnTo>
                    <a:close/>
                  </a:path>
                </a:pathLst>
              </a:custGeom>
              <a:solidFill>
                <a:srgbClr val="5D8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51"/>
              <p:cNvSpPr/>
              <p:nvPr/>
            </p:nvSpPr>
            <p:spPr>
              <a:xfrm>
                <a:off x="4941085" y="2640290"/>
                <a:ext cx="465598" cy="413971"/>
              </a:xfrm>
              <a:custGeom>
                <a:avLst/>
                <a:gdLst/>
                <a:ahLst/>
                <a:cxnLst/>
                <a:rect l="l" t="t" r="r" b="b"/>
                <a:pathLst>
                  <a:path w="16161" h="14369" extrusionOk="0">
                    <a:moveTo>
                      <a:pt x="8922" y="1"/>
                    </a:moveTo>
                    <a:cubicBezTo>
                      <a:pt x="7303" y="1"/>
                      <a:pt x="5725" y="423"/>
                      <a:pt x="4610" y="1351"/>
                    </a:cubicBezTo>
                    <a:cubicBezTo>
                      <a:pt x="3592" y="2194"/>
                      <a:pt x="2957" y="3410"/>
                      <a:pt x="2355" y="4592"/>
                    </a:cubicBezTo>
                    <a:cubicBezTo>
                      <a:pt x="1348" y="6552"/>
                      <a:pt x="0" y="8534"/>
                      <a:pt x="811" y="10855"/>
                    </a:cubicBezTo>
                    <a:cubicBezTo>
                      <a:pt x="373" y="9573"/>
                      <a:pt x="3723" y="7625"/>
                      <a:pt x="4489" y="7308"/>
                    </a:cubicBezTo>
                    <a:cubicBezTo>
                      <a:pt x="5289" y="6983"/>
                      <a:pt x="6153" y="6797"/>
                      <a:pt x="7008" y="6797"/>
                    </a:cubicBezTo>
                    <a:cubicBezTo>
                      <a:pt x="7651" y="6797"/>
                      <a:pt x="8289" y="6902"/>
                      <a:pt x="8891" y="7132"/>
                    </a:cubicBezTo>
                    <a:cubicBezTo>
                      <a:pt x="11606" y="8183"/>
                      <a:pt x="12800" y="11457"/>
                      <a:pt x="12734" y="14369"/>
                    </a:cubicBezTo>
                    <a:cubicBezTo>
                      <a:pt x="12876" y="12869"/>
                      <a:pt x="13041" y="11325"/>
                      <a:pt x="13796" y="10011"/>
                    </a:cubicBezTo>
                    <a:cubicBezTo>
                      <a:pt x="14595" y="8621"/>
                      <a:pt x="16051" y="7384"/>
                      <a:pt x="16117" y="5720"/>
                    </a:cubicBezTo>
                    <a:cubicBezTo>
                      <a:pt x="16161" y="4537"/>
                      <a:pt x="15712" y="3344"/>
                      <a:pt x="14956" y="2424"/>
                    </a:cubicBezTo>
                    <a:cubicBezTo>
                      <a:pt x="14814" y="2249"/>
                      <a:pt x="14650" y="2074"/>
                      <a:pt x="14486" y="1921"/>
                    </a:cubicBezTo>
                    <a:cubicBezTo>
                      <a:pt x="13161" y="701"/>
                      <a:pt x="11007" y="1"/>
                      <a:pt x="8922" y="1"/>
                    </a:cubicBezTo>
                    <a:close/>
                  </a:path>
                </a:pathLst>
              </a:custGeom>
              <a:solidFill>
                <a:srgbClr val="5D8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51"/>
              <p:cNvSpPr/>
              <p:nvPr/>
            </p:nvSpPr>
            <p:spPr>
              <a:xfrm>
                <a:off x="4957478" y="2784714"/>
                <a:ext cx="357734" cy="1067929"/>
              </a:xfrm>
              <a:custGeom>
                <a:avLst/>
                <a:gdLst/>
                <a:ahLst/>
                <a:cxnLst/>
                <a:rect l="l" t="t" r="r" b="b"/>
                <a:pathLst>
                  <a:path w="12417" h="37068" extrusionOk="0">
                    <a:moveTo>
                      <a:pt x="6182" y="0"/>
                    </a:moveTo>
                    <a:cubicBezTo>
                      <a:pt x="3580" y="0"/>
                      <a:pt x="976" y="1594"/>
                      <a:pt x="1" y="4878"/>
                    </a:cubicBezTo>
                    <a:lnTo>
                      <a:pt x="1" y="37068"/>
                    </a:lnTo>
                    <a:lnTo>
                      <a:pt x="12416" y="37068"/>
                    </a:lnTo>
                    <a:lnTo>
                      <a:pt x="12416" y="4878"/>
                    </a:lnTo>
                    <a:cubicBezTo>
                      <a:pt x="11493" y="1660"/>
                      <a:pt x="8838" y="0"/>
                      <a:pt x="6182" y="0"/>
                    </a:cubicBezTo>
                    <a:close/>
                  </a:path>
                </a:pathLst>
              </a:custGeom>
              <a:solidFill>
                <a:srgbClr val="5D8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51"/>
              <p:cNvSpPr/>
              <p:nvPr/>
            </p:nvSpPr>
            <p:spPr>
              <a:xfrm>
                <a:off x="5010171" y="2853484"/>
                <a:ext cx="248256" cy="954360"/>
              </a:xfrm>
              <a:custGeom>
                <a:avLst/>
                <a:gdLst/>
                <a:ahLst/>
                <a:cxnLst/>
                <a:rect l="l" t="t" r="r" b="b"/>
                <a:pathLst>
                  <a:path w="8617" h="33126" extrusionOk="0">
                    <a:moveTo>
                      <a:pt x="4095" y="1"/>
                    </a:moveTo>
                    <a:cubicBezTo>
                      <a:pt x="2083" y="1"/>
                      <a:pt x="143" y="1210"/>
                      <a:pt x="1" y="3630"/>
                    </a:cubicBezTo>
                    <a:lnTo>
                      <a:pt x="1" y="33126"/>
                    </a:lnTo>
                    <a:lnTo>
                      <a:pt x="8617" y="33126"/>
                    </a:lnTo>
                    <a:lnTo>
                      <a:pt x="8617" y="3630"/>
                    </a:lnTo>
                    <a:cubicBezTo>
                      <a:pt x="8190" y="1210"/>
                      <a:pt x="6107" y="1"/>
                      <a:pt x="4095" y="1"/>
                    </a:cubicBezTo>
                    <a:close/>
                  </a:path>
                </a:pathLst>
              </a:custGeom>
              <a:solidFill>
                <a:srgbClr val="80A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51"/>
              <p:cNvSpPr/>
              <p:nvPr/>
            </p:nvSpPr>
            <p:spPr>
              <a:xfrm>
                <a:off x="7929460" y="2669071"/>
                <a:ext cx="477295" cy="417716"/>
              </a:xfrm>
              <a:custGeom>
                <a:avLst/>
                <a:gdLst/>
                <a:ahLst/>
                <a:cxnLst/>
                <a:rect l="l" t="t" r="r" b="b"/>
                <a:pathLst>
                  <a:path w="16567" h="14499" extrusionOk="0">
                    <a:moveTo>
                      <a:pt x="8765" y="0"/>
                    </a:moveTo>
                    <a:cubicBezTo>
                      <a:pt x="8020" y="0"/>
                      <a:pt x="7223" y="82"/>
                      <a:pt x="6362" y="199"/>
                    </a:cubicBezTo>
                    <a:cubicBezTo>
                      <a:pt x="5355" y="341"/>
                      <a:pt x="4348" y="516"/>
                      <a:pt x="3428" y="932"/>
                    </a:cubicBezTo>
                    <a:cubicBezTo>
                      <a:pt x="2552" y="1326"/>
                      <a:pt x="1818" y="2049"/>
                      <a:pt x="1249" y="2903"/>
                    </a:cubicBezTo>
                    <a:cubicBezTo>
                      <a:pt x="701" y="3735"/>
                      <a:pt x="319" y="4688"/>
                      <a:pt x="132" y="5586"/>
                    </a:cubicBezTo>
                    <a:cubicBezTo>
                      <a:pt x="56" y="5936"/>
                      <a:pt x="1" y="6309"/>
                      <a:pt x="78" y="6669"/>
                    </a:cubicBezTo>
                    <a:cubicBezTo>
                      <a:pt x="285" y="7754"/>
                      <a:pt x="1599" y="9155"/>
                      <a:pt x="2278" y="10020"/>
                    </a:cubicBezTo>
                    <a:cubicBezTo>
                      <a:pt x="3417" y="11476"/>
                      <a:pt x="4511" y="12965"/>
                      <a:pt x="5552" y="14498"/>
                    </a:cubicBezTo>
                    <a:cubicBezTo>
                      <a:pt x="5365" y="12724"/>
                      <a:pt x="5596" y="10907"/>
                      <a:pt x="6209" y="9231"/>
                    </a:cubicBezTo>
                    <a:cubicBezTo>
                      <a:pt x="7107" y="6834"/>
                      <a:pt x="8727" y="6199"/>
                      <a:pt x="11124" y="6122"/>
                    </a:cubicBezTo>
                    <a:cubicBezTo>
                      <a:pt x="11218" y="6119"/>
                      <a:pt x="11315" y="6118"/>
                      <a:pt x="11414" y="6118"/>
                    </a:cubicBezTo>
                    <a:cubicBezTo>
                      <a:pt x="13192" y="6118"/>
                      <a:pt x="15692" y="6602"/>
                      <a:pt x="16511" y="8334"/>
                    </a:cubicBezTo>
                    <a:cubicBezTo>
                      <a:pt x="16566" y="6012"/>
                      <a:pt x="15022" y="4009"/>
                      <a:pt x="13555" y="2224"/>
                    </a:cubicBezTo>
                    <a:cubicBezTo>
                      <a:pt x="12137" y="502"/>
                      <a:pt x="10607" y="0"/>
                      <a:pt x="8765" y="0"/>
                    </a:cubicBezTo>
                    <a:close/>
                  </a:path>
                </a:pathLst>
              </a:custGeom>
              <a:solidFill>
                <a:srgbClr val="5D8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51"/>
              <p:cNvSpPr/>
              <p:nvPr/>
            </p:nvSpPr>
            <p:spPr>
              <a:xfrm>
                <a:off x="8048387" y="2767716"/>
                <a:ext cx="357734" cy="1076716"/>
              </a:xfrm>
              <a:custGeom>
                <a:avLst/>
                <a:gdLst/>
                <a:ahLst/>
                <a:cxnLst/>
                <a:rect l="l" t="t" r="r" b="b"/>
                <a:pathLst>
                  <a:path w="12417" h="37373" extrusionOk="0">
                    <a:moveTo>
                      <a:pt x="6380" y="0"/>
                    </a:moveTo>
                    <a:cubicBezTo>
                      <a:pt x="3501" y="0"/>
                      <a:pt x="569" y="1758"/>
                      <a:pt x="1" y="5194"/>
                    </a:cubicBezTo>
                    <a:lnTo>
                      <a:pt x="1" y="37373"/>
                    </a:lnTo>
                    <a:lnTo>
                      <a:pt x="12416" y="37373"/>
                    </a:lnTo>
                    <a:lnTo>
                      <a:pt x="12416" y="5194"/>
                    </a:lnTo>
                    <a:cubicBezTo>
                      <a:pt x="11998" y="1706"/>
                      <a:pt x="9215" y="0"/>
                      <a:pt x="6380" y="0"/>
                    </a:cubicBezTo>
                    <a:close/>
                  </a:path>
                </a:pathLst>
              </a:custGeom>
              <a:solidFill>
                <a:srgbClr val="5D8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51"/>
              <p:cNvSpPr/>
              <p:nvPr/>
            </p:nvSpPr>
            <p:spPr>
              <a:xfrm>
                <a:off x="8108946" y="2834037"/>
                <a:ext cx="248256" cy="962139"/>
              </a:xfrm>
              <a:custGeom>
                <a:avLst/>
                <a:gdLst/>
                <a:ahLst/>
                <a:cxnLst/>
                <a:rect l="l" t="t" r="r" b="b"/>
                <a:pathLst>
                  <a:path w="8617" h="33396" extrusionOk="0">
                    <a:moveTo>
                      <a:pt x="4462" y="1"/>
                    </a:moveTo>
                    <a:cubicBezTo>
                      <a:pt x="2329" y="1"/>
                      <a:pt x="148" y="1390"/>
                      <a:pt x="1" y="3889"/>
                    </a:cubicBezTo>
                    <a:lnTo>
                      <a:pt x="1" y="33395"/>
                    </a:lnTo>
                    <a:lnTo>
                      <a:pt x="8617" y="33395"/>
                    </a:lnTo>
                    <a:lnTo>
                      <a:pt x="8617" y="3889"/>
                    </a:lnTo>
                    <a:cubicBezTo>
                      <a:pt x="8416" y="1220"/>
                      <a:pt x="6460" y="1"/>
                      <a:pt x="4462" y="1"/>
                    </a:cubicBezTo>
                    <a:close/>
                  </a:path>
                </a:pathLst>
              </a:custGeom>
              <a:solidFill>
                <a:srgbClr val="80A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51"/>
              <p:cNvSpPr/>
              <p:nvPr/>
            </p:nvSpPr>
            <p:spPr>
              <a:xfrm>
                <a:off x="5103832" y="2521679"/>
                <a:ext cx="587378" cy="646122"/>
              </a:xfrm>
              <a:custGeom>
                <a:avLst/>
                <a:gdLst/>
                <a:ahLst/>
                <a:cxnLst/>
                <a:rect l="l" t="t" r="r" b="b"/>
                <a:pathLst>
                  <a:path w="20388" h="22427" extrusionOk="0">
                    <a:moveTo>
                      <a:pt x="9080" y="1"/>
                    </a:moveTo>
                    <a:cubicBezTo>
                      <a:pt x="9014" y="1"/>
                      <a:pt x="8948" y="2"/>
                      <a:pt x="8881" y="5"/>
                    </a:cubicBezTo>
                    <a:cubicBezTo>
                      <a:pt x="5212" y="136"/>
                      <a:pt x="2005" y="3048"/>
                      <a:pt x="538" y="6235"/>
                    </a:cubicBezTo>
                    <a:cubicBezTo>
                      <a:pt x="242" y="6880"/>
                      <a:pt x="1" y="7647"/>
                      <a:pt x="307" y="8293"/>
                    </a:cubicBezTo>
                    <a:cubicBezTo>
                      <a:pt x="680" y="9103"/>
                      <a:pt x="1698" y="9333"/>
                      <a:pt x="2563" y="9541"/>
                    </a:cubicBezTo>
                    <a:cubicBezTo>
                      <a:pt x="4512" y="10012"/>
                      <a:pt x="6461" y="10931"/>
                      <a:pt x="7753" y="12497"/>
                    </a:cubicBezTo>
                    <a:cubicBezTo>
                      <a:pt x="8749" y="13712"/>
                      <a:pt x="8979" y="15398"/>
                      <a:pt x="9154" y="16909"/>
                    </a:cubicBezTo>
                    <a:cubicBezTo>
                      <a:pt x="9307" y="18201"/>
                      <a:pt x="9056" y="20522"/>
                      <a:pt x="10041" y="21508"/>
                    </a:cubicBezTo>
                    <a:cubicBezTo>
                      <a:pt x="10693" y="22160"/>
                      <a:pt x="11629" y="22426"/>
                      <a:pt x="12609" y="22426"/>
                    </a:cubicBezTo>
                    <a:cubicBezTo>
                      <a:pt x="13983" y="22426"/>
                      <a:pt x="15444" y="21902"/>
                      <a:pt x="16326" y="21179"/>
                    </a:cubicBezTo>
                    <a:cubicBezTo>
                      <a:pt x="17015" y="20610"/>
                      <a:pt x="17552" y="19877"/>
                      <a:pt x="18012" y="19110"/>
                    </a:cubicBezTo>
                    <a:cubicBezTo>
                      <a:pt x="19139" y="17194"/>
                      <a:pt x="20387" y="14731"/>
                      <a:pt x="20202" y="12454"/>
                    </a:cubicBezTo>
                    <a:cubicBezTo>
                      <a:pt x="20037" y="10417"/>
                      <a:pt x="18854" y="8950"/>
                      <a:pt x="17344" y="7702"/>
                    </a:cubicBezTo>
                    <a:cubicBezTo>
                      <a:pt x="15844" y="6442"/>
                      <a:pt x="15395" y="4439"/>
                      <a:pt x="14092" y="3005"/>
                    </a:cubicBezTo>
                    <a:cubicBezTo>
                      <a:pt x="12688" y="1430"/>
                      <a:pt x="11315" y="1"/>
                      <a:pt x="90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51"/>
              <p:cNvSpPr/>
              <p:nvPr/>
            </p:nvSpPr>
            <p:spPr>
              <a:xfrm>
                <a:off x="5223394" y="2523984"/>
                <a:ext cx="467817" cy="642866"/>
              </a:xfrm>
              <a:custGeom>
                <a:avLst/>
                <a:gdLst/>
                <a:ahLst/>
                <a:cxnLst/>
                <a:rect l="l" t="t" r="r" b="b"/>
                <a:pathLst>
                  <a:path w="16238" h="22314" extrusionOk="0">
                    <a:moveTo>
                      <a:pt x="6064" y="1"/>
                    </a:moveTo>
                    <a:cubicBezTo>
                      <a:pt x="5953" y="1"/>
                      <a:pt x="5843" y="14"/>
                      <a:pt x="5738" y="45"/>
                    </a:cubicBezTo>
                    <a:cubicBezTo>
                      <a:pt x="5125" y="209"/>
                      <a:pt x="4774" y="976"/>
                      <a:pt x="5026" y="1545"/>
                    </a:cubicBezTo>
                    <a:cubicBezTo>
                      <a:pt x="4600" y="1478"/>
                      <a:pt x="4173" y="1450"/>
                      <a:pt x="3746" y="1450"/>
                    </a:cubicBezTo>
                    <a:cubicBezTo>
                      <a:pt x="3615" y="1450"/>
                      <a:pt x="3483" y="1452"/>
                      <a:pt x="3351" y="1457"/>
                    </a:cubicBezTo>
                    <a:cubicBezTo>
                      <a:pt x="3045" y="1469"/>
                      <a:pt x="2650" y="1589"/>
                      <a:pt x="2639" y="1895"/>
                    </a:cubicBezTo>
                    <a:cubicBezTo>
                      <a:pt x="2639" y="2016"/>
                      <a:pt x="2694" y="2126"/>
                      <a:pt x="2760" y="2224"/>
                    </a:cubicBezTo>
                    <a:lnTo>
                      <a:pt x="3515" y="3505"/>
                    </a:lnTo>
                    <a:cubicBezTo>
                      <a:pt x="3176" y="3384"/>
                      <a:pt x="2836" y="3264"/>
                      <a:pt x="2497" y="3133"/>
                    </a:cubicBezTo>
                    <a:cubicBezTo>
                      <a:pt x="2403" y="3099"/>
                      <a:pt x="2290" y="3076"/>
                      <a:pt x="2184" y="3076"/>
                    </a:cubicBezTo>
                    <a:cubicBezTo>
                      <a:pt x="2018" y="3076"/>
                      <a:pt x="1871" y="3132"/>
                      <a:pt x="1851" y="3286"/>
                    </a:cubicBezTo>
                    <a:cubicBezTo>
                      <a:pt x="1840" y="3396"/>
                      <a:pt x="1916" y="3494"/>
                      <a:pt x="1982" y="3581"/>
                    </a:cubicBezTo>
                    <a:cubicBezTo>
                      <a:pt x="2201" y="3844"/>
                      <a:pt x="2410" y="4107"/>
                      <a:pt x="2629" y="4370"/>
                    </a:cubicBezTo>
                    <a:cubicBezTo>
                      <a:pt x="2531" y="4356"/>
                      <a:pt x="2426" y="4350"/>
                      <a:pt x="2314" y="4350"/>
                    </a:cubicBezTo>
                    <a:cubicBezTo>
                      <a:pt x="1426" y="4350"/>
                      <a:pt x="185" y="4779"/>
                      <a:pt x="1" y="5684"/>
                    </a:cubicBezTo>
                    <a:cubicBezTo>
                      <a:pt x="208" y="5717"/>
                      <a:pt x="406" y="5761"/>
                      <a:pt x="614" y="5804"/>
                    </a:cubicBezTo>
                    <a:cubicBezTo>
                      <a:pt x="1358" y="5968"/>
                      <a:pt x="2092" y="6177"/>
                      <a:pt x="2727" y="6593"/>
                    </a:cubicBezTo>
                    <a:cubicBezTo>
                      <a:pt x="3526" y="7129"/>
                      <a:pt x="4128" y="8092"/>
                      <a:pt x="3942" y="9034"/>
                    </a:cubicBezTo>
                    <a:cubicBezTo>
                      <a:pt x="4120" y="8869"/>
                      <a:pt x="4349" y="8797"/>
                      <a:pt x="4587" y="8797"/>
                    </a:cubicBezTo>
                    <a:cubicBezTo>
                      <a:pt x="4935" y="8797"/>
                      <a:pt x="5303" y="8952"/>
                      <a:pt x="5563" y="9199"/>
                    </a:cubicBezTo>
                    <a:cubicBezTo>
                      <a:pt x="5989" y="9603"/>
                      <a:pt x="6198" y="10194"/>
                      <a:pt x="6427" y="10742"/>
                    </a:cubicBezTo>
                    <a:cubicBezTo>
                      <a:pt x="6658" y="11289"/>
                      <a:pt x="6953" y="11859"/>
                      <a:pt x="7490" y="12133"/>
                    </a:cubicBezTo>
                    <a:cubicBezTo>
                      <a:pt x="8070" y="12428"/>
                      <a:pt x="8519" y="12932"/>
                      <a:pt x="9001" y="13370"/>
                    </a:cubicBezTo>
                    <a:cubicBezTo>
                      <a:pt x="9110" y="13469"/>
                      <a:pt x="9241" y="13589"/>
                      <a:pt x="9285" y="13742"/>
                    </a:cubicBezTo>
                    <a:cubicBezTo>
                      <a:pt x="9340" y="13907"/>
                      <a:pt x="9296" y="14092"/>
                      <a:pt x="9241" y="14267"/>
                    </a:cubicBezTo>
                    <a:cubicBezTo>
                      <a:pt x="8967" y="15165"/>
                      <a:pt x="8475" y="15997"/>
                      <a:pt x="8201" y="16895"/>
                    </a:cubicBezTo>
                    <a:cubicBezTo>
                      <a:pt x="7752" y="18439"/>
                      <a:pt x="7993" y="20158"/>
                      <a:pt x="8847" y="21515"/>
                    </a:cubicBezTo>
                    <a:cubicBezTo>
                      <a:pt x="7074" y="20344"/>
                      <a:pt x="6427" y="18078"/>
                      <a:pt x="6001" y="15987"/>
                    </a:cubicBezTo>
                    <a:lnTo>
                      <a:pt x="6001" y="15987"/>
                    </a:lnTo>
                    <a:cubicBezTo>
                      <a:pt x="5617" y="17454"/>
                      <a:pt x="5782" y="19052"/>
                      <a:pt x="6449" y="20410"/>
                    </a:cubicBezTo>
                    <a:cubicBezTo>
                      <a:pt x="6668" y="20837"/>
                      <a:pt x="6931" y="21253"/>
                      <a:pt x="7293" y="21571"/>
                    </a:cubicBezTo>
                    <a:cubicBezTo>
                      <a:pt x="7885" y="22096"/>
                      <a:pt x="8529" y="22313"/>
                      <a:pt x="9178" y="22313"/>
                    </a:cubicBezTo>
                    <a:cubicBezTo>
                      <a:pt x="11061" y="22313"/>
                      <a:pt x="12991" y="20487"/>
                      <a:pt x="13862" y="19030"/>
                    </a:cubicBezTo>
                    <a:cubicBezTo>
                      <a:pt x="14989" y="17114"/>
                      <a:pt x="16237" y="14651"/>
                      <a:pt x="16052" y="12374"/>
                    </a:cubicBezTo>
                    <a:cubicBezTo>
                      <a:pt x="15887" y="10337"/>
                      <a:pt x="14704" y="8870"/>
                      <a:pt x="13194" y="7622"/>
                    </a:cubicBezTo>
                    <a:cubicBezTo>
                      <a:pt x="11694" y="6362"/>
                      <a:pt x="11245" y="4359"/>
                      <a:pt x="9942" y="2925"/>
                    </a:cubicBezTo>
                    <a:cubicBezTo>
                      <a:pt x="9066" y="1951"/>
                      <a:pt x="7950" y="505"/>
                      <a:pt x="6658" y="100"/>
                    </a:cubicBezTo>
                    <a:cubicBezTo>
                      <a:pt x="6467" y="44"/>
                      <a:pt x="6264" y="1"/>
                      <a:pt x="6064" y="1"/>
                    </a:cubicBezTo>
                    <a:close/>
                  </a:path>
                </a:pathLst>
              </a:custGeom>
              <a:solidFill>
                <a:srgbClr val="141414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51"/>
              <p:cNvSpPr/>
              <p:nvPr/>
            </p:nvSpPr>
            <p:spPr>
              <a:xfrm>
                <a:off x="5103832" y="2600013"/>
                <a:ext cx="423680" cy="565944"/>
              </a:xfrm>
              <a:custGeom>
                <a:avLst/>
                <a:gdLst/>
                <a:ahLst/>
                <a:cxnLst/>
                <a:rect l="l" t="t" r="r" b="b"/>
                <a:pathLst>
                  <a:path w="14706" h="19644" extrusionOk="0">
                    <a:moveTo>
                      <a:pt x="14705" y="19292"/>
                    </a:moveTo>
                    <a:cubicBezTo>
                      <a:pt x="14704" y="19293"/>
                      <a:pt x="14703" y="19293"/>
                      <a:pt x="14702" y="19293"/>
                    </a:cubicBezTo>
                    <a:lnTo>
                      <a:pt x="14702" y="19293"/>
                    </a:lnTo>
                    <a:cubicBezTo>
                      <a:pt x="14703" y="19293"/>
                      <a:pt x="14704" y="19293"/>
                      <a:pt x="14705" y="19292"/>
                    </a:cubicBezTo>
                    <a:close/>
                    <a:moveTo>
                      <a:pt x="3297" y="1"/>
                    </a:moveTo>
                    <a:cubicBezTo>
                      <a:pt x="1994" y="395"/>
                      <a:pt x="1074" y="2366"/>
                      <a:pt x="538" y="3516"/>
                    </a:cubicBezTo>
                    <a:cubicBezTo>
                      <a:pt x="242" y="4161"/>
                      <a:pt x="1" y="4928"/>
                      <a:pt x="307" y="5574"/>
                    </a:cubicBezTo>
                    <a:cubicBezTo>
                      <a:pt x="680" y="6384"/>
                      <a:pt x="1698" y="6614"/>
                      <a:pt x="2563" y="6822"/>
                    </a:cubicBezTo>
                    <a:cubicBezTo>
                      <a:pt x="4512" y="7293"/>
                      <a:pt x="6461" y="8212"/>
                      <a:pt x="7753" y="9778"/>
                    </a:cubicBezTo>
                    <a:cubicBezTo>
                      <a:pt x="8749" y="10993"/>
                      <a:pt x="8979" y="12679"/>
                      <a:pt x="9154" y="14190"/>
                    </a:cubicBezTo>
                    <a:cubicBezTo>
                      <a:pt x="9307" y="15482"/>
                      <a:pt x="9056" y="17803"/>
                      <a:pt x="10041" y="18789"/>
                    </a:cubicBezTo>
                    <a:cubicBezTo>
                      <a:pt x="10701" y="19449"/>
                      <a:pt x="11405" y="19643"/>
                      <a:pt x="12134" y="19643"/>
                    </a:cubicBezTo>
                    <a:cubicBezTo>
                      <a:pt x="12964" y="19643"/>
                      <a:pt x="13829" y="19392"/>
                      <a:pt x="14702" y="19293"/>
                    </a:cubicBezTo>
                    <a:lnTo>
                      <a:pt x="14702" y="19293"/>
                    </a:lnTo>
                    <a:cubicBezTo>
                      <a:pt x="14562" y="19309"/>
                      <a:pt x="14428" y="19316"/>
                      <a:pt x="14299" y="19316"/>
                    </a:cubicBezTo>
                    <a:cubicBezTo>
                      <a:pt x="10540" y="19316"/>
                      <a:pt x="11247" y="12767"/>
                      <a:pt x="10654" y="10534"/>
                    </a:cubicBezTo>
                    <a:cubicBezTo>
                      <a:pt x="9986" y="8049"/>
                      <a:pt x="8070" y="6319"/>
                      <a:pt x="5749" y="5388"/>
                    </a:cubicBezTo>
                    <a:cubicBezTo>
                      <a:pt x="4993" y="5081"/>
                      <a:pt x="4205" y="4818"/>
                      <a:pt x="3548" y="4358"/>
                    </a:cubicBezTo>
                    <a:cubicBezTo>
                      <a:pt x="2881" y="3888"/>
                      <a:pt x="2333" y="3176"/>
                      <a:pt x="2290" y="2366"/>
                    </a:cubicBezTo>
                    <a:cubicBezTo>
                      <a:pt x="2246" y="1490"/>
                      <a:pt x="2782" y="713"/>
                      <a:pt x="3297" y="1"/>
                    </a:cubicBezTo>
                    <a:close/>
                  </a:path>
                </a:pathLst>
              </a:custGeom>
              <a:solidFill>
                <a:srgbClr val="141414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51"/>
              <p:cNvSpPr/>
              <p:nvPr/>
            </p:nvSpPr>
            <p:spPr>
              <a:xfrm>
                <a:off x="5221176" y="2681113"/>
                <a:ext cx="4466" cy="412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43" extrusionOk="0">
                    <a:moveTo>
                      <a:pt x="154" y="0"/>
                    </a:moveTo>
                    <a:cubicBezTo>
                      <a:pt x="100" y="44"/>
                      <a:pt x="45" y="88"/>
                      <a:pt x="1" y="142"/>
                    </a:cubicBezTo>
                    <a:cubicBezTo>
                      <a:pt x="45" y="88"/>
                      <a:pt x="100" y="44"/>
                      <a:pt x="154" y="0"/>
                    </a:cubicBezTo>
                    <a:close/>
                  </a:path>
                </a:pathLst>
              </a:custGeom>
              <a:solidFill>
                <a:srgbClr val="AE8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51"/>
              <p:cNvSpPr/>
              <p:nvPr/>
            </p:nvSpPr>
            <p:spPr>
              <a:xfrm>
                <a:off x="5225612" y="2668149"/>
                <a:ext cx="86776" cy="12993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451" extrusionOk="0">
                    <a:moveTo>
                      <a:pt x="1533" y="1"/>
                    </a:moveTo>
                    <a:cubicBezTo>
                      <a:pt x="1401" y="1"/>
                      <a:pt x="1270" y="12"/>
                      <a:pt x="1150" y="23"/>
                    </a:cubicBezTo>
                    <a:cubicBezTo>
                      <a:pt x="1029" y="34"/>
                      <a:pt x="909" y="56"/>
                      <a:pt x="788" y="78"/>
                    </a:cubicBezTo>
                    <a:cubicBezTo>
                      <a:pt x="668" y="110"/>
                      <a:pt x="547" y="144"/>
                      <a:pt x="438" y="187"/>
                    </a:cubicBezTo>
                    <a:cubicBezTo>
                      <a:pt x="285" y="253"/>
                      <a:pt x="131" y="341"/>
                      <a:pt x="0" y="450"/>
                    </a:cubicBezTo>
                    <a:cubicBezTo>
                      <a:pt x="131" y="341"/>
                      <a:pt x="285" y="253"/>
                      <a:pt x="438" y="198"/>
                    </a:cubicBezTo>
                    <a:cubicBezTo>
                      <a:pt x="668" y="110"/>
                      <a:pt x="909" y="56"/>
                      <a:pt x="1150" y="34"/>
                    </a:cubicBezTo>
                    <a:cubicBezTo>
                      <a:pt x="1270" y="23"/>
                      <a:pt x="1391" y="12"/>
                      <a:pt x="1511" y="12"/>
                    </a:cubicBezTo>
                    <a:cubicBezTo>
                      <a:pt x="1632" y="12"/>
                      <a:pt x="1752" y="23"/>
                      <a:pt x="1873" y="34"/>
                    </a:cubicBezTo>
                    <a:lnTo>
                      <a:pt x="1960" y="34"/>
                    </a:lnTo>
                    <a:cubicBezTo>
                      <a:pt x="1993" y="45"/>
                      <a:pt x="2026" y="45"/>
                      <a:pt x="2058" y="45"/>
                    </a:cubicBezTo>
                    <a:cubicBezTo>
                      <a:pt x="2114" y="56"/>
                      <a:pt x="2168" y="66"/>
                      <a:pt x="2234" y="78"/>
                    </a:cubicBezTo>
                    <a:cubicBezTo>
                      <a:pt x="2289" y="78"/>
                      <a:pt x="2354" y="100"/>
                      <a:pt x="2409" y="110"/>
                    </a:cubicBezTo>
                    <a:cubicBezTo>
                      <a:pt x="2442" y="110"/>
                      <a:pt x="2474" y="122"/>
                      <a:pt x="2496" y="122"/>
                    </a:cubicBezTo>
                    <a:lnTo>
                      <a:pt x="2540" y="132"/>
                    </a:lnTo>
                    <a:lnTo>
                      <a:pt x="2584" y="144"/>
                    </a:lnTo>
                    <a:cubicBezTo>
                      <a:pt x="2705" y="176"/>
                      <a:pt x="2825" y="209"/>
                      <a:pt x="2934" y="242"/>
                    </a:cubicBezTo>
                    <a:cubicBezTo>
                      <a:pt x="2956" y="253"/>
                      <a:pt x="2989" y="264"/>
                      <a:pt x="3011" y="275"/>
                    </a:cubicBezTo>
                    <a:lnTo>
                      <a:pt x="3011" y="253"/>
                    </a:lnTo>
                    <a:cubicBezTo>
                      <a:pt x="2989" y="253"/>
                      <a:pt x="2968" y="242"/>
                      <a:pt x="2946" y="231"/>
                    </a:cubicBezTo>
                    <a:cubicBezTo>
                      <a:pt x="2825" y="198"/>
                      <a:pt x="2705" y="165"/>
                      <a:pt x="2595" y="132"/>
                    </a:cubicBezTo>
                    <a:lnTo>
                      <a:pt x="2552" y="122"/>
                    </a:lnTo>
                    <a:lnTo>
                      <a:pt x="2508" y="110"/>
                    </a:lnTo>
                    <a:cubicBezTo>
                      <a:pt x="2474" y="100"/>
                      <a:pt x="2442" y="100"/>
                      <a:pt x="2409" y="88"/>
                    </a:cubicBezTo>
                    <a:cubicBezTo>
                      <a:pt x="2354" y="78"/>
                      <a:pt x="2299" y="66"/>
                      <a:pt x="2234" y="56"/>
                    </a:cubicBezTo>
                    <a:cubicBezTo>
                      <a:pt x="2179" y="45"/>
                      <a:pt x="2114" y="45"/>
                      <a:pt x="2058" y="34"/>
                    </a:cubicBezTo>
                    <a:cubicBezTo>
                      <a:pt x="2026" y="34"/>
                      <a:pt x="1993" y="23"/>
                      <a:pt x="1960" y="23"/>
                    </a:cubicBezTo>
                    <a:lnTo>
                      <a:pt x="1917" y="23"/>
                    </a:lnTo>
                    <a:lnTo>
                      <a:pt x="1873" y="12"/>
                    </a:lnTo>
                    <a:cubicBezTo>
                      <a:pt x="1763" y="12"/>
                      <a:pt x="1642" y="1"/>
                      <a:pt x="153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51"/>
              <p:cNvSpPr/>
              <p:nvPr/>
            </p:nvSpPr>
            <p:spPr>
              <a:xfrm>
                <a:off x="5276404" y="2613266"/>
                <a:ext cx="3803" cy="663"/>
              </a:xfrm>
              <a:custGeom>
                <a:avLst/>
                <a:gdLst/>
                <a:ahLst/>
                <a:cxnLst/>
                <a:rect l="l" t="t" r="r" b="b"/>
                <a:pathLst>
                  <a:path w="132" h="2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4" y="1"/>
                      <a:pt x="88" y="12"/>
                      <a:pt x="132" y="23"/>
                    </a:cubicBezTo>
                    <a:lnTo>
                      <a:pt x="132" y="12"/>
                    </a:lnTo>
                    <a:cubicBezTo>
                      <a:pt x="88" y="12"/>
                      <a:pt x="44" y="1"/>
                      <a:pt x="0" y="1"/>
                    </a:cubicBezTo>
                    <a:close/>
                  </a:path>
                </a:pathLst>
              </a:custGeom>
              <a:solidFill>
                <a:srgbClr val="AE8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51"/>
              <p:cNvSpPr/>
              <p:nvPr/>
            </p:nvSpPr>
            <p:spPr>
              <a:xfrm>
                <a:off x="5280178" y="2613612"/>
                <a:ext cx="50504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898" extrusionOk="0">
                    <a:moveTo>
                      <a:pt x="1" y="0"/>
                    </a:moveTo>
                    <a:lnTo>
                      <a:pt x="1" y="11"/>
                    </a:lnTo>
                    <a:cubicBezTo>
                      <a:pt x="99" y="22"/>
                      <a:pt x="186" y="44"/>
                      <a:pt x="285" y="66"/>
                    </a:cubicBezTo>
                    <a:cubicBezTo>
                      <a:pt x="186" y="33"/>
                      <a:pt x="99" y="22"/>
                      <a:pt x="1" y="0"/>
                    </a:cubicBezTo>
                    <a:close/>
                    <a:moveTo>
                      <a:pt x="285" y="66"/>
                    </a:moveTo>
                    <a:lnTo>
                      <a:pt x="285" y="66"/>
                    </a:lnTo>
                    <a:cubicBezTo>
                      <a:pt x="417" y="98"/>
                      <a:pt x="559" y="153"/>
                      <a:pt x="690" y="197"/>
                    </a:cubicBezTo>
                    <a:cubicBezTo>
                      <a:pt x="559" y="142"/>
                      <a:pt x="427" y="98"/>
                      <a:pt x="285" y="66"/>
                    </a:cubicBezTo>
                    <a:close/>
                    <a:moveTo>
                      <a:pt x="690" y="197"/>
                    </a:moveTo>
                    <a:lnTo>
                      <a:pt x="690" y="197"/>
                    </a:lnTo>
                    <a:cubicBezTo>
                      <a:pt x="942" y="307"/>
                      <a:pt x="1194" y="449"/>
                      <a:pt x="1424" y="624"/>
                    </a:cubicBezTo>
                    <a:cubicBezTo>
                      <a:pt x="1533" y="701"/>
                      <a:pt x="1643" y="799"/>
                      <a:pt x="1752" y="898"/>
                    </a:cubicBezTo>
                    <a:lnTo>
                      <a:pt x="1752" y="887"/>
                    </a:lnTo>
                    <a:cubicBezTo>
                      <a:pt x="1653" y="788"/>
                      <a:pt x="1544" y="689"/>
                      <a:pt x="1434" y="602"/>
                    </a:cubicBezTo>
                    <a:cubicBezTo>
                      <a:pt x="1205" y="438"/>
                      <a:pt x="953" y="295"/>
                      <a:pt x="690" y="19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51"/>
              <p:cNvSpPr/>
              <p:nvPr/>
            </p:nvSpPr>
            <p:spPr>
              <a:xfrm>
                <a:off x="5331576" y="2582353"/>
                <a:ext cx="23999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833" h="713" extrusionOk="0">
                    <a:moveTo>
                      <a:pt x="1" y="1"/>
                    </a:moveTo>
                    <a:cubicBezTo>
                      <a:pt x="88" y="34"/>
                      <a:pt x="176" y="78"/>
                      <a:pt x="253" y="122"/>
                    </a:cubicBezTo>
                    <a:cubicBezTo>
                      <a:pt x="176" y="66"/>
                      <a:pt x="88" y="34"/>
                      <a:pt x="1" y="1"/>
                    </a:cubicBezTo>
                    <a:close/>
                    <a:moveTo>
                      <a:pt x="253" y="122"/>
                    </a:moveTo>
                    <a:lnTo>
                      <a:pt x="483" y="285"/>
                    </a:lnTo>
                    <a:cubicBezTo>
                      <a:pt x="417" y="220"/>
                      <a:pt x="341" y="165"/>
                      <a:pt x="253" y="122"/>
                    </a:cubicBezTo>
                    <a:close/>
                    <a:moveTo>
                      <a:pt x="483" y="285"/>
                    </a:moveTo>
                    <a:lnTo>
                      <a:pt x="483" y="285"/>
                    </a:lnTo>
                    <a:cubicBezTo>
                      <a:pt x="614" y="417"/>
                      <a:pt x="735" y="560"/>
                      <a:pt x="822" y="713"/>
                    </a:cubicBezTo>
                    <a:cubicBezTo>
                      <a:pt x="822" y="713"/>
                      <a:pt x="833" y="713"/>
                      <a:pt x="833" y="701"/>
                    </a:cubicBezTo>
                    <a:cubicBezTo>
                      <a:pt x="745" y="548"/>
                      <a:pt x="625" y="406"/>
                      <a:pt x="483" y="28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51"/>
              <p:cNvSpPr/>
              <p:nvPr/>
            </p:nvSpPr>
            <p:spPr>
              <a:xfrm>
                <a:off x="5375453" y="2549250"/>
                <a:ext cx="8845" cy="1864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647" extrusionOk="0">
                    <a:moveTo>
                      <a:pt x="0" y="1"/>
                    </a:moveTo>
                    <a:lnTo>
                      <a:pt x="98" y="164"/>
                    </a:lnTo>
                    <a:cubicBezTo>
                      <a:pt x="131" y="230"/>
                      <a:pt x="153" y="285"/>
                      <a:pt x="186" y="340"/>
                    </a:cubicBezTo>
                    <a:cubicBezTo>
                      <a:pt x="208" y="395"/>
                      <a:pt x="230" y="460"/>
                      <a:pt x="251" y="515"/>
                    </a:cubicBezTo>
                    <a:lnTo>
                      <a:pt x="273" y="559"/>
                    </a:lnTo>
                    <a:lnTo>
                      <a:pt x="285" y="602"/>
                    </a:lnTo>
                    <a:lnTo>
                      <a:pt x="307" y="646"/>
                    </a:lnTo>
                    <a:cubicBezTo>
                      <a:pt x="307" y="636"/>
                      <a:pt x="295" y="614"/>
                      <a:pt x="295" y="602"/>
                    </a:cubicBezTo>
                    <a:lnTo>
                      <a:pt x="285" y="559"/>
                    </a:lnTo>
                    <a:lnTo>
                      <a:pt x="263" y="515"/>
                    </a:lnTo>
                    <a:cubicBezTo>
                      <a:pt x="251" y="449"/>
                      <a:pt x="219" y="395"/>
                      <a:pt x="197" y="340"/>
                    </a:cubicBezTo>
                    <a:cubicBezTo>
                      <a:pt x="175" y="274"/>
                      <a:pt x="142" y="220"/>
                      <a:pt x="110" y="164"/>
                    </a:cubicBezTo>
                    <a:cubicBezTo>
                      <a:pt x="76" y="110"/>
                      <a:pt x="44" y="55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51"/>
              <p:cNvSpPr/>
              <p:nvPr/>
            </p:nvSpPr>
            <p:spPr>
              <a:xfrm>
                <a:off x="5347046" y="2754291"/>
                <a:ext cx="18323" cy="2051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712" extrusionOk="0">
                    <a:moveTo>
                      <a:pt x="624" y="0"/>
                    </a:moveTo>
                    <a:cubicBezTo>
                      <a:pt x="515" y="66"/>
                      <a:pt x="405" y="153"/>
                      <a:pt x="307" y="252"/>
                    </a:cubicBezTo>
                    <a:cubicBezTo>
                      <a:pt x="242" y="317"/>
                      <a:pt x="186" y="394"/>
                      <a:pt x="132" y="471"/>
                    </a:cubicBezTo>
                    <a:cubicBezTo>
                      <a:pt x="77" y="548"/>
                      <a:pt x="33" y="624"/>
                      <a:pt x="1" y="711"/>
                    </a:cubicBezTo>
                    <a:cubicBezTo>
                      <a:pt x="33" y="624"/>
                      <a:pt x="88" y="548"/>
                      <a:pt x="143" y="471"/>
                    </a:cubicBezTo>
                    <a:cubicBezTo>
                      <a:pt x="198" y="394"/>
                      <a:pt x="252" y="329"/>
                      <a:pt x="318" y="263"/>
                    </a:cubicBezTo>
                    <a:cubicBezTo>
                      <a:pt x="417" y="164"/>
                      <a:pt x="515" y="76"/>
                      <a:pt x="636" y="11"/>
                    </a:cubicBezTo>
                    <a:lnTo>
                      <a:pt x="62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51"/>
              <p:cNvSpPr/>
              <p:nvPr/>
            </p:nvSpPr>
            <p:spPr>
              <a:xfrm>
                <a:off x="5425899" y="2830292"/>
                <a:ext cx="31576" cy="2336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11" extrusionOk="0">
                    <a:moveTo>
                      <a:pt x="1084" y="0"/>
                    </a:moveTo>
                    <a:cubicBezTo>
                      <a:pt x="1008" y="22"/>
                      <a:pt x="942" y="44"/>
                      <a:pt x="865" y="77"/>
                    </a:cubicBezTo>
                    <a:cubicBezTo>
                      <a:pt x="690" y="143"/>
                      <a:pt x="526" y="253"/>
                      <a:pt x="373" y="373"/>
                    </a:cubicBezTo>
                    <a:cubicBezTo>
                      <a:pt x="307" y="438"/>
                      <a:pt x="242" y="504"/>
                      <a:pt x="176" y="581"/>
                    </a:cubicBezTo>
                    <a:cubicBezTo>
                      <a:pt x="110" y="657"/>
                      <a:pt x="55" y="734"/>
                      <a:pt x="1" y="811"/>
                    </a:cubicBezTo>
                    <a:cubicBezTo>
                      <a:pt x="55" y="734"/>
                      <a:pt x="121" y="657"/>
                      <a:pt x="176" y="592"/>
                    </a:cubicBezTo>
                    <a:cubicBezTo>
                      <a:pt x="242" y="515"/>
                      <a:pt x="307" y="450"/>
                      <a:pt x="384" y="384"/>
                    </a:cubicBezTo>
                    <a:cubicBezTo>
                      <a:pt x="526" y="263"/>
                      <a:pt x="690" y="154"/>
                      <a:pt x="877" y="88"/>
                    </a:cubicBezTo>
                    <a:cubicBezTo>
                      <a:pt x="942" y="56"/>
                      <a:pt x="1019" y="34"/>
                      <a:pt x="1096" y="12"/>
                    </a:cubicBezTo>
                    <a:cubicBezTo>
                      <a:pt x="1096" y="12"/>
                      <a:pt x="1096" y="0"/>
                      <a:pt x="108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51"/>
              <p:cNvSpPr/>
              <p:nvPr/>
            </p:nvSpPr>
            <p:spPr>
              <a:xfrm>
                <a:off x="5139182" y="2697189"/>
                <a:ext cx="286112" cy="428693"/>
              </a:xfrm>
              <a:custGeom>
                <a:avLst/>
                <a:gdLst/>
                <a:ahLst/>
                <a:cxnLst/>
                <a:rect l="l" t="t" r="r" b="b"/>
                <a:pathLst>
                  <a:path w="9931" h="14880" extrusionOk="0">
                    <a:moveTo>
                      <a:pt x="55" y="0"/>
                    </a:moveTo>
                    <a:lnTo>
                      <a:pt x="55" y="0"/>
                    </a:lnTo>
                    <a:cubicBezTo>
                      <a:pt x="44" y="33"/>
                      <a:pt x="44" y="55"/>
                      <a:pt x="44" y="88"/>
                    </a:cubicBezTo>
                    <a:cubicBezTo>
                      <a:pt x="44" y="55"/>
                      <a:pt x="55" y="33"/>
                      <a:pt x="55" y="0"/>
                    </a:cubicBezTo>
                    <a:close/>
                    <a:moveTo>
                      <a:pt x="33" y="121"/>
                    </a:moveTo>
                    <a:lnTo>
                      <a:pt x="22" y="143"/>
                    </a:lnTo>
                    <a:lnTo>
                      <a:pt x="22" y="165"/>
                    </a:lnTo>
                    <a:lnTo>
                      <a:pt x="33" y="143"/>
                    </a:lnTo>
                    <a:lnTo>
                      <a:pt x="33" y="121"/>
                    </a:lnTo>
                    <a:close/>
                    <a:moveTo>
                      <a:pt x="12" y="329"/>
                    </a:moveTo>
                    <a:lnTo>
                      <a:pt x="0" y="372"/>
                    </a:lnTo>
                    <a:lnTo>
                      <a:pt x="0" y="384"/>
                    </a:lnTo>
                    <a:lnTo>
                      <a:pt x="12" y="372"/>
                    </a:lnTo>
                    <a:lnTo>
                      <a:pt x="12" y="329"/>
                    </a:lnTo>
                    <a:close/>
                    <a:moveTo>
                      <a:pt x="0" y="384"/>
                    </a:moveTo>
                    <a:lnTo>
                      <a:pt x="0" y="406"/>
                    </a:lnTo>
                    <a:lnTo>
                      <a:pt x="0" y="493"/>
                    </a:lnTo>
                    <a:cubicBezTo>
                      <a:pt x="0" y="504"/>
                      <a:pt x="0" y="515"/>
                      <a:pt x="12" y="537"/>
                    </a:cubicBezTo>
                    <a:lnTo>
                      <a:pt x="12" y="493"/>
                    </a:lnTo>
                    <a:lnTo>
                      <a:pt x="12" y="406"/>
                    </a:lnTo>
                    <a:lnTo>
                      <a:pt x="0" y="384"/>
                    </a:lnTo>
                    <a:close/>
                    <a:moveTo>
                      <a:pt x="12" y="613"/>
                    </a:moveTo>
                    <a:cubicBezTo>
                      <a:pt x="12" y="625"/>
                      <a:pt x="22" y="646"/>
                      <a:pt x="22" y="657"/>
                    </a:cubicBezTo>
                    <a:cubicBezTo>
                      <a:pt x="22" y="635"/>
                      <a:pt x="22" y="625"/>
                      <a:pt x="12" y="613"/>
                    </a:cubicBezTo>
                    <a:close/>
                    <a:moveTo>
                      <a:pt x="22" y="657"/>
                    </a:moveTo>
                    <a:cubicBezTo>
                      <a:pt x="22" y="679"/>
                      <a:pt x="22" y="712"/>
                      <a:pt x="33" y="734"/>
                    </a:cubicBezTo>
                    <a:cubicBezTo>
                      <a:pt x="33" y="712"/>
                      <a:pt x="22" y="679"/>
                      <a:pt x="22" y="657"/>
                    </a:cubicBezTo>
                    <a:close/>
                    <a:moveTo>
                      <a:pt x="55" y="810"/>
                    </a:moveTo>
                    <a:lnTo>
                      <a:pt x="55" y="832"/>
                    </a:lnTo>
                    <a:cubicBezTo>
                      <a:pt x="55" y="844"/>
                      <a:pt x="66" y="844"/>
                      <a:pt x="66" y="854"/>
                    </a:cubicBezTo>
                    <a:lnTo>
                      <a:pt x="66" y="832"/>
                    </a:lnTo>
                    <a:lnTo>
                      <a:pt x="55" y="810"/>
                    </a:lnTo>
                    <a:close/>
                    <a:moveTo>
                      <a:pt x="66" y="854"/>
                    </a:moveTo>
                    <a:lnTo>
                      <a:pt x="77" y="898"/>
                    </a:lnTo>
                    <a:lnTo>
                      <a:pt x="88" y="931"/>
                    </a:lnTo>
                    <a:lnTo>
                      <a:pt x="77" y="887"/>
                    </a:lnTo>
                    <a:lnTo>
                      <a:pt x="66" y="854"/>
                    </a:lnTo>
                    <a:close/>
                    <a:moveTo>
                      <a:pt x="88" y="931"/>
                    </a:moveTo>
                    <a:cubicBezTo>
                      <a:pt x="88" y="942"/>
                      <a:pt x="99" y="964"/>
                      <a:pt x="99" y="975"/>
                    </a:cubicBezTo>
                    <a:cubicBezTo>
                      <a:pt x="110" y="997"/>
                      <a:pt x="121" y="1019"/>
                      <a:pt x="132" y="1051"/>
                    </a:cubicBezTo>
                    <a:lnTo>
                      <a:pt x="175" y="1117"/>
                    </a:lnTo>
                    <a:lnTo>
                      <a:pt x="143" y="1041"/>
                    </a:lnTo>
                    <a:lnTo>
                      <a:pt x="110" y="975"/>
                    </a:lnTo>
                    <a:cubicBezTo>
                      <a:pt x="99" y="953"/>
                      <a:pt x="99" y="942"/>
                      <a:pt x="88" y="931"/>
                    </a:cubicBezTo>
                    <a:close/>
                    <a:moveTo>
                      <a:pt x="175" y="1117"/>
                    </a:moveTo>
                    <a:lnTo>
                      <a:pt x="175" y="1139"/>
                    </a:lnTo>
                    <a:lnTo>
                      <a:pt x="187" y="1161"/>
                    </a:lnTo>
                    <a:lnTo>
                      <a:pt x="209" y="1194"/>
                    </a:lnTo>
                    <a:lnTo>
                      <a:pt x="230" y="1226"/>
                    </a:lnTo>
                    <a:cubicBezTo>
                      <a:pt x="241" y="1238"/>
                      <a:pt x="252" y="1248"/>
                      <a:pt x="252" y="1260"/>
                    </a:cubicBezTo>
                    <a:cubicBezTo>
                      <a:pt x="274" y="1282"/>
                      <a:pt x="285" y="1303"/>
                      <a:pt x="296" y="1325"/>
                    </a:cubicBezTo>
                    <a:lnTo>
                      <a:pt x="350" y="1391"/>
                    </a:lnTo>
                    <a:lnTo>
                      <a:pt x="307" y="1325"/>
                    </a:lnTo>
                    <a:cubicBezTo>
                      <a:pt x="285" y="1303"/>
                      <a:pt x="274" y="1282"/>
                      <a:pt x="263" y="1260"/>
                    </a:cubicBezTo>
                    <a:cubicBezTo>
                      <a:pt x="252" y="1248"/>
                      <a:pt x="241" y="1238"/>
                      <a:pt x="241" y="1226"/>
                    </a:cubicBezTo>
                    <a:lnTo>
                      <a:pt x="219" y="1194"/>
                    </a:lnTo>
                    <a:lnTo>
                      <a:pt x="197" y="1150"/>
                    </a:lnTo>
                    <a:lnTo>
                      <a:pt x="187" y="1139"/>
                    </a:lnTo>
                    <a:lnTo>
                      <a:pt x="175" y="1117"/>
                    </a:lnTo>
                    <a:close/>
                    <a:moveTo>
                      <a:pt x="350" y="1391"/>
                    </a:moveTo>
                    <a:lnTo>
                      <a:pt x="362" y="1413"/>
                    </a:lnTo>
                    <a:lnTo>
                      <a:pt x="372" y="1423"/>
                    </a:lnTo>
                    <a:lnTo>
                      <a:pt x="406" y="1457"/>
                    </a:lnTo>
                    <a:lnTo>
                      <a:pt x="406" y="1457"/>
                    </a:lnTo>
                    <a:lnTo>
                      <a:pt x="384" y="1423"/>
                    </a:lnTo>
                    <a:lnTo>
                      <a:pt x="372" y="1413"/>
                    </a:lnTo>
                    <a:lnTo>
                      <a:pt x="350" y="1391"/>
                    </a:lnTo>
                    <a:close/>
                    <a:moveTo>
                      <a:pt x="407" y="1458"/>
                    </a:moveTo>
                    <a:cubicBezTo>
                      <a:pt x="439" y="1501"/>
                      <a:pt x="482" y="1533"/>
                      <a:pt x="515" y="1577"/>
                    </a:cubicBezTo>
                    <a:lnTo>
                      <a:pt x="581" y="1632"/>
                    </a:lnTo>
                    <a:lnTo>
                      <a:pt x="581" y="1632"/>
                    </a:lnTo>
                    <a:lnTo>
                      <a:pt x="526" y="1577"/>
                    </a:lnTo>
                    <a:cubicBezTo>
                      <a:pt x="482" y="1533"/>
                      <a:pt x="439" y="1501"/>
                      <a:pt x="407" y="1458"/>
                    </a:cubicBezTo>
                    <a:close/>
                    <a:moveTo>
                      <a:pt x="581" y="1632"/>
                    </a:moveTo>
                    <a:lnTo>
                      <a:pt x="603" y="1664"/>
                    </a:lnTo>
                    <a:lnTo>
                      <a:pt x="635" y="1686"/>
                    </a:lnTo>
                    <a:cubicBezTo>
                      <a:pt x="657" y="1708"/>
                      <a:pt x="679" y="1719"/>
                      <a:pt x="701" y="1741"/>
                    </a:cubicBezTo>
                    <a:lnTo>
                      <a:pt x="767" y="1796"/>
                    </a:lnTo>
                    <a:cubicBezTo>
                      <a:pt x="788" y="1807"/>
                      <a:pt x="810" y="1829"/>
                      <a:pt x="832" y="1839"/>
                    </a:cubicBezTo>
                    <a:cubicBezTo>
                      <a:pt x="854" y="1851"/>
                      <a:pt x="876" y="1873"/>
                      <a:pt x="898" y="1883"/>
                    </a:cubicBezTo>
                    <a:cubicBezTo>
                      <a:pt x="876" y="1861"/>
                      <a:pt x="854" y="1851"/>
                      <a:pt x="832" y="1829"/>
                    </a:cubicBezTo>
                    <a:cubicBezTo>
                      <a:pt x="810" y="1818"/>
                      <a:pt x="788" y="1807"/>
                      <a:pt x="767" y="1785"/>
                    </a:cubicBezTo>
                    <a:lnTo>
                      <a:pt x="701" y="1730"/>
                    </a:lnTo>
                    <a:cubicBezTo>
                      <a:pt x="679" y="1719"/>
                      <a:pt x="668" y="1698"/>
                      <a:pt x="647" y="1686"/>
                    </a:cubicBezTo>
                    <a:lnTo>
                      <a:pt x="613" y="1654"/>
                    </a:lnTo>
                    <a:lnTo>
                      <a:pt x="581" y="1632"/>
                    </a:lnTo>
                    <a:close/>
                    <a:moveTo>
                      <a:pt x="898" y="1883"/>
                    </a:moveTo>
                    <a:lnTo>
                      <a:pt x="964" y="1927"/>
                    </a:lnTo>
                    <a:lnTo>
                      <a:pt x="997" y="1960"/>
                    </a:lnTo>
                    <a:lnTo>
                      <a:pt x="1041" y="1971"/>
                    </a:lnTo>
                    <a:lnTo>
                      <a:pt x="1007" y="1949"/>
                    </a:lnTo>
                    <a:lnTo>
                      <a:pt x="975" y="1927"/>
                    </a:lnTo>
                    <a:lnTo>
                      <a:pt x="898" y="1883"/>
                    </a:lnTo>
                    <a:close/>
                    <a:moveTo>
                      <a:pt x="1106" y="2015"/>
                    </a:moveTo>
                    <a:lnTo>
                      <a:pt x="1183" y="2058"/>
                    </a:lnTo>
                    <a:cubicBezTo>
                      <a:pt x="1270" y="2114"/>
                      <a:pt x="1369" y="2168"/>
                      <a:pt x="1467" y="2212"/>
                    </a:cubicBezTo>
                    <a:cubicBezTo>
                      <a:pt x="1566" y="2255"/>
                      <a:pt x="1664" y="2299"/>
                      <a:pt x="1774" y="2343"/>
                    </a:cubicBezTo>
                    <a:cubicBezTo>
                      <a:pt x="2168" y="2518"/>
                      <a:pt x="2595" y="2650"/>
                      <a:pt x="3011" y="2781"/>
                    </a:cubicBezTo>
                    <a:lnTo>
                      <a:pt x="3635" y="2978"/>
                    </a:lnTo>
                    <a:cubicBezTo>
                      <a:pt x="3844" y="3055"/>
                      <a:pt x="4051" y="3121"/>
                      <a:pt x="4248" y="3197"/>
                    </a:cubicBezTo>
                    <a:cubicBezTo>
                      <a:pt x="4457" y="3274"/>
                      <a:pt x="4654" y="3362"/>
                      <a:pt x="4851" y="3460"/>
                    </a:cubicBezTo>
                    <a:cubicBezTo>
                      <a:pt x="5048" y="3547"/>
                      <a:pt x="5245" y="3657"/>
                      <a:pt x="5431" y="3766"/>
                    </a:cubicBezTo>
                    <a:lnTo>
                      <a:pt x="5562" y="3854"/>
                    </a:lnTo>
                    <a:cubicBezTo>
                      <a:pt x="5584" y="3876"/>
                      <a:pt x="5617" y="3887"/>
                      <a:pt x="5639" y="3909"/>
                    </a:cubicBezTo>
                    <a:lnTo>
                      <a:pt x="5705" y="3953"/>
                    </a:lnTo>
                    <a:lnTo>
                      <a:pt x="5836" y="4051"/>
                    </a:lnTo>
                    <a:lnTo>
                      <a:pt x="5968" y="4150"/>
                    </a:lnTo>
                    <a:lnTo>
                      <a:pt x="6033" y="4194"/>
                    </a:lnTo>
                    <a:lnTo>
                      <a:pt x="6088" y="4248"/>
                    </a:lnTo>
                    <a:lnTo>
                      <a:pt x="6219" y="4358"/>
                    </a:lnTo>
                    <a:cubicBezTo>
                      <a:pt x="6252" y="4391"/>
                      <a:pt x="6296" y="4435"/>
                      <a:pt x="6340" y="4467"/>
                    </a:cubicBezTo>
                    <a:lnTo>
                      <a:pt x="6394" y="4522"/>
                    </a:lnTo>
                    <a:cubicBezTo>
                      <a:pt x="6416" y="4544"/>
                      <a:pt x="6438" y="4566"/>
                      <a:pt x="6460" y="4577"/>
                    </a:cubicBezTo>
                    <a:cubicBezTo>
                      <a:pt x="6766" y="4883"/>
                      <a:pt x="7051" y="5223"/>
                      <a:pt x="7303" y="5573"/>
                    </a:cubicBezTo>
                    <a:lnTo>
                      <a:pt x="7401" y="5705"/>
                    </a:lnTo>
                    <a:lnTo>
                      <a:pt x="7489" y="5847"/>
                    </a:lnTo>
                    <a:lnTo>
                      <a:pt x="7533" y="5912"/>
                    </a:lnTo>
                    <a:cubicBezTo>
                      <a:pt x="7555" y="5934"/>
                      <a:pt x="7566" y="5956"/>
                      <a:pt x="7577" y="5989"/>
                    </a:cubicBezTo>
                    <a:lnTo>
                      <a:pt x="7664" y="6121"/>
                    </a:lnTo>
                    <a:cubicBezTo>
                      <a:pt x="7697" y="6175"/>
                      <a:pt x="7719" y="6219"/>
                      <a:pt x="7741" y="6263"/>
                    </a:cubicBezTo>
                    <a:cubicBezTo>
                      <a:pt x="7774" y="6318"/>
                      <a:pt x="7807" y="6362"/>
                      <a:pt x="7829" y="6405"/>
                    </a:cubicBezTo>
                    <a:cubicBezTo>
                      <a:pt x="7873" y="6504"/>
                      <a:pt x="7927" y="6603"/>
                      <a:pt x="7982" y="6701"/>
                    </a:cubicBezTo>
                    <a:cubicBezTo>
                      <a:pt x="8004" y="6744"/>
                      <a:pt x="8026" y="6800"/>
                      <a:pt x="8048" y="6843"/>
                    </a:cubicBezTo>
                    <a:lnTo>
                      <a:pt x="8114" y="6997"/>
                    </a:lnTo>
                    <a:lnTo>
                      <a:pt x="8146" y="7073"/>
                    </a:lnTo>
                    <a:lnTo>
                      <a:pt x="8179" y="7150"/>
                    </a:lnTo>
                    <a:lnTo>
                      <a:pt x="8245" y="7303"/>
                    </a:lnTo>
                    <a:cubicBezTo>
                      <a:pt x="8321" y="7500"/>
                      <a:pt x="8409" y="7708"/>
                      <a:pt x="8474" y="7916"/>
                    </a:cubicBezTo>
                    <a:cubicBezTo>
                      <a:pt x="8540" y="8124"/>
                      <a:pt x="8595" y="8332"/>
                      <a:pt x="8650" y="8540"/>
                    </a:cubicBezTo>
                    <a:lnTo>
                      <a:pt x="8683" y="8705"/>
                    </a:lnTo>
                    <a:lnTo>
                      <a:pt x="8705" y="8781"/>
                    </a:lnTo>
                    <a:lnTo>
                      <a:pt x="8727" y="8869"/>
                    </a:lnTo>
                    <a:lnTo>
                      <a:pt x="8749" y="9022"/>
                    </a:lnTo>
                    <a:lnTo>
                      <a:pt x="8781" y="9186"/>
                    </a:lnTo>
                    <a:cubicBezTo>
                      <a:pt x="8803" y="9296"/>
                      <a:pt x="8814" y="9405"/>
                      <a:pt x="8825" y="9515"/>
                    </a:cubicBezTo>
                    <a:cubicBezTo>
                      <a:pt x="8836" y="9569"/>
                      <a:pt x="8847" y="9624"/>
                      <a:pt x="8847" y="9679"/>
                    </a:cubicBezTo>
                    <a:cubicBezTo>
                      <a:pt x="8858" y="9734"/>
                      <a:pt x="8858" y="9788"/>
                      <a:pt x="8869" y="9843"/>
                    </a:cubicBezTo>
                    <a:lnTo>
                      <a:pt x="8880" y="9997"/>
                    </a:lnTo>
                    <a:lnTo>
                      <a:pt x="8880" y="10084"/>
                    </a:lnTo>
                    <a:lnTo>
                      <a:pt x="8890" y="10160"/>
                    </a:lnTo>
                    <a:cubicBezTo>
                      <a:pt x="8890" y="10270"/>
                      <a:pt x="8902" y="10379"/>
                      <a:pt x="8902" y="10489"/>
                    </a:cubicBezTo>
                    <a:cubicBezTo>
                      <a:pt x="8912" y="10927"/>
                      <a:pt x="8924" y="11365"/>
                      <a:pt x="8946" y="11803"/>
                    </a:cubicBezTo>
                    <a:cubicBezTo>
                      <a:pt x="8978" y="12241"/>
                      <a:pt x="9022" y="12679"/>
                      <a:pt x="9121" y="13106"/>
                    </a:cubicBezTo>
                    <a:cubicBezTo>
                      <a:pt x="9033" y="12679"/>
                      <a:pt x="8978" y="12241"/>
                      <a:pt x="8956" y="11803"/>
                    </a:cubicBezTo>
                    <a:cubicBezTo>
                      <a:pt x="8934" y="11365"/>
                      <a:pt x="8924" y="10927"/>
                      <a:pt x="8912" y="10489"/>
                    </a:cubicBezTo>
                    <a:cubicBezTo>
                      <a:pt x="8902" y="10379"/>
                      <a:pt x="8902" y="10270"/>
                      <a:pt x="8902" y="10160"/>
                    </a:cubicBezTo>
                    <a:lnTo>
                      <a:pt x="8890" y="10084"/>
                    </a:lnTo>
                    <a:lnTo>
                      <a:pt x="8890" y="9997"/>
                    </a:lnTo>
                    <a:lnTo>
                      <a:pt x="8880" y="9832"/>
                    </a:lnTo>
                    <a:cubicBezTo>
                      <a:pt x="8869" y="9778"/>
                      <a:pt x="8869" y="9734"/>
                      <a:pt x="8858" y="9679"/>
                    </a:cubicBezTo>
                    <a:cubicBezTo>
                      <a:pt x="8858" y="9624"/>
                      <a:pt x="8847" y="9569"/>
                      <a:pt x="8836" y="9515"/>
                    </a:cubicBezTo>
                    <a:cubicBezTo>
                      <a:pt x="8825" y="9405"/>
                      <a:pt x="8814" y="9296"/>
                      <a:pt x="8792" y="9186"/>
                    </a:cubicBezTo>
                    <a:lnTo>
                      <a:pt x="8759" y="9022"/>
                    </a:lnTo>
                    <a:lnTo>
                      <a:pt x="8737" y="8869"/>
                    </a:lnTo>
                    <a:lnTo>
                      <a:pt x="8715" y="8781"/>
                    </a:lnTo>
                    <a:lnTo>
                      <a:pt x="8693" y="8705"/>
                    </a:lnTo>
                    <a:lnTo>
                      <a:pt x="8661" y="8540"/>
                    </a:lnTo>
                    <a:cubicBezTo>
                      <a:pt x="8606" y="8332"/>
                      <a:pt x="8551" y="8124"/>
                      <a:pt x="8486" y="7916"/>
                    </a:cubicBezTo>
                    <a:cubicBezTo>
                      <a:pt x="8420" y="7697"/>
                      <a:pt x="8343" y="7500"/>
                      <a:pt x="8255" y="7292"/>
                    </a:cubicBezTo>
                    <a:lnTo>
                      <a:pt x="8190" y="7139"/>
                    </a:lnTo>
                    <a:lnTo>
                      <a:pt x="8168" y="7062"/>
                    </a:lnTo>
                    <a:lnTo>
                      <a:pt x="8124" y="6997"/>
                    </a:lnTo>
                    <a:lnTo>
                      <a:pt x="8058" y="6843"/>
                    </a:lnTo>
                    <a:cubicBezTo>
                      <a:pt x="8036" y="6788"/>
                      <a:pt x="8015" y="6744"/>
                      <a:pt x="7993" y="6690"/>
                    </a:cubicBezTo>
                    <a:cubicBezTo>
                      <a:pt x="7938" y="6591"/>
                      <a:pt x="7895" y="6504"/>
                      <a:pt x="7839" y="6405"/>
                    </a:cubicBezTo>
                    <a:cubicBezTo>
                      <a:pt x="7817" y="6350"/>
                      <a:pt x="7785" y="6307"/>
                      <a:pt x="7763" y="6263"/>
                    </a:cubicBezTo>
                    <a:cubicBezTo>
                      <a:pt x="7730" y="6208"/>
                      <a:pt x="7708" y="6165"/>
                      <a:pt x="7676" y="6121"/>
                    </a:cubicBezTo>
                    <a:lnTo>
                      <a:pt x="7588" y="5978"/>
                    </a:lnTo>
                    <a:cubicBezTo>
                      <a:pt x="7577" y="5956"/>
                      <a:pt x="7566" y="5934"/>
                      <a:pt x="7544" y="5912"/>
                    </a:cubicBezTo>
                    <a:lnTo>
                      <a:pt x="7500" y="5836"/>
                    </a:lnTo>
                    <a:lnTo>
                      <a:pt x="7413" y="5705"/>
                    </a:lnTo>
                    <a:lnTo>
                      <a:pt x="7314" y="5562"/>
                    </a:lnTo>
                    <a:cubicBezTo>
                      <a:pt x="7062" y="5212"/>
                      <a:pt x="6778" y="4873"/>
                      <a:pt x="6471" y="4566"/>
                    </a:cubicBezTo>
                    <a:cubicBezTo>
                      <a:pt x="6449" y="4555"/>
                      <a:pt x="6427" y="4533"/>
                      <a:pt x="6406" y="4511"/>
                    </a:cubicBezTo>
                    <a:lnTo>
                      <a:pt x="6350" y="4457"/>
                    </a:lnTo>
                    <a:cubicBezTo>
                      <a:pt x="6307" y="4423"/>
                      <a:pt x="6263" y="4380"/>
                      <a:pt x="6230" y="4347"/>
                    </a:cubicBezTo>
                    <a:lnTo>
                      <a:pt x="6099" y="4238"/>
                    </a:lnTo>
                    <a:lnTo>
                      <a:pt x="6033" y="4182"/>
                    </a:lnTo>
                    <a:lnTo>
                      <a:pt x="5968" y="4139"/>
                    </a:lnTo>
                    <a:lnTo>
                      <a:pt x="5847" y="4041"/>
                    </a:lnTo>
                    <a:lnTo>
                      <a:pt x="5705" y="3942"/>
                    </a:lnTo>
                    <a:lnTo>
                      <a:pt x="5639" y="3898"/>
                    </a:lnTo>
                    <a:cubicBezTo>
                      <a:pt x="5617" y="3876"/>
                      <a:pt x="5595" y="3865"/>
                      <a:pt x="5573" y="3843"/>
                    </a:cubicBezTo>
                    <a:lnTo>
                      <a:pt x="5431" y="3756"/>
                    </a:lnTo>
                    <a:cubicBezTo>
                      <a:pt x="5245" y="3646"/>
                      <a:pt x="5058" y="3537"/>
                      <a:pt x="4861" y="3449"/>
                    </a:cubicBezTo>
                    <a:cubicBezTo>
                      <a:pt x="4664" y="3350"/>
                      <a:pt x="4457" y="3263"/>
                      <a:pt x="4260" y="3187"/>
                    </a:cubicBezTo>
                    <a:cubicBezTo>
                      <a:pt x="4051" y="3109"/>
                      <a:pt x="3844" y="3044"/>
                      <a:pt x="3635" y="2968"/>
                    </a:cubicBezTo>
                    <a:lnTo>
                      <a:pt x="3011" y="2771"/>
                    </a:lnTo>
                    <a:cubicBezTo>
                      <a:pt x="2595" y="2639"/>
                      <a:pt x="2179" y="2508"/>
                      <a:pt x="1774" y="2333"/>
                    </a:cubicBezTo>
                    <a:cubicBezTo>
                      <a:pt x="1676" y="2299"/>
                      <a:pt x="1577" y="2255"/>
                      <a:pt x="1467" y="2201"/>
                    </a:cubicBezTo>
                    <a:cubicBezTo>
                      <a:pt x="1380" y="2157"/>
                      <a:pt x="1282" y="2102"/>
                      <a:pt x="1183" y="2048"/>
                    </a:cubicBezTo>
                    <a:lnTo>
                      <a:pt x="1106" y="2015"/>
                    </a:lnTo>
                    <a:close/>
                    <a:moveTo>
                      <a:pt x="9121" y="13106"/>
                    </a:moveTo>
                    <a:cubicBezTo>
                      <a:pt x="9208" y="13533"/>
                      <a:pt x="9350" y="13949"/>
                      <a:pt x="9569" y="14332"/>
                    </a:cubicBezTo>
                    <a:cubicBezTo>
                      <a:pt x="9362" y="13949"/>
                      <a:pt x="9219" y="13533"/>
                      <a:pt x="9121" y="13106"/>
                    </a:cubicBezTo>
                    <a:close/>
                    <a:moveTo>
                      <a:pt x="9569" y="14332"/>
                    </a:moveTo>
                    <a:cubicBezTo>
                      <a:pt x="9668" y="14529"/>
                      <a:pt x="9800" y="14705"/>
                      <a:pt x="9931" y="14880"/>
                    </a:cubicBezTo>
                    <a:cubicBezTo>
                      <a:pt x="9800" y="14705"/>
                      <a:pt x="9679" y="14529"/>
                      <a:pt x="9569" y="143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51"/>
              <p:cNvSpPr/>
              <p:nvPr/>
            </p:nvSpPr>
            <p:spPr>
              <a:xfrm>
                <a:off x="5390578" y="2215486"/>
                <a:ext cx="589568" cy="665165"/>
              </a:xfrm>
              <a:custGeom>
                <a:avLst/>
                <a:gdLst/>
                <a:ahLst/>
                <a:cxnLst/>
                <a:rect l="l" t="t" r="r" b="b"/>
                <a:pathLst>
                  <a:path w="20464" h="23088" extrusionOk="0">
                    <a:moveTo>
                      <a:pt x="8654" y="0"/>
                    </a:moveTo>
                    <a:cubicBezTo>
                      <a:pt x="6915" y="0"/>
                      <a:pt x="5177" y="441"/>
                      <a:pt x="3734" y="1403"/>
                    </a:cubicBezTo>
                    <a:cubicBezTo>
                      <a:pt x="1" y="3900"/>
                      <a:pt x="296" y="8333"/>
                      <a:pt x="1533" y="12122"/>
                    </a:cubicBezTo>
                    <a:cubicBezTo>
                      <a:pt x="2278" y="14399"/>
                      <a:pt x="3220" y="16644"/>
                      <a:pt x="4643" y="18559"/>
                    </a:cubicBezTo>
                    <a:cubicBezTo>
                      <a:pt x="6066" y="20486"/>
                      <a:pt x="8015" y="22085"/>
                      <a:pt x="10314" y="22753"/>
                    </a:cubicBezTo>
                    <a:cubicBezTo>
                      <a:pt x="11063" y="22978"/>
                      <a:pt x="11843" y="23087"/>
                      <a:pt x="12625" y="23087"/>
                    </a:cubicBezTo>
                    <a:cubicBezTo>
                      <a:pt x="13134" y="23087"/>
                      <a:pt x="13645" y="23041"/>
                      <a:pt x="14146" y="22950"/>
                    </a:cubicBezTo>
                    <a:cubicBezTo>
                      <a:pt x="15263" y="22753"/>
                      <a:pt x="16555" y="22709"/>
                      <a:pt x="17606" y="22304"/>
                    </a:cubicBezTo>
                    <a:cubicBezTo>
                      <a:pt x="18263" y="22041"/>
                      <a:pt x="18876" y="21559"/>
                      <a:pt x="19106" y="20892"/>
                    </a:cubicBezTo>
                    <a:cubicBezTo>
                      <a:pt x="19346" y="20202"/>
                      <a:pt x="19171" y="19457"/>
                      <a:pt x="19029" y="18746"/>
                    </a:cubicBezTo>
                    <a:cubicBezTo>
                      <a:pt x="18591" y="16469"/>
                      <a:pt x="18591" y="14104"/>
                      <a:pt x="19018" y="11826"/>
                    </a:cubicBezTo>
                    <a:cubicBezTo>
                      <a:pt x="19456" y="9472"/>
                      <a:pt x="20354" y="7195"/>
                      <a:pt x="20441" y="4808"/>
                    </a:cubicBezTo>
                    <a:cubicBezTo>
                      <a:pt x="20463" y="4348"/>
                      <a:pt x="20441" y="3878"/>
                      <a:pt x="20376" y="3418"/>
                    </a:cubicBezTo>
                    <a:cubicBezTo>
                      <a:pt x="20310" y="2990"/>
                      <a:pt x="20190" y="2564"/>
                      <a:pt x="20015" y="2170"/>
                    </a:cubicBezTo>
                    <a:cubicBezTo>
                      <a:pt x="19642" y="1359"/>
                      <a:pt x="18942" y="659"/>
                      <a:pt x="18066" y="440"/>
                    </a:cubicBezTo>
                    <a:cubicBezTo>
                      <a:pt x="17843" y="385"/>
                      <a:pt x="17620" y="362"/>
                      <a:pt x="17395" y="362"/>
                    </a:cubicBezTo>
                    <a:cubicBezTo>
                      <a:pt x="16545" y="362"/>
                      <a:pt x="15679" y="682"/>
                      <a:pt x="14814" y="768"/>
                    </a:cubicBezTo>
                    <a:cubicBezTo>
                      <a:pt x="14633" y="787"/>
                      <a:pt x="14452" y="795"/>
                      <a:pt x="14272" y="795"/>
                    </a:cubicBezTo>
                    <a:cubicBezTo>
                      <a:pt x="12946" y="795"/>
                      <a:pt x="11634" y="345"/>
                      <a:pt x="10314" y="133"/>
                    </a:cubicBezTo>
                    <a:cubicBezTo>
                      <a:pt x="9767" y="46"/>
                      <a:pt x="9211" y="0"/>
                      <a:pt x="8654" y="0"/>
                    </a:cubicBezTo>
                    <a:close/>
                  </a:path>
                </a:pathLst>
              </a:custGeom>
              <a:solidFill>
                <a:srgbClr val="80A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51"/>
              <p:cNvSpPr/>
              <p:nvPr/>
            </p:nvSpPr>
            <p:spPr>
              <a:xfrm>
                <a:off x="5372918" y="2217416"/>
                <a:ext cx="607545" cy="663235"/>
              </a:xfrm>
              <a:custGeom>
                <a:avLst/>
                <a:gdLst/>
                <a:ahLst/>
                <a:cxnLst/>
                <a:rect l="l" t="t" r="r" b="b"/>
                <a:pathLst>
                  <a:path w="21088" h="23021" extrusionOk="0">
                    <a:moveTo>
                      <a:pt x="9076" y="1"/>
                    </a:moveTo>
                    <a:lnTo>
                      <a:pt x="9076" y="1"/>
                    </a:lnTo>
                    <a:cubicBezTo>
                      <a:pt x="9361" y="383"/>
                      <a:pt x="9558" y="833"/>
                      <a:pt x="9635" y="1292"/>
                    </a:cubicBezTo>
                    <a:cubicBezTo>
                      <a:pt x="9657" y="1402"/>
                      <a:pt x="9668" y="1522"/>
                      <a:pt x="9613" y="1621"/>
                    </a:cubicBezTo>
                    <a:cubicBezTo>
                      <a:pt x="9554" y="1739"/>
                      <a:pt x="9446" y="1782"/>
                      <a:pt x="9318" y="1782"/>
                    </a:cubicBezTo>
                    <a:cubicBezTo>
                      <a:pt x="9139" y="1782"/>
                      <a:pt x="8921" y="1698"/>
                      <a:pt x="8748" y="1621"/>
                    </a:cubicBezTo>
                    <a:cubicBezTo>
                      <a:pt x="8373" y="1433"/>
                      <a:pt x="7955" y="1344"/>
                      <a:pt x="7531" y="1344"/>
                    </a:cubicBezTo>
                    <a:cubicBezTo>
                      <a:pt x="7484" y="1344"/>
                      <a:pt x="7437" y="1345"/>
                      <a:pt x="7390" y="1347"/>
                    </a:cubicBezTo>
                    <a:cubicBezTo>
                      <a:pt x="7193" y="1358"/>
                      <a:pt x="6974" y="1391"/>
                      <a:pt x="6821" y="1533"/>
                    </a:cubicBezTo>
                    <a:cubicBezTo>
                      <a:pt x="6219" y="2069"/>
                      <a:pt x="7248" y="3164"/>
                      <a:pt x="6777" y="3811"/>
                    </a:cubicBezTo>
                    <a:cubicBezTo>
                      <a:pt x="6416" y="4314"/>
                      <a:pt x="5541" y="4040"/>
                      <a:pt x="5103" y="4456"/>
                    </a:cubicBezTo>
                    <a:cubicBezTo>
                      <a:pt x="5354" y="5004"/>
                      <a:pt x="5103" y="5661"/>
                      <a:pt x="4697" y="6099"/>
                    </a:cubicBezTo>
                    <a:cubicBezTo>
                      <a:pt x="4303" y="6548"/>
                      <a:pt x="3767" y="6843"/>
                      <a:pt x="3317" y="7237"/>
                    </a:cubicBezTo>
                    <a:cubicBezTo>
                      <a:pt x="1" y="10150"/>
                      <a:pt x="3186" y="15755"/>
                      <a:pt x="5212" y="18492"/>
                    </a:cubicBezTo>
                    <a:cubicBezTo>
                      <a:pt x="6646" y="20419"/>
                      <a:pt x="8595" y="22018"/>
                      <a:pt x="10894" y="22686"/>
                    </a:cubicBezTo>
                    <a:cubicBezTo>
                      <a:pt x="11643" y="22911"/>
                      <a:pt x="12423" y="23020"/>
                      <a:pt x="13204" y="23020"/>
                    </a:cubicBezTo>
                    <a:cubicBezTo>
                      <a:pt x="13714" y="23020"/>
                      <a:pt x="14224" y="22974"/>
                      <a:pt x="14726" y="22883"/>
                    </a:cubicBezTo>
                    <a:cubicBezTo>
                      <a:pt x="15832" y="22686"/>
                      <a:pt x="17124" y="22642"/>
                      <a:pt x="18175" y="22237"/>
                    </a:cubicBezTo>
                    <a:cubicBezTo>
                      <a:pt x="18843" y="21974"/>
                      <a:pt x="19445" y="21492"/>
                      <a:pt x="19686" y="20825"/>
                    </a:cubicBezTo>
                    <a:cubicBezTo>
                      <a:pt x="19927" y="20135"/>
                      <a:pt x="19752" y="19390"/>
                      <a:pt x="19609" y="18679"/>
                    </a:cubicBezTo>
                    <a:cubicBezTo>
                      <a:pt x="19171" y="16402"/>
                      <a:pt x="19161" y="14037"/>
                      <a:pt x="19587" y="11759"/>
                    </a:cubicBezTo>
                    <a:cubicBezTo>
                      <a:pt x="20025" y="9405"/>
                      <a:pt x="20923" y="7128"/>
                      <a:pt x="21022" y="4741"/>
                    </a:cubicBezTo>
                    <a:cubicBezTo>
                      <a:pt x="21032" y="4259"/>
                      <a:pt x="21088" y="3777"/>
                      <a:pt x="20923" y="3361"/>
                    </a:cubicBezTo>
                    <a:cubicBezTo>
                      <a:pt x="20869" y="3241"/>
                      <a:pt x="20803" y="3132"/>
                      <a:pt x="20704" y="3022"/>
                    </a:cubicBezTo>
                    <a:cubicBezTo>
                      <a:pt x="20595" y="2904"/>
                      <a:pt x="19529" y="2266"/>
                      <a:pt x="19236" y="2266"/>
                    </a:cubicBezTo>
                    <a:cubicBezTo>
                      <a:pt x="19206" y="2266"/>
                      <a:pt x="19184" y="2272"/>
                      <a:pt x="19172" y="2287"/>
                    </a:cubicBezTo>
                    <a:lnTo>
                      <a:pt x="19172" y="2287"/>
                    </a:lnTo>
                    <a:cubicBezTo>
                      <a:pt x="19313" y="2102"/>
                      <a:pt x="19127" y="1807"/>
                      <a:pt x="18898" y="1752"/>
                    </a:cubicBezTo>
                    <a:cubicBezTo>
                      <a:pt x="18850" y="1741"/>
                      <a:pt x="18802" y="1736"/>
                      <a:pt x="18755" y="1736"/>
                    </a:cubicBezTo>
                    <a:cubicBezTo>
                      <a:pt x="18566" y="1736"/>
                      <a:pt x="18383" y="1816"/>
                      <a:pt x="18208" y="1894"/>
                    </a:cubicBezTo>
                    <a:cubicBezTo>
                      <a:pt x="17857" y="2059"/>
                      <a:pt x="17518" y="2212"/>
                      <a:pt x="17168" y="2376"/>
                    </a:cubicBezTo>
                    <a:cubicBezTo>
                      <a:pt x="17037" y="2125"/>
                      <a:pt x="17015" y="1807"/>
                      <a:pt x="17102" y="1544"/>
                    </a:cubicBezTo>
                    <a:cubicBezTo>
                      <a:pt x="17190" y="1303"/>
                      <a:pt x="17365" y="1095"/>
                      <a:pt x="17365" y="843"/>
                    </a:cubicBezTo>
                    <a:cubicBezTo>
                      <a:pt x="17365" y="489"/>
                      <a:pt x="17143" y="378"/>
                      <a:pt x="16845" y="378"/>
                    </a:cubicBezTo>
                    <a:cubicBezTo>
                      <a:pt x="16358" y="378"/>
                      <a:pt x="15666" y="674"/>
                      <a:pt x="15394" y="701"/>
                    </a:cubicBezTo>
                    <a:cubicBezTo>
                      <a:pt x="15212" y="720"/>
                      <a:pt x="15031" y="728"/>
                      <a:pt x="14850" y="728"/>
                    </a:cubicBezTo>
                    <a:cubicBezTo>
                      <a:pt x="13518" y="728"/>
                      <a:pt x="12215" y="278"/>
                      <a:pt x="10894" y="66"/>
                    </a:cubicBezTo>
                    <a:cubicBezTo>
                      <a:pt x="10708" y="44"/>
                      <a:pt x="9110" y="44"/>
                      <a:pt x="9076" y="1"/>
                    </a:cubicBezTo>
                    <a:close/>
                  </a:path>
                </a:pathLst>
              </a:custGeom>
              <a:solidFill>
                <a:srgbClr val="5D8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51"/>
              <p:cNvSpPr/>
              <p:nvPr/>
            </p:nvSpPr>
            <p:spPr>
              <a:xfrm>
                <a:off x="5518322" y="2346428"/>
                <a:ext cx="1930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67" h="12" extrusionOk="0">
                    <a:moveTo>
                      <a:pt x="0" y="0"/>
                    </a:moveTo>
                    <a:cubicBezTo>
                      <a:pt x="22" y="12"/>
                      <a:pt x="44" y="12"/>
                      <a:pt x="66" y="12"/>
                    </a:cubicBezTo>
                    <a:lnTo>
                      <a:pt x="66" y="12"/>
                    </a:lnTo>
                    <a:cubicBezTo>
                      <a:pt x="44" y="12"/>
                      <a:pt x="22" y="12"/>
                      <a:pt x="0" y="0"/>
                    </a:cubicBezTo>
                    <a:close/>
                  </a:path>
                </a:pathLst>
              </a:custGeom>
              <a:solidFill>
                <a:srgbClr val="CB06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51"/>
              <p:cNvSpPr/>
              <p:nvPr/>
            </p:nvSpPr>
            <p:spPr>
              <a:xfrm>
                <a:off x="5899680" y="2268525"/>
                <a:ext cx="2852" cy="2535"/>
              </a:xfrm>
              <a:custGeom>
                <a:avLst/>
                <a:gdLst/>
                <a:ahLst/>
                <a:cxnLst/>
                <a:rect l="l" t="t" r="r" b="b"/>
                <a:pathLst>
                  <a:path w="99" h="88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83" y="11"/>
                      <a:pt x="66" y="25"/>
                      <a:pt x="51" y="39"/>
                    </a:cubicBezTo>
                    <a:lnTo>
                      <a:pt x="51" y="39"/>
                    </a:lnTo>
                    <a:lnTo>
                      <a:pt x="99" y="0"/>
                    </a:lnTo>
                    <a:close/>
                    <a:moveTo>
                      <a:pt x="51" y="39"/>
                    </a:moveTo>
                    <a:lnTo>
                      <a:pt x="33" y="55"/>
                    </a:lnTo>
                    <a:lnTo>
                      <a:pt x="1" y="88"/>
                    </a:lnTo>
                    <a:lnTo>
                      <a:pt x="11" y="88"/>
                    </a:lnTo>
                    <a:cubicBezTo>
                      <a:pt x="22" y="71"/>
                      <a:pt x="36" y="54"/>
                      <a:pt x="51" y="39"/>
                    </a:cubicBezTo>
                    <a:close/>
                  </a:path>
                </a:pathLst>
              </a:custGeom>
              <a:solidFill>
                <a:srgbClr val="CB06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51"/>
              <p:cNvSpPr/>
              <p:nvPr/>
            </p:nvSpPr>
            <p:spPr>
              <a:xfrm>
                <a:off x="5915756" y="2335624"/>
                <a:ext cx="862744" cy="638602"/>
              </a:xfrm>
              <a:custGeom>
                <a:avLst/>
                <a:gdLst/>
                <a:ahLst/>
                <a:cxnLst/>
                <a:rect l="l" t="t" r="r" b="b"/>
                <a:pathLst>
                  <a:path w="29946" h="22166" extrusionOk="0">
                    <a:moveTo>
                      <a:pt x="7529" y="1"/>
                    </a:moveTo>
                    <a:cubicBezTo>
                      <a:pt x="4783" y="1"/>
                      <a:pt x="2657" y="1781"/>
                      <a:pt x="1643" y="4470"/>
                    </a:cubicBezTo>
                    <a:cubicBezTo>
                      <a:pt x="526" y="7448"/>
                      <a:pt x="143" y="10645"/>
                      <a:pt x="220" y="13798"/>
                    </a:cubicBezTo>
                    <a:cubicBezTo>
                      <a:pt x="285" y="16372"/>
                      <a:pt x="1" y="19853"/>
                      <a:pt x="2672" y="21200"/>
                    </a:cubicBezTo>
                    <a:cubicBezTo>
                      <a:pt x="3876" y="21813"/>
                      <a:pt x="5267" y="21934"/>
                      <a:pt x="6614" y="22010"/>
                    </a:cubicBezTo>
                    <a:cubicBezTo>
                      <a:pt x="8429" y="22113"/>
                      <a:pt x="10248" y="22165"/>
                      <a:pt x="12065" y="22165"/>
                    </a:cubicBezTo>
                    <a:cubicBezTo>
                      <a:pt x="14105" y="22165"/>
                      <a:pt x="16143" y="22099"/>
                      <a:pt x="18175" y="21966"/>
                    </a:cubicBezTo>
                    <a:cubicBezTo>
                      <a:pt x="20990" y="21780"/>
                      <a:pt x="23825" y="21462"/>
                      <a:pt x="26496" y="20576"/>
                    </a:cubicBezTo>
                    <a:cubicBezTo>
                      <a:pt x="27285" y="20313"/>
                      <a:pt x="28084" y="19985"/>
                      <a:pt x="28686" y="19415"/>
                    </a:cubicBezTo>
                    <a:cubicBezTo>
                      <a:pt x="29946" y="18211"/>
                      <a:pt x="29190" y="16831"/>
                      <a:pt x="29179" y="15353"/>
                    </a:cubicBezTo>
                    <a:cubicBezTo>
                      <a:pt x="29157" y="13295"/>
                      <a:pt x="29135" y="11248"/>
                      <a:pt x="29113" y="9189"/>
                    </a:cubicBezTo>
                    <a:cubicBezTo>
                      <a:pt x="29092" y="7897"/>
                      <a:pt x="29080" y="6605"/>
                      <a:pt x="28807" y="5335"/>
                    </a:cubicBezTo>
                    <a:cubicBezTo>
                      <a:pt x="28719" y="4941"/>
                      <a:pt x="28610" y="4547"/>
                      <a:pt x="28467" y="4163"/>
                    </a:cubicBezTo>
                    <a:cubicBezTo>
                      <a:pt x="28150" y="3331"/>
                      <a:pt x="27690" y="2565"/>
                      <a:pt x="27044" y="1963"/>
                    </a:cubicBezTo>
                    <a:cubicBezTo>
                      <a:pt x="26167" y="1126"/>
                      <a:pt x="24955" y="661"/>
                      <a:pt x="23743" y="661"/>
                    </a:cubicBezTo>
                    <a:cubicBezTo>
                      <a:pt x="23639" y="661"/>
                      <a:pt x="23535" y="664"/>
                      <a:pt x="23431" y="671"/>
                    </a:cubicBezTo>
                    <a:cubicBezTo>
                      <a:pt x="22073" y="759"/>
                      <a:pt x="20825" y="1416"/>
                      <a:pt x="19555" y="1897"/>
                    </a:cubicBezTo>
                    <a:cubicBezTo>
                      <a:pt x="18678" y="2227"/>
                      <a:pt x="17851" y="2360"/>
                      <a:pt x="17052" y="2360"/>
                    </a:cubicBezTo>
                    <a:cubicBezTo>
                      <a:pt x="14240" y="2360"/>
                      <a:pt x="11792" y="706"/>
                      <a:pt x="8859" y="134"/>
                    </a:cubicBezTo>
                    <a:cubicBezTo>
                      <a:pt x="8401" y="44"/>
                      <a:pt x="7958" y="1"/>
                      <a:pt x="7529" y="1"/>
                    </a:cubicBezTo>
                    <a:close/>
                  </a:path>
                </a:pathLst>
              </a:custGeom>
              <a:solidFill>
                <a:srgbClr val="80A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51"/>
              <p:cNvSpPr/>
              <p:nvPr/>
            </p:nvSpPr>
            <p:spPr>
              <a:xfrm>
                <a:off x="5912616" y="2353688"/>
                <a:ext cx="862744" cy="619761"/>
              </a:xfrm>
              <a:custGeom>
                <a:avLst/>
                <a:gdLst/>
                <a:ahLst/>
                <a:cxnLst/>
                <a:rect l="l" t="t" r="r" b="b"/>
                <a:pathLst>
                  <a:path w="29946" h="21512" extrusionOk="0">
                    <a:moveTo>
                      <a:pt x="23737" y="1"/>
                    </a:moveTo>
                    <a:cubicBezTo>
                      <a:pt x="23635" y="1"/>
                      <a:pt x="23532" y="4"/>
                      <a:pt x="23430" y="11"/>
                    </a:cubicBezTo>
                    <a:cubicBezTo>
                      <a:pt x="22073" y="110"/>
                      <a:pt x="20824" y="767"/>
                      <a:pt x="19554" y="1249"/>
                    </a:cubicBezTo>
                    <a:cubicBezTo>
                      <a:pt x="18328" y="1741"/>
                      <a:pt x="17157" y="1609"/>
                      <a:pt x="15887" y="1708"/>
                    </a:cubicBezTo>
                    <a:cubicBezTo>
                      <a:pt x="16357" y="2081"/>
                      <a:pt x="16730" y="2573"/>
                      <a:pt x="16949" y="3120"/>
                    </a:cubicBezTo>
                    <a:cubicBezTo>
                      <a:pt x="17058" y="3394"/>
                      <a:pt x="17135" y="3701"/>
                      <a:pt x="17026" y="3974"/>
                    </a:cubicBezTo>
                    <a:cubicBezTo>
                      <a:pt x="16916" y="4237"/>
                      <a:pt x="16653" y="4412"/>
                      <a:pt x="16379" y="4511"/>
                    </a:cubicBezTo>
                    <a:cubicBezTo>
                      <a:pt x="16142" y="4592"/>
                      <a:pt x="15894" y="4628"/>
                      <a:pt x="15645" y="4628"/>
                    </a:cubicBezTo>
                    <a:cubicBezTo>
                      <a:pt x="15251" y="4628"/>
                      <a:pt x="14854" y="4538"/>
                      <a:pt x="14486" y="4390"/>
                    </a:cubicBezTo>
                    <a:cubicBezTo>
                      <a:pt x="13883" y="4161"/>
                      <a:pt x="13347" y="3789"/>
                      <a:pt x="12800" y="3449"/>
                    </a:cubicBezTo>
                    <a:cubicBezTo>
                      <a:pt x="12691" y="3374"/>
                      <a:pt x="12558" y="3306"/>
                      <a:pt x="12433" y="3306"/>
                    </a:cubicBezTo>
                    <a:cubicBezTo>
                      <a:pt x="12394" y="3306"/>
                      <a:pt x="12355" y="3313"/>
                      <a:pt x="12318" y="3329"/>
                    </a:cubicBezTo>
                    <a:cubicBezTo>
                      <a:pt x="11880" y="3514"/>
                      <a:pt x="12427" y="4270"/>
                      <a:pt x="12121" y="4631"/>
                    </a:cubicBezTo>
                    <a:cubicBezTo>
                      <a:pt x="12048" y="4715"/>
                      <a:pt x="11955" y="4748"/>
                      <a:pt x="11854" y="4748"/>
                    </a:cubicBezTo>
                    <a:cubicBezTo>
                      <a:pt x="11637" y="4748"/>
                      <a:pt x="11384" y="4591"/>
                      <a:pt x="11212" y="4434"/>
                    </a:cubicBezTo>
                    <a:cubicBezTo>
                      <a:pt x="10795" y="4040"/>
                      <a:pt x="10401" y="3602"/>
                      <a:pt x="9931" y="3274"/>
                    </a:cubicBezTo>
                    <a:cubicBezTo>
                      <a:pt x="9530" y="2994"/>
                      <a:pt x="9052" y="2794"/>
                      <a:pt x="8567" y="2794"/>
                    </a:cubicBezTo>
                    <a:cubicBezTo>
                      <a:pt x="8482" y="2794"/>
                      <a:pt x="8396" y="2801"/>
                      <a:pt x="8311" y="2814"/>
                    </a:cubicBezTo>
                    <a:cubicBezTo>
                      <a:pt x="9559" y="3635"/>
                      <a:pt x="10435" y="4982"/>
                      <a:pt x="10708" y="6460"/>
                    </a:cubicBezTo>
                    <a:cubicBezTo>
                      <a:pt x="10527" y="6504"/>
                      <a:pt x="10346" y="6524"/>
                      <a:pt x="10165" y="6524"/>
                    </a:cubicBezTo>
                    <a:cubicBezTo>
                      <a:pt x="9119" y="6524"/>
                      <a:pt x="8100" y="5839"/>
                      <a:pt x="7457" y="4971"/>
                    </a:cubicBezTo>
                    <a:cubicBezTo>
                      <a:pt x="6712" y="3952"/>
                      <a:pt x="6340" y="2716"/>
                      <a:pt x="5847" y="1555"/>
                    </a:cubicBezTo>
                    <a:cubicBezTo>
                      <a:pt x="5683" y="1183"/>
                      <a:pt x="5496" y="789"/>
                      <a:pt x="5168" y="548"/>
                    </a:cubicBezTo>
                    <a:cubicBezTo>
                      <a:pt x="4970" y="406"/>
                      <a:pt x="4769" y="343"/>
                      <a:pt x="4567" y="343"/>
                    </a:cubicBezTo>
                    <a:cubicBezTo>
                      <a:pt x="3265" y="343"/>
                      <a:pt x="1965" y="2977"/>
                      <a:pt x="1642" y="3821"/>
                    </a:cubicBezTo>
                    <a:cubicBezTo>
                      <a:pt x="526" y="6799"/>
                      <a:pt x="143" y="9986"/>
                      <a:pt x="219" y="13149"/>
                    </a:cubicBezTo>
                    <a:cubicBezTo>
                      <a:pt x="285" y="15723"/>
                      <a:pt x="0" y="19204"/>
                      <a:pt x="2672" y="20551"/>
                    </a:cubicBezTo>
                    <a:cubicBezTo>
                      <a:pt x="3876" y="21164"/>
                      <a:pt x="5267" y="21285"/>
                      <a:pt x="6613" y="21361"/>
                    </a:cubicBezTo>
                    <a:cubicBezTo>
                      <a:pt x="8384" y="21461"/>
                      <a:pt x="10158" y="21511"/>
                      <a:pt x="11931" y="21511"/>
                    </a:cubicBezTo>
                    <a:cubicBezTo>
                      <a:pt x="14017" y="21511"/>
                      <a:pt x="16103" y="21442"/>
                      <a:pt x="18186" y="21307"/>
                    </a:cubicBezTo>
                    <a:cubicBezTo>
                      <a:pt x="20989" y="21131"/>
                      <a:pt x="23824" y="20813"/>
                      <a:pt x="26496" y="19927"/>
                    </a:cubicBezTo>
                    <a:cubicBezTo>
                      <a:pt x="27284" y="19664"/>
                      <a:pt x="28084" y="19336"/>
                      <a:pt x="28686" y="18766"/>
                    </a:cubicBezTo>
                    <a:cubicBezTo>
                      <a:pt x="29945" y="17562"/>
                      <a:pt x="29201" y="16183"/>
                      <a:pt x="29179" y="14704"/>
                    </a:cubicBezTo>
                    <a:cubicBezTo>
                      <a:pt x="29157" y="12646"/>
                      <a:pt x="29135" y="10599"/>
                      <a:pt x="29113" y="8540"/>
                    </a:cubicBezTo>
                    <a:cubicBezTo>
                      <a:pt x="29091" y="7248"/>
                      <a:pt x="29080" y="5956"/>
                      <a:pt x="28806" y="4686"/>
                    </a:cubicBezTo>
                    <a:cubicBezTo>
                      <a:pt x="28719" y="4292"/>
                      <a:pt x="28609" y="3898"/>
                      <a:pt x="28467" y="3514"/>
                    </a:cubicBezTo>
                    <a:cubicBezTo>
                      <a:pt x="28150" y="2682"/>
                      <a:pt x="27690" y="1916"/>
                      <a:pt x="27043" y="1314"/>
                    </a:cubicBezTo>
                    <a:cubicBezTo>
                      <a:pt x="26165" y="476"/>
                      <a:pt x="24951" y="1"/>
                      <a:pt x="23737" y="1"/>
                    </a:cubicBezTo>
                    <a:close/>
                  </a:path>
                </a:pathLst>
              </a:custGeom>
              <a:solidFill>
                <a:srgbClr val="5D8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51"/>
              <p:cNvSpPr/>
              <p:nvPr/>
            </p:nvSpPr>
            <p:spPr>
              <a:xfrm>
                <a:off x="6057703" y="2863135"/>
                <a:ext cx="642578" cy="164736"/>
              </a:xfrm>
              <a:custGeom>
                <a:avLst/>
                <a:gdLst/>
                <a:ahLst/>
                <a:cxnLst/>
                <a:rect l="l" t="t" r="r" b="b"/>
                <a:pathLst>
                  <a:path w="22304" h="5718" extrusionOk="0">
                    <a:moveTo>
                      <a:pt x="20136" y="1"/>
                    </a:moveTo>
                    <a:cubicBezTo>
                      <a:pt x="19095" y="1"/>
                      <a:pt x="17903" y="449"/>
                      <a:pt x="17102" y="722"/>
                    </a:cubicBezTo>
                    <a:cubicBezTo>
                      <a:pt x="15887" y="1127"/>
                      <a:pt x="14650" y="1565"/>
                      <a:pt x="13358" y="1598"/>
                    </a:cubicBezTo>
                    <a:cubicBezTo>
                      <a:pt x="13308" y="1599"/>
                      <a:pt x="13257" y="1599"/>
                      <a:pt x="13207" y="1599"/>
                    </a:cubicBezTo>
                    <a:cubicBezTo>
                      <a:pt x="11413" y="1599"/>
                      <a:pt x="9708" y="852"/>
                      <a:pt x="7971" y="393"/>
                    </a:cubicBezTo>
                    <a:cubicBezTo>
                      <a:pt x="7394" y="245"/>
                      <a:pt x="6750" y="188"/>
                      <a:pt x="6082" y="188"/>
                    </a:cubicBezTo>
                    <a:cubicBezTo>
                      <a:pt x="4636" y="188"/>
                      <a:pt x="3073" y="454"/>
                      <a:pt x="1807" y="634"/>
                    </a:cubicBezTo>
                    <a:cubicBezTo>
                      <a:pt x="1063" y="744"/>
                      <a:pt x="187" y="996"/>
                      <a:pt x="1" y="1718"/>
                    </a:cubicBezTo>
                    <a:cubicBezTo>
                      <a:pt x="60" y="1716"/>
                      <a:pt x="119" y="1715"/>
                      <a:pt x="179" y="1715"/>
                    </a:cubicBezTo>
                    <a:cubicBezTo>
                      <a:pt x="644" y="1715"/>
                      <a:pt x="1107" y="1790"/>
                      <a:pt x="1545" y="1926"/>
                    </a:cubicBezTo>
                    <a:cubicBezTo>
                      <a:pt x="898" y="2069"/>
                      <a:pt x="351" y="2594"/>
                      <a:pt x="187" y="3240"/>
                    </a:cubicBezTo>
                    <a:cubicBezTo>
                      <a:pt x="570" y="3525"/>
                      <a:pt x="1095" y="3437"/>
                      <a:pt x="1567" y="3525"/>
                    </a:cubicBezTo>
                    <a:cubicBezTo>
                      <a:pt x="2377" y="3667"/>
                      <a:pt x="2990" y="4335"/>
                      <a:pt x="3713" y="4740"/>
                    </a:cubicBezTo>
                    <a:cubicBezTo>
                      <a:pt x="4489" y="5178"/>
                      <a:pt x="5399" y="5310"/>
                      <a:pt x="6285" y="5408"/>
                    </a:cubicBezTo>
                    <a:cubicBezTo>
                      <a:pt x="7698" y="5572"/>
                      <a:pt x="9110" y="5670"/>
                      <a:pt x="10523" y="5704"/>
                    </a:cubicBezTo>
                    <a:cubicBezTo>
                      <a:pt x="10789" y="5712"/>
                      <a:pt x="11056" y="5718"/>
                      <a:pt x="11324" y="5718"/>
                    </a:cubicBezTo>
                    <a:cubicBezTo>
                      <a:pt x="12478" y="5718"/>
                      <a:pt x="13639" y="5615"/>
                      <a:pt x="14705" y="5189"/>
                    </a:cubicBezTo>
                    <a:cubicBezTo>
                      <a:pt x="15690" y="4784"/>
                      <a:pt x="16566" y="4116"/>
                      <a:pt x="17552" y="3700"/>
                    </a:cubicBezTo>
                    <a:cubicBezTo>
                      <a:pt x="18241" y="3415"/>
                      <a:pt x="18975" y="3251"/>
                      <a:pt x="19719" y="3229"/>
                    </a:cubicBezTo>
                    <a:cubicBezTo>
                      <a:pt x="20299" y="3207"/>
                      <a:pt x="20934" y="3262"/>
                      <a:pt x="21438" y="3010"/>
                    </a:cubicBezTo>
                    <a:cubicBezTo>
                      <a:pt x="21515" y="2977"/>
                      <a:pt x="21591" y="2923"/>
                      <a:pt x="21657" y="2868"/>
                    </a:cubicBezTo>
                    <a:cubicBezTo>
                      <a:pt x="22150" y="2495"/>
                      <a:pt x="22303" y="1762"/>
                      <a:pt x="22073" y="1193"/>
                    </a:cubicBezTo>
                    <a:cubicBezTo>
                      <a:pt x="21712" y="290"/>
                      <a:pt x="20973" y="1"/>
                      <a:pt x="20136" y="1"/>
                    </a:cubicBezTo>
                    <a:close/>
                  </a:path>
                </a:pathLst>
              </a:custGeom>
              <a:solidFill>
                <a:srgbClr val="141414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51"/>
              <p:cNvSpPr/>
              <p:nvPr/>
            </p:nvSpPr>
            <p:spPr>
              <a:xfrm>
                <a:off x="7102094" y="2278695"/>
                <a:ext cx="807199" cy="670610"/>
              </a:xfrm>
              <a:custGeom>
                <a:avLst/>
                <a:gdLst/>
                <a:ahLst/>
                <a:cxnLst/>
                <a:rect l="l" t="t" r="r" b="b"/>
                <a:pathLst>
                  <a:path w="28018" h="23277" extrusionOk="0">
                    <a:moveTo>
                      <a:pt x="7609" y="0"/>
                    </a:moveTo>
                    <a:cubicBezTo>
                      <a:pt x="5645" y="0"/>
                      <a:pt x="3625" y="636"/>
                      <a:pt x="2410" y="2154"/>
                    </a:cubicBezTo>
                    <a:cubicBezTo>
                      <a:pt x="1709" y="3041"/>
                      <a:pt x="1347" y="4136"/>
                      <a:pt x="1052" y="5231"/>
                    </a:cubicBezTo>
                    <a:cubicBezTo>
                      <a:pt x="307" y="8023"/>
                      <a:pt x="1" y="10924"/>
                      <a:pt x="143" y="13815"/>
                    </a:cubicBezTo>
                    <a:cubicBezTo>
                      <a:pt x="176" y="14548"/>
                      <a:pt x="252" y="15292"/>
                      <a:pt x="592" y="15949"/>
                    </a:cubicBezTo>
                    <a:cubicBezTo>
                      <a:pt x="1238" y="17154"/>
                      <a:pt x="2639" y="17713"/>
                      <a:pt x="3865" y="18326"/>
                    </a:cubicBezTo>
                    <a:cubicBezTo>
                      <a:pt x="7281" y="20044"/>
                      <a:pt x="10281" y="23034"/>
                      <a:pt x="14113" y="23263"/>
                    </a:cubicBezTo>
                    <a:cubicBezTo>
                      <a:pt x="14263" y="23272"/>
                      <a:pt x="14413" y="23276"/>
                      <a:pt x="14563" y="23276"/>
                    </a:cubicBezTo>
                    <a:cubicBezTo>
                      <a:pt x="17336" y="23276"/>
                      <a:pt x="19986" y="21763"/>
                      <a:pt x="21887" y="19716"/>
                    </a:cubicBezTo>
                    <a:cubicBezTo>
                      <a:pt x="23891" y="17548"/>
                      <a:pt x="25193" y="14844"/>
                      <a:pt x="26398" y="12161"/>
                    </a:cubicBezTo>
                    <a:cubicBezTo>
                      <a:pt x="27219" y="10333"/>
                      <a:pt x="28018" y="8220"/>
                      <a:pt x="27197" y="6402"/>
                    </a:cubicBezTo>
                    <a:cubicBezTo>
                      <a:pt x="26660" y="5220"/>
                      <a:pt x="25522" y="4399"/>
                      <a:pt x="24307" y="3939"/>
                    </a:cubicBezTo>
                    <a:cubicBezTo>
                      <a:pt x="23102" y="3468"/>
                      <a:pt x="21799" y="3315"/>
                      <a:pt x="20519" y="3107"/>
                    </a:cubicBezTo>
                    <a:cubicBezTo>
                      <a:pt x="18536" y="2779"/>
                      <a:pt x="16588" y="2307"/>
                      <a:pt x="14672" y="1706"/>
                    </a:cubicBezTo>
                    <a:cubicBezTo>
                      <a:pt x="12592" y="1037"/>
                      <a:pt x="10522" y="217"/>
                      <a:pt x="8344" y="30"/>
                    </a:cubicBezTo>
                    <a:cubicBezTo>
                      <a:pt x="8101" y="10"/>
                      <a:pt x="7855" y="0"/>
                      <a:pt x="7609" y="0"/>
                    </a:cubicBezTo>
                    <a:close/>
                  </a:path>
                </a:pathLst>
              </a:custGeom>
              <a:solidFill>
                <a:srgbClr val="80A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51"/>
              <p:cNvSpPr/>
              <p:nvPr/>
            </p:nvSpPr>
            <p:spPr>
              <a:xfrm>
                <a:off x="7102094" y="2282700"/>
                <a:ext cx="807199" cy="666606"/>
              </a:xfrm>
              <a:custGeom>
                <a:avLst/>
                <a:gdLst/>
                <a:ahLst/>
                <a:cxnLst/>
                <a:rect l="l" t="t" r="r" b="b"/>
                <a:pathLst>
                  <a:path w="28018" h="23138" extrusionOk="0">
                    <a:moveTo>
                      <a:pt x="6274" y="1"/>
                    </a:moveTo>
                    <a:cubicBezTo>
                      <a:pt x="5845" y="1"/>
                      <a:pt x="5340" y="152"/>
                      <a:pt x="4982" y="275"/>
                    </a:cubicBezTo>
                    <a:cubicBezTo>
                      <a:pt x="3986" y="625"/>
                      <a:pt x="3077" y="1194"/>
                      <a:pt x="2420" y="2015"/>
                    </a:cubicBezTo>
                    <a:cubicBezTo>
                      <a:pt x="1719" y="2902"/>
                      <a:pt x="1347" y="3997"/>
                      <a:pt x="1052" y="5092"/>
                    </a:cubicBezTo>
                    <a:cubicBezTo>
                      <a:pt x="307" y="7884"/>
                      <a:pt x="1" y="10785"/>
                      <a:pt x="143" y="13676"/>
                    </a:cubicBezTo>
                    <a:cubicBezTo>
                      <a:pt x="187" y="14409"/>
                      <a:pt x="252" y="15153"/>
                      <a:pt x="592" y="15810"/>
                    </a:cubicBezTo>
                    <a:cubicBezTo>
                      <a:pt x="1238" y="17015"/>
                      <a:pt x="2639" y="17574"/>
                      <a:pt x="3865" y="18187"/>
                    </a:cubicBezTo>
                    <a:cubicBezTo>
                      <a:pt x="7293" y="19905"/>
                      <a:pt x="10293" y="22895"/>
                      <a:pt x="14113" y="23124"/>
                    </a:cubicBezTo>
                    <a:cubicBezTo>
                      <a:pt x="14264" y="23133"/>
                      <a:pt x="14414" y="23137"/>
                      <a:pt x="14565" y="23137"/>
                    </a:cubicBezTo>
                    <a:cubicBezTo>
                      <a:pt x="17347" y="23137"/>
                      <a:pt x="19997" y="21624"/>
                      <a:pt x="21898" y="19577"/>
                    </a:cubicBezTo>
                    <a:cubicBezTo>
                      <a:pt x="23901" y="17409"/>
                      <a:pt x="25193" y="14705"/>
                      <a:pt x="26409" y="12022"/>
                    </a:cubicBezTo>
                    <a:cubicBezTo>
                      <a:pt x="27219" y="10194"/>
                      <a:pt x="28018" y="8081"/>
                      <a:pt x="27197" y="6263"/>
                    </a:cubicBezTo>
                    <a:cubicBezTo>
                      <a:pt x="27033" y="5891"/>
                      <a:pt x="26781" y="5453"/>
                      <a:pt x="26463" y="5180"/>
                    </a:cubicBezTo>
                    <a:cubicBezTo>
                      <a:pt x="26200" y="4949"/>
                      <a:pt x="25850" y="4895"/>
                      <a:pt x="25653" y="4577"/>
                    </a:cubicBezTo>
                    <a:lnTo>
                      <a:pt x="25653" y="4577"/>
                    </a:lnTo>
                    <a:cubicBezTo>
                      <a:pt x="26234" y="5552"/>
                      <a:pt x="26080" y="6888"/>
                      <a:pt x="25456" y="7774"/>
                    </a:cubicBezTo>
                    <a:cubicBezTo>
                      <a:pt x="25084" y="8300"/>
                      <a:pt x="24613" y="8727"/>
                      <a:pt x="24197" y="9209"/>
                    </a:cubicBezTo>
                    <a:cubicBezTo>
                      <a:pt x="23037" y="10511"/>
                      <a:pt x="22259" y="12099"/>
                      <a:pt x="21416" y="13632"/>
                    </a:cubicBezTo>
                    <a:cubicBezTo>
                      <a:pt x="21230" y="13971"/>
                      <a:pt x="21011" y="14343"/>
                      <a:pt x="20639" y="14475"/>
                    </a:cubicBezTo>
                    <a:cubicBezTo>
                      <a:pt x="20551" y="14507"/>
                      <a:pt x="20461" y="14522"/>
                      <a:pt x="20371" y="14522"/>
                    </a:cubicBezTo>
                    <a:cubicBezTo>
                      <a:pt x="19884" y="14522"/>
                      <a:pt x="19414" y="14075"/>
                      <a:pt x="19358" y="13566"/>
                    </a:cubicBezTo>
                    <a:cubicBezTo>
                      <a:pt x="19292" y="12964"/>
                      <a:pt x="19686" y="12384"/>
                      <a:pt x="20190" y="12044"/>
                    </a:cubicBezTo>
                    <a:lnTo>
                      <a:pt x="20190" y="12044"/>
                    </a:lnTo>
                    <a:cubicBezTo>
                      <a:pt x="19292" y="12132"/>
                      <a:pt x="18723" y="12570"/>
                      <a:pt x="17989" y="13019"/>
                    </a:cubicBezTo>
                    <a:cubicBezTo>
                      <a:pt x="17794" y="13141"/>
                      <a:pt x="17492" y="13264"/>
                      <a:pt x="17249" y="13264"/>
                    </a:cubicBezTo>
                    <a:cubicBezTo>
                      <a:pt x="17014" y="13264"/>
                      <a:pt x="16835" y="13150"/>
                      <a:pt x="16862" y="12810"/>
                    </a:cubicBezTo>
                    <a:cubicBezTo>
                      <a:pt x="16916" y="12231"/>
                      <a:pt x="17923" y="11387"/>
                      <a:pt x="18307" y="10993"/>
                    </a:cubicBezTo>
                    <a:cubicBezTo>
                      <a:pt x="18843" y="10446"/>
                      <a:pt x="19402" y="9920"/>
                      <a:pt x="19884" y="9329"/>
                    </a:cubicBezTo>
                    <a:cubicBezTo>
                      <a:pt x="19971" y="9219"/>
                      <a:pt x="20059" y="9088"/>
                      <a:pt x="20059" y="8946"/>
                    </a:cubicBezTo>
                    <a:cubicBezTo>
                      <a:pt x="20047" y="8694"/>
                      <a:pt x="19741" y="8574"/>
                      <a:pt x="19489" y="8552"/>
                    </a:cubicBezTo>
                    <a:cubicBezTo>
                      <a:pt x="19434" y="8548"/>
                      <a:pt x="19379" y="8546"/>
                      <a:pt x="19325" y="8546"/>
                    </a:cubicBezTo>
                    <a:cubicBezTo>
                      <a:pt x="18317" y="8546"/>
                      <a:pt x="17405" y="9205"/>
                      <a:pt x="16730" y="9953"/>
                    </a:cubicBezTo>
                    <a:cubicBezTo>
                      <a:pt x="16161" y="10577"/>
                      <a:pt x="15690" y="11289"/>
                      <a:pt x="15329" y="12055"/>
                    </a:cubicBezTo>
                    <a:cubicBezTo>
                      <a:pt x="15460" y="10785"/>
                      <a:pt x="15909" y="9537"/>
                      <a:pt x="16609" y="8464"/>
                    </a:cubicBezTo>
                    <a:cubicBezTo>
                      <a:pt x="16960" y="7927"/>
                      <a:pt x="17387" y="7358"/>
                      <a:pt x="17300" y="6734"/>
                    </a:cubicBezTo>
                    <a:cubicBezTo>
                      <a:pt x="17278" y="6635"/>
                      <a:pt x="17256" y="6537"/>
                      <a:pt x="17179" y="6460"/>
                    </a:cubicBezTo>
                    <a:cubicBezTo>
                      <a:pt x="17103" y="6369"/>
                      <a:pt x="16991" y="6334"/>
                      <a:pt x="16870" y="6334"/>
                    </a:cubicBezTo>
                    <a:cubicBezTo>
                      <a:pt x="16731" y="6334"/>
                      <a:pt x="16579" y="6380"/>
                      <a:pt x="16456" y="6438"/>
                    </a:cubicBezTo>
                    <a:cubicBezTo>
                      <a:pt x="15614" y="6844"/>
                      <a:pt x="15000" y="7621"/>
                      <a:pt x="14628" y="8475"/>
                    </a:cubicBezTo>
                    <a:cubicBezTo>
                      <a:pt x="14256" y="9329"/>
                      <a:pt x="14103" y="10260"/>
                      <a:pt x="14015" y="11190"/>
                    </a:cubicBezTo>
                    <a:cubicBezTo>
                      <a:pt x="13347" y="8902"/>
                      <a:pt x="14201" y="6428"/>
                      <a:pt x="13894" y="4073"/>
                    </a:cubicBezTo>
                    <a:cubicBezTo>
                      <a:pt x="13850" y="3767"/>
                      <a:pt x="13730" y="3406"/>
                      <a:pt x="13434" y="3351"/>
                    </a:cubicBezTo>
                    <a:cubicBezTo>
                      <a:pt x="13413" y="3347"/>
                      <a:pt x="13391" y="3346"/>
                      <a:pt x="13370" y="3346"/>
                    </a:cubicBezTo>
                    <a:cubicBezTo>
                      <a:pt x="13250" y="3346"/>
                      <a:pt x="13131" y="3394"/>
                      <a:pt x="13030" y="3450"/>
                    </a:cubicBezTo>
                    <a:cubicBezTo>
                      <a:pt x="12417" y="3767"/>
                      <a:pt x="11989" y="4402"/>
                      <a:pt x="11847" y="5092"/>
                    </a:cubicBezTo>
                    <a:cubicBezTo>
                      <a:pt x="11704" y="5771"/>
                      <a:pt x="11814" y="6482"/>
                      <a:pt x="12077" y="7129"/>
                    </a:cubicBezTo>
                    <a:cubicBezTo>
                      <a:pt x="12383" y="7905"/>
                      <a:pt x="12931" y="8694"/>
                      <a:pt x="12701" y="9493"/>
                    </a:cubicBezTo>
                    <a:cubicBezTo>
                      <a:pt x="12220" y="8639"/>
                      <a:pt x="11573" y="7686"/>
                      <a:pt x="10599" y="7665"/>
                    </a:cubicBezTo>
                    <a:cubicBezTo>
                      <a:pt x="10592" y="7664"/>
                      <a:pt x="10586" y="7664"/>
                      <a:pt x="10579" y="7664"/>
                    </a:cubicBezTo>
                    <a:cubicBezTo>
                      <a:pt x="9843" y="7664"/>
                      <a:pt x="9216" y="8229"/>
                      <a:pt x="8814" y="8847"/>
                    </a:cubicBezTo>
                    <a:cubicBezTo>
                      <a:pt x="9001" y="6920"/>
                      <a:pt x="9898" y="5136"/>
                      <a:pt x="10347" y="3253"/>
                    </a:cubicBezTo>
                    <a:cubicBezTo>
                      <a:pt x="10434" y="2859"/>
                      <a:pt x="10478" y="2365"/>
                      <a:pt x="10172" y="2103"/>
                    </a:cubicBezTo>
                    <a:cubicBezTo>
                      <a:pt x="10039" y="1998"/>
                      <a:pt x="9871" y="1956"/>
                      <a:pt x="9701" y="1956"/>
                    </a:cubicBezTo>
                    <a:cubicBezTo>
                      <a:pt x="9605" y="1956"/>
                      <a:pt x="9508" y="1969"/>
                      <a:pt x="9417" y="1993"/>
                    </a:cubicBezTo>
                    <a:cubicBezTo>
                      <a:pt x="8650" y="2202"/>
                      <a:pt x="8190" y="2979"/>
                      <a:pt x="7872" y="3713"/>
                    </a:cubicBezTo>
                    <a:cubicBezTo>
                      <a:pt x="7237" y="5190"/>
                      <a:pt x="6843" y="6756"/>
                      <a:pt x="6712" y="8355"/>
                    </a:cubicBezTo>
                    <a:cubicBezTo>
                      <a:pt x="6274" y="8146"/>
                      <a:pt x="6121" y="7610"/>
                      <a:pt x="6110" y="7129"/>
                    </a:cubicBezTo>
                    <a:cubicBezTo>
                      <a:pt x="6088" y="6176"/>
                      <a:pt x="6439" y="5267"/>
                      <a:pt x="6602" y="4336"/>
                    </a:cubicBezTo>
                    <a:cubicBezTo>
                      <a:pt x="6633" y="4204"/>
                      <a:pt x="6682" y="2254"/>
                      <a:pt x="6372" y="2254"/>
                    </a:cubicBezTo>
                    <a:cubicBezTo>
                      <a:pt x="6349" y="2254"/>
                      <a:pt x="6324" y="2265"/>
                      <a:pt x="6297" y="2288"/>
                    </a:cubicBezTo>
                    <a:lnTo>
                      <a:pt x="6297" y="2288"/>
                    </a:lnTo>
                    <a:cubicBezTo>
                      <a:pt x="6680" y="1960"/>
                      <a:pt x="7040" y="1533"/>
                      <a:pt x="7106" y="1030"/>
                    </a:cubicBezTo>
                    <a:cubicBezTo>
                      <a:pt x="7221" y="231"/>
                      <a:pt x="6805" y="1"/>
                      <a:pt x="6274" y="1"/>
                    </a:cubicBezTo>
                    <a:close/>
                  </a:path>
                </a:pathLst>
              </a:custGeom>
              <a:solidFill>
                <a:srgbClr val="5D8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51"/>
              <p:cNvSpPr/>
              <p:nvPr/>
            </p:nvSpPr>
            <p:spPr>
              <a:xfrm>
                <a:off x="7731708" y="2374172"/>
                <a:ext cx="133131" cy="57764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2005" extrusionOk="0">
                    <a:moveTo>
                      <a:pt x="0" y="1"/>
                    </a:moveTo>
                    <a:cubicBezTo>
                      <a:pt x="832" y="143"/>
                      <a:pt x="1664" y="319"/>
                      <a:pt x="2453" y="625"/>
                    </a:cubicBezTo>
                    <a:cubicBezTo>
                      <a:pt x="3252" y="920"/>
                      <a:pt x="4007" y="1380"/>
                      <a:pt x="4587" y="1983"/>
                    </a:cubicBezTo>
                    <a:lnTo>
                      <a:pt x="4609" y="2005"/>
                    </a:lnTo>
                    <a:lnTo>
                      <a:pt x="4621" y="2005"/>
                    </a:lnTo>
                    <a:cubicBezTo>
                      <a:pt x="4029" y="1380"/>
                      <a:pt x="3263" y="920"/>
                      <a:pt x="2453" y="614"/>
                    </a:cubicBezTo>
                    <a:cubicBezTo>
                      <a:pt x="1643" y="307"/>
                      <a:pt x="821" y="132"/>
                      <a:pt x="0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51"/>
              <p:cNvSpPr/>
              <p:nvPr/>
            </p:nvSpPr>
            <p:spPr>
              <a:xfrm>
                <a:off x="7780915" y="2414563"/>
                <a:ext cx="115470" cy="207893"/>
              </a:xfrm>
              <a:custGeom>
                <a:avLst/>
                <a:gdLst/>
                <a:ahLst/>
                <a:cxnLst/>
                <a:rect l="l" t="t" r="r" b="b"/>
                <a:pathLst>
                  <a:path w="4008" h="7216" extrusionOk="0">
                    <a:moveTo>
                      <a:pt x="2091" y="0"/>
                    </a:moveTo>
                    <a:lnTo>
                      <a:pt x="2091" y="0"/>
                    </a:lnTo>
                    <a:cubicBezTo>
                      <a:pt x="2584" y="822"/>
                      <a:pt x="2551" y="1917"/>
                      <a:pt x="2146" y="2770"/>
                    </a:cubicBezTo>
                    <a:cubicBezTo>
                      <a:pt x="2212" y="3153"/>
                      <a:pt x="2234" y="3537"/>
                      <a:pt x="2222" y="3931"/>
                    </a:cubicBezTo>
                    <a:cubicBezTo>
                      <a:pt x="2212" y="4161"/>
                      <a:pt x="2190" y="4391"/>
                      <a:pt x="2168" y="4620"/>
                    </a:cubicBezTo>
                    <a:cubicBezTo>
                      <a:pt x="2376" y="4435"/>
                      <a:pt x="2584" y="4270"/>
                      <a:pt x="2825" y="4139"/>
                    </a:cubicBezTo>
                    <a:cubicBezTo>
                      <a:pt x="3186" y="3931"/>
                      <a:pt x="3570" y="3788"/>
                      <a:pt x="3964" y="3701"/>
                    </a:cubicBezTo>
                    <a:cubicBezTo>
                      <a:pt x="4007" y="3011"/>
                      <a:pt x="3920" y="2321"/>
                      <a:pt x="3635" y="1676"/>
                    </a:cubicBezTo>
                    <a:cubicBezTo>
                      <a:pt x="3449" y="1281"/>
                      <a:pt x="3208" y="920"/>
                      <a:pt x="2913" y="603"/>
                    </a:cubicBezTo>
                    <a:lnTo>
                      <a:pt x="2901" y="603"/>
                    </a:lnTo>
                    <a:lnTo>
                      <a:pt x="2879" y="581"/>
                    </a:lnTo>
                    <a:cubicBezTo>
                      <a:pt x="2617" y="372"/>
                      <a:pt x="2278" y="307"/>
                      <a:pt x="2091" y="0"/>
                    </a:cubicBezTo>
                    <a:close/>
                    <a:moveTo>
                      <a:pt x="2135" y="2781"/>
                    </a:moveTo>
                    <a:cubicBezTo>
                      <a:pt x="2069" y="2924"/>
                      <a:pt x="1982" y="3066"/>
                      <a:pt x="1894" y="3197"/>
                    </a:cubicBezTo>
                    <a:cubicBezTo>
                      <a:pt x="1522" y="3723"/>
                      <a:pt x="1051" y="4150"/>
                      <a:pt x="635" y="4632"/>
                    </a:cubicBezTo>
                    <a:cubicBezTo>
                      <a:pt x="580" y="4686"/>
                      <a:pt x="536" y="4741"/>
                      <a:pt x="493" y="4796"/>
                    </a:cubicBezTo>
                    <a:cubicBezTo>
                      <a:pt x="405" y="5289"/>
                      <a:pt x="307" y="5770"/>
                      <a:pt x="219" y="6219"/>
                    </a:cubicBezTo>
                    <a:cubicBezTo>
                      <a:pt x="164" y="6547"/>
                      <a:pt x="88" y="6887"/>
                      <a:pt x="0" y="7216"/>
                    </a:cubicBezTo>
                    <a:cubicBezTo>
                      <a:pt x="317" y="6832"/>
                      <a:pt x="635" y="6449"/>
                      <a:pt x="920" y="6066"/>
                    </a:cubicBezTo>
                    <a:cubicBezTo>
                      <a:pt x="1303" y="5562"/>
                      <a:pt x="1686" y="5048"/>
                      <a:pt x="2157" y="4632"/>
                    </a:cubicBezTo>
                    <a:cubicBezTo>
                      <a:pt x="2179" y="4401"/>
                      <a:pt x="2201" y="4161"/>
                      <a:pt x="2212" y="3931"/>
                    </a:cubicBezTo>
                    <a:cubicBezTo>
                      <a:pt x="2222" y="3547"/>
                      <a:pt x="2201" y="3153"/>
                      <a:pt x="2135" y="2781"/>
                    </a:cubicBezTo>
                    <a:close/>
                  </a:path>
                </a:pathLst>
              </a:custGeom>
              <a:solidFill>
                <a:srgbClr val="554B69">
                  <a:alpha val="363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51"/>
              <p:cNvSpPr/>
              <p:nvPr/>
            </p:nvSpPr>
            <p:spPr>
              <a:xfrm>
                <a:off x="7291664" y="2360631"/>
                <a:ext cx="2564" cy="3803"/>
              </a:xfrm>
              <a:custGeom>
                <a:avLst/>
                <a:gdLst/>
                <a:ahLst/>
                <a:cxnLst/>
                <a:rect l="l" t="t" r="r" b="b"/>
                <a:pathLst>
                  <a:path w="89" h="132" extrusionOk="0">
                    <a:moveTo>
                      <a:pt x="88" y="0"/>
                    </a:moveTo>
                    <a:cubicBezTo>
                      <a:pt x="56" y="44"/>
                      <a:pt x="34" y="88"/>
                      <a:pt x="1" y="132"/>
                    </a:cubicBezTo>
                    <a:lnTo>
                      <a:pt x="1" y="132"/>
                    </a:lnTo>
                    <a:cubicBezTo>
                      <a:pt x="34" y="88"/>
                      <a:pt x="56" y="44"/>
                      <a:pt x="88" y="0"/>
                    </a:cubicBezTo>
                    <a:close/>
                  </a:path>
                </a:pathLst>
              </a:custGeom>
              <a:solidFill>
                <a:srgbClr val="CB06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51"/>
              <p:cNvSpPr/>
              <p:nvPr/>
            </p:nvSpPr>
            <p:spPr>
              <a:xfrm>
                <a:off x="7842396" y="2494367"/>
                <a:ext cx="2881" cy="5364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862" extrusionOk="0">
                    <a:moveTo>
                      <a:pt x="12" y="0"/>
                    </a:moveTo>
                    <a:cubicBezTo>
                      <a:pt x="12" y="0"/>
                      <a:pt x="1" y="0"/>
                      <a:pt x="1" y="11"/>
                    </a:cubicBezTo>
                    <a:cubicBezTo>
                      <a:pt x="67" y="383"/>
                      <a:pt x="88" y="777"/>
                      <a:pt x="78" y="1161"/>
                    </a:cubicBezTo>
                    <a:cubicBezTo>
                      <a:pt x="67" y="1391"/>
                      <a:pt x="45" y="1631"/>
                      <a:pt x="23" y="1862"/>
                    </a:cubicBezTo>
                    <a:lnTo>
                      <a:pt x="34" y="1850"/>
                    </a:lnTo>
                    <a:cubicBezTo>
                      <a:pt x="56" y="1621"/>
                      <a:pt x="78" y="1391"/>
                      <a:pt x="88" y="1161"/>
                    </a:cubicBezTo>
                    <a:cubicBezTo>
                      <a:pt x="100" y="767"/>
                      <a:pt x="78" y="383"/>
                      <a:pt x="12" y="0"/>
                    </a:cubicBezTo>
                    <a:close/>
                  </a:path>
                </a:pathLst>
              </a:custGeom>
              <a:solidFill>
                <a:srgbClr val="8E04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51"/>
              <p:cNvSpPr/>
              <p:nvPr/>
            </p:nvSpPr>
            <p:spPr>
              <a:xfrm>
                <a:off x="7674606" y="2518106"/>
                <a:ext cx="593342" cy="517975"/>
              </a:xfrm>
              <a:custGeom>
                <a:avLst/>
                <a:gdLst/>
                <a:ahLst/>
                <a:cxnLst/>
                <a:rect l="l" t="t" r="r" b="b"/>
                <a:pathLst>
                  <a:path w="20595" h="17979" extrusionOk="0">
                    <a:moveTo>
                      <a:pt x="8773" y="1"/>
                    </a:moveTo>
                    <a:cubicBezTo>
                      <a:pt x="7975" y="1"/>
                      <a:pt x="7202" y="141"/>
                      <a:pt x="6515" y="545"/>
                    </a:cubicBezTo>
                    <a:cubicBezTo>
                      <a:pt x="5727" y="1004"/>
                      <a:pt x="5157" y="1749"/>
                      <a:pt x="4610" y="2472"/>
                    </a:cubicBezTo>
                    <a:cubicBezTo>
                      <a:pt x="3033" y="4563"/>
                      <a:pt x="625" y="6841"/>
                      <a:pt x="263" y="9544"/>
                    </a:cubicBezTo>
                    <a:cubicBezTo>
                      <a:pt x="0" y="11537"/>
                      <a:pt x="591" y="13661"/>
                      <a:pt x="1960" y="15150"/>
                    </a:cubicBezTo>
                    <a:cubicBezTo>
                      <a:pt x="3613" y="16935"/>
                      <a:pt x="6121" y="17712"/>
                      <a:pt x="8540" y="17921"/>
                    </a:cubicBezTo>
                    <a:cubicBezTo>
                      <a:pt x="8895" y="17952"/>
                      <a:pt x="9252" y="17978"/>
                      <a:pt x="9601" y="17978"/>
                    </a:cubicBezTo>
                    <a:cubicBezTo>
                      <a:pt x="10340" y="17978"/>
                      <a:pt x="11048" y="17862"/>
                      <a:pt x="11649" y="17439"/>
                    </a:cubicBezTo>
                    <a:cubicBezTo>
                      <a:pt x="11814" y="17318"/>
                      <a:pt x="11978" y="17176"/>
                      <a:pt x="12131" y="17001"/>
                    </a:cubicBezTo>
                    <a:cubicBezTo>
                      <a:pt x="12722" y="16311"/>
                      <a:pt x="13051" y="15424"/>
                      <a:pt x="13401" y="14581"/>
                    </a:cubicBezTo>
                    <a:cubicBezTo>
                      <a:pt x="13971" y="13191"/>
                      <a:pt x="14628" y="11811"/>
                      <a:pt x="15559" y="10629"/>
                    </a:cubicBezTo>
                    <a:cubicBezTo>
                      <a:pt x="16489" y="9446"/>
                      <a:pt x="17705" y="8450"/>
                      <a:pt x="19138" y="7968"/>
                    </a:cubicBezTo>
                    <a:cubicBezTo>
                      <a:pt x="19391" y="7892"/>
                      <a:pt x="19664" y="7815"/>
                      <a:pt x="19861" y="7629"/>
                    </a:cubicBezTo>
                    <a:cubicBezTo>
                      <a:pt x="20595" y="6928"/>
                      <a:pt x="19719" y="5133"/>
                      <a:pt x="19413" y="4388"/>
                    </a:cubicBezTo>
                    <a:cubicBezTo>
                      <a:pt x="18909" y="3172"/>
                      <a:pt x="17945" y="1815"/>
                      <a:pt x="16642" y="1366"/>
                    </a:cubicBezTo>
                    <a:cubicBezTo>
                      <a:pt x="15022" y="807"/>
                      <a:pt x="13073" y="676"/>
                      <a:pt x="11387" y="337"/>
                    </a:cubicBezTo>
                    <a:cubicBezTo>
                      <a:pt x="10537" y="166"/>
                      <a:pt x="9641" y="1"/>
                      <a:pt x="87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51"/>
              <p:cNvSpPr/>
              <p:nvPr/>
            </p:nvSpPr>
            <p:spPr>
              <a:xfrm>
                <a:off x="7675240" y="2624963"/>
                <a:ext cx="464648" cy="411119"/>
              </a:xfrm>
              <a:custGeom>
                <a:avLst/>
                <a:gdLst/>
                <a:ahLst/>
                <a:cxnLst/>
                <a:rect l="l" t="t" r="r" b="b"/>
                <a:pathLst>
                  <a:path w="16128" h="14270" extrusionOk="0">
                    <a:moveTo>
                      <a:pt x="6953" y="0"/>
                    </a:moveTo>
                    <a:lnTo>
                      <a:pt x="6953" y="0"/>
                    </a:lnTo>
                    <a:cubicBezTo>
                      <a:pt x="5595" y="646"/>
                      <a:pt x="4588" y="1993"/>
                      <a:pt x="4347" y="3482"/>
                    </a:cubicBezTo>
                    <a:cubicBezTo>
                      <a:pt x="4374" y="3282"/>
                      <a:pt x="4167" y="3134"/>
                      <a:pt x="3971" y="3134"/>
                    </a:cubicBezTo>
                    <a:cubicBezTo>
                      <a:pt x="3931" y="3134"/>
                      <a:pt x="3891" y="3140"/>
                      <a:pt x="3854" y="3153"/>
                    </a:cubicBezTo>
                    <a:cubicBezTo>
                      <a:pt x="3635" y="3241"/>
                      <a:pt x="3504" y="3471"/>
                      <a:pt x="3449" y="3701"/>
                    </a:cubicBezTo>
                    <a:cubicBezTo>
                      <a:pt x="3427" y="3273"/>
                      <a:pt x="3362" y="2857"/>
                      <a:pt x="3274" y="2441"/>
                    </a:cubicBezTo>
                    <a:cubicBezTo>
                      <a:pt x="3241" y="2299"/>
                      <a:pt x="3187" y="2135"/>
                      <a:pt x="3055" y="2081"/>
                    </a:cubicBezTo>
                    <a:cubicBezTo>
                      <a:pt x="3024" y="2069"/>
                      <a:pt x="2991" y="2064"/>
                      <a:pt x="2957" y="2064"/>
                    </a:cubicBezTo>
                    <a:cubicBezTo>
                      <a:pt x="2894" y="2064"/>
                      <a:pt x="2827" y="2081"/>
                      <a:pt x="2770" y="2102"/>
                    </a:cubicBezTo>
                    <a:cubicBezTo>
                      <a:pt x="1183" y="2573"/>
                      <a:pt x="471" y="4325"/>
                      <a:pt x="263" y="5835"/>
                    </a:cubicBezTo>
                    <a:cubicBezTo>
                      <a:pt x="0" y="7828"/>
                      <a:pt x="591" y="9952"/>
                      <a:pt x="1971" y="11441"/>
                    </a:cubicBezTo>
                    <a:cubicBezTo>
                      <a:pt x="3624" y="13226"/>
                      <a:pt x="6121" y="14003"/>
                      <a:pt x="8551" y="14212"/>
                    </a:cubicBezTo>
                    <a:cubicBezTo>
                      <a:pt x="8906" y="14243"/>
                      <a:pt x="9262" y="14269"/>
                      <a:pt x="9611" y="14269"/>
                    </a:cubicBezTo>
                    <a:cubicBezTo>
                      <a:pt x="10349" y="14269"/>
                      <a:pt x="11055" y="14153"/>
                      <a:pt x="11649" y="13730"/>
                    </a:cubicBezTo>
                    <a:cubicBezTo>
                      <a:pt x="11825" y="13609"/>
                      <a:pt x="11978" y="13467"/>
                      <a:pt x="12131" y="13292"/>
                    </a:cubicBezTo>
                    <a:cubicBezTo>
                      <a:pt x="12734" y="12602"/>
                      <a:pt x="13062" y="11715"/>
                      <a:pt x="13401" y="10872"/>
                    </a:cubicBezTo>
                    <a:cubicBezTo>
                      <a:pt x="14102" y="9175"/>
                      <a:pt x="14967" y="7565"/>
                      <a:pt x="16128" y="6153"/>
                    </a:cubicBezTo>
                    <a:lnTo>
                      <a:pt x="16128" y="6153"/>
                    </a:lnTo>
                    <a:cubicBezTo>
                      <a:pt x="15043" y="6898"/>
                      <a:pt x="14124" y="7894"/>
                      <a:pt x="13456" y="9022"/>
                    </a:cubicBezTo>
                    <a:cubicBezTo>
                      <a:pt x="13270" y="8803"/>
                      <a:pt x="13259" y="8496"/>
                      <a:pt x="13292" y="8212"/>
                    </a:cubicBezTo>
                    <a:cubicBezTo>
                      <a:pt x="13314" y="7927"/>
                      <a:pt x="13379" y="7631"/>
                      <a:pt x="13292" y="7358"/>
                    </a:cubicBezTo>
                    <a:cubicBezTo>
                      <a:pt x="13219" y="7132"/>
                      <a:pt x="13006" y="6936"/>
                      <a:pt x="12786" y="6936"/>
                    </a:cubicBezTo>
                    <a:cubicBezTo>
                      <a:pt x="12739" y="6936"/>
                      <a:pt x="12692" y="6944"/>
                      <a:pt x="12646" y="6964"/>
                    </a:cubicBezTo>
                    <a:cubicBezTo>
                      <a:pt x="12459" y="7035"/>
                      <a:pt x="12280" y="7256"/>
                      <a:pt x="12109" y="7256"/>
                    </a:cubicBezTo>
                    <a:cubicBezTo>
                      <a:pt x="12068" y="7256"/>
                      <a:pt x="12029" y="7244"/>
                      <a:pt x="11989" y="7215"/>
                    </a:cubicBezTo>
                    <a:cubicBezTo>
                      <a:pt x="12164" y="6569"/>
                      <a:pt x="12328" y="5923"/>
                      <a:pt x="12503" y="5278"/>
                    </a:cubicBezTo>
                    <a:cubicBezTo>
                      <a:pt x="12547" y="5113"/>
                      <a:pt x="12580" y="4905"/>
                      <a:pt x="12449" y="4784"/>
                    </a:cubicBezTo>
                    <a:cubicBezTo>
                      <a:pt x="12383" y="4726"/>
                      <a:pt x="12293" y="4707"/>
                      <a:pt x="12198" y="4707"/>
                    </a:cubicBezTo>
                    <a:cubicBezTo>
                      <a:pt x="12151" y="4707"/>
                      <a:pt x="12102" y="4711"/>
                      <a:pt x="12055" y="4719"/>
                    </a:cubicBezTo>
                    <a:cubicBezTo>
                      <a:pt x="11124" y="4861"/>
                      <a:pt x="10237" y="5365"/>
                      <a:pt x="9646" y="6110"/>
                    </a:cubicBezTo>
                    <a:cubicBezTo>
                      <a:pt x="9537" y="5278"/>
                      <a:pt x="9657" y="4424"/>
                      <a:pt x="9963" y="3646"/>
                    </a:cubicBezTo>
                    <a:lnTo>
                      <a:pt x="9963" y="3646"/>
                    </a:lnTo>
                    <a:cubicBezTo>
                      <a:pt x="9153" y="3843"/>
                      <a:pt x="8464" y="4511"/>
                      <a:pt x="8233" y="5321"/>
                    </a:cubicBezTo>
                    <a:cubicBezTo>
                      <a:pt x="7883" y="4599"/>
                      <a:pt x="7894" y="3755"/>
                      <a:pt x="8092" y="2989"/>
                    </a:cubicBezTo>
                    <a:cubicBezTo>
                      <a:pt x="8299" y="2212"/>
                      <a:pt x="8671" y="1500"/>
                      <a:pt x="9044" y="799"/>
                    </a:cubicBezTo>
                    <a:lnTo>
                      <a:pt x="9044" y="799"/>
                    </a:lnTo>
                    <a:cubicBezTo>
                      <a:pt x="7697" y="1347"/>
                      <a:pt x="6624" y="2507"/>
                      <a:pt x="6175" y="3887"/>
                    </a:cubicBezTo>
                    <a:cubicBezTo>
                      <a:pt x="5825" y="3295"/>
                      <a:pt x="5956" y="2540"/>
                      <a:pt x="6208" y="1905"/>
                    </a:cubicBezTo>
                    <a:cubicBezTo>
                      <a:pt x="6460" y="1270"/>
                      <a:pt x="6832" y="668"/>
                      <a:pt x="6953" y="0"/>
                    </a:cubicBezTo>
                    <a:close/>
                  </a:path>
                </a:pathLst>
              </a:custGeom>
              <a:solidFill>
                <a:srgbClr val="141414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51"/>
              <p:cNvSpPr/>
              <p:nvPr/>
            </p:nvSpPr>
            <p:spPr>
              <a:xfrm>
                <a:off x="7772071" y="2591197"/>
                <a:ext cx="495878" cy="444884"/>
              </a:xfrm>
              <a:custGeom>
                <a:avLst/>
                <a:gdLst/>
                <a:ahLst/>
                <a:cxnLst/>
                <a:rect l="l" t="t" r="r" b="b"/>
                <a:pathLst>
                  <a:path w="17212" h="15442" extrusionOk="0">
                    <a:moveTo>
                      <a:pt x="15000" y="0"/>
                    </a:moveTo>
                    <a:cubicBezTo>
                      <a:pt x="15001" y="2"/>
                      <a:pt x="15001" y="4"/>
                      <a:pt x="15002" y="6"/>
                    </a:cubicBezTo>
                    <a:lnTo>
                      <a:pt x="15002" y="6"/>
                    </a:lnTo>
                    <a:cubicBezTo>
                      <a:pt x="15001" y="4"/>
                      <a:pt x="15001" y="2"/>
                      <a:pt x="15000" y="0"/>
                    </a:cubicBezTo>
                    <a:close/>
                    <a:moveTo>
                      <a:pt x="15002" y="6"/>
                    </a:moveTo>
                    <a:cubicBezTo>
                      <a:pt x="15219" y="814"/>
                      <a:pt x="15054" y="1699"/>
                      <a:pt x="14682" y="2442"/>
                    </a:cubicBezTo>
                    <a:cubicBezTo>
                      <a:pt x="14310" y="3197"/>
                      <a:pt x="13752" y="3844"/>
                      <a:pt x="13150" y="4424"/>
                    </a:cubicBezTo>
                    <a:cubicBezTo>
                      <a:pt x="12351" y="5223"/>
                      <a:pt x="11420" y="5847"/>
                      <a:pt x="10588" y="6603"/>
                    </a:cubicBezTo>
                    <a:cubicBezTo>
                      <a:pt x="9865" y="7260"/>
                      <a:pt x="9274" y="8080"/>
                      <a:pt x="8584" y="8781"/>
                    </a:cubicBezTo>
                    <a:cubicBezTo>
                      <a:pt x="7281" y="10084"/>
                      <a:pt x="6208" y="11672"/>
                      <a:pt x="4971" y="13084"/>
                    </a:cubicBezTo>
                    <a:cubicBezTo>
                      <a:pt x="4246" y="13911"/>
                      <a:pt x="3352" y="14240"/>
                      <a:pt x="2410" y="14240"/>
                    </a:cubicBezTo>
                    <a:cubicBezTo>
                      <a:pt x="1617" y="14240"/>
                      <a:pt x="791" y="14008"/>
                      <a:pt x="1" y="13642"/>
                    </a:cubicBezTo>
                    <a:lnTo>
                      <a:pt x="1" y="13642"/>
                    </a:lnTo>
                    <a:cubicBezTo>
                      <a:pt x="690" y="13971"/>
                      <a:pt x="1249" y="14486"/>
                      <a:pt x="2037" y="14749"/>
                    </a:cubicBezTo>
                    <a:cubicBezTo>
                      <a:pt x="3044" y="15099"/>
                      <a:pt x="4106" y="15296"/>
                      <a:pt x="5157" y="15384"/>
                    </a:cubicBezTo>
                    <a:cubicBezTo>
                      <a:pt x="5512" y="15415"/>
                      <a:pt x="5869" y="15441"/>
                      <a:pt x="6218" y="15441"/>
                    </a:cubicBezTo>
                    <a:cubicBezTo>
                      <a:pt x="6957" y="15441"/>
                      <a:pt x="7665" y="15325"/>
                      <a:pt x="8266" y="14902"/>
                    </a:cubicBezTo>
                    <a:cubicBezTo>
                      <a:pt x="8431" y="14781"/>
                      <a:pt x="8595" y="14639"/>
                      <a:pt x="8748" y="14464"/>
                    </a:cubicBezTo>
                    <a:cubicBezTo>
                      <a:pt x="9339" y="13774"/>
                      <a:pt x="9668" y="12887"/>
                      <a:pt x="10018" y="12044"/>
                    </a:cubicBezTo>
                    <a:cubicBezTo>
                      <a:pt x="10588" y="10654"/>
                      <a:pt x="11245" y="9274"/>
                      <a:pt x="12176" y="8092"/>
                    </a:cubicBezTo>
                    <a:cubicBezTo>
                      <a:pt x="13106" y="6909"/>
                      <a:pt x="14322" y="5913"/>
                      <a:pt x="15755" y="5431"/>
                    </a:cubicBezTo>
                    <a:cubicBezTo>
                      <a:pt x="16008" y="5355"/>
                      <a:pt x="16281" y="5278"/>
                      <a:pt x="16478" y="5092"/>
                    </a:cubicBezTo>
                    <a:cubicBezTo>
                      <a:pt x="17212" y="4391"/>
                      <a:pt x="16336" y="2596"/>
                      <a:pt x="16030" y="1851"/>
                    </a:cubicBezTo>
                    <a:cubicBezTo>
                      <a:pt x="15778" y="1250"/>
                      <a:pt x="15168" y="617"/>
                      <a:pt x="15002" y="6"/>
                    </a:cubicBezTo>
                    <a:close/>
                  </a:path>
                </a:pathLst>
              </a:custGeom>
              <a:solidFill>
                <a:srgbClr val="141414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51"/>
              <p:cNvSpPr/>
              <p:nvPr/>
            </p:nvSpPr>
            <p:spPr>
              <a:xfrm>
                <a:off x="7935769" y="2640405"/>
                <a:ext cx="18640" cy="7923"/>
              </a:xfrm>
              <a:custGeom>
                <a:avLst/>
                <a:gdLst/>
                <a:ahLst/>
                <a:cxnLst/>
                <a:rect l="l" t="t" r="r" b="b"/>
                <a:pathLst>
                  <a:path w="647" h="275" extrusionOk="0">
                    <a:moveTo>
                      <a:pt x="647" y="0"/>
                    </a:moveTo>
                    <a:lnTo>
                      <a:pt x="647" y="0"/>
                    </a:lnTo>
                    <a:cubicBezTo>
                      <a:pt x="482" y="34"/>
                      <a:pt x="319" y="88"/>
                      <a:pt x="176" y="175"/>
                    </a:cubicBezTo>
                    <a:cubicBezTo>
                      <a:pt x="319" y="99"/>
                      <a:pt x="482" y="34"/>
                      <a:pt x="647" y="0"/>
                    </a:cubicBezTo>
                    <a:close/>
                    <a:moveTo>
                      <a:pt x="176" y="175"/>
                    </a:moveTo>
                    <a:cubicBezTo>
                      <a:pt x="110" y="197"/>
                      <a:pt x="56" y="231"/>
                      <a:pt x="1" y="263"/>
                    </a:cubicBezTo>
                    <a:lnTo>
                      <a:pt x="1" y="274"/>
                    </a:lnTo>
                    <a:cubicBezTo>
                      <a:pt x="56" y="241"/>
                      <a:pt x="110" y="209"/>
                      <a:pt x="176" y="175"/>
                    </a:cubicBezTo>
                    <a:close/>
                  </a:path>
                </a:pathLst>
              </a:custGeom>
              <a:solidFill>
                <a:srgbClr val="AE8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1"/>
              <p:cNvSpPr/>
              <p:nvPr/>
            </p:nvSpPr>
            <p:spPr>
              <a:xfrm>
                <a:off x="7958471" y="2724703"/>
                <a:ext cx="6597" cy="6252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17" extrusionOk="0">
                    <a:moveTo>
                      <a:pt x="228" y="0"/>
                    </a:moveTo>
                    <a:lnTo>
                      <a:pt x="228" y="0"/>
                    </a:lnTo>
                    <a:cubicBezTo>
                      <a:pt x="152" y="66"/>
                      <a:pt x="77" y="141"/>
                      <a:pt x="1" y="217"/>
                    </a:cubicBezTo>
                    <a:lnTo>
                      <a:pt x="12" y="217"/>
                    </a:lnTo>
                    <a:cubicBezTo>
                      <a:pt x="77" y="141"/>
                      <a:pt x="152" y="66"/>
                      <a:pt x="228" y="0"/>
                    </a:cubicBezTo>
                    <a:close/>
                  </a:path>
                </a:pathLst>
              </a:custGeom>
              <a:solidFill>
                <a:srgbClr val="AE8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51"/>
              <p:cNvSpPr/>
              <p:nvPr/>
            </p:nvSpPr>
            <p:spPr>
              <a:xfrm>
                <a:off x="7873655" y="2617703"/>
                <a:ext cx="11034" cy="1515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526" extrusionOk="0">
                    <a:moveTo>
                      <a:pt x="383" y="0"/>
                    </a:moveTo>
                    <a:lnTo>
                      <a:pt x="383" y="0"/>
                    </a:lnTo>
                    <a:cubicBezTo>
                      <a:pt x="251" y="175"/>
                      <a:pt x="131" y="340"/>
                      <a:pt x="0" y="515"/>
                    </a:cubicBezTo>
                    <a:lnTo>
                      <a:pt x="0" y="526"/>
                    </a:lnTo>
                    <a:cubicBezTo>
                      <a:pt x="131" y="351"/>
                      <a:pt x="251" y="175"/>
                      <a:pt x="383" y="0"/>
                    </a:cubicBezTo>
                    <a:close/>
                  </a:path>
                </a:pathLst>
              </a:custGeom>
              <a:solidFill>
                <a:srgbClr val="AE8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51"/>
              <p:cNvSpPr/>
              <p:nvPr/>
            </p:nvSpPr>
            <p:spPr>
              <a:xfrm>
                <a:off x="7772071" y="2690563"/>
                <a:ext cx="3832" cy="1864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647" extrusionOk="0">
                    <a:moveTo>
                      <a:pt x="132" y="1"/>
                    </a:moveTo>
                    <a:lnTo>
                      <a:pt x="77" y="176"/>
                    </a:lnTo>
                    <a:lnTo>
                      <a:pt x="33" y="361"/>
                    </a:lnTo>
                    <a:lnTo>
                      <a:pt x="1" y="537"/>
                    </a:lnTo>
                    <a:lnTo>
                      <a:pt x="1" y="602"/>
                    </a:lnTo>
                    <a:lnTo>
                      <a:pt x="1" y="646"/>
                    </a:lnTo>
                    <a:cubicBezTo>
                      <a:pt x="11" y="602"/>
                      <a:pt x="11" y="570"/>
                      <a:pt x="11" y="537"/>
                    </a:cubicBezTo>
                    <a:lnTo>
                      <a:pt x="45" y="361"/>
                    </a:lnTo>
                    <a:lnTo>
                      <a:pt x="88" y="176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AE8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51"/>
              <p:cNvSpPr/>
              <p:nvPr/>
            </p:nvSpPr>
            <p:spPr>
              <a:xfrm>
                <a:off x="8036402" y="2762242"/>
                <a:ext cx="18150" cy="9392"/>
              </a:xfrm>
              <a:custGeom>
                <a:avLst/>
                <a:gdLst/>
                <a:ahLst/>
                <a:cxnLst/>
                <a:rect l="l" t="t" r="r" b="b"/>
                <a:pathLst>
                  <a:path w="630" h="326" extrusionOk="0">
                    <a:moveTo>
                      <a:pt x="629" y="0"/>
                    </a:moveTo>
                    <a:cubicBezTo>
                      <a:pt x="413" y="99"/>
                      <a:pt x="206" y="207"/>
                      <a:pt x="1" y="315"/>
                    </a:cubicBezTo>
                    <a:lnTo>
                      <a:pt x="1" y="326"/>
                    </a:lnTo>
                    <a:cubicBezTo>
                      <a:pt x="206" y="207"/>
                      <a:pt x="413" y="99"/>
                      <a:pt x="629" y="0"/>
                    </a:cubicBezTo>
                    <a:close/>
                  </a:path>
                </a:pathLst>
              </a:custGeom>
              <a:solidFill>
                <a:srgbClr val="AE8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4" name="Google Shape;444;p51"/>
              <p:cNvGrpSpPr/>
              <p:nvPr/>
            </p:nvGrpSpPr>
            <p:grpSpPr>
              <a:xfrm>
                <a:off x="7770803" y="2581431"/>
                <a:ext cx="452029" cy="388647"/>
                <a:chOff x="7770803" y="2581431"/>
                <a:chExt cx="452029" cy="388647"/>
              </a:xfrm>
            </p:grpSpPr>
            <p:sp>
              <p:nvSpPr>
                <p:cNvPr id="445" name="Google Shape;445;p51"/>
                <p:cNvSpPr/>
                <p:nvPr/>
              </p:nvSpPr>
              <p:spPr>
                <a:xfrm>
                  <a:off x="7885640" y="2647982"/>
                  <a:ext cx="50158" cy="146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" h="5070" extrusionOk="0">
                      <a:moveTo>
                        <a:pt x="1741" y="0"/>
                      </a:moveTo>
                      <a:cubicBezTo>
                        <a:pt x="1653" y="66"/>
                        <a:pt x="1577" y="121"/>
                        <a:pt x="1489" y="187"/>
                      </a:cubicBezTo>
                      <a:cubicBezTo>
                        <a:pt x="1237" y="406"/>
                        <a:pt x="1018" y="679"/>
                        <a:pt x="843" y="964"/>
                      </a:cubicBezTo>
                      <a:cubicBezTo>
                        <a:pt x="755" y="1106"/>
                        <a:pt x="679" y="1260"/>
                        <a:pt x="613" y="1413"/>
                      </a:cubicBezTo>
                      <a:lnTo>
                        <a:pt x="514" y="1642"/>
                      </a:lnTo>
                      <a:lnTo>
                        <a:pt x="460" y="1763"/>
                      </a:lnTo>
                      <a:cubicBezTo>
                        <a:pt x="449" y="1796"/>
                        <a:pt x="427" y="1839"/>
                        <a:pt x="416" y="1873"/>
                      </a:cubicBezTo>
                      <a:cubicBezTo>
                        <a:pt x="295" y="2190"/>
                        <a:pt x="186" y="2508"/>
                        <a:pt x="110" y="2836"/>
                      </a:cubicBezTo>
                      <a:cubicBezTo>
                        <a:pt x="33" y="3165"/>
                        <a:pt x="0" y="3504"/>
                        <a:pt x="0" y="3843"/>
                      </a:cubicBezTo>
                      <a:lnTo>
                        <a:pt x="0" y="3898"/>
                      </a:lnTo>
                      <a:lnTo>
                        <a:pt x="0" y="3963"/>
                      </a:lnTo>
                      <a:lnTo>
                        <a:pt x="11" y="4095"/>
                      </a:lnTo>
                      <a:lnTo>
                        <a:pt x="11" y="4150"/>
                      </a:lnTo>
                      <a:lnTo>
                        <a:pt x="22" y="4216"/>
                      </a:lnTo>
                      <a:cubicBezTo>
                        <a:pt x="22" y="4260"/>
                        <a:pt x="22" y="4303"/>
                        <a:pt x="33" y="4347"/>
                      </a:cubicBezTo>
                      <a:lnTo>
                        <a:pt x="55" y="4467"/>
                      </a:lnTo>
                      <a:lnTo>
                        <a:pt x="66" y="4533"/>
                      </a:lnTo>
                      <a:lnTo>
                        <a:pt x="66" y="4566"/>
                      </a:lnTo>
                      <a:lnTo>
                        <a:pt x="76" y="4588"/>
                      </a:lnTo>
                      <a:lnTo>
                        <a:pt x="98" y="4719"/>
                      </a:lnTo>
                      <a:cubicBezTo>
                        <a:pt x="110" y="4752"/>
                        <a:pt x="120" y="4796"/>
                        <a:pt x="132" y="4839"/>
                      </a:cubicBezTo>
                      <a:cubicBezTo>
                        <a:pt x="120" y="4796"/>
                        <a:pt x="120" y="4752"/>
                        <a:pt x="110" y="4719"/>
                      </a:cubicBezTo>
                      <a:lnTo>
                        <a:pt x="88" y="4588"/>
                      </a:lnTo>
                      <a:lnTo>
                        <a:pt x="76" y="4555"/>
                      </a:lnTo>
                      <a:lnTo>
                        <a:pt x="76" y="4533"/>
                      </a:lnTo>
                      <a:lnTo>
                        <a:pt x="66" y="4467"/>
                      </a:lnTo>
                      <a:lnTo>
                        <a:pt x="44" y="4347"/>
                      </a:lnTo>
                      <a:cubicBezTo>
                        <a:pt x="33" y="4303"/>
                        <a:pt x="33" y="4260"/>
                        <a:pt x="33" y="4216"/>
                      </a:cubicBezTo>
                      <a:lnTo>
                        <a:pt x="22" y="4150"/>
                      </a:lnTo>
                      <a:lnTo>
                        <a:pt x="22" y="4095"/>
                      </a:lnTo>
                      <a:lnTo>
                        <a:pt x="11" y="3963"/>
                      </a:lnTo>
                      <a:lnTo>
                        <a:pt x="11" y="3898"/>
                      </a:lnTo>
                      <a:lnTo>
                        <a:pt x="11" y="3843"/>
                      </a:lnTo>
                      <a:cubicBezTo>
                        <a:pt x="11" y="3504"/>
                        <a:pt x="44" y="3165"/>
                        <a:pt x="120" y="2836"/>
                      </a:cubicBezTo>
                      <a:cubicBezTo>
                        <a:pt x="197" y="2508"/>
                        <a:pt x="307" y="2190"/>
                        <a:pt x="427" y="1883"/>
                      </a:cubicBezTo>
                      <a:cubicBezTo>
                        <a:pt x="438" y="1839"/>
                        <a:pt x="460" y="1807"/>
                        <a:pt x="471" y="1763"/>
                      </a:cubicBezTo>
                      <a:lnTo>
                        <a:pt x="526" y="1642"/>
                      </a:lnTo>
                      <a:lnTo>
                        <a:pt x="624" y="1413"/>
                      </a:lnTo>
                      <a:cubicBezTo>
                        <a:pt x="690" y="1260"/>
                        <a:pt x="767" y="1117"/>
                        <a:pt x="854" y="964"/>
                      </a:cubicBezTo>
                      <a:cubicBezTo>
                        <a:pt x="1029" y="679"/>
                        <a:pt x="1237" y="416"/>
                        <a:pt x="1500" y="197"/>
                      </a:cubicBezTo>
                      <a:cubicBezTo>
                        <a:pt x="1577" y="131"/>
                        <a:pt x="1653" y="66"/>
                        <a:pt x="1741" y="11"/>
                      </a:cubicBezTo>
                      <a:lnTo>
                        <a:pt x="1741" y="0"/>
                      </a:lnTo>
                      <a:close/>
                      <a:moveTo>
                        <a:pt x="132" y="4839"/>
                      </a:moveTo>
                      <a:cubicBezTo>
                        <a:pt x="142" y="4916"/>
                        <a:pt x="164" y="4993"/>
                        <a:pt x="186" y="5070"/>
                      </a:cubicBezTo>
                      <a:lnTo>
                        <a:pt x="197" y="5070"/>
                      </a:lnTo>
                      <a:lnTo>
                        <a:pt x="132" y="4839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51"/>
                <p:cNvSpPr/>
                <p:nvPr/>
              </p:nvSpPr>
              <p:spPr>
                <a:xfrm>
                  <a:off x="7931678" y="2730955"/>
                  <a:ext cx="27168" cy="92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3208" extrusionOk="0">
                      <a:moveTo>
                        <a:pt x="931" y="0"/>
                      </a:moveTo>
                      <a:lnTo>
                        <a:pt x="767" y="197"/>
                      </a:lnTo>
                      <a:cubicBezTo>
                        <a:pt x="646" y="339"/>
                        <a:pt x="548" y="504"/>
                        <a:pt x="461" y="667"/>
                      </a:cubicBezTo>
                      <a:cubicBezTo>
                        <a:pt x="274" y="996"/>
                        <a:pt x="154" y="1368"/>
                        <a:pt x="88" y="1740"/>
                      </a:cubicBezTo>
                      <a:cubicBezTo>
                        <a:pt x="23" y="2113"/>
                        <a:pt x="1" y="2496"/>
                        <a:pt x="11" y="2869"/>
                      </a:cubicBezTo>
                      <a:cubicBezTo>
                        <a:pt x="23" y="2978"/>
                        <a:pt x="23" y="3088"/>
                        <a:pt x="33" y="3197"/>
                      </a:cubicBezTo>
                      <a:cubicBezTo>
                        <a:pt x="42" y="3197"/>
                        <a:pt x="44" y="3203"/>
                        <a:pt x="44" y="3206"/>
                      </a:cubicBezTo>
                      <a:lnTo>
                        <a:pt x="44" y="3206"/>
                      </a:lnTo>
                      <a:cubicBezTo>
                        <a:pt x="33" y="3097"/>
                        <a:pt x="33" y="2978"/>
                        <a:pt x="23" y="2869"/>
                      </a:cubicBezTo>
                      <a:cubicBezTo>
                        <a:pt x="11" y="2496"/>
                        <a:pt x="33" y="2113"/>
                        <a:pt x="99" y="1740"/>
                      </a:cubicBezTo>
                      <a:cubicBezTo>
                        <a:pt x="176" y="1368"/>
                        <a:pt x="285" y="1007"/>
                        <a:pt x="471" y="667"/>
                      </a:cubicBezTo>
                      <a:cubicBezTo>
                        <a:pt x="559" y="504"/>
                        <a:pt x="658" y="350"/>
                        <a:pt x="778" y="197"/>
                      </a:cubicBezTo>
                      <a:lnTo>
                        <a:pt x="942" y="0"/>
                      </a:lnTo>
                      <a:close/>
                      <a:moveTo>
                        <a:pt x="44" y="3206"/>
                      </a:moveTo>
                      <a:cubicBezTo>
                        <a:pt x="44" y="3207"/>
                        <a:pt x="44" y="3207"/>
                        <a:pt x="45" y="3208"/>
                      </a:cubicBezTo>
                      <a:cubicBezTo>
                        <a:pt x="45" y="3208"/>
                        <a:pt x="45" y="3207"/>
                        <a:pt x="44" y="320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51"/>
                <p:cNvSpPr/>
                <p:nvPr/>
              </p:nvSpPr>
              <p:spPr>
                <a:xfrm>
                  <a:off x="7835453" y="2632540"/>
                  <a:ext cx="38231" cy="133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7" h="4643" extrusionOk="0">
                      <a:moveTo>
                        <a:pt x="1326" y="0"/>
                      </a:moveTo>
                      <a:cubicBezTo>
                        <a:pt x="1293" y="54"/>
                        <a:pt x="1249" y="110"/>
                        <a:pt x="1205" y="164"/>
                      </a:cubicBezTo>
                      <a:cubicBezTo>
                        <a:pt x="1052" y="394"/>
                        <a:pt x="888" y="635"/>
                        <a:pt x="745" y="876"/>
                      </a:cubicBezTo>
                      <a:cubicBezTo>
                        <a:pt x="724" y="908"/>
                        <a:pt x="713" y="942"/>
                        <a:pt x="691" y="964"/>
                      </a:cubicBezTo>
                      <a:lnTo>
                        <a:pt x="636" y="1062"/>
                      </a:lnTo>
                      <a:cubicBezTo>
                        <a:pt x="604" y="1117"/>
                        <a:pt x="570" y="1182"/>
                        <a:pt x="538" y="1248"/>
                      </a:cubicBezTo>
                      <a:cubicBezTo>
                        <a:pt x="505" y="1302"/>
                        <a:pt x="472" y="1368"/>
                        <a:pt x="439" y="1434"/>
                      </a:cubicBezTo>
                      <a:lnTo>
                        <a:pt x="395" y="1533"/>
                      </a:lnTo>
                      <a:cubicBezTo>
                        <a:pt x="385" y="1565"/>
                        <a:pt x="373" y="1599"/>
                        <a:pt x="351" y="1631"/>
                      </a:cubicBezTo>
                      <a:lnTo>
                        <a:pt x="319" y="1719"/>
                      </a:lnTo>
                      <a:cubicBezTo>
                        <a:pt x="308" y="1740"/>
                        <a:pt x="297" y="1752"/>
                        <a:pt x="297" y="1774"/>
                      </a:cubicBezTo>
                      <a:lnTo>
                        <a:pt x="275" y="1818"/>
                      </a:lnTo>
                      <a:lnTo>
                        <a:pt x="231" y="1916"/>
                      </a:lnTo>
                      <a:lnTo>
                        <a:pt x="231" y="1949"/>
                      </a:lnTo>
                      <a:lnTo>
                        <a:pt x="220" y="1971"/>
                      </a:lnTo>
                      <a:lnTo>
                        <a:pt x="198" y="2015"/>
                      </a:lnTo>
                      <a:cubicBezTo>
                        <a:pt x="154" y="2156"/>
                        <a:pt x="110" y="2288"/>
                        <a:pt x="89" y="2431"/>
                      </a:cubicBezTo>
                      <a:cubicBezTo>
                        <a:pt x="23" y="2704"/>
                        <a:pt x="1" y="2989"/>
                        <a:pt x="12" y="3273"/>
                      </a:cubicBezTo>
                      <a:cubicBezTo>
                        <a:pt x="23" y="3547"/>
                        <a:pt x="56" y="3832"/>
                        <a:pt x="100" y="4105"/>
                      </a:cubicBezTo>
                      <a:cubicBezTo>
                        <a:pt x="122" y="4292"/>
                        <a:pt x="144" y="4467"/>
                        <a:pt x="166" y="4642"/>
                      </a:cubicBezTo>
                      <a:lnTo>
                        <a:pt x="176" y="4642"/>
                      </a:lnTo>
                      <a:cubicBezTo>
                        <a:pt x="154" y="4467"/>
                        <a:pt x="132" y="4292"/>
                        <a:pt x="110" y="4105"/>
                      </a:cubicBezTo>
                      <a:cubicBezTo>
                        <a:pt x="67" y="3832"/>
                        <a:pt x="34" y="3547"/>
                        <a:pt x="23" y="3263"/>
                      </a:cubicBezTo>
                      <a:cubicBezTo>
                        <a:pt x="23" y="2989"/>
                        <a:pt x="34" y="2704"/>
                        <a:pt x="100" y="2431"/>
                      </a:cubicBezTo>
                      <a:cubicBezTo>
                        <a:pt x="132" y="2288"/>
                        <a:pt x="166" y="2156"/>
                        <a:pt x="209" y="2025"/>
                      </a:cubicBezTo>
                      <a:lnTo>
                        <a:pt x="231" y="1971"/>
                      </a:lnTo>
                      <a:lnTo>
                        <a:pt x="242" y="1949"/>
                      </a:lnTo>
                      <a:lnTo>
                        <a:pt x="253" y="1927"/>
                      </a:lnTo>
                      <a:lnTo>
                        <a:pt x="286" y="1828"/>
                      </a:lnTo>
                      <a:lnTo>
                        <a:pt x="308" y="1774"/>
                      </a:lnTo>
                      <a:cubicBezTo>
                        <a:pt x="308" y="1762"/>
                        <a:pt x="319" y="1740"/>
                        <a:pt x="329" y="1730"/>
                      </a:cubicBezTo>
                      <a:lnTo>
                        <a:pt x="363" y="1631"/>
                      </a:lnTo>
                      <a:cubicBezTo>
                        <a:pt x="385" y="1599"/>
                        <a:pt x="395" y="1565"/>
                        <a:pt x="406" y="1533"/>
                      </a:cubicBezTo>
                      <a:lnTo>
                        <a:pt x="450" y="1434"/>
                      </a:lnTo>
                      <a:cubicBezTo>
                        <a:pt x="483" y="1380"/>
                        <a:pt x="516" y="1314"/>
                        <a:pt x="548" y="1248"/>
                      </a:cubicBezTo>
                      <a:cubicBezTo>
                        <a:pt x="582" y="1193"/>
                        <a:pt x="614" y="1127"/>
                        <a:pt x="647" y="1062"/>
                      </a:cubicBezTo>
                      <a:lnTo>
                        <a:pt x="702" y="974"/>
                      </a:lnTo>
                      <a:cubicBezTo>
                        <a:pt x="724" y="942"/>
                        <a:pt x="735" y="908"/>
                        <a:pt x="757" y="886"/>
                      </a:cubicBezTo>
                      <a:cubicBezTo>
                        <a:pt x="899" y="635"/>
                        <a:pt x="1052" y="405"/>
                        <a:pt x="1217" y="175"/>
                      </a:cubicBezTo>
                      <a:cubicBezTo>
                        <a:pt x="1249" y="120"/>
                        <a:pt x="1293" y="66"/>
                        <a:pt x="1326" y="11"/>
                      </a:cubicBezTo>
                      <a:lnTo>
                        <a:pt x="1326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51"/>
                <p:cNvSpPr/>
                <p:nvPr/>
              </p:nvSpPr>
              <p:spPr>
                <a:xfrm>
                  <a:off x="7770803" y="2707907"/>
                  <a:ext cx="6021" cy="47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654" extrusionOk="0">
                      <a:moveTo>
                        <a:pt x="45" y="0"/>
                      </a:moveTo>
                      <a:cubicBezTo>
                        <a:pt x="11" y="219"/>
                        <a:pt x="1" y="450"/>
                        <a:pt x="11" y="679"/>
                      </a:cubicBezTo>
                      <a:cubicBezTo>
                        <a:pt x="23" y="931"/>
                        <a:pt x="67" y="1172"/>
                        <a:pt x="121" y="1413"/>
                      </a:cubicBezTo>
                      <a:lnTo>
                        <a:pt x="132" y="1446"/>
                      </a:lnTo>
                      <a:lnTo>
                        <a:pt x="143" y="1446"/>
                      </a:lnTo>
                      <a:lnTo>
                        <a:pt x="132" y="1413"/>
                      </a:lnTo>
                      <a:cubicBezTo>
                        <a:pt x="77" y="1172"/>
                        <a:pt x="45" y="920"/>
                        <a:pt x="23" y="679"/>
                      </a:cubicBezTo>
                      <a:cubicBezTo>
                        <a:pt x="11" y="460"/>
                        <a:pt x="23" y="253"/>
                        <a:pt x="45" y="44"/>
                      </a:cubicBezTo>
                      <a:lnTo>
                        <a:pt x="45" y="0"/>
                      </a:lnTo>
                      <a:close/>
                      <a:moveTo>
                        <a:pt x="187" y="1610"/>
                      </a:moveTo>
                      <a:lnTo>
                        <a:pt x="198" y="1654"/>
                      </a:lnTo>
                      <a:lnTo>
                        <a:pt x="209" y="1654"/>
                      </a:lnTo>
                      <a:lnTo>
                        <a:pt x="198" y="161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51"/>
                <p:cNvSpPr/>
                <p:nvPr/>
              </p:nvSpPr>
              <p:spPr>
                <a:xfrm>
                  <a:off x="7799843" y="2718336"/>
                  <a:ext cx="8528" cy="3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358" extrusionOk="0">
                      <a:moveTo>
                        <a:pt x="295" y="0"/>
                      </a:moveTo>
                      <a:lnTo>
                        <a:pt x="295" y="0"/>
                      </a:lnTo>
                      <a:cubicBezTo>
                        <a:pt x="289" y="7"/>
                        <a:pt x="283" y="15"/>
                        <a:pt x="276" y="22"/>
                      </a:cubicBezTo>
                      <a:lnTo>
                        <a:pt x="276" y="22"/>
                      </a:lnTo>
                      <a:lnTo>
                        <a:pt x="295" y="0"/>
                      </a:lnTo>
                      <a:close/>
                      <a:moveTo>
                        <a:pt x="276" y="22"/>
                      </a:moveTo>
                      <a:lnTo>
                        <a:pt x="230" y="76"/>
                      </a:lnTo>
                      <a:lnTo>
                        <a:pt x="175" y="153"/>
                      </a:lnTo>
                      <a:lnTo>
                        <a:pt x="132" y="241"/>
                      </a:lnTo>
                      <a:lnTo>
                        <a:pt x="88" y="339"/>
                      </a:lnTo>
                      <a:cubicBezTo>
                        <a:pt x="44" y="460"/>
                        <a:pt x="11" y="591"/>
                        <a:pt x="11" y="723"/>
                      </a:cubicBezTo>
                      <a:cubicBezTo>
                        <a:pt x="0" y="854"/>
                        <a:pt x="11" y="985"/>
                        <a:pt x="44" y="1117"/>
                      </a:cubicBezTo>
                      <a:lnTo>
                        <a:pt x="76" y="1204"/>
                      </a:lnTo>
                      <a:lnTo>
                        <a:pt x="110" y="1303"/>
                      </a:lnTo>
                      <a:lnTo>
                        <a:pt x="142" y="1358"/>
                      </a:lnTo>
                      <a:cubicBezTo>
                        <a:pt x="110" y="1281"/>
                        <a:pt x="76" y="1193"/>
                        <a:pt x="55" y="1105"/>
                      </a:cubicBezTo>
                      <a:cubicBezTo>
                        <a:pt x="22" y="985"/>
                        <a:pt x="11" y="854"/>
                        <a:pt x="22" y="723"/>
                      </a:cubicBezTo>
                      <a:cubicBezTo>
                        <a:pt x="33" y="591"/>
                        <a:pt x="55" y="460"/>
                        <a:pt x="98" y="339"/>
                      </a:cubicBezTo>
                      <a:cubicBezTo>
                        <a:pt x="139" y="228"/>
                        <a:pt x="198" y="116"/>
                        <a:pt x="276" y="2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51"/>
                <p:cNvSpPr/>
                <p:nvPr/>
              </p:nvSpPr>
              <p:spPr>
                <a:xfrm>
                  <a:off x="7960373" y="2771318"/>
                  <a:ext cx="76058" cy="8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0" h="2848" extrusionOk="0">
                      <a:moveTo>
                        <a:pt x="2640" y="0"/>
                      </a:moveTo>
                      <a:cubicBezTo>
                        <a:pt x="2628" y="11"/>
                        <a:pt x="2618" y="11"/>
                        <a:pt x="2618" y="22"/>
                      </a:cubicBezTo>
                      <a:cubicBezTo>
                        <a:pt x="2628" y="22"/>
                        <a:pt x="2628" y="11"/>
                        <a:pt x="2640" y="11"/>
                      </a:cubicBezTo>
                      <a:lnTo>
                        <a:pt x="2640" y="0"/>
                      </a:lnTo>
                      <a:close/>
                      <a:moveTo>
                        <a:pt x="2611" y="26"/>
                      </a:moveTo>
                      <a:cubicBezTo>
                        <a:pt x="2395" y="145"/>
                        <a:pt x="2188" y="275"/>
                        <a:pt x="1993" y="416"/>
                      </a:cubicBezTo>
                      <a:cubicBezTo>
                        <a:pt x="1589" y="701"/>
                        <a:pt x="1205" y="1030"/>
                        <a:pt x="877" y="1390"/>
                      </a:cubicBezTo>
                      <a:cubicBezTo>
                        <a:pt x="548" y="1763"/>
                        <a:pt x="275" y="2179"/>
                        <a:pt x="78" y="2628"/>
                      </a:cubicBezTo>
                      <a:cubicBezTo>
                        <a:pt x="44" y="2704"/>
                        <a:pt x="23" y="2770"/>
                        <a:pt x="1" y="2836"/>
                      </a:cubicBezTo>
                      <a:lnTo>
                        <a:pt x="1" y="2847"/>
                      </a:lnTo>
                      <a:cubicBezTo>
                        <a:pt x="34" y="2781"/>
                        <a:pt x="56" y="2704"/>
                        <a:pt x="88" y="2639"/>
                      </a:cubicBezTo>
                      <a:cubicBezTo>
                        <a:pt x="285" y="2179"/>
                        <a:pt x="559" y="1774"/>
                        <a:pt x="888" y="1402"/>
                      </a:cubicBezTo>
                      <a:cubicBezTo>
                        <a:pt x="1216" y="1030"/>
                        <a:pt x="1589" y="712"/>
                        <a:pt x="1993" y="427"/>
                      </a:cubicBezTo>
                      <a:cubicBezTo>
                        <a:pt x="2188" y="275"/>
                        <a:pt x="2395" y="145"/>
                        <a:pt x="2611" y="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51"/>
                <p:cNvSpPr/>
                <p:nvPr/>
              </p:nvSpPr>
              <p:spPr>
                <a:xfrm>
                  <a:off x="7991286" y="2619575"/>
                  <a:ext cx="74474" cy="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31" extrusionOk="0">
                      <a:moveTo>
                        <a:pt x="2584" y="1"/>
                      </a:moveTo>
                      <a:lnTo>
                        <a:pt x="2365" y="56"/>
                      </a:lnTo>
                      <a:lnTo>
                        <a:pt x="2147" y="132"/>
                      </a:lnTo>
                      <a:cubicBezTo>
                        <a:pt x="1862" y="231"/>
                        <a:pt x="1589" y="362"/>
                        <a:pt x="1336" y="516"/>
                      </a:cubicBezTo>
                      <a:cubicBezTo>
                        <a:pt x="1074" y="680"/>
                        <a:pt x="833" y="855"/>
                        <a:pt x="603" y="1052"/>
                      </a:cubicBezTo>
                      <a:lnTo>
                        <a:pt x="439" y="1216"/>
                      </a:lnTo>
                      <a:lnTo>
                        <a:pt x="285" y="1380"/>
                      </a:lnTo>
                      <a:lnTo>
                        <a:pt x="450" y="1216"/>
                      </a:lnTo>
                      <a:lnTo>
                        <a:pt x="614" y="1063"/>
                      </a:lnTo>
                      <a:cubicBezTo>
                        <a:pt x="844" y="866"/>
                        <a:pt x="1085" y="691"/>
                        <a:pt x="1336" y="526"/>
                      </a:cubicBezTo>
                      <a:cubicBezTo>
                        <a:pt x="1599" y="373"/>
                        <a:pt x="1873" y="242"/>
                        <a:pt x="2158" y="143"/>
                      </a:cubicBezTo>
                      <a:lnTo>
                        <a:pt x="2365" y="66"/>
                      </a:lnTo>
                      <a:lnTo>
                        <a:pt x="2584" y="1"/>
                      </a:lnTo>
                      <a:close/>
                      <a:moveTo>
                        <a:pt x="285" y="1380"/>
                      </a:moveTo>
                      <a:lnTo>
                        <a:pt x="132" y="1545"/>
                      </a:lnTo>
                      <a:lnTo>
                        <a:pt x="1" y="1731"/>
                      </a:lnTo>
                      <a:lnTo>
                        <a:pt x="143" y="1555"/>
                      </a:lnTo>
                      <a:lnTo>
                        <a:pt x="285" y="138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51"/>
                <p:cNvSpPr/>
                <p:nvPr/>
              </p:nvSpPr>
              <p:spPr>
                <a:xfrm>
                  <a:off x="7924101" y="2581431"/>
                  <a:ext cx="44511" cy="2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931" extrusionOk="0">
                      <a:moveTo>
                        <a:pt x="1544" y="0"/>
                      </a:moveTo>
                      <a:lnTo>
                        <a:pt x="1424" y="22"/>
                      </a:lnTo>
                      <a:lnTo>
                        <a:pt x="1315" y="44"/>
                      </a:lnTo>
                      <a:lnTo>
                        <a:pt x="1205" y="77"/>
                      </a:lnTo>
                      <a:lnTo>
                        <a:pt x="1096" y="120"/>
                      </a:lnTo>
                      <a:cubicBezTo>
                        <a:pt x="953" y="176"/>
                        <a:pt x="822" y="241"/>
                        <a:pt x="690" y="329"/>
                      </a:cubicBezTo>
                      <a:cubicBezTo>
                        <a:pt x="559" y="405"/>
                        <a:pt x="428" y="493"/>
                        <a:pt x="318" y="602"/>
                      </a:cubicBezTo>
                      <a:cubicBezTo>
                        <a:pt x="439" y="504"/>
                        <a:pt x="559" y="416"/>
                        <a:pt x="690" y="339"/>
                      </a:cubicBezTo>
                      <a:cubicBezTo>
                        <a:pt x="822" y="252"/>
                        <a:pt x="964" y="186"/>
                        <a:pt x="1106" y="132"/>
                      </a:cubicBezTo>
                      <a:lnTo>
                        <a:pt x="1216" y="88"/>
                      </a:lnTo>
                      <a:lnTo>
                        <a:pt x="1315" y="55"/>
                      </a:lnTo>
                      <a:lnTo>
                        <a:pt x="1435" y="22"/>
                      </a:lnTo>
                      <a:lnTo>
                        <a:pt x="1544" y="0"/>
                      </a:lnTo>
                      <a:close/>
                      <a:moveTo>
                        <a:pt x="318" y="602"/>
                      </a:moveTo>
                      <a:cubicBezTo>
                        <a:pt x="198" y="701"/>
                        <a:pt x="99" y="811"/>
                        <a:pt x="1" y="931"/>
                      </a:cubicBezTo>
                      <a:cubicBezTo>
                        <a:pt x="99" y="821"/>
                        <a:pt x="209" y="701"/>
                        <a:pt x="318" y="60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51"/>
                <p:cNvSpPr/>
                <p:nvPr/>
              </p:nvSpPr>
              <p:spPr>
                <a:xfrm>
                  <a:off x="7995406" y="2672586"/>
                  <a:ext cx="227426" cy="297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4" h="10326" extrusionOk="0">
                      <a:moveTo>
                        <a:pt x="7894" y="0"/>
                      </a:moveTo>
                      <a:cubicBezTo>
                        <a:pt x="7861" y="154"/>
                        <a:pt x="7818" y="307"/>
                        <a:pt x="7774" y="460"/>
                      </a:cubicBezTo>
                      <a:cubicBezTo>
                        <a:pt x="7828" y="307"/>
                        <a:pt x="7861" y="154"/>
                        <a:pt x="7894" y="0"/>
                      </a:cubicBezTo>
                      <a:close/>
                      <a:moveTo>
                        <a:pt x="7752" y="515"/>
                      </a:moveTo>
                      <a:cubicBezTo>
                        <a:pt x="7741" y="537"/>
                        <a:pt x="7741" y="548"/>
                        <a:pt x="7730" y="569"/>
                      </a:cubicBezTo>
                      <a:cubicBezTo>
                        <a:pt x="7741" y="548"/>
                        <a:pt x="7752" y="537"/>
                        <a:pt x="7752" y="515"/>
                      </a:cubicBezTo>
                      <a:close/>
                      <a:moveTo>
                        <a:pt x="7686" y="679"/>
                      </a:moveTo>
                      <a:lnTo>
                        <a:pt x="7631" y="788"/>
                      </a:lnTo>
                      <a:cubicBezTo>
                        <a:pt x="7631" y="810"/>
                        <a:pt x="7621" y="822"/>
                        <a:pt x="7609" y="844"/>
                      </a:cubicBezTo>
                      <a:lnTo>
                        <a:pt x="7587" y="898"/>
                      </a:lnTo>
                      <a:lnTo>
                        <a:pt x="7621" y="844"/>
                      </a:lnTo>
                      <a:cubicBezTo>
                        <a:pt x="7621" y="832"/>
                        <a:pt x="7631" y="810"/>
                        <a:pt x="7642" y="788"/>
                      </a:cubicBezTo>
                      <a:lnTo>
                        <a:pt x="7686" y="679"/>
                      </a:lnTo>
                      <a:close/>
                      <a:moveTo>
                        <a:pt x="7587" y="898"/>
                      </a:moveTo>
                      <a:lnTo>
                        <a:pt x="7587" y="898"/>
                      </a:lnTo>
                      <a:cubicBezTo>
                        <a:pt x="7511" y="1041"/>
                        <a:pt x="7434" y="1172"/>
                        <a:pt x="7346" y="1303"/>
                      </a:cubicBezTo>
                      <a:lnTo>
                        <a:pt x="7281" y="1402"/>
                      </a:lnTo>
                      <a:lnTo>
                        <a:pt x="7259" y="1435"/>
                      </a:lnTo>
                      <a:lnTo>
                        <a:pt x="7248" y="1457"/>
                      </a:lnTo>
                      <a:lnTo>
                        <a:pt x="7248" y="1457"/>
                      </a:lnTo>
                      <a:lnTo>
                        <a:pt x="7270" y="1435"/>
                      </a:lnTo>
                      <a:lnTo>
                        <a:pt x="7281" y="1413"/>
                      </a:lnTo>
                      <a:lnTo>
                        <a:pt x="7358" y="1314"/>
                      </a:lnTo>
                      <a:cubicBezTo>
                        <a:pt x="7434" y="1183"/>
                        <a:pt x="7522" y="1041"/>
                        <a:pt x="7587" y="898"/>
                      </a:cubicBezTo>
                      <a:close/>
                      <a:moveTo>
                        <a:pt x="7248" y="1457"/>
                      </a:moveTo>
                      <a:lnTo>
                        <a:pt x="7215" y="1500"/>
                      </a:lnTo>
                      <a:cubicBezTo>
                        <a:pt x="7161" y="1566"/>
                        <a:pt x="7117" y="1632"/>
                        <a:pt x="7062" y="1698"/>
                      </a:cubicBezTo>
                      <a:cubicBezTo>
                        <a:pt x="6964" y="1818"/>
                        <a:pt x="6865" y="1938"/>
                        <a:pt x="6755" y="2048"/>
                      </a:cubicBezTo>
                      <a:lnTo>
                        <a:pt x="6711" y="2092"/>
                      </a:lnTo>
                      <a:lnTo>
                        <a:pt x="6668" y="2136"/>
                      </a:lnTo>
                      <a:lnTo>
                        <a:pt x="6580" y="2223"/>
                      </a:lnTo>
                      <a:lnTo>
                        <a:pt x="6416" y="2387"/>
                      </a:lnTo>
                      <a:cubicBezTo>
                        <a:pt x="6482" y="2333"/>
                        <a:pt x="6536" y="2277"/>
                        <a:pt x="6591" y="2223"/>
                      </a:cubicBezTo>
                      <a:lnTo>
                        <a:pt x="6679" y="2146"/>
                      </a:lnTo>
                      <a:lnTo>
                        <a:pt x="6723" y="2102"/>
                      </a:lnTo>
                      <a:lnTo>
                        <a:pt x="6755" y="2058"/>
                      </a:lnTo>
                      <a:cubicBezTo>
                        <a:pt x="6865" y="1938"/>
                        <a:pt x="6974" y="1818"/>
                        <a:pt x="7073" y="1698"/>
                      </a:cubicBezTo>
                      <a:cubicBezTo>
                        <a:pt x="7117" y="1632"/>
                        <a:pt x="7171" y="1577"/>
                        <a:pt x="7215" y="1511"/>
                      </a:cubicBezTo>
                      <a:lnTo>
                        <a:pt x="7248" y="1457"/>
                      </a:lnTo>
                      <a:close/>
                      <a:moveTo>
                        <a:pt x="6416" y="2387"/>
                      </a:moveTo>
                      <a:lnTo>
                        <a:pt x="6416" y="2387"/>
                      </a:lnTo>
                      <a:cubicBezTo>
                        <a:pt x="6295" y="2496"/>
                        <a:pt x="6175" y="2595"/>
                        <a:pt x="6054" y="2693"/>
                      </a:cubicBezTo>
                      <a:cubicBezTo>
                        <a:pt x="5573" y="3109"/>
                        <a:pt x="5059" y="3482"/>
                        <a:pt x="4577" y="3909"/>
                      </a:cubicBezTo>
                      <a:cubicBezTo>
                        <a:pt x="4456" y="4007"/>
                        <a:pt x="4336" y="4117"/>
                        <a:pt x="4227" y="4216"/>
                      </a:cubicBezTo>
                      <a:lnTo>
                        <a:pt x="4183" y="4260"/>
                      </a:lnTo>
                      <a:lnTo>
                        <a:pt x="4139" y="4303"/>
                      </a:lnTo>
                      <a:lnTo>
                        <a:pt x="4051" y="4380"/>
                      </a:lnTo>
                      <a:lnTo>
                        <a:pt x="3964" y="4467"/>
                      </a:lnTo>
                      <a:cubicBezTo>
                        <a:pt x="3930" y="4489"/>
                        <a:pt x="3909" y="4522"/>
                        <a:pt x="3876" y="4544"/>
                      </a:cubicBezTo>
                      <a:cubicBezTo>
                        <a:pt x="3767" y="4664"/>
                        <a:pt x="3657" y="4774"/>
                        <a:pt x="3548" y="4895"/>
                      </a:cubicBezTo>
                      <a:lnTo>
                        <a:pt x="3383" y="5058"/>
                      </a:lnTo>
                      <a:lnTo>
                        <a:pt x="3219" y="5234"/>
                      </a:lnTo>
                      <a:cubicBezTo>
                        <a:pt x="2792" y="5715"/>
                        <a:pt x="2398" y="6208"/>
                        <a:pt x="2037" y="6734"/>
                      </a:cubicBezTo>
                      <a:lnTo>
                        <a:pt x="1971" y="6832"/>
                      </a:lnTo>
                      <a:lnTo>
                        <a:pt x="1905" y="6931"/>
                      </a:lnTo>
                      <a:lnTo>
                        <a:pt x="1774" y="7128"/>
                      </a:lnTo>
                      <a:lnTo>
                        <a:pt x="1653" y="7336"/>
                      </a:lnTo>
                      <a:lnTo>
                        <a:pt x="1785" y="7139"/>
                      </a:lnTo>
                      <a:lnTo>
                        <a:pt x="1916" y="6942"/>
                      </a:lnTo>
                      <a:lnTo>
                        <a:pt x="1982" y="6843"/>
                      </a:lnTo>
                      <a:lnTo>
                        <a:pt x="2047" y="6744"/>
                      </a:lnTo>
                      <a:cubicBezTo>
                        <a:pt x="2409" y="6219"/>
                        <a:pt x="2803" y="5715"/>
                        <a:pt x="3230" y="5245"/>
                      </a:cubicBezTo>
                      <a:lnTo>
                        <a:pt x="3394" y="5070"/>
                      </a:lnTo>
                      <a:lnTo>
                        <a:pt x="3558" y="4895"/>
                      </a:lnTo>
                      <a:cubicBezTo>
                        <a:pt x="3657" y="4785"/>
                        <a:pt x="3777" y="4676"/>
                        <a:pt x="3887" y="4555"/>
                      </a:cubicBezTo>
                      <a:cubicBezTo>
                        <a:pt x="3920" y="4533"/>
                        <a:pt x="3942" y="4500"/>
                        <a:pt x="3974" y="4479"/>
                      </a:cubicBezTo>
                      <a:lnTo>
                        <a:pt x="4062" y="4391"/>
                      </a:lnTo>
                      <a:lnTo>
                        <a:pt x="4149" y="4314"/>
                      </a:lnTo>
                      <a:lnTo>
                        <a:pt x="4183" y="4270"/>
                      </a:lnTo>
                      <a:cubicBezTo>
                        <a:pt x="4205" y="4260"/>
                        <a:pt x="4215" y="4248"/>
                        <a:pt x="4227" y="4226"/>
                      </a:cubicBezTo>
                      <a:cubicBezTo>
                        <a:pt x="4347" y="4128"/>
                        <a:pt x="4467" y="4019"/>
                        <a:pt x="4587" y="3909"/>
                      </a:cubicBezTo>
                      <a:cubicBezTo>
                        <a:pt x="5069" y="3493"/>
                        <a:pt x="5573" y="3121"/>
                        <a:pt x="6066" y="2705"/>
                      </a:cubicBezTo>
                      <a:cubicBezTo>
                        <a:pt x="6186" y="2606"/>
                        <a:pt x="6307" y="2496"/>
                        <a:pt x="6416" y="2387"/>
                      </a:cubicBezTo>
                      <a:close/>
                      <a:moveTo>
                        <a:pt x="1653" y="7336"/>
                      </a:moveTo>
                      <a:lnTo>
                        <a:pt x="1587" y="7435"/>
                      </a:lnTo>
                      <a:lnTo>
                        <a:pt x="1522" y="7533"/>
                      </a:lnTo>
                      <a:lnTo>
                        <a:pt x="1402" y="7741"/>
                      </a:lnTo>
                      <a:cubicBezTo>
                        <a:pt x="1380" y="7774"/>
                        <a:pt x="1358" y="7807"/>
                        <a:pt x="1347" y="7839"/>
                      </a:cubicBezTo>
                      <a:lnTo>
                        <a:pt x="1281" y="7949"/>
                      </a:lnTo>
                      <a:lnTo>
                        <a:pt x="1227" y="8048"/>
                      </a:lnTo>
                      <a:lnTo>
                        <a:pt x="1193" y="8102"/>
                      </a:lnTo>
                      <a:lnTo>
                        <a:pt x="1171" y="8157"/>
                      </a:lnTo>
                      <a:lnTo>
                        <a:pt x="1062" y="8365"/>
                      </a:lnTo>
                      <a:cubicBezTo>
                        <a:pt x="767" y="8934"/>
                        <a:pt x="504" y="9515"/>
                        <a:pt x="176" y="10051"/>
                      </a:cubicBezTo>
                      <a:cubicBezTo>
                        <a:pt x="120" y="10150"/>
                        <a:pt x="66" y="10238"/>
                        <a:pt x="0" y="10325"/>
                      </a:cubicBezTo>
                      <a:lnTo>
                        <a:pt x="11" y="10325"/>
                      </a:lnTo>
                      <a:cubicBezTo>
                        <a:pt x="66" y="10238"/>
                        <a:pt x="132" y="10150"/>
                        <a:pt x="186" y="10062"/>
                      </a:cubicBezTo>
                      <a:cubicBezTo>
                        <a:pt x="514" y="9515"/>
                        <a:pt x="777" y="8934"/>
                        <a:pt x="1062" y="8376"/>
                      </a:cubicBezTo>
                      <a:lnTo>
                        <a:pt x="1183" y="8157"/>
                      </a:lnTo>
                      <a:lnTo>
                        <a:pt x="1205" y="8113"/>
                      </a:lnTo>
                      <a:lnTo>
                        <a:pt x="1237" y="8058"/>
                      </a:lnTo>
                      <a:lnTo>
                        <a:pt x="1292" y="7949"/>
                      </a:lnTo>
                      <a:lnTo>
                        <a:pt x="1347" y="7851"/>
                      </a:lnTo>
                      <a:cubicBezTo>
                        <a:pt x="1368" y="7817"/>
                        <a:pt x="1390" y="7785"/>
                        <a:pt x="1412" y="7741"/>
                      </a:cubicBezTo>
                      <a:lnTo>
                        <a:pt x="1533" y="7544"/>
                      </a:lnTo>
                      <a:cubicBezTo>
                        <a:pt x="1555" y="7511"/>
                        <a:pt x="1577" y="7478"/>
                        <a:pt x="1599" y="7435"/>
                      </a:cubicBezTo>
                      <a:lnTo>
                        <a:pt x="1653" y="733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4" name="Google Shape;454;p51"/>
              <p:cNvSpPr/>
              <p:nvPr/>
            </p:nvSpPr>
            <p:spPr>
              <a:xfrm>
                <a:off x="5543559" y="3845354"/>
                <a:ext cx="245115" cy="107087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3717" extrusionOk="0">
                    <a:moveTo>
                      <a:pt x="7829" y="0"/>
                    </a:moveTo>
                    <a:cubicBezTo>
                      <a:pt x="7617" y="224"/>
                      <a:pt x="7197" y="286"/>
                      <a:pt x="6768" y="286"/>
                    </a:cubicBezTo>
                    <a:cubicBezTo>
                      <a:pt x="6376" y="286"/>
                      <a:pt x="5976" y="235"/>
                      <a:pt x="5715" y="209"/>
                    </a:cubicBezTo>
                    <a:lnTo>
                      <a:pt x="5715" y="209"/>
                    </a:lnTo>
                    <a:cubicBezTo>
                      <a:pt x="5924" y="231"/>
                      <a:pt x="5496" y="1095"/>
                      <a:pt x="5442" y="1161"/>
                    </a:cubicBezTo>
                    <a:cubicBezTo>
                      <a:pt x="5212" y="1467"/>
                      <a:pt x="5092" y="1489"/>
                      <a:pt x="4720" y="1577"/>
                    </a:cubicBezTo>
                    <a:cubicBezTo>
                      <a:pt x="3745" y="1818"/>
                      <a:pt x="2737" y="1961"/>
                      <a:pt x="1752" y="2146"/>
                    </a:cubicBezTo>
                    <a:cubicBezTo>
                      <a:pt x="1632" y="2168"/>
                      <a:pt x="1501" y="2190"/>
                      <a:pt x="1369" y="2223"/>
                    </a:cubicBezTo>
                    <a:cubicBezTo>
                      <a:pt x="1095" y="2278"/>
                      <a:pt x="832" y="2365"/>
                      <a:pt x="603" y="2518"/>
                    </a:cubicBezTo>
                    <a:cubicBezTo>
                      <a:pt x="263" y="2727"/>
                      <a:pt x="0" y="3121"/>
                      <a:pt x="66" y="3526"/>
                    </a:cubicBezTo>
                    <a:cubicBezTo>
                      <a:pt x="1183" y="3652"/>
                      <a:pt x="2308" y="3716"/>
                      <a:pt x="3434" y="3716"/>
                    </a:cubicBezTo>
                    <a:cubicBezTo>
                      <a:pt x="5134" y="3716"/>
                      <a:pt x="6835" y="3571"/>
                      <a:pt x="8508" y="3274"/>
                    </a:cubicBezTo>
                    <a:cubicBezTo>
                      <a:pt x="8299" y="2223"/>
                      <a:pt x="8223" y="1008"/>
                      <a:pt x="7829" y="0"/>
                    </a:cubicBezTo>
                    <a:close/>
                  </a:path>
                </a:pathLst>
              </a:custGeom>
              <a:solidFill>
                <a:srgbClr val="BE9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51"/>
              <p:cNvSpPr/>
              <p:nvPr/>
            </p:nvSpPr>
            <p:spPr>
              <a:xfrm>
                <a:off x="5545778" y="3922306"/>
                <a:ext cx="245087" cy="29213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014" extrusionOk="0">
                    <a:moveTo>
                      <a:pt x="8343" y="1"/>
                    </a:moveTo>
                    <a:lnTo>
                      <a:pt x="8343" y="1"/>
                    </a:lnTo>
                    <a:cubicBezTo>
                      <a:pt x="8146" y="176"/>
                      <a:pt x="7872" y="231"/>
                      <a:pt x="7621" y="275"/>
                    </a:cubicBezTo>
                    <a:cubicBezTo>
                      <a:pt x="6186" y="520"/>
                      <a:pt x="4732" y="639"/>
                      <a:pt x="3275" y="639"/>
                    </a:cubicBezTo>
                    <a:cubicBezTo>
                      <a:pt x="2585" y="639"/>
                      <a:pt x="1894" y="612"/>
                      <a:pt x="1205" y="560"/>
                    </a:cubicBezTo>
                    <a:cubicBezTo>
                      <a:pt x="811" y="526"/>
                      <a:pt x="405" y="483"/>
                      <a:pt x="11" y="428"/>
                    </a:cubicBezTo>
                    <a:lnTo>
                      <a:pt x="11" y="428"/>
                    </a:lnTo>
                    <a:cubicBezTo>
                      <a:pt x="11" y="570"/>
                      <a:pt x="0" y="713"/>
                      <a:pt x="22" y="844"/>
                    </a:cubicBezTo>
                    <a:cubicBezTo>
                      <a:pt x="634" y="974"/>
                      <a:pt x="1293" y="1014"/>
                      <a:pt x="1962" y="1014"/>
                    </a:cubicBezTo>
                    <a:cubicBezTo>
                      <a:pt x="2934" y="1014"/>
                      <a:pt x="3927" y="929"/>
                      <a:pt x="4828" y="910"/>
                    </a:cubicBezTo>
                    <a:cubicBezTo>
                      <a:pt x="5748" y="888"/>
                      <a:pt x="6679" y="877"/>
                      <a:pt x="7587" y="789"/>
                    </a:cubicBezTo>
                    <a:cubicBezTo>
                      <a:pt x="7741" y="779"/>
                      <a:pt x="8190" y="800"/>
                      <a:pt x="8310" y="680"/>
                    </a:cubicBezTo>
                    <a:cubicBezTo>
                      <a:pt x="8507" y="504"/>
                      <a:pt x="8222" y="110"/>
                      <a:pt x="83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51"/>
              <p:cNvSpPr/>
              <p:nvPr/>
            </p:nvSpPr>
            <p:spPr>
              <a:xfrm>
                <a:off x="5939726" y="3846939"/>
                <a:ext cx="232526" cy="106972"/>
              </a:xfrm>
              <a:custGeom>
                <a:avLst/>
                <a:gdLst/>
                <a:ahLst/>
                <a:cxnLst/>
                <a:rect l="l" t="t" r="r" b="b"/>
                <a:pathLst>
                  <a:path w="8071" h="3713" extrusionOk="0">
                    <a:moveTo>
                      <a:pt x="647" y="0"/>
                    </a:moveTo>
                    <a:cubicBezTo>
                      <a:pt x="275" y="996"/>
                      <a:pt x="209" y="2212"/>
                      <a:pt x="1" y="3274"/>
                    </a:cubicBezTo>
                    <a:cubicBezTo>
                      <a:pt x="1601" y="3566"/>
                      <a:pt x="3228" y="3713"/>
                      <a:pt x="4855" y="3713"/>
                    </a:cubicBezTo>
                    <a:cubicBezTo>
                      <a:pt x="5912" y="3713"/>
                      <a:pt x="6968" y="3651"/>
                      <a:pt x="8015" y="3526"/>
                    </a:cubicBezTo>
                    <a:cubicBezTo>
                      <a:pt x="8070" y="3120"/>
                      <a:pt x="7818" y="2726"/>
                      <a:pt x="7501" y="2507"/>
                    </a:cubicBezTo>
                    <a:cubicBezTo>
                      <a:pt x="7282" y="2365"/>
                      <a:pt x="7030" y="2278"/>
                      <a:pt x="6778" y="2212"/>
                    </a:cubicBezTo>
                    <a:cubicBezTo>
                      <a:pt x="6658" y="2190"/>
                      <a:pt x="6526" y="2157"/>
                      <a:pt x="6406" y="2135"/>
                    </a:cubicBezTo>
                    <a:cubicBezTo>
                      <a:pt x="5475" y="1949"/>
                      <a:pt x="4523" y="1818"/>
                      <a:pt x="3603" y="1577"/>
                    </a:cubicBezTo>
                    <a:cubicBezTo>
                      <a:pt x="3242" y="1489"/>
                      <a:pt x="3132" y="1468"/>
                      <a:pt x="2913" y="1161"/>
                    </a:cubicBezTo>
                    <a:cubicBezTo>
                      <a:pt x="2859" y="1084"/>
                      <a:pt x="2453" y="230"/>
                      <a:pt x="2650" y="208"/>
                    </a:cubicBezTo>
                    <a:lnTo>
                      <a:pt x="2650" y="208"/>
                    </a:lnTo>
                    <a:cubicBezTo>
                      <a:pt x="2409" y="234"/>
                      <a:pt x="2036" y="282"/>
                      <a:pt x="1670" y="282"/>
                    </a:cubicBezTo>
                    <a:cubicBezTo>
                      <a:pt x="1256" y="282"/>
                      <a:pt x="850" y="221"/>
                      <a:pt x="647" y="0"/>
                    </a:cubicBezTo>
                    <a:close/>
                  </a:path>
                </a:pathLst>
              </a:custGeom>
              <a:solidFill>
                <a:srgbClr val="BE9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51"/>
              <p:cNvSpPr/>
              <p:nvPr/>
            </p:nvSpPr>
            <p:spPr>
              <a:xfrm>
                <a:off x="5937882" y="3923890"/>
                <a:ext cx="232468" cy="29213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1014" extrusionOk="0">
                    <a:moveTo>
                      <a:pt x="152" y="1"/>
                    </a:moveTo>
                    <a:lnTo>
                      <a:pt x="152" y="1"/>
                    </a:lnTo>
                    <a:cubicBezTo>
                      <a:pt x="153" y="2"/>
                      <a:pt x="154" y="2"/>
                      <a:pt x="154" y="3"/>
                    </a:cubicBezTo>
                    <a:lnTo>
                      <a:pt x="154" y="3"/>
                    </a:lnTo>
                    <a:cubicBezTo>
                      <a:pt x="154" y="2"/>
                      <a:pt x="153" y="2"/>
                      <a:pt x="152" y="1"/>
                    </a:cubicBezTo>
                    <a:close/>
                    <a:moveTo>
                      <a:pt x="154" y="3"/>
                    </a:moveTo>
                    <a:cubicBezTo>
                      <a:pt x="258" y="104"/>
                      <a:pt x="0" y="506"/>
                      <a:pt x="186" y="680"/>
                    </a:cubicBezTo>
                    <a:cubicBezTo>
                      <a:pt x="306" y="800"/>
                      <a:pt x="722" y="767"/>
                      <a:pt x="864" y="789"/>
                    </a:cubicBezTo>
                    <a:cubicBezTo>
                      <a:pt x="1740" y="877"/>
                      <a:pt x="2616" y="887"/>
                      <a:pt x="3481" y="909"/>
                    </a:cubicBezTo>
                    <a:cubicBezTo>
                      <a:pt x="4336" y="929"/>
                      <a:pt x="5280" y="1014"/>
                      <a:pt x="6202" y="1014"/>
                    </a:cubicBezTo>
                    <a:cubicBezTo>
                      <a:pt x="6839" y="1014"/>
                      <a:pt x="7466" y="973"/>
                      <a:pt x="8047" y="844"/>
                    </a:cubicBezTo>
                    <a:cubicBezTo>
                      <a:pt x="8069" y="702"/>
                      <a:pt x="8057" y="570"/>
                      <a:pt x="8057" y="428"/>
                    </a:cubicBezTo>
                    <a:lnTo>
                      <a:pt x="8057" y="428"/>
                    </a:lnTo>
                    <a:cubicBezTo>
                      <a:pt x="7674" y="483"/>
                      <a:pt x="7302" y="515"/>
                      <a:pt x="6919" y="548"/>
                    </a:cubicBezTo>
                    <a:cubicBezTo>
                      <a:pt x="6248" y="606"/>
                      <a:pt x="5576" y="636"/>
                      <a:pt x="4903" y="636"/>
                    </a:cubicBezTo>
                    <a:cubicBezTo>
                      <a:pt x="3543" y="636"/>
                      <a:pt x="2183" y="516"/>
                      <a:pt x="843" y="274"/>
                    </a:cubicBezTo>
                    <a:cubicBezTo>
                      <a:pt x="591" y="231"/>
                      <a:pt x="341" y="177"/>
                      <a:pt x="154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51"/>
              <p:cNvSpPr/>
              <p:nvPr/>
            </p:nvSpPr>
            <p:spPr>
              <a:xfrm>
                <a:off x="5523998" y="2892665"/>
                <a:ext cx="567499" cy="289425"/>
              </a:xfrm>
              <a:custGeom>
                <a:avLst/>
                <a:gdLst/>
                <a:ahLst/>
                <a:cxnLst/>
                <a:rect l="l" t="t" r="r" b="b"/>
                <a:pathLst>
                  <a:path w="19698" h="10046" extrusionOk="0">
                    <a:moveTo>
                      <a:pt x="15476" y="1"/>
                    </a:moveTo>
                    <a:cubicBezTo>
                      <a:pt x="14888" y="1"/>
                      <a:pt x="14044" y="305"/>
                      <a:pt x="13566" y="387"/>
                    </a:cubicBezTo>
                    <a:cubicBezTo>
                      <a:pt x="12745" y="529"/>
                      <a:pt x="11934" y="715"/>
                      <a:pt x="11102" y="847"/>
                    </a:cubicBezTo>
                    <a:cubicBezTo>
                      <a:pt x="9261" y="1125"/>
                      <a:pt x="7398" y="1351"/>
                      <a:pt x="5535" y="1351"/>
                    </a:cubicBezTo>
                    <a:cubicBezTo>
                      <a:pt x="5493" y="1351"/>
                      <a:pt x="5451" y="1351"/>
                      <a:pt x="5409" y="1350"/>
                    </a:cubicBezTo>
                    <a:cubicBezTo>
                      <a:pt x="5034" y="1350"/>
                      <a:pt x="4657" y="1339"/>
                      <a:pt x="4281" y="1339"/>
                    </a:cubicBezTo>
                    <a:cubicBezTo>
                      <a:pt x="3833" y="1339"/>
                      <a:pt x="3386" y="1355"/>
                      <a:pt x="2946" y="1427"/>
                    </a:cubicBezTo>
                    <a:cubicBezTo>
                      <a:pt x="2124" y="1558"/>
                      <a:pt x="1314" y="1886"/>
                      <a:pt x="789" y="2521"/>
                    </a:cubicBezTo>
                    <a:cubicBezTo>
                      <a:pt x="88" y="3354"/>
                      <a:pt x="0" y="4536"/>
                      <a:pt x="34" y="5620"/>
                    </a:cubicBezTo>
                    <a:cubicBezTo>
                      <a:pt x="56" y="6693"/>
                      <a:pt x="165" y="7766"/>
                      <a:pt x="340" y="8817"/>
                    </a:cubicBezTo>
                    <a:cubicBezTo>
                      <a:pt x="384" y="9091"/>
                      <a:pt x="438" y="9387"/>
                      <a:pt x="647" y="9572"/>
                    </a:cubicBezTo>
                    <a:cubicBezTo>
                      <a:pt x="822" y="9737"/>
                      <a:pt x="1073" y="9791"/>
                      <a:pt x="1304" y="9835"/>
                    </a:cubicBezTo>
                    <a:cubicBezTo>
                      <a:pt x="2183" y="9991"/>
                      <a:pt x="3072" y="10046"/>
                      <a:pt x="3965" y="10046"/>
                    </a:cubicBezTo>
                    <a:cubicBezTo>
                      <a:pt x="5451" y="10046"/>
                      <a:pt x="6947" y="9895"/>
                      <a:pt x="8431" y="9813"/>
                    </a:cubicBezTo>
                    <a:cubicBezTo>
                      <a:pt x="10145" y="9711"/>
                      <a:pt x="11859" y="9704"/>
                      <a:pt x="13567" y="9704"/>
                    </a:cubicBezTo>
                    <a:cubicBezTo>
                      <a:pt x="13866" y="9704"/>
                      <a:pt x="14165" y="9704"/>
                      <a:pt x="14464" y="9704"/>
                    </a:cubicBezTo>
                    <a:cubicBezTo>
                      <a:pt x="14987" y="9709"/>
                      <a:pt x="15512" y="9711"/>
                      <a:pt x="16037" y="9711"/>
                    </a:cubicBezTo>
                    <a:cubicBezTo>
                      <a:pt x="16765" y="9711"/>
                      <a:pt x="17494" y="9706"/>
                      <a:pt x="18219" y="9693"/>
                    </a:cubicBezTo>
                    <a:cubicBezTo>
                      <a:pt x="18613" y="9693"/>
                      <a:pt x="19019" y="9594"/>
                      <a:pt x="19413" y="9562"/>
                    </a:cubicBezTo>
                    <a:cubicBezTo>
                      <a:pt x="19238" y="7624"/>
                      <a:pt x="19697" y="5587"/>
                      <a:pt x="18985" y="3781"/>
                    </a:cubicBezTo>
                    <a:cubicBezTo>
                      <a:pt x="18712" y="3069"/>
                      <a:pt x="18274" y="2445"/>
                      <a:pt x="17792" y="1865"/>
                    </a:cubicBezTo>
                    <a:cubicBezTo>
                      <a:pt x="17759" y="1821"/>
                      <a:pt x="17715" y="1777"/>
                      <a:pt x="17683" y="1733"/>
                    </a:cubicBezTo>
                    <a:cubicBezTo>
                      <a:pt x="17333" y="1339"/>
                      <a:pt x="16971" y="956"/>
                      <a:pt x="16588" y="594"/>
                    </a:cubicBezTo>
                    <a:cubicBezTo>
                      <a:pt x="16358" y="376"/>
                      <a:pt x="16106" y="157"/>
                      <a:pt x="15810" y="47"/>
                    </a:cubicBezTo>
                    <a:cubicBezTo>
                      <a:pt x="15714" y="15"/>
                      <a:pt x="15601" y="1"/>
                      <a:pt x="15476" y="1"/>
                    </a:cubicBezTo>
                    <a:close/>
                  </a:path>
                </a:pathLst>
              </a:custGeom>
              <a:solidFill>
                <a:srgbClr val="E7F0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51"/>
              <p:cNvSpPr/>
              <p:nvPr/>
            </p:nvSpPr>
            <p:spPr>
              <a:xfrm>
                <a:off x="5505386" y="2965094"/>
                <a:ext cx="287725" cy="920595"/>
              </a:xfrm>
              <a:custGeom>
                <a:avLst/>
                <a:gdLst/>
                <a:ahLst/>
                <a:cxnLst/>
                <a:rect l="l" t="t" r="r" b="b"/>
                <a:pathLst>
                  <a:path w="9987" h="31954" extrusionOk="0">
                    <a:moveTo>
                      <a:pt x="4917" y="0"/>
                    </a:moveTo>
                    <a:cubicBezTo>
                      <a:pt x="4429" y="0"/>
                      <a:pt x="3935" y="94"/>
                      <a:pt x="3471" y="248"/>
                    </a:cubicBezTo>
                    <a:cubicBezTo>
                      <a:pt x="2792" y="479"/>
                      <a:pt x="2147" y="840"/>
                      <a:pt x="1709" y="1398"/>
                    </a:cubicBezTo>
                    <a:cubicBezTo>
                      <a:pt x="1" y="3577"/>
                      <a:pt x="1161" y="7157"/>
                      <a:pt x="1566" y="9610"/>
                    </a:cubicBezTo>
                    <a:cubicBezTo>
                      <a:pt x="1994" y="12139"/>
                      <a:pt x="2410" y="14668"/>
                      <a:pt x="2826" y="17186"/>
                    </a:cubicBezTo>
                    <a:cubicBezTo>
                      <a:pt x="3045" y="18467"/>
                      <a:pt x="3252" y="19748"/>
                      <a:pt x="3690" y="20963"/>
                    </a:cubicBezTo>
                    <a:cubicBezTo>
                      <a:pt x="3921" y="21588"/>
                      <a:pt x="4205" y="22189"/>
                      <a:pt x="4281" y="22846"/>
                    </a:cubicBezTo>
                    <a:cubicBezTo>
                      <a:pt x="4435" y="24073"/>
                      <a:pt x="3899" y="25442"/>
                      <a:pt x="4566" y="26471"/>
                    </a:cubicBezTo>
                    <a:cubicBezTo>
                      <a:pt x="4676" y="26646"/>
                      <a:pt x="4818" y="26810"/>
                      <a:pt x="4873" y="27007"/>
                    </a:cubicBezTo>
                    <a:cubicBezTo>
                      <a:pt x="4982" y="27379"/>
                      <a:pt x="4741" y="27751"/>
                      <a:pt x="4654" y="28135"/>
                    </a:cubicBezTo>
                    <a:cubicBezTo>
                      <a:pt x="4478" y="28912"/>
                      <a:pt x="5070" y="29788"/>
                      <a:pt x="5858" y="29897"/>
                    </a:cubicBezTo>
                    <a:cubicBezTo>
                      <a:pt x="5946" y="29919"/>
                      <a:pt x="5300" y="30489"/>
                      <a:pt x="5267" y="30566"/>
                    </a:cubicBezTo>
                    <a:cubicBezTo>
                      <a:pt x="5103" y="31026"/>
                      <a:pt x="5223" y="31255"/>
                      <a:pt x="5694" y="31452"/>
                    </a:cubicBezTo>
                    <a:cubicBezTo>
                      <a:pt x="6472" y="31783"/>
                      <a:pt x="7316" y="31954"/>
                      <a:pt x="8160" y="31954"/>
                    </a:cubicBezTo>
                    <a:cubicBezTo>
                      <a:pt x="8600" y="31954"/>
                      <a:pt x="9040" y="31907"/>
                      <a:pt x="9471" y="31814"/>
                    </a:cubicBezTo>
                    <a:cubicBezTo>
                      <a:pt x="9570" y="31792"/>
                      <a:pt x="9668" y="31759"/>
                      <a:pt x="9756" y="31704"/>
                    </a:cubicBezTo>
                    <a:cubicBezTo>
                      <a:pt x="9975" y="31551"/>
                      <a:pt x="9986" y="31233"/>
                      <a:pt x="9942" y="30970"/>
                    </a:cubicBezTo>
                    <a:cubicBezTo>
                      <a:pt x="9559" y="28890"/>
                      <a:pt x="9778" y="26678"/>
                      <a:pt x="9734" y="24576"/>
                    </a:cubicBezTo>
                    <a:cubicBezTo>
                      <a:pt x="9701" y="22255"/>
                      <a:pt x="9624" y="19934"/>
                      <a:pt x="9526" y="17613"/>
                    </a:cubicBezTo>
                    <a:cubicBezTo>
                      <a:pt x="9427" y="15522"/>
                      <a:pt x="9296" y="13431"/>
                      <a:pt x="9143" y="11340"/>
                    </a:cubicBezTo>
                    <a:cubicBezTo>
                      <a:pt x="9011" y="9522"/>
                      <a:pt x="8672" y="7759"/>
                      <a:pt x="8628" y="5953"/>
                    </a:cubicBezTo>
                    <a:cubicBezTo>
                      <a:pt x="8595" y="4836"/>
                      <a:pt x="8563" y="3719"/>
                      <a:pt x="8212" y="2668"/>
                    </a:cubicBezTo>
                    <a:cubicBezTo>
                      <a:pt x="7862" y="1617"/>
                      <a:pt x="7139" y="632"/>
                      <a:pt x="6110" y="216"/>
                    </a:cubicBezTo>
                    <a:cubicBezTo>
                      <a:pt x="5731" y="66"/>
                      <a:pt x="5326" y="0"/>
                      <a:pt x="4917" y="0"/>
                    </a:cubicBezTo>
                    <a:close/>
                  </a:path>
                </a:pathLst>
              </a:custGeom>
              <a:solidFill>
                <a:srgbClr val="E7F0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51"/>
              <p:cNvSpPr/>
              <p:nvPr/>
            </p:nvSpPr>
            <p:spPr>
              <a:xfrm>
                <a:off x="5562805" y="2993673"/>
                <a:ext cx="3198" cy="1613"/>
              </a:xfrm>
              <a:custGeom>
                <a:avLst/>
                <a:gdLst/>
                <a:ahLst/>
                <a:cxnLst/>
                <a:rect l="l" t="t" r="r" b="b"/>
                <a:pathLst>
                  <a:path w="111" h="56" extrusionOk="0">
                    <a:moveTo>
                      <a:pt x="110" y="1"/>
                    </a:moveTo>
                    <a:lnTo>
                      <a:pt x="110" y="1"/>
                    </a:lnTo>
                    <a:cubicBezTo>
                      <a:pt x="66" y="12"/>
                      <a:pt x="33" y="23"/>
                      <a:pt x="11" y="23"/>
                    </a:cubicBezTo>
                    <a:lnTo>
                      <a:pt x="1" y="23"/>
                    </a:lnTo>
                    <a:cubicBezTo>
                      <a:pt x="11" y="34"/>
                      <a:pt x="33" y="45"/>
                      <a:pt x="55" y="56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4A7A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51"/>
              <p:cNvSpPr/>
              <p:nvPr/>
            </p:nvSpPr>
            <p:spPr>
              <a:xfrm>
                <a:off x="5673204" y="3826426"/>
                <a:ext cx="1585" cy="2247"/>
              </a:xfrm>
              <a:custGeom>
                <a:avLst/>
                <a:gdLst/>
                <a:ahLst/>
                <a:cxnLst/>
                <a:rect l="l" t="t" r="r" b="b"/>
                <a:pathLst>
                  <a:path w="55" h="78" extrusionOk="0">
                    <a:moveTo>
                      <a:pt x="1" y="0"/>
                    </a:moveTo>
                    <a:cubicBezTo>
                      <a:pt x="1" y="22"/>
                      <a:pt x="1" y="56"/>
                      <a:pt x="11" y="77"/>
                    </a:cubicBezTo>
                    <a:cubicBezTo>
                      <a:pt x="33" y="34"/>
                      <a:pt x="55" y="12"/>
                      <a:pt x="33" y="0"/>
                    </a:cubicBezTo>
                    <a:close/>
                  </a:path>
                </a:pathLst>
              </a:custGeom>
              <a:solidFill>
                <a:srgbClr val="DAE7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51"/>
              <p:cNvSpPr/>
              <p:nvPr/>
            </p:nvSpPr>
            <p:spPr>
              <a:xfrm>
                <a:off x="5564360" y="2970049"/>
                <a:ext cx="169115" cy="912557"/>
              </a:xfrm>
              <a:custGeom>
                <a:avLst/>
                <a:gdLst/>
                <a:ahLst/>
                <a:cxnLst/>
                <a:rect l="l" t="t" r="r" b="b"/>
                <a:pathLst>
                  <a:path w="5870" h="31675" extrusionOk="0">
                    <a:moveTo>
                      <a:pt x="461" y="679"/>
                    </a:moveTo>
                    <a:cubicBezTo>
                      <a:pt x="297" y="745"/>
                      <a:pt x="154" y="799"/>
                      <a:pt x="56" y="821"/>
                    </a:cubicBezTo>
                    <a:lnTo>
                      <a:pt x="1" y="876"/>
                    </a:lnTo>
                    <a:cubicBezTo>
                      <a:pt x="246" y="1025"/>
                      <a:pt x="419" y="1246"/>
                      <a:pt x="549" y="1500"/>
                    </a:cubicBezTo>
                    <a:lnTo>
                      <a:pt x="549" y="1500"/>
                    </a:lnTo>
                    <a:cubicBezTo>
                      <a:pt x="548" y="1496"/>
                      <a:pt x="548" y="1493"/>
                      <a:pt x="548" y="1489"/>
                    </a:cubicBezTo>
                    <a:cubicBezTo>
                      <a:pt x="516" y="1215"/>
                      <a:pt x="483" y="942"/>
                      <a:pt x="461" y="679"/>
                    </a:cubicBezTo>
                    <a:close/>
                    <a:moveTo>
                      <a:pt x="549" y="1500"/>
                    </a:moveTo>
                    <a:cubicBezTo>
                      <a:pt x="550" y="1507"/>
                      <a:pt x="552" y="1515"/>
                      <a:pt x="560" y="1522"/>
                    </a:cubicBezTo>
                    <a:cubicBezTo>
                      <a:pt x="556" y="1514"/>
                      <a:pt x="552" y="1507"/>
                      <a:pt x="549" y="1500"/>
                    </a:cubicBezTo>
                    <a:close/>
                    <a:moveTo>
                      <a:pt x="4249" y="3985"/>
                    </a:moveTo>
                    <a:lnTo>
                      <a:pt x="4271" y="4204"/>
                    </a:lnTo>
                    <a:lnTo>
                      <a:pt x="4282" y="4412"/>
                    </a:lnTo>
                    <a:lnTo>
                      <a:pt x="4260" y="4204"/>
                    </a:lnTo>
                    <a:lnTo>
                      <a:pt x="4249" y="3985"/>
                    </a:lnTo>
                    <a:close/>
                    <a:moveTo>
                      <a:pt x="735" y="3701"/>
                    </a:moveTo>
                    <a:cubicBezTo>
                      <a:pt x="647" y="4599"/>
                      <a:pt x="570" y="5584"/>
                      <a:pt x="1151" y="6251"/>
                    </a:cubicBezTo>
                    <a:cubicBezTo>
                      <a:pt x="1249" y="6153"/>
                      <a:pt x="1348" y="6054"/>
                      <a:pt x="1446" y="5945"/>
                    </a:cubicBezTo>
                    <a:cubicBezTo>
                      <a:pt x="1304" y="5901"/>
                      <a:pt x="1217" y="5693"/>
                      <a:pt x="1173" y="5518"/>
                    </a:cubicBezTo>
                    <a:cubicBezTo>
                      <a:pt x="1161" y="5474"/>
                      <a:pt x="1151" y="5419"/>
                      <a:pt x="1140" y="5375"/>
                    </a:cubicBezTo>
                    <a:cubicBezTo>
                      <a:pt x="932" y="4905"/>
                      <a:pt x="811" y="4303"/>
                      <a:pt x="735" y="3701"/>
                    </a:cubicBezTo>
                    <a:close/>
                    <a:moveTo>
                      <a:pt x="3932" y="0"/>
                    </a:moveTo>
                    <a:lnTo>
                      <a:pt x="3932" y="0"/>
                    </a:lnTo>
                    <a:cubicBezTo>
                      <a:pt x="4118" y="372"/>
                      <a:pt x="4249" y="777"/>
                      <a:pt x="4348" y="1248"/>
                    </a:cubicBezTo>
                    <a:cubicBezTo>
                      <a:pt x="4534" y="2102"/>
                      <a:pt x="4599" y="2978"/>
                      <a:pt x="4852" y="3810"/>
                    </a:cubicBezTo>
                    <a:cubicBezTo>
                      <a:pt x="4862" y="3854"/>
                      <a:pt x="4873" y="3898"/>
                      <a:pt x="4862" y="3942"/>
                    </a:cubicBezTo>
                    <a:cubicBezTo>
                      <a:pt x="4852" y="4040"/>
                      <a:pt x="4796" y="4073"/>
                      <a:pt x="4731" y="4073"/>
                    </a:cubicBezTo>
                    <a:cubicBezTo>
                      <a:pt x="4567" y="4073"/>
                      <a:pt x="4304" y="3865"/>
                      <a:pt x="4249" y="3777"/>
                    </a:cubicBezTo>
                    <a:cubicBezTo>
                      <a:pt x="4249" y="3810"/>
                      <a:pt x="4238" y="3832"/>
                      <a:pt x="4238" y="3865"/>
                    </a:cubicBezTo>
                    <a:lnTo>
                      <a:pt x="4249" y="3985"/>
                    </a:lnTo>
                    <a:lnTo>
                      <a:pt x="4238" y="3920"/>
                    </a:lnTo>
                    <a:lnTo>
                      <a:pt x="4238" y="3920"/>
                    </a:lnTo>
                    <a:cubicBezTo>
                      <a:pt x="4217" y="4467"/>
                      <a:pt x="4249" y="5015"/>
                      <a:pt x="4260" y="5562"/>
                    </a:cubicBezTo>
                    <a:cubicBezTo>
                      <a:pt x="4271" y="5759"/>
                      <a:pt x="4271" y="5967"/>
                      <a:pt x="4227" y="6153"/>
                    </a:cubicBezTo>
                    <a:cubicBezTo>
                      <a:pt x="4205" y="6229"/>
                      <a:pt x="4161" y="6307"/>
                      <a:pt x="4085" y="6328"/>
                    </a:cubicBezTo>
                    <a:cubicBezTo>
                      <a:pt x="4074" y="6328"/>
                      <a:pt x="4074" y="6339"/>
                      <a:pt x="4063" y="6339"/>
                    </a:cubicBezTo>
                    <a:cubicBezTo>
                      <a:pt x="4008" y="6339"/>
                      <a:pt x="3954" y="6307"/>
                      <a:pt x="3920" y="6263"/>
                    </a:cubicBezTo>
                    <a:cubicBezTo>
                      <a:pt x="3888" y="6208"/>
                      <a:pt x="3866" y="6142"/>
                      <a:pt x="3855" y="6076"/>
                    </a:cubicBezTo>
                    <a:cubicBezTo>
                      <a:pt x="3647" y="5135"/>
                      <a:pt x="3647" y="4149"/>
                      <a:pt x="3428" y="3208"/>
                    </a:cubicBezTo>
                    <a:cubicBezTo>
                      <a:pt x="3384" y="3022"/>
                      <a:pt x="3341" y="2835"/>
                      <a:pt x="3242" y="2672"/>
                    </a:cubicBezTo>
                    <a:cubicBezTo>
                      <a:pt x="3144" y="2682"/>
                      <a:pt x="3132" y="2813"/>
                      <a:pt x="3154" y="2912"/>
                    </a:cubicBezTo>
                    <a:cubicBezTo>
                      <a:pt x="3341" y="4161"/>
                      <a:pt x="3560" y="5419"/>
                      <a:pt x="3538" y="6689"/>
                    </a:cubicBezTo>
                    <a:cubicBezTo>
                      <a:pt x="3526" y="6821"/>
                      <a:pt x="3494" y="6985"/>
                      <a:pt x="3363" y="6996"/>
                    </a:cubicBezTo>
                    <a:lnTo>
                      <a:pt x="3351" y="6996"/>
                    </a:lnTo>
                    <a:cubicBezTo>
                      <a:pt x="3242" y="6996"/>
                      <a:pt x="3176" y="6843"/>
                      <a:pt x="3154" y="6723"/>
                    </a:cubicBezTo>
                    <a:cubicBezTo>
                      <a:pt x="2881" y="5474"/>
                      <a:pt x="2837" y="4183"/>
                      <a:pt x="2453" y="2956"/>
                    </a:cubicBezTo>
                    <a:cubicBezTo>
                      <a:pt x="2388" y="2956"/>
                      <a:pt x="2311" y="2945"/>
                      <a:pt x="2234" y="2945"/>
                    </a:cubicBezTo>
                    <a:lnTo>
                      <a:pt x="2224" y="2945"/>
                    </a:lnTo>
                    <a:cubicBezTo>
                      <a:pt x="2202" y="2945"/>
                      <a:pt x="2180" y="2945"/>
                      <a:pt x="2169" y="2967"/>
                    </a:cubicBezTo>
                    <a:cubicBezTo>
                      <a:pt x="2158" y="2978"/>
                      <a:pt x="2158" y="3000"/>
                      <a:pt x="2169" y="3022"/>
                    </a:cubicBezTo>
                    <a:cubicBezTo>
                      <a:pt x="2224" y="3372"/>
                      <a:pt x="2859" y="6635"/>
                      <a:pt x="2793" y="6657"/>
                    </a:cubicBezTo>
                    <a:cubicBezTo>
                      <a:pt x="2760" y="6667"/>
                      <a:pt x="2728" y="6679"/>
                      <a:pt x="2694" y="6679"/>
                    </a:cubicBezTo>
                    <a:cubicBezTo>
                      <a:pt x="2552" y="6679"/>
                      <a:pt x="2421" y="6591"/>
                      <a:pt x="2333" y="6470"/>
                    </a:cubicBezTo>
                    <a:cubicBezTo>
                      <a:pt x="2234" y="6328"/>
                      <a:pt x="2191" y="6153"/>
                      <a:pt x="2147" y="5989"/>
                    </a:cubicBezTo>
                    <a:lnTo>
                      <a:pt x="1490" y="3131"/>
                    </a:lnTo>
                    <a:lnTo>
                      <a:pt x="1490" y="3131"/>
                    </a:lnTo>
                    <a:cubicBezTo>
                      <a:pt x="1457" y="3361"/>
                      <a:pt x="1545" y="5956"/>
                      <a:pt x="1556" y="5956"/>
                    </a:cubicBezTo>
                    <a:lnTo>
                      <a:pt x="1512" y="5956"/>
                    </a:lnTo>
                    <a:cubicBezTo>
                      <a:pt x="1436" y="6317"/>
                      <a:pt x="1599" y="6723"/>
                      <a:pt x="1906" y="6930"/>
                    </a:cubicBezTo>
                    <a:cubicBezTo>
                      <a:pt x="2093" y="7051"/>
                      <a:pt x="2333" y="7105"/>
                      <a:pt x="2497" y="7270"/>
                    </a:cubicBezTo>
                    <a:cubicBezTo>
                      <a:pt x="2618" y="7380"/>
                      <a:pt x="2694" y="7555"/>
                      <a:pt x="2738" y="7719"/>
                    </a:cubicBezTo>
                    <a:cubicBezTo>
                      <a:pt x="3034" y="8835"/>
                      <a:pt x="2268" y="10083"/>
                      <a:pt x="2716" y="11146"/>
                    </a:cubicBezTo>
                    <a:cubicBezTo>
                      <a:pt x="2859" y="11485"/>
                      <a:pt x="3110" y="11759"/>
                      <a:pt x="3275" y="12087"/>
                    </a:cubicBezTo>
                    <a:cubicBezTo>
                      <a:pt x="3866" y="13270"/>
                      <a:pt x="3176" y="14737"/>
                      <a:pt x="2202" y="15623"/>
                    </a:cubicBezTo>
                    <a:cubicBezTo>
                      <a:pt x="1939" y="15864"/>
                      <a:pt x="1633" y="16237"/>
                      <a:pt x="1840" y="16521"/>
                    </a:cubicBezTo>
                    <a:cubicBezTo>
                      <a:pt x="1928" y="16631"/>
                      <a:pt x="2059" y="16675"/>
                      <a:pt x="2191" y="16718"/>
                    </a:cubicBezTo>
                    <a:cubicBezTo>
                      <a:pt x="2552" y="16828"/>
                      <a:pt x="2925" y="16872"/>
                      <a:pt x="3307" y="16872"/>
                    </a:cubicBezTo>
                    <a:cubicBezTo>
                      <a:pt x="3538" y="16872"/>
                      <a:pt x="3779" y="16861"/>
                      <a:pt x="4008" y="16817"/>
                    </a:cubicBezTo>
                    <a:lnTo>
                      <a:pt x="4008" y="16817"/>
                    </a:lnTo>
                    <a:cubicBezTo>
                      <a:pt x="4085" y="17200"/>
                      <a:pt x="3745" y="17518"/>
                      <a:pt x="3461" y="17791"/>
                    </a:cubicBezTo>
                    <a:cubicBezTo>
                      <a:pt x="3187" y="18065"/>
                      <a:pt x="2935" y="18525"/>
                      <a:pt x="3187" y="18820"/>
                    </a:cubicBezTo>
                    <a:cubicBezTo>
                      <a:pt x="3297" y="18952"/>
                      <a:pt x="3439" y="18996"/>
                      <a:pt x="3614" y="18996"/>
                    </a:cubicBezTo>
                    <a:cubicBezTo>
                      <a:pt x="3767" y="18996"/>
                      <a:pt x="3932" y="18963"/>
                      <a:pt x="4107" y="18930"/>
                    </a:cubicBezTo>
                    <a:cubicBezTo>
                      <a:pt x="4271" y="18886"/>
                      <a:pt x="4446" y="18854"/>
                      <a:pt x="4599" y="18854"/>
                    </a:cubicBezTo>
                    <a:cubicBezTo>
                      <a:pt x="4764" y="18854"/>
                      <a:pt x="4906" y="18898"/>
                      <a:pt x="5027" y="19018"/>
                    </a:cubicBezTo>
                    <a:cubicBezTo>
                      <a:pt x="5114" y="19117"/>
                      <a:pt x="5158" y="19248"/>
                      <a:pt x="5180" y="19379"/>
                    </a:cubicBezTo>
                    <a:lnTo>
                      <a:pt x="5180" y="1796"/>
                    </a:lnTo>
                    <a:lnTo>
                      <a:pt x="5869" y="1796"/>
                    </a:lnTo>
                    <a:cubicBezTo>
                      <a:pt x="5475" y="1029"/>
                      <a:pt x="4862" y="361"/>
                      <a:pt x="4063" y="44"/>
                    </a:cubicBezTo>
                    <a:cubicBezTo>
                      <a:pt x="4019" y="33"/>
                      <a:pt x="3976" y="11"/>
                      <a:pt x="3932" y="0"/>
                    </a:cubicBezTo>
                    <a:close/>
                    <a:moveTo>
                      <a:pt x="4436" y="23036"/>
                    </a:moveTo>
                    <a:cubicBezTo>
                      <a:pt x="4556" y="23069"/>
                      <a:pt x="4665" y="23080"/>
                      <a:pt x="4786" y="23090"/>
                    </a:cubicBezTo>
                    <a:cubicBezTo>
                      <a:pt x="4852" y="23090"/>
                      <a:pt x="4906" y="23102"/>
                      <a:pt x="4961" y="23102"/>
                    </a:cubicBezTo>
                    <a:lnTo>
                      <a:pt x="4786" y="23102"/>
                    </a:lnTo>
                    <a:cubicBezTo>
                      <a:pt x="4665" y="23090"/>
                      <a:pt x="4556" y="23069"/>
                      <a:pt x="4436" y="23036"/>
                    </a:cubicBezTo>
                    <a:close/>
                    <a:moveTo>
                      <a:pt x="5180" y="19773"/>
                    </a:moveTo>
                    <a:cubicBezTo>
                      <a:pt x="5103" y="20704"/>
                      <a:pt x="4589" y="21580"/>
                      <a:pt x="3822" y="22095"/>
                    </a:cubicBezTo>
                    <a:cubicBezTo>
                      <a:pt x="3614" y="22226"/>
                      <a:pt x="3373" y="22390"/>
                      <a:pt x="3384" y="22631"/>
                    </a:cubicBezTo>
                    <a:cubicBezTo>
                      <a:pt x="3395" y="22784"/>
                      <a:pt x="3516" y="22905"/>
                      <a:pt x="3636" y="23003"/>
                    </a:cubicBezTo>
                    <a:cubicBezTo>
                      <a:pt x="3986" y="23277"/>
                      <a:pt x="4402" y="23463"/>
                      <a:pt x="4840" y="23528"/>
                    </a:cubicBezTo>
                    <a:cubicBezTo>
                      <a:pt x="4436" y="23803"/>
                      <a:pt x="3942" y="23944"/>
                      <a:pt x="3450" y="23944"/>
                    </a:cubicBezTo>
                    <a:cubicBezTo>
                      <a:pt x="3100" y="23944"/>
                      <a:pt x="2749" y="23868"/>
                      <a:pt x="2431" y="23725"/>
                    </a:cubicBezTo>
                    <a:lnTo>
                      <a:pt x="2431" y="23725"/>
                    </a:lnTo>
                    <a:cubicBezTo>
                      <a:pt x="3001" y="24766"/>
                      <a:pt x="4019" y="25554"/>
                      <a:pt x="5180" y="25861"/>
                    </a:cubicBezTo>
                    <a:lnTo>
                      <a:pt x="5180" y="23102"/>
                    </a:lnTo>
                    <a:lnTo>
                      <a:pt x="4961" y="23102"/>
                    </a:lnTo>
                    <a:cubicBezTo>
                      <a:pt x="5027" y="23102"/>
                      <a:pt x="5081" y="23090"/>
                      <a:pt x="5136" y="23090"/>
                    </a:cubicBezTo>
                    <a:lnTo>
                      <a:pt x="5180" y="23090"/>
                    </a:lnTo>
                    <a:lnTo>
                      <a:pt x="5180" y="19773"/>
                    </a:lnTo>
                    <a:close/>
                    <a:moveTo>
                      <a:pt x="5180" y="25937"/>
                    </a:moveTo>
                    <a:cubicBezTo>
                      <a:pt x="4852" y="26112"/>
                      <a:pt x="4501" y="26255"/>
                      <a:pt x="4139" y="26353"/>
                    </a:cubicBezTo>
                    <a:cubicBezTo>
                      <a:pt x="4315" y="26649"/>
                      <a:pt x="4633" y="26857"/>
                      <a:pt x="4972" y="26901"/>
                    </a:cubicBezTo>
                    <a:cubicBezTo>
                      <a:pt x="4676" y="27109"/>
                      <a:pt x="4304" y="27219"/>
                      <a:pt x="3932" y="27219"/>
                    </a:cubicBezTo>
                    <a:cubicBezTo>
                      <a:pt x="3800" y="27219"/>
                      <a:pt x="3669" y="27207"/>
                      <a:pt x="3538" y="27185"/>
                    </a:cubicBezTo>
                    <a:lnTo>
                      <a:pt x="3538" y="27185"/>
                    </a:lnTo>
                    <a:cubicBezTo>
                      <a:pt x="3789" y="27864"/>
                      <a:pt x="4457" y="28368"/>
                      <a:pt x="5180" y="28455"/>
                    </a:cubicBezTo>
                    <a:lnTo>
                      <a:pt x="5180" y="25937"/>
                    </a:lnTo>
                    <a:close/>
                    <a:moveTo>
                      <a:pt x="5180" y="29540"/>
                    </a:moveTo>
                    <a:cubicBezTo>
                      <a:pt x="4906" y="29638"/>
                      <a:pt x="4633" y="29693"/>
                      <a:pt x="4358" y="29715"/>
                    </a:cubicBezTo>
                    <a:lnTo>
                      <a:pt x="4577" y="29715"/>
                    </a:lnTo>
                    <a:cubicBezTo>
                      <a:pt x="4742" y="29715"/>
                      <a:pt x="4906" y="29715"/>
                      <a:pt x="5071" y="29703"/>
                    </a:cubicBezTo>
                    <a:cubicBezTo>
                      <a:pt x="5103" y="29703"/>
                      <a:pt x="5136" y="29703"/>
                      <a:pt x="5180" y="29693"/>
                    </a:cubicBezTo>
                    <a:lnTo>
                      <a:pt x="5180" y="29540"/>
                    </a:lnTo>
                    <a:close/>
                    <a:moveTo>
                      <a:pt x="3779" y="29715"/>
                    </a:moveTo>
                    <a:lnTo>
                      <a:pt x="3779" y="29725"/>
                    </a:lnTo>
                    <a:lnTo>
                      <a:pt x="3811" y="29725"/>
                    </a:lnTo>
                    <a:cubicBezTo>
                      <a:pt x="3833" y="29737"/>
                      <a:pt x="3811" y="29759"/>
                      <a:pt x="3789" y="29802"/>
                    </a:cubicBezTo>
                    <a:cubicBezTo>
                      <a:pt x="3822" y="30120"/>
                      <a:pt x="4074" y="30394"/>
                      <a:pt x="4370" y="30536"/>
                    </a:cubicBezTo>
                    <a:cubicBezTo>
                      <a:pt x="4621" y="30645"/>
                      <a:pt x="4895" y="30689"/>
                      <a:pt x="5180" y="30711"/>
                    </a:cubicBezTo>
                    <a:lnTo>
                      <a:pt x="5180" y="29715"/>
                    </a:lnTo>
                    <a:lnTo>
                      <a:pt x="5071" y="29715"/>
                    </a:lnTo>
                    <a:cubicBezTo>
                      <a:pt x="4917" y="29725"/>
                      <a:pt x="4764" y="29725"/>
                      <a:pt x="4611" y="29725"/>
                    </a:cubicBezTo>
                    <a:lnTo>
                      <a:pt x="4501" y="29725"/>
                    </a:lnTo>
                    <a:cubicBezTo>
                      <a:pt x="4424" y="29725"/>
                      <a:pt x="4348" y="29725"/>
                      <a:pt x="4271" y="29715"/>
                    </a:cubicBezTo>
                    <a:cubicBezTo>
                      <a:pt x="4205" y="29725"/>
                      <a:pt x="4139" y="29725"/>
                      <a:pt x="4085" y="29725"/>
                    </a:cubicBezTo>
                    <a:cubicBezTo>
                      <a:pt x="3976" y="29725"/>
                      <a:pt x="3877" y="29715"/>
                      <a:pt x="3779" y="29715"/>
                    </a:cubicBezTo>
                    <a:close/>
                    <a:moveTo>
                      <a:pt x="5180" y="30832"/>
                    </a:moveTo>
                    <a:lnTo>
                      <a:pt x="4260" y="31226"/>
                    </a:lnTo>
                    <a:cubicBezTo>
                      <a:pt x="4523" y="31445"/>
                      <a:pt x="4840" y="31598"/>
                      <a:pt x="5180" y="31674"/>
                    </a:cubicBezTo>
                    <a:lnTo>
                      <a:pt x="5180" y="30832"/>
                    </a:lnTo>
                    <a:close/>
                  </a:path>
                </a:pathLst>
              </a:custGeom>
              <a:solidFill>
                <a:srgbClr val="141414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51"/>
              <p:cNvSpPr/>
              <p:nvPr/>
            </p:nvSpPr>
            <p:spPr>
              <a:xfrm>
                <a:off x="5849205" y="2951121"/>
                <a:ext cx="245115" cy="923706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32062" extrusionOk="0">
                    <a:moveTo>
                      <a:pt x="4731" y="0"/>
                    </a:moveTo>
                    <a:cubicBezTo>
                      <a:pt x="3286" y="0"/>
                      <a:pt x="2147" y="701"/>
                      <a:pt x="1544" y="1993"/>
                    </a:cubicBezTo>
                    <a:cubicBezTo>
                      <a:pt x="1" y="5343"/>
                      <a:pt x="1303" y="9448"/>
                      <a:pt x="1763" y="12886"/>
                    </a:cubicBezTo>
                    <a:cubicBezTo>
                      <a:pt x="2289" y="16915"/>
                      <a:pt x="2453" y="20988"/>
                      <a:pt x="2223" y="25039"/>
                    </a:cubicBezTo>
                    <a:cubicBezTo>
                      <a:pt x="2201" y="25434"/>
                      <a:pt x="2169" y="25828"/>
                      <a:pt x="2256" y="26211"/>
                    </a:cubicBezTo>
                    <a:cubicBezTo>
                      <a:pt x="2311" y="26463"/>
                      <a:pt x="2410" y="26715"/>
                      <a:pt x="2420" y="26966"/>
                    </a:cubicBezTo>
                    <a:cubicBezTo>
                      <a:pt x="2464" y="27678"/>
                      <a:pt x="1851" y="28401"/>
                      <a:pt x="2157" y="29047"/>
                    </a:cubicBezTo>
                    <a:cubicBezTo>
                      <a:pt x="2223" y="29200"/>
                      <a:pt x="2344" y="29321"/>
                      <a:pt x="2398" y="29474"/>
                    </a:cubicBezTo>
                    <a:cubicBezTo>
                      <a:pt x="2552" y="29835"/>
                      <a:pt x="2388" y="30240"/>
                      <a:pt x="2311" y="30623"/>
                    </a:cubicBezTo>
                    <a:cubicBezTo>
                      <a:pt x="2093" y="31752"/>
                      <a:pt x="3259" y="32062"/>
                      <a:pt x="4511" y="32062"/>
                    </a:cubicBezTo>
                    <a:cubicBezTo>
                      <a:pt x="5531" y="32062"/>
                      <a:pt x="6608" y="31856"/>
                      <a:pt x="7040" y="31718"/>
                    </a:cubicBezTo>
                    <a:cubicBezTo>
                      <a:pt x="7369" y="31609"/>
                      <a:pt x="7731" y="31423"/>
                      <a:pt x="7763" y="31073"/>
                    </a:cubicBezTo>
                    <a:cubicBezTo>
                      <a:pt x="7785" y="30897"/>
                      <a:pt x="7697" y="30733"/>
                      <a:pt x="7632" y="30569"/>
                    </a:cubicBezTo>
                    <a:cubicBezTo>
                      <a:pt x="7380" y="29944"/>
                      <a:pt x="7358" y="29255"/>
                      <a:pt x="7347" y="28576"/>
                    </a:cubicBezTo>
                    <a:cubicBezTo>
                      <a:pt x="7347" y="28292"/>
                      <a:pt x="7347" y="28007"/>
                      <a:pt x="7337" y="27722"/>
                    </a:cubicBezTo>
                    <a:cubicBezTo>
                      <a:pt x="7325" y="26649"/>
                      <a:pt x="7303" y="25565"/>
                      <a:pt x="7468" y="24492"/>
                    </a:cubicBezTo>
                    <a:cubicBezTo>
                      <a:pt x="7544" y="24000"/>
                      <a:pt x="7654" y="23496"/>
                      <a:pt x="7654" y="22992"/>
                    </a:cubicBezTo>
                    <a:cubicBezTo>
                      <a:pt x="7654" y="22653"/>
                      <a:pt x="7599" y="22324"/>
                      <a:pt x="7588" y="21985"/>
                    </a:cubicBezTo>
                    <a:cubicBezTo>
                      <a:pt x="7566" y="21602"/>
                      <a:pt x="7599" y="21207"/>
                      <a:pt x="7621" y="20825"/>
                    </a:cubicBezTo>
                    <a:cubicBezTo>
                      <a:pt x="7796" y="18602"/>
                      <a:pt x="7972" y="16379"/>
                      <a:pt x="8125" y="14156"/>
                    </a:cubicBezTo>
                    <a:cubicBezTo>
                      <a:pt x="8234" y="12679"/>
                      <a:pt x="8344" y="11200"/>
                      <a:pt x="8431" y="9723"/>
                    </a:cubicBezTo>
                    <a:cubicBezTo>
                      <a:pt x="8508" y="8474"/>
                      <a:pt x="8190" y="7183"/>
                      <a:pt x="8190" y="5923"/>
                    </a:cubicBezTo>
                    <a:cubicBezTo>
                      <a:pt x="8190" y="3339"/>
                      <a:pt x="8103" y="0"/>
                      <a:pt x="4731" y="0"/>
                    </a:cubicBezTo>
                    <a:close/>
                  </a:path>
                </a:pathLst>
              </a:custGeom>
              <a:solidFill>
                <a:srgbClr val="84B0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51"/>
              <p:cNvSpPr/>
              <p:nvPr/>
            </p:nvSpPr>
            <p:spPr>
              <a:xfrm>
                <a:off x="5894321" y="2975379"/>
                <a:ext cx="23682" cy="3221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118" extrusionOk="0">
                    <a:moveTo>
                      <a:pt x="822" y="1"/>
                    </a:moveTo>
                    <a:cubicBezTo>
                      <a:pt x="449" y="297"/>
                      <a:pt x="165" y="680"/>
                      <a:pt x="0" y="1118"/>
                    </a:cubicBezTo>
                    <a:cubicBezTo>
                      <a:pt x="209" y="669"/>
                      <a:pt x="482" y="297"/>
                      <a:pt x="822" y="1"/>
                    </a:cubicBezTo>
                    <a:close/>
                  </a:path>
                </a:pathLst>
              </a:custGeom>
              <a:solidFill>
                <a:srgbClr val="4A7A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51"/>
              <p:cNvSpPr/>
              <p:nvPr/>
            </p:nvSpPr>
            <p:spPr>
              <a:xfrm>
                <a:off x="5890518" y="2951121"/>
                <a:ext cx="185508" cy="70671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453" extrusionOk="0">
                    <a:moveTo>
                      <a:pt x="3285" y="0"/>
                    </a:moveTo>
                    <a:cubicBezTo>
                      <a:pt x="2475" y="0"/>
                      <a:pt x="1599" y="307"/>
                      <a:pt x="954" y="843"/>
                    </a:cubicBezTo>
                    <a:cubicBezTo>
                      <a:pt x="614" y="1139"/>
                      <a:pt x="341" y="1511"/>
                      <a:pt x="132" y="1960"/>
                    </a:cubicBezTo>
                    <a:cubicBezTo>
                      <a:pt x="66" y="2113"/>
                      <a:pt x="23" y="2288"/>
                      <a:pt x="1" y="2453"/>
                    </a:cubicBezTo>
                    <a:lnTo>
                      <a:pt x="319" y="2453"/>
                    </a:lnTo>
                    <a:cubicBezTo>
                      <a:pt x="581" y="2332"/>
                      <a:pt x="866" y="2278"/>
                      <a:pt x="1161" y="2278"/>
                    </a:cubicBezTo>
                    <a:cubicBezTo>
                      <a:pt x="1468" y="2278"/>
                      <a:pt x="1774" y="2343"/>
                      <a:pt x="2081" y="2453"/>
                    </a:cubicBezTo>
                    <a:lnTo>
                      <a:pt x="6439" y="2453"/>
                    </a:lnTo>
                    <a:cubicBezTo>
                      <a:pt x="6056" y="1062"/>
                      <a:pt x="5202" y="0"/>
                      <a:pt x="3297" y="0"/>
                    </a:cubicBezTo>
                    <a:close/>
                  </a:path>
                </a:pathLst>
              </a:custGeom>
              <a:solidFill>
                <a:srgbClr val="141414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51"/>
              <p:cNvSpPr/>
              <p:nvPr/>
            </p:nvSpPr>
            <p:spPr>
              <a:xfrm>
                <a:off x="5610485" y="3571659"/>
                <a:ext cx="110371" cy="107807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7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7" y="108"/>
                      <a:pt x="152" y="207"/>
                      <a:pt x="207" y="325"/>
                    </a:cubicBezTo>
                    <a:cubicBezTo>
                      <a:pt x="273" y="435"/>
                      <a:pt x="327" y="556"/>
                      <a:pt x="371" y="676"/>
                    </a:cubicBezTo>
                    <a:cubicBezTo>
                      <a:pt x="458" y="917"/>
                      <a:pt x="524" y="1169"/>
                      <a:pt x="579" y="1420"/>
                    </a:cubicBezTo>
                    <a:lnTo>
                      <a:pt x="611" y="1617"/>
                    </a:lnTo>
                    <a:cubicBezTo>
                      <a:pt x="623" y="1651"/>
                      <a:pt x="633" y="1672"/>
                      <a:pt x="645" y="1705"/>
                    </a:cubicBezTo>
                    <a:lnTo>
                      <a:pt x="655" y="1760"/>
                    </a:lnTo>
                    <a:lnTo>
                      <a:pt x="667" y="1804"/>
                    </a:lnTo>
                    <a:lnTo>
                      <a:pt x="689" y="1848"/>
                    </a:lnTo>
                    <a:cubicBezTo>
                      <a:pt x="689" y="1858"/>
                      <a:pt x="699" y="1880"/>
                      <a:pt x="699" y="1891"/>
                    </a:cubicBezTo>
                    <a:lnTo>
                      <a:pt x="743" y="1979"/>
                    </a:lnTo>
                    <a:cubicBezTo>
                      <a:pt x="743" y="2001"/>
                      <a:pt x="754" y="2011"/>
                      <a:pt x="765" y="2023"/>
                    </a:cubicBezTo>
                    <a:lnTo>
                      <a:pt x="787" y="2067"/>
                    </a:lnTo>
                    <a:lnTo>
                      <a:pt x="809" y="2110"/>
                    </a:lnTo>
                    <a:lnTo>
                      <a:pt x="830" y="2154"/>
                    </a:lnTo>
                    <a:cubicBezTo>
                      <a:pt x="973" y="2373"/>
                      <a:pt x="1148" y="2570"/>
                      <a:pt x="1345" y="2734"/>
                    </a:cubicBezTo>
                    <a:cubicBezTo>
                      <a:pt x="1543" y="2909"/>
                      <a:pt x="1762" y="3052"/>
                      <a:pt x="1991" y="3172"/>
                    </a:cubicBezTo>
                    <a:lnTo>
                      <a:pt x="2068" y="3216"/>
                    </a:lnTo>
                    <a:lnTo>
                      <a:pt x="2156" y="3260"/>
                    </a:lnTo>
                    <a:lnTo>
                      <a:pt x="2199" y="3281"/>
                    </a:lnTo>
                    <a:lnTo>
                      <a:pt x="2243" y="3303"/>
                    </a:lnTo>
                    <a:lnTo>
                      <a:pt x="2331" y="3347"/>
                    </a:lnTo>
                    <a:cubicBezTo>
                      <a:pt x="2451" y="3402"/>
                      <a:pt x="2572" y="3446"/>
                      <a:pt x="2692" y="3490"/>
                    </a:cubicBezTo>
                    <a:cubicBezTo>
                      <a:pt x="2944" y="3577"/>
                      <a:pt x="3195" y="3643"/>
                      <a:pt x="3448" y="3697"/>
                    </a:cubicBezTo>
                    <a:cubicBezTo>
                      <a:pt x="3579" y="3719"/>
                      <a:pt x="3699" y="3731"/>
                      <a:pt x="3830" y="3741"/>
                    </a:cubicBezTo>
                    <a:cubicBezTo>
                      <a:pt x="3699" y="3731"/>
                      <a:pt x="3579" y="3709"/>
                      <a:pt x="3448" y="3687"/>
                    </a:cubicBezTo>
                    <a:cubicBezTo>
                      <a:pt x="3195" y="3643"/>
                      <a:pt x="2944" y="3566"/>
                      <a:pt x="2703" y="3479"/>
                    </a:cubicBezTo>
                    <a:cubicBezTo>
                      <a:pt x="2582" y="3435"/>
                      <a:pt x="2462" y="3391"/>
                      <a:pt x="2341" y="3337"/>
                    </a:cubicBezTo>
                    <a:lnTo>
                      <a:pt x="2254" y="3293"/>
                    </a:lnTo>
                    <a:lnTo>
                      <a:pt x="2210" y="3281"/>
                    </a:lnTo>
                    <a:lnTo>
                      <a:pt x="2166" y="3260"/>
                    </a:lnTo>
                    <a:lnTo>
                      <a:pt x="2079" y="3216"/>
                    </a:lnTo>
                    <a:lnTo>
                      <a:pt x="1991" y="3161"/>
                    </a:lnTo>
                    <a:cubicBezTo>
                      <a:pt x="1762" y="3041"/>
                      <a:pt x="1553" y="2899"/>
                      <a:pt x="1356" y="2723"/>
                    </a:cubicBezTo>
                    <a:cubicBezTo>
                      <a:pt x="1159" y="2559"/>
                      <a:pt x="984" y="2373"/>
                      <a:pt x="842" y="2143"/>
                    </a:cubicBezTo>
                    <a:lnTo>
                      <a:pt x="820" y="2110"/>
                    </a:lnTo>
                    <a:lnTo>
                      <a:pt x="798" y="2067"/>
                    </a:lnTo>
                    <a:lnTo>
                      <a:pt x="776" y="2023"/>
                    </a:lnTo>
                    <a:cubicBezTo>
                      <a:pt x="765" y="2011"/>
                      <a:pt x="754" y="1989"/>
                      <a:pt x="754" y="1979"/>
                    </a:cubicBezTo>
                    <a:lnTo>
                      <a:pt x="710" y="1891"/>
                    </a:lnTo>
                    <a:cubicBezTo>
                      <a:pt x="710" y="1869"/>
                      <a:pt x="699" y="1858"/>
                      <a:pt x="699" y="1848"/>
                    </a:cubicBezTo>
                    <a:lnTo>
                      <a:pt x="677" y="1804"/>
                    </a:lnTo>
                    <a:lnTo>
                      <a:pt x="667" y="1749"/>
                    </a:lnTo>
                    <a:lnTo>
                      <a:pt x="655" y="1705"/>
                    </a:lnTo>
                    <a:cubicBezTo>
                      <a:pt x="645" y="1672"/>
                      <a:pt x="633" y="1639"/>
                      <a:pt x="623" y="1617"/>
                    </a:cubicBezTo>
                    <a:lnTo>
                      <a:pt x="590" y="1420"/>
                    </a:lnTo>
                    <a:cubicBezTo>
                      <a:pt x="524" y="1169"/>
                      <a:pt x="470" y="917"/>
                      <a:pt x="382" y="676"/>
                    </a:cubicBezTo>
                    <a:cubicBezTo>
                      <a:pt x="327" y="556"/>
                      <a:pt x="273" y="435"/>
                      <a:pt x="217" y="325"/>
                    </a:cubicBezTo>
                    <a:cubicBezTo>
                      <a:pt x="152" y="207"/>
                      <a:pt x="77" y="108"/>
                      <a:pt x="1" y="0"/>
                    </a:cubicBezTo>
                    <a:close/>
                  </a:path>
                </a:pathLst>
              </a:custGeom>
              <a:solidFill>
                <a:srgbClr val="578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51"/>
              <p:cNvSpPr/>
              <p:nvPr/>
            </p:nvSpPr>
            <p:spPr>
              <a:xfrm>
                <a:off x="5939121" y="3533630"/>
                <a:ext cx="118582" cy="102045"/>
              </a:xfrm>
              <a:custGeom>
                <a:avLst/>
                <a:gdLst/>
                <a:ahLst/>
                <a:cxnLst/>
                <a:rect l="l" t="t" r="r" b="b"/>
                <a:pathLst>
                  <a:path w="4116" h="3542" extrusionOk="0">
                    <a:moveTo>
                      <a:pt x="4115" y="0"/>
                    </a:moveTo>
                    <a:lnTo>
                      <a:pt x="4115" y="0"/>
                    </a:lnTo>
                    <a:cubicBezTo>
                      <a:pt x="4071" y="239"/>
                      <a:pt x="4006" y="487"/>
                      <a:pt x="3919" y="715"/>
                    </a:cubicBezTo>
                    <a:cubicBezTo>
                      <a:pt x="3843" y="956"/>
                      <a:pt x="3744" y="1185"/>
                      <a:pt x="3624" y="1404"/>
                    </a:cubicBezTo>
                    <a:cubicBezTo>
                      <a:pt x="3394" y="1842"/>
                      <a:pt x="3099" y="2258"/>
                      <a:pt x="2737" y="2609"/>
                    </a:cubicBezTo>
                    <a:cubicBezTo>
                      <a:pt x="2562" y="2784"/>
                      <a:pt x="2365" y="2937"/>
                      <a:pt x="2157" y="3080"/>
                    </a:cubicBezTo>
                    <a:cubicBezTo>
                      <a:pt x="2376" y="2949"/>
                      <a:pt x="2562" y="2795"/>
                      <a:pt x="2748" y="2620"/>
                    </a:cubicBezTo>
                    <a:cubicBezTo>
                      <a:pt x="3109" y="2270"/>
                      <a:pt x="3405" y="1854"/>
                      <a:pt x="3635" y="1404"/>
                    </a:cubicBezTo>
                    <a:cubicBezTo>
                      <a:pt x="3744" y="1185"/>
                      <a:pt x="3843" y="956"/>
                      <a:pt x="3931" y="715"/>
                    </a:cubicBezTo>
                    <a:cubicBezTo>
                      <a:pt x="4006" y="487"/>
                      <a:pt x="4071" y="239"/>
                      <a:pt x="4115" y="0"/>
                    </a:cubicBezTo>
                    <a:close/>
                    <a:moveTo>
                      <a:pt x="2157" y="3080"/>
                    </a:moveTo>
                    <a:lnTo>
                      <a:pt x="2157" y="3080"/>
                    </a:lnTo>
                    <a:cubicBezTo>
                      <a:pt x="1949" y="3211"/>
                      <a:pt x="1719" y="3321"/>
                      <a:pt x="1478" y="3397"/>
                    </a:cubicBezTo>
                    <a:cubicBezTo>
                      <a:pt x="1248" y="3485"/>
                      <a:pt x="997" y="3528"/>
                      <a:pt x="744" y="3528"/>
                    </a:cubicBezTo>
                    <a:cubicBezTo>
                      <a:pt x="712" y="3530"/>
                      <a:pt x="679" y="3531"/>
                      <a:pt x="646" y="3531"/>
                    </a:cubicBezTo>
                    <a:cubicBezTo>
                      <a:pt x="428" y="3531"/>
                      <a:pt x="210" y="3498"/>
                      <a:pt x="0" y="3441"/>
                    </a:cubicBezTo>
                    <a:lnTo>
                      <a:pt x="0" y="3441"/>
                    </a:lnTo>
                    <a:cubicBezTo>
                      <a:pt x="217" y="3500"/>
                      <a:pt x="443" y="3541"/>
                      <a:pt x="669" y="3541"/>
                    </a:cubicBezTo>
                    <a:cubicBezTo>
                      <a:pt x="694" y="3541"/>
                      <a:pt x="719" y="3541"/>
                      <a:pt x="744" y="3540"/>
                    </a:cubicBezTo>
                    <a:cubicBezTo>
                      <a:pt x="997" y="3540"/>
                      <a:pt x="1248" y="3485"/>
                      <a:pt x="1489" y="3408"/>
                    </a:cubicBezTo>
                    <a:cubicBezTo>
                      <a:pt x="1719" y="3331"/>
                      <a:pt x="1949" y="3222"/>
                      <a:pt x="2157" y="3080"/>
                    </a:cubicBezTo>
                    <a:close/>
                  </a:path>
                </a:pathLst>
              </a:custGeom>
              <a:solidFill>
                <a:srgbClr val="578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51"/>
              <p:cNvSpPr/>
              <p:nvPr/>
            </p:nvSpPr>
            <p:spPr>
              <a:xfrm>
                <a:off x="5692133" y="3606894"/>
                <a:ext cx="72255" cy="28954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1005" extrusionOk="0">
                    <a:moveTo>
                      <a:pt x="2507" y="0"/>
                    </a:moveTo>
                    <a:lnTo>
                      <a:pt x="2507" y="0"/>
                    </a:lnTo>
                    <a:cubicBezTo>
                      <a:pt x="2431" y="88"/>
                      <a:pt x="2354" y="187"/>
                      <a:pt x="2278" y="263"/>
                    </a:cubicBezTo>
                    <a:cubicBezTo>
                      <a:pt x="2190" y="350"/>
                      <a:pt x="2103" y="428"/>
                      <a:pt x="2015" y="493"/>
                    </a:cubicBezTo>
                    <a:cubicBezTo>
                      <a:pt x="1818" y="635"/>
                      <a:pt x="1610" y="756"/>
                      <a:pt x="1391" y="832"/>
                    </a:cubicBezTo>
                    <a:cubicBezTo>
                      <a:pt x="1172" y="920"/>
                      <a:pt x="942" y="964"/>
                      <a:pt x="701" y="985"/>
                    </a:cubicBezTo>
                    <a:cubicBezTo>
                      <a:pt x="646" y="991"/>
                      <a:pt x="589" y="994"/>
                      <a:pt x="530" y="994"/>
                    </a:cubicBezTo>
                    <a:cubicBezTo>
                      <a:pt x="471" y="994"/>
                      <a:pt x="411" y="991"/>
                      <a:pt x="351" y="985"/>
                    </a:cubicBezTo>
                    <a:cubicBezTo>
                      <a:pt x="230" y="975"/>
                      <a:pt x="121" y="964"/>
                      <a:pt x="1" y="931"/>
                    </a:cubicBezTo>
                    <a:lnTo>
                      <a:pt x="1" y="931"/>
                    </a:lnTo>
                    <a:cubicBezTo>
                      <a:pt x="121" y="964"/>
                      <a:pt x="230" y="985"/>
                      <a:pt x="351" y="997"/>
                    </a:cubicBezTo>
                    <a:cubicBezTo>
                      <a:pt x="411" y="1002"/>
                      <a:pt x="471" y="1005"/>
                      <a:pt x="531" y="1005"/>
                    </a:cubicBezTo>
                    <a:cubicBezTo>
                      <a:pt x="592" y="1005"/>
                      <a:pt x="652" y="1002"/>
                      <a:pt x="712" y="997"/>
                    </a:cubicBezTo>
                    <a:cubicBezTo>
                      <a:pt x="942" y="985"/>
                      <a:pt x="1172" y="931"/>
                      <a:pt x="1402" y="844"/>
                    </a:cubicBezTo>
                    <a:cubicBezTo>
                      <a:pt x="1621" y="766"/>
                      <a:pt x="1828" y="646"/>
                      <a:pt x="2015" y="504"/>
                    </a:cubicBezTo>
                    <a:cubicBezTo>
                      <a:pt x="2113" y="438"/>
                      <a:pt x="2201" y="350"/>
                      <a:pt x="2278" y="274"/>
                    </a:cubicBezTo>
                    <a:cubicBezTo>
                      <a:pt x="2365" y="187"/>
                      <a:pt x="2442" y="88"/>
                      <a:pt x="2507" y="0"/>
                    </a:cubicBezTo>
                    <a:close/>
                  </a:path>
                </a:pathLst>
              </a:custGeom>
              <a:solidFill>
                <a:srgbClr val="578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51"/>
              <p:cNvSpPr/>
              <p:nvPr/>
            </p:nvSpPr>
            <p:spPr>
              <a:xfrm>
                <a:off x="5665080" y="3452645"/>
                <a:ext cx="84500" cy="53010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1840" extrusionOk="0">
                    <a:moveTo>
                      <a:pt x="2932" y="1"/>
                    </a:moveTo>
                    <a:cubicBezTo>
                      <a:pt x="2877" y="154"/>
                      <a:pt x="2811" y="296"/>
                      <a:pt x="2735" y="427"/>
                    </a:cubicBezTo>
                    <a:cubicBezTo>
                      <a:pt x="2658" y="559"/>
                      <a:pt x="2570" y="690"/>
                      <a:pt x="2472" y="811"/>
                    </a:cubicBezTo>
                    <a:cubicBezTo>
                      <a:pt x="2275" y="1040"/>
                      <a:pt x="2034" y="1249"/>
                      <a:pt x="1772" y="1413"/>
                    </a:cubicBezTo>
                    <a:cubicBezTo>
                      <a:pt x="1509" y="1566"/>
                      <a:pt x="1224" y="1697"/>
                      <a:pt x="918" y="1763"/>
                    </a:cubicBezTo>
                    <a:cubicBezTo>
                      <a:pt x="764" y="1796"/>
                      <a:pt x="611" y="1818"/>
                      <a:pt x="458" y="1829"/>
                    </a:cubicBezTo>
                    <a:cubicBezTo>
                      <a:pt x="416" y="1832"/>
                      <a:pt x="375" y="1833"/>
                      <a:pt x="334" y="1833"/>
                    </a:cubicBezTo>
                    <a:cubicBezTo>
                      <a:pt x="223" y="1833"/>
                      <a:pt x="112" y="1823"/>
                      <a:pt x="0" y="1807"/>
                    </a:cubicBezTo>
                    <a:lnTo>
                      <a:pt x="0" y="1807"/>
                    </a:lnTo>
                    <a:cubicBezTo>
                      <a:pt x="153" y="1829"/>
                      <a:pt x="305" y="1840"/>
                      <a:pt x="458" y="1840"/>
                    </a:cubicBezTo>
                    <a:cubicBezTo>
                      <a:pt x="611" y="1829"/>
                      <a:pt x="764" y="1807"/>
                      <a:pt x="918" y="1774"/>
                    </a:cubicBezTo>
                    <a:cubicBezTo>
                      <a:pt x="1224" y="1709"/>
                      <a:pt x="1509" y="1588"/>
                      <a:pt x="1782" y="1424"/>
                    </a:cubicBezTo>
                    <a:cubicBezTo>
                      <a:pt x="2045" y="1259"/>
                      <a:pt x="2286" y="1052"/>
                      <a:pt x="2483" y="811"/>
                    </a:cubicBezTo>
                    <a:cubicBezTo>
                      <a:pt x="2582" y="690"/>
                      <a:pt x="2669" y="559"/>
                      <a:pt x="2746" y="427"/>
                    </a:cubicBezTo>
                    <a:cubicBezTo>
                      <a:pt x="2823" y="296"/>
                      <a:pt x="2877" y="154"/>
                      <a:pt x="2932" y="1"/>
                    </a:cubicBezTo>
                    <a:close/>
                  </a:path>
                </a:pathLst>
              </a:custGeom>
              <a:solidFill>
                <a:srgbClr val="578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51"/>
              <p:cNvSpPr/>
              <p:nvPr/>
            </p:nvSpPr>
            <p:spPr>
              <a:xfrm>
                <a:off x="6002186" y="3375867"/>
                <a:ext cx="84500" cy="52636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1827" extrusionOk="0">
                    <a:moveTo>
                      <a:pt x="2932" y="0"/>
                    </a:moveTo>
                    <a:cubicBezTo>
                      <a:pt x="2879" y="140"/>
                      <a:pt x="2814" y="281"/>
                      <a:pt x="2738" y="410"/>
                    </a:cubicBezTo>
                    <a:cubicBezTo>
                      <a:pt x="2662" y="542"/>
                      <a:pt x="2574" y="673"/>
                      <a:pt x="2475" y="793"/>
                    </a:cubicBezTo>
                    <a:cubicBezTo>
                      <a:pt x="2574" y="683"/>
                      <a:pt x="2662" y="552"/>
                      <a:pt x="2738" y="421"/>
                    </a:cubicBezTo>
                    <a:cubicBezTo>
                      <a:pt x="2814" y="281"/>
                      <a:pt x="2879" y="140"/>
                      <a:pt x="2932" y="0"/>
                    </a:cubicBezTo>
                    <a:close/>
                    <a:moveTo>
                      <a:pt x="2475" y="793"/>
                    </a:moveTo>
                    <a:cubicBezTo>
                      <a:pt x="2278" y="1034"/>
                      <a:pt x="2037" y="1231"/>
                      <a:pt x="1774" y="1396"/>
                    </a:cubicBezTo>
                    <a:cubicBezTo>
                      <a:pt x="1511" y="1559"/>
                      <a:pt x="1216" y="1680"/>
                      <a:pt x="920" y="1746"/>
                    </a:cubicBezTo>
                    <a:cubicBezTo>
                      <a:pt x="767" y="1778"/>
                      <a:pt x="614" y="1812"/>
                      <a:pt x="460" y="1812"/>
                    </a:cubicBezTo>
                    <a:cubicBezTo>
                      <a:pt x="398" y="1816"/>
                      <a:pt x="335" y="1818"/>
                      <a:pt x="272" y="1818"/>
                    </a:cubicBezTo>
                    <a:cubicBezTo>
                      <a:pt x="182" y="1818"/>
                      <a:pt x="91" y="1813"/>
                      <a:pt x="1" y="1800"/>
                    </a:cubicBezTo>
                    <a:lnTo>
                      <a:pt x="1" y="1800"/>
                    </a:lnTo>
                    <a:cubicBezTo>
                      <a:pt x="113" y="1816"/>
                      <a:pt x="225" y="1827"/>
                      <a:pt x="336" y="1827"/>
                    </a:cubicBezTo>
                    <a:cubicBezTo>
                      <a:pt x="378" y="1827"/>
                      <a:pt x="419" y="1825"/>
                      <a:pt x="460" y="1822"/>
                    </a:cubicBezTo>
                    <a:cubicBezTo>
                      <a:pt x="614" y="1812"/>
                      <a:pt x="767" y="1790"/>
                      <a:pt x="920" y="1756"/>
                    </a:cubicBezTo>
                    <a:cubicBezTo>
                      <a:pt x="1227" y="1691"/>
                      <a:pt x="1511" y="1571"/>
                      <a:pt x="1774" y="1406"/>
                    </a:cubicBezTo>
                    <a:cubicBezTo>
                      <a:pt x="2048" y="1242"/>
                      <a:pt x="2278" y="1034"/>
                      <a:pt x="2475" y="793"/>
                    </a:cubicBezTo>
                    <a:close/>
                  </a:path>
                </a:pathLst>
              </a:custGeom>
              <a:solidFill>
                <a:srgbClr val="578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51"/>
              <p:cNvSpPr/>
              <p:nvPr/>
            </p:nvSpPr>
            <p:spPr>
              <a:xfrm>
                <a:off x="5631257" y="3717928"/>
                <a:ext cx="122097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4238" h="151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4" y="219"/>
                      <a:pt x="131" y="428"/>
                      <a:pt x="263" y="603"/>
                    </a:cubicBezTo>
                    <a:cubicBezTo>
                      <a:pt x="394" y="778"/>
                      <a:pt x="559" y="942"/>
                      <a:pt x="734" y="1062"/>
                    </a:cubicBezTo>
                    <a:cubicBezTo>
                      <a:pt x="920" y="1194"/>
                      <a:pt x="1117" y="1292"/>
                      <a:pt x="1325" y="1369"/>
                    </a:cubicBezTo>
                    <a:cubicBezTo>
                      <a:pt x="1544" y="1435"/>
                      <a:pt x="1763" y="1479"/>
                      <a:pt x="1982" y="1500"/>
                    </a:cubicBezTo>
                    <a:cubicBezTo>
                      <a:pt x="2092" y="1511"/>
                      <a:pt x="2201" y="1517"/>
                      <a:pt x="2311" y="1517"/>
                    </a:cubicBezTo>
                    <a:cubicBezTo>
                      <a:pt x="2420" y="1517"/>
                      <a:pt x="2530" y="1511"/>
                      <a:pt x="2639" y="1500"/>
                    </a:cubicBezTo>
                    <a:cubicBezTo>
                      <a:pt x="2858" y="1489"/>
                      <a:pt x="3077" y="1457"/>
                      <a:pt x="3296" y="1423"/>
                    </a:cubicBezTo>
                    <a:cubicBezTo>
                      <a:pt x="3515" y="1380"/>
                      <a:pt x="3734" y="1336"/>
                      <a:pt x="3941" y="1260"/>
                    </a:cubicBezTo>
                    <a:cubicBezTo>
                      <a:pt x="4051" y="1216"/>
                      <a:pt x="4150" y="1172"/>
                      <a:pt x="4238" y="1106"/>
                    </a:cubicBezTo>
                    <a:lnTo>
                      <a:pt x="4238" y="1106"/>
                    </a:lnTo>
                    <a:cubicBezTo>
                      <a:pt x="4139" y="1161"/>
                      <a:pt x="4040" y="1216"/>
                      <a:pt x="3941" y="1248"/>
                    </a:cubicBezTo>
                    <a:cubicBezTo>
                      <a:pt x="3734" y="1325"/>
                      <a:pt x="3515" y="1369"/>
                      <a:pt x="3296" y="1413"/>
                    </a:cubicBezTo>
                    <a:cubicBezTo>
                      <a:pt x="3077" y="1445"/>
                      <a:pt x="2858" y="1479"/>
                      <a:pt x="2639" y="1489"/>
                    </a:cubicBezTo>
                    <a:cubicBezTo>
                      <a:pt x="2530" y="1495"/>
                      <a:pt x="2420" y="1498"/>
                      <a:pt x="2311" y="1498"/>
                    </a:cubicBezTo>
                    <a:cubicBezTo>
                      <a:pt x="2201" y="1498"/>
                      <a:pt x="2092" y="1495"/>
                      <a:pt x="1982" y="1489"/>
                    </a:cubicBezTo>
                    <a:cubicBezTo>
                      <a:pt x="1763" y="1467"/>
                      <a:pt x="1544" y="1423"/>
                      <a:pt x="1336" y="1358"/>
                    </a:cubicBezTo>
                    <a:cubicBezTo>
                      <a:pt x="1128" y="1281"/>
                      <a:pt x="920" y="1182"/>
                      <a:pt x="744" y="1062"/>
                    </a:cubicBezTo>
                    <a:cubicBezTo>
                      <a:pt x="559" y="931"/>
                      <a:pt x="394" y="778"/>
                      <a:pt x="274" y="603"/>
                    </a:cubicBezTo>
                    <a:cubicBezTo>
                      <a:pt x="143" y="416"/>
                      <a:pt x="44" y="219"/>
                      <a:pt x="0" y="0"/>
                    </a:cubicBezTo>
                    <a:close/>
                  </a:path>
                </a:pathLst>
              </a:custGeom>
              <a:solidFill>
                <a:srgbClr val="578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51"/>
              <p:cNvSpPr/>
              <p:nvPr/>
            </p:nvSpPr>
            <p:spPr>
              <a:xfrm>
                <a:off x="5928375" y="3706461"/>
                <a:ext cx="131143" cy="70469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2446" extrusionOk="0">
                    <a:moveTo>
                      <a:pt x="44" y="1898"/>
                    </a:moveTo>
                    <a:cubicBezTo>
                      <a:pt x="22" y="1931"/>
                      <a:pt x="12" y="1953"/>
                      <a:pt x="12" y="1986"/>
                    </a:cubicBezTo>
                    <a:cubicBezTo>
                      <a:pt x="12" y="1953"/>
                      <a:pt x="34" y="1931"/>
                      <a:pt x="44" y="1898"/>
                    </a:cubicBezTo>
                    <a:close/>
                    <a:moveTo>
                      <a:pt x="12" y="1986"/>
                    </a:moveTo>
                    <a:lnTo>
                      <a:pt x="12" y="1986"/>
                    </a:lnTo>
                    <a:cubicBezTo>
                      <a:pt x="1" y="2052"/>
                      <a:pt x="1" y="2106"/>
                      <a:pt x="22" y="2172"/>
                    </a:cubicBezTo>
                    <a:cubicBezTo>
                      <a:pt x="12" y="2106"/>
                      <a:pt x="1" y="2052"/>
                      <a:pt x="12" y="1986"/>
                    </a:cubicBezTo>
                    <a:close/>
                    <a:moveTo>
                      <a:pt x="4552" y="0"/>
                    </a:moveTo>
                    <a:cubicBezTo>
                      <a:pt x="4443" y="217"/>
                      <a:pt x="4313" y="422"/>
                      <a:pt x="4161" y="617"/>
                    </a:cubicBezTo>
                    <a:cubicBezTo>
                      <a:pt x="4019" y="814"/>
                      <a:pt x="3844" y="989"/>
                      <a:pt x="3657" y="1154"/>
                    </a:cubicBezTo>
                    <a:cubicBezTo>
                      <a:pt x="3482" y="1318"/>
                      <a:pt x="3285" y="1471"/>
                      <a:pt x="3078" y="1602"/>
                    </a:cubicBezTo>
                    <a:cubicBezTo>
                      <a:pt x="2869" y="1734"/>
                      <a:pt x="2650" y="1855"/>
                      <a:pt x="2431" y="1953"/>
                    </a:cubicBezTo>
                    <a:cubicBezTo>
                      <a:pt x="2202" y="2062"/>
                      <a:pt x="1971" y="2139"/>
                      <a:pt x="1742" y="2216"/>
                    </a:cubicBezTo>
                    <a:cubicBezTo>
                      <a:pt x="1501" y="2293"/>
                      <a:pt x="1260" y="2347"/>
                      <a:pt x="1019" y="2380"/>
                    </a:cubicBezTo>
                    <a:cubicBezTo>
                      <a:pt x="898" y="2402"/>
                      <a:pt x="778" y="2424"/>
                      <a:pt x="658" y="2424"/>
                    </a:cubicBezTo>
                    <a:cubicBezTo>
                      <a:pt x="614" y="2428"/>
                      <a:pt x="569" y="2430"/>
                      <a:pt x="523" y="2430"/>
                    </a:cubicBezTo>
                    <a:cubicBezTo>
                      <a:pt x="444" y="2430"/>
                      <a:pt x="362" y="2423"/>
                      <a:pt x="285" y="2402"/>
                    </a:cubicBezTo>
                    <a:cubicBezTo>
                      <a:pt x="231" y="2391"/>
                      <a:pt x="176" y="2358"/>
                      <a:pt x="132" y="2314"/>
                    </a:cubicBezTo>
                    <a:cubicBezTo>
                      <a:pt x="78" y="2282"/>
                      <a:pt x="45" y="2228"/>
                      <a:pt x="23" y="2173"/>
                    </a:cubicBezTo>
                    <a:lnTo>
                      <a:pt x="23" y="2173"/>
                    </a:lnTo>
                    <a:cubicBezTo>
                      <a:pt x="45" y="2228"/>
                      <a:pt x="78" y="2282"/>
                      <a:pt x="121" y="2325"/>
                    </a:cubicBezTo>
                    <a:cubicBezTo>
                      <a:pt x="176" y="2358"/>
                      <a:pt x="231" y="2391"/>
                      <a:pt x="285" y="2413"/>
                    </a:cubicBezTo>
                    <a:cubicBezTo>
                      <a:pt x="351" y="2424"/>
                      <a:pt x="406" y="2434"/>
                      <a:pt x="472" y="2446"/>
                    </a:cubicBezTo>
                    <a:cubicBezTo>
                      <a:pt x="538" y="2446"/>
                      <a:pt x="592" y="2446"/>
                      <a:pt x="658" y="2434"/>
                    </a:cubicBezTo>
                    <a:cubicBezTo>
                      <a:pt x="778" y="2424"/>
                      <a:pt x="898" y="2413"/>
                      <a:pt x="1019" y="2391"/>
                    </a:cubicBezTo>
                    <a:cubicBezTo>
                      <a:pt x="1271" y="2358"/>
                      <a:pt x="1511" y="2303"/>
                      <a:pt x="1742" y="2227"/>
                    </a:cubicBezTo>
                    <a:cubicBezTo>
                      <a:pt x="1983" y="2161"/>
                      <a:pt x="2212" y="2074"/>
                      <a:pt x="2431" y="1964"/>
                    </a:cubicBezTo>
                    <a:cubicBezTo>
                      <a:pt x="2662" y="1865"/>
                      <a:pt x="2881" y="1745"/>
                      <a:pt x="3078" y="1614"/>
                    </a:cubicBezTo>
                    <a:cubicBezTo>
                      <a:pt x="3285" y="1482"/>
                      <a:pt x="3482" y="1329"/>
                      <a:pt x="3669" y="1164"/>
                    </a:cubicBezTo>
                    <a:cubicBezTo>
                      <a:pt x="3855" y="1001"/>
                      <a:pt x="4019" y="814"/>
                      <a:pt x="4172" y="617"/>
                    </a:cubicBezTo>
                    <a:cubicBezTo>
                      <a:pt x="4313" y="422"/>
                      <a:pt x="4443" y="217"/>
                      <a:pt x="4552" y="0"/>
                    </a:cubicBezTo>
                    <a:close/>
                  </a:path>
                </a:pathLst>
              </a:custGeom>
              <a:solidFill>
                <a:srgbClr val="578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51"/>
              <p:cNvSpPr/>
              <p:nvPr/>
            </p:nvSpPr>
            <p:spPr>
              <a:xfrm>
                <a:off x="5914863" y="3784680"/>
                <a:ext cx="128982" cy="43388"/>
              </a:xfrm>
              <a:custGeom>
                <a:avLst/>
                <a:gdLst/>
                <a:ahLst/>
                <a:cxnLst/>
                <a:rect l="l" t="t" r="r" b="b"/>
                <a:pathLst>
                  <a:path w="4477" h="150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5" y="217"/>
                      <a:pt x="142" y="412"/>
                      <a:pt x="262" y="595"/>
                    </a:cubicBezTo>
                    <a:cubicBezTo>
                      <a:pt x="393" y="771"/>
                      <a:pt x="557" y="924"/>
                      <a:pt x="744" y="1055"/>
                    </a:cubicBezTo>
                    <a:cubicBezTo>
                      <a:pt x="919" y="1187"/>
                      <a:pt x="1116" y="1286"/>
                      <a:pt x="1335" y="1351"/>
                    </a:cubicBezTo>
                    <a:cubicBezTo>
                      <a:pt x="1543" y="1427"/>
                      <a:pt x="1762" y="1471"/>
                      <a:pt x="1980" y="1493"/>
                    </a:cubicBezTo>
                    <a:cubicBezTo>
                      <a:pt x="2074" y="1502"/>
                      <a:pt x="2167" y="1506"/>
                      <a:pt x="2261" y="1506"/>
                    </a:cubicBezTo>
                    <a:cubicBezTo>
                      <a:pt x="2388" y="1506"/>
                      <a:pt x="2517" y="1500"/>
                      <a:pt x="2649" y="1493"/>
                    </a:cubicBezTo>
                    <a:cubicBezTo>
                      <a:pt x="2868" y="1483"/>
                      <a:pt x="3087" y="1449"/>
                      <a:pt x="3306" y="1417"/>
                    </a:cubicBezTo>
                    <a:cubicBezTo>
                      <a:pt x="3525" y="1373"/>
                      <a:pt x="3744" y="1329"/>
                      <a:pt x="3941" y="1252"/>
                    </a:cubicBezTo>
                    <a:cubicBezTo>
                      <a:pt x="4050" y="1208"/>
                      <a:pt x="4148" y="1154"/>
                      <a:pt x="4236" y="1099"/>
                    </a:cubicBezTo>
                    <a:cubicBezTo>
                      <a:pt x="4335" y="1033"/>
                      <a:pt x="4411" y="957"/>
                      <a:pt x="4477" y="870"/>
                    </a:cubicBezTo>
                    <a:lnTo>
                      <a:pt x="4477" y="870"/>
                    </a:lnTo>
                    <a:cubicBezTo>
                      <a:pt x="4411" y="957"/>
                      <a:pt x="4323" y="1033"/>
                      <a:pt x="4236" y="1089"/>
                    </a:cubicBezTo>
                    <a:cubicBezTo>
                      <a:pt x="4148" y="1154"/>
                      <a:pt x="4050" y="1208"/>
                      <a:pt x="3941" y="1242"/>
                    </a:cubicBezTo>
                    <a:cubicBezTo>
                      <a:pt x="3732" y="1318"/>
                      <a:pt x="3513" y="1362"/>
                      <a:pt x="3306" y="1406"/>
                    </a:cubicBezTo>
                    <a:cubicBezTo>
                      <a:pt x="3087" y="1439"/>
                      <a:pt x="2868" y="1471"/>
                      <a:pt x="2637" y="1483"/>
                    </a:cubicBezTo>
                    <a:cubicBezTo>
                      <a:pt x="2548" y="1487"/>
                      <a:pt x="2458" y="1489"/>
                      <a:pt x="2369" y="1489"/>
                    </a:cubicBezTo>
                    <a:cubicBezTo>
                      <a:pt x="2239" y="1489"/>
                      <a:pt x="2110" y="1484"/>
                      <a:pt x="1980" y="1471"/>
                    </a:cubicBezTo>
                    <a:cubicBezTo>
                      <a:pt x="1762" y="1449"/>
                      <a:pt x="1543" y="1417"/>
                      <a:pt x="1335" y="1340"/>
                    </a:cubicBezTo>
                    <a:cubicBezTo>
                      <a:pt x="1127" y="1274"/>
                      <a:pt x="929" y="1176"/>
                      <a:pt x="744" y="1045"/>
                    </a:cubicBezTo>
                    <a:cubicBezTo>
                      <a:pt x="569" y="924"/>
                      <a:pt x="404" y="771"/>
                      <a:pt x="273" y="585"/>
                    </a:cubicBezTo>
                    <a:cubicBezTo>
                      <a:pt x="142" y="411"/>
                      <a:pt x="45" y="217"/>
                      <a:pt x="1" y="0"/>
                    </a:cubicBezTo>
                    <a:close/>
                  </a:path>
                </a:pathLst>
              </a:custGeom>
              <a:solidFill>
                <a:srgbClr val="578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51"/>
              <p:cNvSpPr/>
              <p:nvPr/>
            </p:nvSpPr>
            <p:spPr>
              <a:xfrm>
                <a:off x="5713942" y="3719800"/>
                <a:ext cx="42869" cy="11294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392" extrusionOk="0">
                    <a:moveTo>
                      <a:pt x="1488" y="1"/>
                    </a:moveTo>
                    <a:lnTo>
                      <a:pt x="1400" y="56"/>
                    </a:lnTo>
                    <a:lnTo>
                      <a:pt x="1312" y="110"/>
                    </a:lnTo>
                    <a:lnTo>
                      <a:pt x="1214" y="154"/>
                    </a:lnTo>
                    <a:cubicBezTo>
                      <a:pt x="1093" y="220"/>
                      <a:pt x="962" y="263"/>
                      <a:pt x="820" y="307"/>
                    </a:cubicBezTo>
                    <a:cubicBezTo>
                      <a:pt x="689" y="341"/>
                      <a:pt x="546" y="362"/>
                      <a:pt x="415" y="373"/>
                    </a:cubicBezTo>
                    <a:cubicBezTo>
                      <a:pt x="344" y="384"/>
                      <a:pt x="272" y="389"/>
                      <a:pt x="203" y="389"/>
                    </a:cubicBezTo>
                    <a:cubicBezTo>
                      <a:pt x="134" y="389"/>
                      <a:pt x="66" y="384"/>
                      <a:pt x="1" y="373"/>
                    </a:cubicBezTo>
                    <a:lnTo>
                      <a:pt x="1" y="373"/>
                    </a:lnTo>
                    <a:cubicBezTo>
                      <a:pt x="78" y="386"/>
                      <a:pt x="159" y="391"/>
                      <a:pt x="241" y="391"/>
                    </a:cubicBezTo>
                    <a:cubicBezTo>
                      <a:pt x="298" y="391"/>
                      <a:pt x="356" y="389"/>
                      <a:pt x="415" y="384"/>
                    </a:cubicBezTo>
                    <a:cubicBezTo>
                      <a:pt x="557" y="373"/>
                      <a:pt x="689" y="351"/>
                      <a:pt x="831" y="319"/>
                    </a:cubicBezTo>
                    <a:cubicBezTo>
                      <a:pt x="962" y="275"/>
                      <a:pt x="1093" y="231"/>
                      <a:pt x="1225" y="165"/>
                    </a:cubicBezTo>
                    <a:lnTo>
                      <a:pt x="1312" y="122"/>
                    </a:lnTo>
                    <a:lnTo>
                      <a:pt x="1400" y="66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rgbClr val="578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51"/>
              <p:cNvSpPr/>
              <p:nvPr/>
            </p:nvSpPr>
            <p:spPr>
              <a:xfrm>
                <a:off x="5932840" y="3710034"/>
                <a:ext cx="45405" cy="12964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50" extrusionOk="0">
                    <a:moveTo>
                      <a:pt x="1575" y="1"/>
                    </a:moveTo>
                    <a:lnTo>
                      <a:pt x="1488" y="55"/>
                    </a:lnTo>
                    <a:lnTo>
                      <a:pt x="1400" y="110"/>
                    </a:lnTo>
                    <a:lnTo>
                      <a:pt x="1313" y="165"/>
                    </a:lnTo>
                    <a:lnTo>
                      <a:pt x="1215" y="208"/>
                    </a:lnTo>
                    <a:cubicBezTo>
                      <a:pt x="1094" y="274"/>
                      <a:pt x="962" y="318"/>
                      <a:pt x="831" y="362"/>
                    </a:cubicBezTo>
                    <a:cubicBezTo>
                      <a:pt x="689" y="395"/>
                      <a:pt x="558" y="417"/>
                      <a:pt x="415" y="427"/>
                    </a:cubicBezTo>
                    <a:cubicBezTo>
                      <a:pt x="331" y="440"/>
                      <a:pt x="251" y="446"/>
                      <a:pt x="170" y="446"/>
                    </a:cubicBezTo>
                    <a:cubicBezTo>
                      <a:pt x="114" y="446"/>
                      <a:pt x="58" y="443"/>
                      <a:pt x="0" y="439"/>
                    </a:cubicBezTo>
                    <a:lnTo>
                      <a:pt x="0" y="439"/>
                    </a:lnTo>
                    <a:cubicBezTo>
                      <a:pt x="143" y="449"/>
                      <a:pt x="274" y="449"/>
                      <a:pt x="415" y="449"/>
                    </a:cubicBezTo>
                    <a:cubicBezTo>
                      <a:pt x="558" y="439"/>
                      <a:pt x="700" y="405"/>
                      <a:pt x="831" y="373"/>
                    </a:cubicBezTo>
                    <a:cubicBezTo>
                      <a:pt x="962" y="329"/>
                      <a:pt x="1094" y="285"/>
                      <a:pt x="1225" y="220"/>
                    </a:cubicBezTo>
                    <a:lnTo>
                      <a:pt x="1313" y="176"/>
                    </a:lnTo>
                    <a:lnTo>
                      <a:pt x="1412" y="121"/>
                    </a:lnTo>
                    <a:lnTo>
                      <a:pt x="1499" y="66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rgbClr val="578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51"/>
              <p:cNvSpPr/>
              <p:nvPr/>
            </p:nvSpPr>
            <p:spPr>
              <a:xfrm>
                <a:off x="5654910" y="3815392"/>
                <a:ext cx="120512" cy="11207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389" extrusionOk="0">
                    <a:moveTo>
                      <a:pt x="4183" y="1"/>
                    </a:moveTo>
                    <a:lnTo>
                      <a:pt x="4183" y="1"/>
                    </a:lnTo>
                    <a:cubicBezTo>
                      <a:pt x="4182" y="1"/>
                      <a:pt x="4181" y="1"/>
                      <a:pt x="4179" y="1"/>
                    </a:cubicBezTo>
                    <a:lnTo>
                      <a:pt x="4179" y="1"/>
                    </a:lnTo>
                    <a:lnTo>
                      <a:pt x="4183" y="1"/>
                    </a:lnTo>
                    <a:close/>
                    <a:moveTo>
                      <a:pt x="4179" y="1"/>
                    </a:moveTo>
                    <a:lnTo>
                      <a:pt x="3624" y="132"/>
                    </a:lnTo>
                    <a:cubicBezTo>
                      <a:pt x="3438" y="176"/>
                      <a:pt x="3252" y="208"/>
                      <a:pt x="3066" y="241"/>
                    </a:cubicBezTo>
                    <a:cubicBezTo>
                      <a:pt x="2880" y="274"/>
                      <a:pt x="2694" y="296"/>
                      <a:pt x="2497" y="318"/>
                    </a:cubicBezTo>
                    <a:cubicBezTo>
                      <a:pt x="2310" y="340"/>
                      <a:pt x="2125" y="351"/>
                      <a:pt x="1928" y="361"/>
                    </a:cubicBezTo>
                    <a:cubicBezTo>
                      <a:pt x="1741" y="373"/>
                      <a:pt x="1555" y="373"/>
                      <a:pt x="1358" y="373"/>
                    </a:cubicBezTo>
                    <a:cubicBezTo>
                      <a:pt x="1172" y="373"/>
                      <a:pt x="986" y="361"/>
                      <a:pt x="789" y="329"/>
                    </a:cubicBezTo>
                    <a:cubicBezTo>
                      <a:pt x="602" y="296"/>
                      <a:pt x="417" y="241"/>
                      <a:pt x="252" y="164"/>
                    </a:cubicBezTo>
                    <a:cubicBezTo>
                      <a:pt x="164" y="121"/>
                      <a:pt x="77" y="77"/>
                      <a:pt x="1" y="23"/>
                    </a:cubicBezTo>
                    <a:lnTo>
                      <a:pt x="1" y="23"/>
                    </a:lnTo>
                    <a:cubicBezTo>
                      <a:pt x="77" y="77"/>
                      <a:pt x="164" y="132"/>
                      <a:pt x="241" y="176"/>
                    </a:cubicBezTo>
                    <a:cubicBezTo>
                      <a:pt x="417" y="252"/>
                      <a:pt x="602" y="307"/>
                      <a:pt x="789" y="340"/>
                    </a:cubicBezTo>
                    <a:cubicBezTo>
                      <a:pt x="975" y="373"/>
                      <a:pt x="1172" y="383"/>
                      <a:pt x="1358" y="383"/>
                    </a:cubicBezTo>
                    <a:cubicBezTo>
                      <a:pt x="1416" y="387"/>
                      <a:pt x="1474" y="388"/>
                      <a:pt x="1530" y="388"/>
                    </a:cubicBezTo>
                    <a:cubicBezTo>
                      <a:pt x="1665" y="388"/>
                      <a:pt x="1796" y="380"/>
                      <a:pt x="1928" y="373"/>
                    </a:cubicBezTo>
                    <a:cubicBezTo>
                      <a:pt x="2125" y="361"/>
                      <a:pt x="2310" y="351"/>
                      <a:pt x="2497" y="329"/>
                    </a:cubicBezTo>
                    <a:cubicBezTo>
                      <a:pt x="2694" y="307"/>
                      <a:pt x="2880" y="285"/>
                      <a:pt x="3066" y="252"/>
                    </a:cubicBezTo>
                    <a:cubicBezTo>
                      <a:pt x="3252" y="220"/>
                      <a:pt x="3438" y="186"/>
                      <a:pt x="3624" y="142"/>
                    </a:cubicBezTo>
                    <a:cubicBezTo>
                      <a:pt x="3809" y="99"/>
                      <a:pt x="3994" y="45"/>
                      <a:pt x="4179" y="1"/>
                    </a:cubicBezTo>
                    <a:close/>
                  </a:path>
                </a:pathLst>
              </a:custGeom>
              <a:solidFill>
                <a:srgbClr val="578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51"/>
              <p:cNvSpPr/>
              <p:nvPr/>
            </p:nvSpPr>
            <p:spPr>
              <a:xfrm>
                <a:off x="5701582" y="3850079"/>
                <a:ext cx="58398" cy="9939"/>
              </a:xfrm>
              <a:custGeom>
                <a:avLst/>
                <a:gdLst/>
                <a:ahLst/>
                <a:cxnLst/>
                <a:rect l="l" t="t" r="r" b="b"/>
                <a:pathLst>
                  <a:path w="2027" h="345" extrusionOk="0">
                    <a:moveTo>
                      <a:pt x="2026" y="1"/>
                    </a:moveTo>
                    <a:lnTo>
                      <a:pt x="1906" y="55"/>
                    </a:lnTo>
                    <a:lnTo>
                      <a:pt x="1785" y="110"/>
                    </a:lnTo>
                    <a:lnTo>
                      <a:pt x="1785" y="110"/>
                    </a:lnTo>
                    <a:lnTo>
                      <a:pt x="1906" y="67"/>
                    </a:lnTo>
                    <a:lnTo>
                      <a:pt x="2026" y="1"/>
                    </a:lnTo>
                    <a:close/>
                    <a:moveTo>
                      <a:pt x="1785" y="110"/>
                    </a:moveTo>
                    <a:lnTo>
                      <a:pt x="1665" y="154"/>
                    </a:lnTo>
                    <a:lnTo>
                      <a:pt x="1544" y="187"/>
                    </a:lnTo>
                    <a:cubicBezTo>
                      <a:pt x="1369" y="242"/>
                      <a:pt x="1205" y="274"/>
                      <a:pt x="1030" y="296"/>
                    </a:cubicBezTo>
                    <a:cubicBezTo>
                      <a:pt x="906" y="321"/>
                      <a:pt x="776" y="333"/>
                      <a:pt x="645" y="333"/>
                    </a:cubicBezTo>
                    <a:cubicBezTo>
                      <a:pt x="602" y="333"/>
                      <a:pt x="558" y="332"/>
                      <a:pt x="515" y="329"/>
                    </a:cubicBezTo>
                    <a:cubicBezTo>
                      <a:pt x="351" y="329"/>
                      <a:pt x="176" y="308"/>
                      <a:pt x="1" y="286"/>
                    </a:cubicBezTo>
                    <a:lnTo>
                      <a:pt x="1" y="286"/>
                    </a:lnTo>
                    <a:cubicBezTo>
                      <a:pt x="176" y="318"/>
                      <a:pt x="340" y="340"/>
                      <a:pt x="515" y="340"/>
                    </a:cubicBezTo>
                    <a:cubicBezTo>
                      <a:pt x="562" y="343"/>
                      <a:pt x="610" y="344"/>
                      <a:pt x="657" y="344"/>
                    </a:cubicBezTo>
                    <a:cubicBezTo>
                      <a:pt x="785" y="344"/>
                      <a:pt x="913" y="334"/>
                      <a:pt x="1041" y="318"/>
                    </a:cubicBezTo>
                    <a:cubicBezTo>
                      <a:pt x="1205" y="296"/>
                      <a:pt x="1380" y="252"/>
                      <a:pt x="1544" y="198"/>
                    </a:cubicBezTo>
                    <a:lnTo>
                      <a:pt x="1665" y="165"/>
                    </a:lnTo>
                    <a:lnTo>
                      <a:pt x="1785" y="110"/>
                    </a:lnTo>
                    <a:close/>
                  </a:path>
                </a:pathLst>
              </a:custGeom>
              <a:solidFill>
                <a:srgbClr val="578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51"/>
              <p:cNvSpPr/>
              <p:nvPr/>
            </p:nvSpPr>
            <p:spPr>
              <a:xfrm>
                <a:off x="5981068" y="3846622"/>
                <a:ext cx="54912" cy="8211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285" extrusionOk="0">
                    <a:moveTo>
                      <a:pt x="1906" y="0"/>
                    </a:moveTo>
                    <a:lnTo>
                      <a:pt x="1785" y="44"/>
                    </a:lnTo>
                    <a:lnTo>
                      <a:pt x="1665" y="88"/>
                    </a:lnTo>
                    <a:lnTo>
                      <a:pt x="1544" y="131"/>
                    </a:lnTo>
                    <a:cubicBezTo>
                      <a:pt x="1380" y="175"/>
                      <a:pt x="1205" y="219"/>
                      <a:pt x="1040" y="241"/>
                    </a:cubicBezTo>
                    <a:cubicBezTo>
                      <a:pt x="865" y="263"/>
                      <a:pt x="690" y="274"/>
                      <a:pt x="515" y="274"/>
                    </a:cubicBezTo>
                    <a:cubicBezTo>
                      <a:pt x="351" y="263"/>
                      <a:pt x="176" y="252"/>
                      <a:pt x="1" y="219"/>
                    </a:cubicBezTo>
                    <a:lnTo>
                      <a:pt x="1" y="219"/>
                    </a:lnTo>
                    <a:cubicBezTo>
                      <a:pt x="176" y="252"/>
                      <a:pt x="351" y="274"/>
                      <a:pt x="515" y="285"/>
                    </a:cubicBezTo>
                    <a:cubicBezTo>
                      <a:pt x="690" y="285"/>
                      <a:pt x="865" y="274"/>
                      <a:pt x="1040" y="252"/>
                    </a:cubicBezTo>
                    <a:cubicBezTo>
                      <a:pt x="1205" y="230"/>
                      <a:pt x="1380" y="197"/>
                      <a:pt x="1544" y="143"/>
                    </a:cubicBezTo>
                    <a:lnTo>
                      <a:pt x="1665" y="99"/>
                    </a:lnTo>
                    <a:lnTo>
                      <a:pt x="1785" y="55"/>
                    </a:lnTo>
                    <a:lnTo>
                      <a:pt x="1906" y="0"/>
                    </a:lnTo>
                    <a:close/>
                  </a:path>
                </a:pathLst>
              </a:custGeom>
              <a:solidFill>
                <a:srgbClr val="578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51"/>
              <p:cNvSpPr/>
              <p:nvPr/>
            </p:nvSpPr>
            <p:spPr>
              <a:xfrm>
                <a:off x="5613280" y="3443829"/>
                <a:ext cx="57101" cy="14290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496" extrusionOk="0">
                    <a:moveTo>
                      <a:pt x="0" y="0"/>
                    </a:moveTo>
                    <a:cubicBezTo>
                      <a:pt x="25" y="22"/>
                      <a:pt x="50" y="44"/>
                      <a:pt x="75" y="65"/>
                    </a:cubicBezTo>
                    <a:lnTo>
                      <a:pt x="75" y="65"/>
                    </a:lnTo>
                    <a:cubicBezTo>
                      <a:pt x="50" y="42"/>
                      <a:pt x="25" y="20"/>
                      <a:pt x="0" y="0"/>
                    </a:cubicBezTo>
                    <a:close/>
                    <a:moveTo>
                      <a:pt x="1982" y="307"/>
                    </a:moveTo>
                    <a:cubicBezTo>
                      <a:pt x="1899" y="345"/>
                      <a:pt x="1816" y="378"/>
                      <a:pt x="1732" y="404"/>
                    </a:cubicBezTo>
                    <a:lnTo>
                      <a:pt x="1732" y="404"/>
                    </a:lnTo>
                    <a:cubicBezTo>
                      <a:pt x="1819" y="382"/>
                      <a:pt x="1906" y="350"/>
                      <a:pt x="1982" y="307"/>
                    </a:cubicBezTo>
                    <a:close/>
                    <a:moveTo>
                      <a:pt x="1732" y="404"/>
                    </a:moveTo>
                    <a:cubicBezTo>
                      <a:pt x="1731" y="404"/>
                      <a:pt x="1731" y="405"/>
                      <a:pt x="1730" y="405"/>
                    </a:cubicBezTo>
                    <a:cubicBezTo>
                      <a:pt x="1730" y="405"/>
                      <a:pt x="1730" y="405"/>
                      <a:pt x="1729" y="405"/>
                    </a:cubicBezTo>
                    <a:lnTo>
                      <a:pt x="1729" y="405"/>
                    </a:lnTo>
                    <a:cubicBezTo>
                      <a:pt x="1730" y="405"/>
                      <a:pt x="1731" y="405"/>
                      <a:pt x="1732" y="404"/>
                    </a:cubicBezTo>
                    <a:close/>
                    <a:moveTo>
                      <a:pt x="75" y="65"/>
                    </a:moveTo>
                    <a:cubicBezTo>
                      <a:pt x="117" y="102"/>
                      <a:pt x="160" y="141"/>
                      <a:pt x="208" y="175"/>
                    </a:cubicBezTo>
                    <a:cubicBezTo>
                      <a:pt x="274" y="219"/>
                      <a:pt x="351" y="273"/>
                      <a:pt x="427" y="307"/>
                    </a:cubicBezTo>
                    <a:cubicBezTo>
                      <a:pt x="592" y="394"/>
                      <a:pt x="767" y="449"/>
                      <a:pt x="942" y="470"/>
                    </a:cubicBezTo>
                    <a:cubicBezTo>
                      <a:pt x="1030" y="487"/>
                      <a:pt x="1120" y="495"/>
                      <a:pt x="1210" y="495"/>
                    </a:cubicBezTo>
                    <a:cubicBezTo>
                      <a:pt x="1300" y="495"/>
                      <a:pt x="1390" y="487"/>
                      <a:pt x="1478" y="470"/>
                    </a:cubicBezTo>
                    <a:cubicBezTo>
                      <a:pt x="1565" y="460"/>
                      <a:pt x="1653" y="438"/>
                      <a:pt x="1729" y="405"/>
                    </a:cubicBezTo>
                    <a:lnTo>
                      <a:pt x="1729" y="405"/>
                    </a:lnTo>
                    <a:cubicBezTo>
                      <a:pt x="1647" y="430"/>
                      <a:pt x="1564" y="449"/>
                      <a:pt x="1478" y="460"/>
                    </a:cubicBezTo>
                    <a:cubicBezTo>
                      <a:pt x="1385" y="471"/>
                      <a:pt x="1295" y="476"/>
                      <a:pt x="1206" y="476"/>
                    </a:cubicBezTo>
                    <a:cubicBezTo>
                      <a:pt x="1117" y="476"/>
                      <a:pt x="1030" y="471"/>
                      <a:pt x="942" y="460"/>
                    </a:cubicBezTo>
                    <a:cubicBezTo>
                      <a:pt x="767" y="427"/>
                      <a:pt x="592" y="372"/>
                      <a:pt x="438" y="295"/>
                    </a:cubicBezTo>
                    <a:cubicBezTo>
                      <a:pt x="304" y="233"/>
                      <a:pt x="185" y="156"/>
                      <a:pt x="75" y="65"/>
                    </a:cubicBezTo>
                    <a:close/>
                  </a:path>
                </a:pathLst>
              </a:custGeom>
              <a:solidFill>
                <a:srgbClr val="578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51"/>
              <p:cNvSpPr/>
              <p:nvPr/>
            </p:nvSpPr>
            <p:spPr>
              <a:xfrm>
                <a:off x="5928087" y="3470623"/>
                <a:ext cx="57101" cy="14290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496" extrusionOk="0">
                    <a:moveTo>
                      <a:pt x="0" y="0"/>
                    </a:moveTo>
                    <a:cubicBezTo>
                      <a:pt x="23" y="21"/>
                      <a:pt x="46" y="42"/>
                      <a:pt x="70" y="62"/>
                    </a:cubicBezTo>
                    <a:lnTo>
                      <a:pt x="70" y="62"/>
                    </a:lnTo>
                    <a:cubicBezTo>
                      <a:pt x="46" y="40"/>
                      <a:pt x="23" y="20"/>
                      <a:pt x="0" y="0"/>
                    </a:cubicBezTo>
                    <a:close/>
                    <a:moveTo>
                      <a:pt x="70" y="62"/>
                    </a:moveTo>
                    <a:lnTo>
                      <a:pt x="70" y="62"/>
                    </a:lnTo>
                    <a:cubicBezTo>
                      <a:pt x="113" y="100"/>
                      <a:pt x="158" y="140"/>
                      <a:pt x="208" y="175"/>
                    </a:cubicBezTo>
                    <a:cubicBezTo>
                      <a:pt x="273" y="219"/>
                      <a:pt x="350" y="274"/>
                      <a:pt x="427" y="307"/>
                    </a:cubicBezTo>
                    <a:cubicBezTo>
                      <a:pt x="591" y="394"/>
                      <a:pt x="766" y="450"/>
                      <a:pt x="942" y="471"/>
                    </a:cubicBezTo>
                    <a:cubicBezTo>
                      <a:pt x="1029" y="488"/>
                      <a:pt x="1119" y="496"/>
                      <a:pt x="1210" y="496"/>
                    </a:cubicBezTo>
                    <a:cubicBezTo>
                      <a:pt x="1300" y="496"/>
                      <a:pt x="1390" y="488"/>
                      <a:pt x="1478" y="471"/>
                    </a:cubicBezTo>
                    <a:cubicBezTo>
                      <a:pt x="1565" y="460"/>
                      <a:pt x="1653" y="438"/>
                      <a:pt x="1730" y="406"/>
                    </a:cubicBezTo>
                    <a:cubicBezTo>
                      <a:pt x="1818" y="384"/>
                      <a:pt x="1905" y="351"/>
                      <a:pt x="1981" y="307"/>
                    </a:cubicBezTo>
                    <a:lnTo>
                      <a:pt x="1981" y="307"/>
                    </a:lnTo>
                    <a:cubicBezTo>
                      <a:pt x="1818" y="384"/>
                      <a:pt x="1653" y="438"/>
                      <a:pt x="1467" y="460"/>
                    </a:cubicBezTo>
                    <a:cubicBezTo>
                      <a:pt x="1380" y="471"/>
                      <a:pt x="1292" y="477"/>
                      <a:pt x="1204" y="477"/>
                    </a:cubicBezTo>
                    <a:cubicBezTo>
                      <a:pt x="1117" y="477"/>
                      <a:pt x="1029" y="471"/>
                      <a:pt x="942" y="460"/>
                    </a:cubicBezTo>
                    <a:cubicBezTo>
                      <a:pt x="766" y="428"/>
                      <a:pt x="591" y="384"/>
                      <a:pt x="438" y="296"/>
                    </a:cubicBezTo>
                    <a:cubicBezTo>
                      <a:pt x="302" y="233"/>
                      <a:pt x="182" y="155"/>
                      <a:pt x="70" y="62"/>
                    </a:cubicBezTo>
                    <a:close/>
                  </a:path>
                </a:pathLst>
              </a:custGeom>
              <a:solidFill>
                <a:srgbClr val="578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51"/>
              <p:cNvSpPr/>
              <p:nvPr/>
            </p:nvSpPr>
            <p:spPr>
              <a:xfrm>
                <a:off x="5440420" y="2299410"/>
                <a:ext cx="671273" cy="701869"/>
              </a:xfrm>
              <a:custGeom>
                <a:avLst/>
                <a:gdLst/>
                <a:ahLst/>
                <a:cxnLst/>
                <a:rect l="l" t="t" r="r" b="b"/>
                <a:pathLst>
                  <a:path w="23300" h="24362" extrusionOk="0">
                    <a:moveTo>
                      <a:pt x="14431" y="0"/>
                    </a:moveTo>
                    <a:cubicBezTo>
                      <a:pt x="13193" y="0"/>
                      <a:pt x="11957" y="73"/>
                      <a:pt x="10719" y="165"/>
                    </a:cubicBezTo>
                    <a:cubicBezTo>
                      <a:pt x="9120" y="296"/>
                      <a:pt x="7161" y="133"/>
                      <a:pt x="5716" y="953"/>
                    </a:cubicBezTo>
                    <a:cubicBezTo>
                      <a:pt x="5223" y="1238"/>
                      <a:pt x="4807" y="1632"/>
                      <a:pt x="4402" y="2038"/>
                    </a:cubicBezTo>
                    <a:cubicBezTo>
                      <a:pt x="3558" y="2880"/>
                      <a:pt x="2738" y="3768"/>
                      <a:pt x="1960" y="4676"/>
                    </a:cubicBezTo>
                    <a:cubicBezTo>
                      <a:pt x="1358" y="5398"/>
                      <a:pt x="756" y="6121"/>
                      <a:pt x="121" y="6822"/>
                    </a:cubicBezTo>
                    <a:cubicBezTo>
                      <a:pt x="66" y="6877"/>
                      <a:pt x="11" y="6943"/>
                      <a:pt x="11" y="7019"/>
                    </a:cubicBezTo>
                    <a:cubicBezTo>
                      <a:pt x="1" y="7085"/>
                      <a:pt x="33" y="7140"/>
                      <a:pt x="66" y="7205"/>
                    </a:cubicBezTo>
                    <a:cubicBezTo>
                      <a:pt x="1008" y="8946"/>
                      <a:pt x="2628" y="10315"/>
                      <a:pt x="4500" y="10972"/>
                    </a:cubicBezTo>
                    <a:cubicBezTo>
                      <a:pt x="4958" y="9773"/>
                      <a:pt x="5644" y="8607"/>
                      <a:pt x="5768" y="7311"/>
                    </a:cubicBezTo>
                    <a:lnTo>
                      <a:pt x="5768" y="7311"/>
                    </a:lnTo>
                    <a:cubicBezTo>
                      <a:pt x="5630" y="8794"/>
                      <a:pt x="5879" y="10190"/>
                      <a:pt x="5847" y="11661"/>
                    </a:cubicBezTo>
                    <a:cubicBezTo>
                      <a:pt x="5803" y="13282"/>
                      <a:pt x="5519" y="14935"/>
                      <a:pt x="5913" y="16534"/>
                    </a:cubicBezTo>
                    <a:cubicBezTo>
                      <a:pt x="5873" y="16518"/>
                      <a:pt x="5833" y="16511"/>
                      <a:pt x="5792" y="16511"/>
                    </a:cubicBezTo>
                    <a:cubicBezTo>
                      <a:pt x="5577" y="16511"/>
                      <a:pt x="5367" y="16717"/>
                      <a:pt x="5322" y="16938"/>
                    </a:cubicBezTo>
                    <a:cubicBezTo>
                      <a:pt x="5256" y="17213"/>
                      <a:pt x="5354" y="17486"/>
                      <a:pt x="5453" y="17738"/>
                    </a:cubicBezTo>
                    <a:cubicBezTo>
                      <a:pt x="5124" y="18198"/>
                      <a:pt x="5135" y="18877"/>
                      <a:pt x="5485" y="19325"/>
                    </a:cubicBezTo>
                    <a:cubicBezTo>
                      <a:pt x="5037" y="19369"/>
                      <a:pt x="4665" y="19796"/>
                      <a:pt x="4675" y="20245"/>
                    </a:cubicBezTo>
                    <a:cubicBezTo>
                      <a:pt x="4687" y="20475"/>
                      <a:pt x="4774" y="20727"/>
                      <a:pt x="4675" y="20935"/>
                    </a:cubicBezTo>
                    <a:cubicBezTo>
                      <a:pt x="4489" y="21351"/>
                      <a:pt x="4030" y="21581"/>
                      <a:pt x="3811" y="22008"/>
                    </a:cubicBezTo>
                    <a:cubicBezTo>
                      <a:pt x="3471" y="22676"/>
                      <a:pt x="3373" y="23628"/>
                      <a:pt x="3263" y="24362"/>
                    </a:cubicBezTo>
                    <a:cubicBezTo>
                      <a:pt x="3690" y="23442"/>
                      <a:pt x="4566" y="22731"/>
                      <a:pt x="5562" y="22512"/>
                    </a:cubicBezTo>
                    <a:cubicBezTo>
                      <a:pt x="5829" y="22451"/>
                      <a:pt x="6099" y="22425"/>
                      <a:pt x="6370" y="22425"/>
                    </a:cubicBezTo>
                    <a:cubicBezTo>
                      <a:pt x="7136" y="22425"/>
                      <a:pt x="7911" y="22636"/>
                      <a:pt x="8639" y="22894"/>
                    </a:cubicBezTo>
                    <a:cubicBezTo>
                      <a:pt x="9624" y="23234"/>
                      <a:pt x="10609" y="23661"/>
                      <a:pt x="11650" y="23782"/>
                    </a:cubicBezTo>
                    <a:cubicBezTo>
                      <a:pt x="11786" y="23797"/>
                      <a:pt x="11921" y="23804"/>
                      <a:pt x="12055" y="23804"/>
                    </a:cubicBezTo>
                    <a:cubicBezTo>
                      <a:pt x="14006" y="23804"/>
                      <a:pt x="15775" y="22318"/>
                      <a:pt x="17496" y="21581"/>
                    </a:cubicBezTo>
                    <a:cubicBezTo>
                      <a:pt x="17644" y="21517"/>
                      <a:pt x="18975" y="21266"/>
                      <a:pt x="19395" y="21266"/>
                    </a:cubicBezTo>
                    <a:cubicBezTo>
                      <a:pt x="19475" y="21266"/>
                      <a:pt x="19521" y="21275"/>
                      <a:pt x="19521" y="21296"/>
                    </a:cubicBezTo>
                    <a:cubicBezTo>
                      <a:pt x="19543" y="20891"/>
                      <a:pt x="19434" y="20475"/>
                      <a:pt x="19204" y="20125"/>
                    </a:cubicBezTo>
                    <a:cubicBezTo>
                      <a:pt x="19127" y="20004"/>
                      <a:pt x="19029" y="19895"/>
                      <a:pt x="18996" y="19763"/>
                    </a:cubicBezTo>
                    <a:cubicBezTo>
                      <a:pt x="18942" y="19556"/>
                      <a:pt x="19007" y="19347"/>
                      <a:pt x="19040" y="19150"/>
                    </a:cubicBezTo>
                    <a:cubicBezTo>
                      <a:pt x="19117" y="18723"/>
                      <a:pt x="19007" y="18274"/>
                      <a:pt x="18745" y="17935"/>
                    </a:cubicBezTo>
                    <a:cubicBezTo>
                      <a:pt x="18646" y="17804"/>
                      <a:pt x="18514" y="17672"/>
                      <a:pt x="18460" y="17519"/>
                    </a:cubicBezTo>
                    <a:cubicBezTo>
                      <a:pt x="18416" y="17398"/>
                      <a:pt x="18405" y="17278"/>
                      <a:pt x="18405" y="17157"/>
                    </a:cubicBezTo>
                    <a:cubicBezTo>
                      <a:pt x="18383" y="16622"/>
                      <a:pt x="18154" y="9811"/>
                      <a:pt x="18273" y="9811"/>
                    </a:cubicBezTo>
                    <a:cubicBezTo>
                      <a:pt x="18273" y="9811"/>
                      <a:pt x="18273" y="9811"/>
                      <a:pt x="18273" y="9811"/>
                    </a:cubicBezTo>
                    <a:cubicBezTo>
                      <a:pt x="18456" y="9823"/>
                      <a:pt x="18639" y="9828"/>
                      <a:pt x="18822" y="9828"/>
                    </a:cubicBezTo>
                    <a:cubicBezTo>
                      <a:pt x="20384" y="9828"/>
                      <a:pt x="21947" y="9414"/>
                      <a:pt x="23299" y="8639"/>
                    </a:cubicBezTo>
                    <a:cubicBezTo>
                      <a:pt x="22598" y="8059"/>
                      <a:pt x="22149" y="7238"/>
                      <a:pt x="21723" y="6439"/>
                    </a:cubicBezTo>
                    <a:cubicBezTo>
                      <a:pt x="21229" y="5508"/>
                      <a:pt x="20726" y="4578"/>
                      <a:pt x="20234" y="3658"/>
                    </a:cubicBezTo>
                    <a:cubicBezTo>
                      <a:pt x="19818" y="2880"/>
                      <a:pt x="19456" y="1797"/>
                      <a:pt x="18854" y="1162"/>
                    </a:cubicBezTo>
                    <a:cubicBezTo>
                      <a:pt x="17803" y="89"/>
                      <a:pt x="16084" y="23"/>
                      <a:pt x="14694" y="1"/>
                    </a:cubicBezTo>
                    <a:cubicBezTo>
                      <a:pt x="14606" y="0"/>
                      <a:pt x="14519" y="0"/>
                      <a:pt x="14431" y="0"/>
                    </a:cubicBezTo>
                    <a:close/>
                  </a:path>
                </a:pathLst>
              </a:custGeom>
              <a:solidFill>
                <a:srgbClr val="D3B3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51"/>
              <p:cNvSpPr/>
              <p:nvPr/>
            </p:nvSpPr>
            <p:spPr>
              <a:xfrm>
                <a:off x="5631574" y="2314247"/>
                <a:ext cx="663" cy="1296"/>
              </a:xfrm>
              <a:custGeom>
                <a:avLst/>
                <a:gdLst/>
                <a:ahLst/>
                <a:cxnLst/>
                <a:rect l="l" t="t" r="r" b="b"/>
                <a:pathLst>
                  <a:path w="23" h="45" extrusionOk="0">
                    <a:moveTo>
                      <a:pt x="11" y="0"/>
                    </a:moveTo>
                    <a:cubicBezTo>
                      <a:pt x="0" y="0"/>
                      <a:pt x="0" y="0"/>
                      <a:pt x="0" y="12"/>
                    </a:cubicBezTo>
                    <a:cubicBezTo>
                      <a:pt x="0" y="22"/>
                      <a:pt x="11" y="34"/>
                      <a:pt x="11" y="44"/>
                    </a:cubicBezTo>
                    <a:lnTo>
                      <a:pt x="22" y="44"/>
                    </a:lnTo>
                    <a:cubicBezTo>
                      <a:pt x="22" y="34"/>
                      <a:pt x="11" y="12"/>
                      <a:pt x="11" y="0"/>
                    </a:cubicBezTo>
                    <a:close/>
                  </a:path>
                </a:pathLst>
              </a:custGeom>
              <a:solidFill>
                <a:srgbClr val="8403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51"/>
              <p:cNvSpPr/>
              <p:nvPr/>
            </p:nvSpPr>
            <p:spPr>
              <a:xfrm>
                <a:off x="5696858" y="2306036"/>
                <a:ext cx="663" cy="663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extrusionOk="0">
                    <a:moveTo>
                      <a:pt x="0" y="1"/>
                    </a:moveTo>
                    <a:cubicBezTo>
                      <a:pt x="12" y="1"/>
                      <a:pt x="12" y="12"/>
                      <a:pt x="12" y="23"/>
                    </a:cubicBezTo>
                    <a:lnTo>
                      <a:pt x="22" y="23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8403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51"/>
              <p:cNvSpPr/>
              <p:nvPr/>
            </p:nvSpPr>
            <p:spPr>
              <a:xfrm>
                <a:off x="5538835" y="2571318"/>
                <a:ext cx="50504" cy="31259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1085" extrusionOk="0">
                    <a:moveTo>
                      <a:pt x="1752" y="1"/>
                    </a:moveTo>
                    <a:cubicBezTo>
                      <a:pt x="1752" y="11"/>
                      <a:pt x="1741" y="11"/>
                      <a:pt x="1741" y="11"/>
                    </a:cubicBezTo>
                    <a:lnTo>
                      <a:pt x="1730" y="11"/>
                    </a:lnTo>
                    <a:cubicBezTo>
                      <a:pt x="1730" y="23"/>
                      <a:pt x="1719" y="23"/>
                      <a:pt x="1719" y="33"/>
                    </a:cubicBezTo>
                    <a:cubicBezTo>
                      <a:pt x="1730" y="23"/>
                      <a:pt x="1741" y="23"/>
                      <a:pt x="1741" y="23"/>
                    </a:cubicBezTo>
                    <a:lnTo>
                      <a:pt x="1752" y="23"/>
                    </a:lnTo>
                    <a:lnTo>
                      <a:pt x="1752" y="1"/>
                    </a:lnTo>
                    <a:close/>
                    <a:moveTo>
                      <a:pt x="0" y="1074"/>
                    </a:moveTo>
                    <a:cubicBezTo>
                      <a:pt x="0" y="1084"/>
                      <a:pt x="0" y="1084"/>
                      <a:pt x="11" y="1084"/>
                    </a:cubicBezTo>
                    <a:cubicBezTo>
                      <a:pt x="11" y="1084"/>
                      <a:pt x="11" y="1074"/>
                      <a:pt x="22" y="1074"/>
                    </a:cubicBezTo>
                    <a:close/>
                  </a:path>
                </a:pathLst>
              </a:custGeom>
              <a:solidFill>
                <a:srgbClr val="8403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51"/>
              <p:cNvSpPr/>
              <p:nvPr/>
            </p:nvSpPr>
            <p:spPr>
              <a:xfrm>
                <a:off x="5605386" y="2539455"/>
                <a:ext cx="29" cy="7923"/>
              </a:xfrm>
              <a:custGeom>
                <a:avLst/>
                <a:gdLst/>
                <a:ahLst/>
                <a:cxnLst/>
                <a:rect l="l" t="t" r="r" b="b"/>
                <a:pathLst>
                  <a:path w="1" h="275" extrusionOk="0">
                    <a:moveTo>
                      <a:pt x="0" y="1"/>
                    </a:moveTo>
                    <a:lnTo>
                      <a:pt x="0" y="220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9505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51"/>
              <p:cNvSpPr/>
              <p:nvPr/>
            </p:nvSpPr>
            <p:spPr>
              <a:xfrm>
                <a:off x="5605703" y="2554292"/>
                <a:ext cx="951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702" extrusionOk="0">
                    <a:moveTo>
                      <a:pt x="1" y="1"/>
                    </a:moveTo>
                    <a:lnTo>
                      <a:pt x="1" y="55"/>
                    </a:lnTo>
                    <a:cubicBezTo>
                      <a:pt x="1" y="57"/>
                      <a:pt x="1" y="60"/>
                      <a:pt x="1" y="62"/>
                    </a:cubicBezTo>
                    <a:lnTo>
                      <a:pt x="1" y="62"/>
                    </a:lnTo>
                    <a:cubicBezTo>
                      <a:pt x="1" y="42"/>
                      <a:pt x="1" y="21"/>
                      <a:pt x="1" y="1"/>
                    </a:cubicBezTo>
                    <a:close/>
                    <a:moveTo>
                      <a:pt x="1" y="62"/>
                    </a:moveTo>
                    <a:cubicBezTo>
                      <a:pt x="3" y="181"/>
                      <a:pt x="11" y="300"/>
                      <a:pt x="20" y="412"/>
                    </a:cubicBezTo>
                    <a:lnTo>
                      <a:pt x="20" y="412"/>
                    </a:lnTo>
                    <a:cubicBezTo>
                      <a:pt x="11" y="295"/>
                      <a:pt x="10" y="179"/>
                      <a:pt x="1" y="62"/>
                    </a:cubicBezTo>
                    <a:close/>
                    <a:moveTo>
                      <a:pt x="20" y="412"/>
                    </a:moveTo>
                    <a:cubicBezTo>
                      <a:pt x="20" y="425"/>
                      <a:pt x="21" y="437"/>
                      <a:pt x="22" y="449"/>
                    </a:cubicBezTo>
                    <a:cubicBezTo>
                      <a:pt x="21" y="437"/>
                      <a:pt x="21" y="425"/>
                      <a:pt x="20" y="412"/>
                    </a:cubicBezTo>
                    <a:close/>
                    <a:moveTo>
                      <a:pt x="22" y="461"/>
                    </a:moveTo>
                    <a:cubicBezTo>
                      <a:pt x="22" y="537"/>
                      <a:pt x="22" y="624"/>
                      <a:pt x="33" y="701"/>
                    </a:cubicBezTo>
                    <a:lnTo>
                      <a:pt x="33" y="668"/>
                    </a:lnTo>
                    <a:cubicBezTo>
                      <a:pt x="33" y="603"/>
                      <a:pt x="22" y="526"/>
                      <a:pt x="22" y="461"/>
                    </a:cubicBezTo>
                    <a:close/>
                  </a:path>
                </a:pathLst>
              </a:custGeom>
              <a:solidFill>
                <a:srgbClr val="9505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51"/>
              <p:cNvSpPr/>
              <p:nvPr/>
            </p:nvSpPr>
            <p:spPr>
              <a:xfrm>
                <a:off x="5606336" y="2567227"/>
                <a:ext cx="29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2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8403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51"/>
              <p:cNvSpPr/>
              <p:nvPr/>
            </p:nvSpPr>
            <p:spPr>
              <a:xfrm>
                <a:off x="5593084" y="2793069"/>
                <a:ext cx="412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43" h="735" extrusionOk="0">
                    <a:moveTo>
                      <a:pt x="1" y="0"/>
                    </a:moveTo>
                    <a:lnTo>
                      <a:pt x="1" y="66"/>
                    </a:lnTo>
                    <a:cubicBezTo>
                      <a:pt x="11" y="165"/>
                      <a:pt x="23" y="263"/>
                      <a:pt x="55" y="362"/>
                    </a:cubicBezTo>
                    <a:cubicBezTo>
                      <a:pt x="55" y="373"/>
                      <a:pt x="66" y="395"/>
                      <a:pt x="77" y="406"/>
                    </a:cubicBezTo>
                    <a:cubicBezTo>
                      <a:pt x="77" y="417"/>
                      <a:pt x="88" y="428"/>
                      <a:pt x="88" y="450"/>
                    </a:cubicBezTo>
                    <a:lnTo>
                      <a:pt x="88" y="428"/>
                    </a:lnTo>
                    <a:cubicBezTo>
                      <a:pt x="44" y="285"/>
                      <a:pt x="11" y="143"/>
                      <a:pt x="1" y="0"/>
                    </a:cubicBezTo>
                    <a:close/>
                    <a:moveTo>
                      <a:pt x="55" y="384"/>
                    </a:moveTo>
                    <a:lnTo>
                      <a:pt x="88" y="482"/>
                    </a:lnTo>
                    <a:lnTo>
                      <a:pt x="88" y="450"/>
                    </a:lnTo>
                    <a:cubicBezTo>
                      <a:pt x="88" y="438"/>
                      <a:pt x="77" y="428"/>
                      <a:pt x="66" y="406"/>
                    </a:cubicBezTo>
                    <a:cubicBezTo>
                      <a:pt x="66" y="406"/>
                      <a:pt x="66" y="395"/>
                      <a:pt x="55" y="384"/>
                    </a:cubicBezTo>
                    <a:close/>
                    <a:moveTo>
                      <a:pt x="88" y="482"/>
                    </a:moveTo>
                    <a:lnTo>
                      <a:pt x="77" y="734"/>
                    </a:lnTo>
                    <a:cubicBezTo>
                      <a:pt x="99" y="701"/>
                      <a:pt x="121" y="669"/>
                      <a:pt x="143" y="625"/>
                    </a:cubicBezTo>
                    <a:cubicBezTo>
                      <a:pt x="121" y="581"/>
                      <a:pt x="110" y="526"/>
                      <a:pt x="88" y="482"/>
                    </a:cubicBezTo>
                    <a:close/>
                  </a:path>
                </a:pathLst>
              </a:custGeom>
              <a:solidFill>
                <a:srgbClr val="9505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51"/>
              <p:cNvSpPr/>
              <p:nvPr/>
            </p:nvSpPr>
            <p:spPr>
              <a:xfrm>
                <a:off x="5590577" y="2833778"/>
                <a:ext cx="7894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274" h="789" extrusionOk="0">
                    <a:moveTo>
                      <a:pt x="11" y="0"/>
                    </a:moveTo>
                    <a:lnTo>
                      <a:pt x="11" y="0"/>
                    </a:lnTo>
                    <a:cubicBezTo>
                      <a:pt x="0" y="154"/>
                      <a:pt x="22" y="307"/>
                      <a:pt x="76" y="449"/>
                    </a:cubicBezTo>
                    <a:cubicBezTo>
                      <a:pt x="110" y="580"/>
                      <a:pt x="164" y="701"/>
                      <a:pt x="219" y="789"/>
                    </a:cubicBezTo>
                    <a:cubicBezTo>
                      <a:pt x="241" y="777"/>
                      <a:pt x="251" y="777"/>
                      <a:pt x="273" y="777"/>
                    </a:cubicBezTo>
                    <a:cubicBezTo>
                      <a:pt x="197" y="679"/>
                      <a:pt x="131" y="570"/>
                      <a:pt x="88" y="449"/>
                    </a:cubicBezTo>
                    <a:cubicBezTo>
                      <a:pt x="32" y="307"/>
                      <a:pt x="11" y="154"/>
                      <a:pt x="11" y="0"/>
                    </a:cubicBezTo>
                    <a:close/>
                  </a:path>
                </a:pathLst>
              </a:custGeom>
              <a:solidFill>
                <a:srgbClr val="959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51"/>
              <p:cNvSpPr/>
              <p:nvPr/>
            </p:nvSpPr>
            <p:spPr>
              <a:xfrm>
                <a:off x="5987061" y="2844495"/>
                <a:ext cx="2535" cy="20513"/>
              </a:xfrm>
              <a:custGeom>
                <a:avLst/>
                <a:gdLst/>
                <a:ahLst/>
                <a:cxnLst/>
                <a:rect l="l" t="t" r="r" b="b"/>
                <a:pathLst>
                  <a:path w="88" h="712" extrusionOk="0">
                    <a:moveTo>
                      <a:pt x="88" y="1"/>
                    </a:moveTo>
                    <a:cubicBezTo>
                      <a:pt x="88" y="77"/>
                      <a:pt x="77" y="154"/>
                      <a:pt x="66" y="230"/>
                    </a:cubicBezTo>
                    <a:cubicBezTo>
                      <a:pt x="55" y="307"/>
                      <a:pt x="33" y="383"/>
                      <a:pt x="22" y="460"/>
                    </a:cubicBezTo>
                    <a:lnTo>
                      <a:pt x="33" y="438"/>
                    </a:lnTo>
                    <a:lnTo>
                      <a:pt x="44" y="427"/>
                    </a:lnTo>
                    <a:cubicBezTo>
                      <a:pt x="55" y="383"/>
                      <a:pt x="66" y="329"/>
                      <a:pt x="66" y="285"/>
                    </a:cubicBezTo>
                    <a:cubicBezTo>
                      <a:pt x="88" y="198"/>
                      <a:pt x="88" y="99"/>
                      <a:pt x="88" y="1"/>
                    </a:cubicBezTo>
                    <a:close/>
                    <a:moveTo>
                      <a:pt x="33" y="449"/>
                    </a:moveTo>
                    <a:lnTo>
                      <a:pt x="22" y="482"/>
                    </a:lnTo>
                    <a:cubicBezTo>
                      <a:pt x="0" y="558"/>
                      <a:pt x="0" y="636"/>
                      <a:pt x="0" y="712"/>
                    </a:cubicBezTo>
                    <a:cubicBezTo>
                      <a:pt x="0" y="624"/>
                      <a:pt x="22" y="537"/>
                      <a:pt x="33" y="449"/>
                    </a:cubicBezTo>
                    <a:close/>
                  </a:path>
                </a:pathLst>
              </a:custGeom>
              <a:solidFill>
                <a:srgbClr val="9505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51"/>
              <p:cNvSpPr/>
              <p:nvPr/>
            </p:nvSpPr>
            <p:spPr>
              <a:xfrm>
                <a:off x="5534427" y="2912314"/>
                <a:ext cx="468422" cy="90867"/>
              </a:xfrm>
              <a:custGeom>
                <a:avLst/>
                <a:gdLst/>
                <a:ahLst/>
                <a:cxnLst/>
                <a:rect l="l" t="t" r="r" b="b"/>
                <a:pathLst>
                  <a:path w="16259" h="3154" extrusionOk="0">
                    <a:moveTo>
                      <a:pt x="16127" y="0"/>
                    </a:moveTo>
                    <a:cubicBezTo>
                      <a:pt x="15701" y="0"/>
                      <a:pt x="14387" y="241"/>
                      <a:pt x="14233" y="307"/>
                    </a:cubicBezTo>
                    <a:cubicBezTo>
                      <a:pt x="12514" y="1041"/>
                      <a:pt x="10752" y="2530"/>
                      <a:pt x="8792" y="2530"/>
                    </a:cubicBezTo>
                    <a:cubicBezTo>
                      <a:pt x="8660" y="2530"/>
                      <a:pt x="8518" y="2518"/>
                      <a:pt x="8387" y="2508"/>
                    </a:cubicBezTo>
                    <a:cubicBezTo>
                      <a:pt x="7346" y="2387"/>
                      <a:pt x="6361" y="1960"/>
                      <a:pt x="5376" y="1620"/>
                    </a:cubicBezTo>
                    <a:cubicBezTo>
                      <a:pt x="5113" y="1522"/>
                      <a:pt x="4839" y="1435"/>
                      <a:pt x="4565" y="1358"/>
                    </a:cubicBezTo>
                    <a:lnTo>
                      <a:pt x="4565" y="1358"/>
                    </a:lnTo>
                    <a:cubicBezTo>
                      <a:pt x="4587" y="1391"/>
                      <a:pt x="4599" y="1413"/>
                      <a:pt x="4621" y="1435"/>
                    </a:cubicBezTo>
                    <a:cubicBezTo>
                      <a:pt x="4872" y="1511"/>
                      <a:pt x="5124" y="1588"/>
                      <a:pt x="5376" y="1676"/>
                    </a:cubicBezTo>
                    <a:cubicBezTo>
                      <a:pt x="6361" y="2026"/>
                      <a:pt x="7346" y="2453"/>
                      <a:pt x="8387" y="2562"/>
                    </a:cubicBezTo>
                    <a:cubicBezTo>
                      <a:pt x="8518" y="2584"/>
                      <a:pt x="8660" y="2584"/>
                      <a:pt x="8792" y="2584"/>
                    </a:cubicBezTo>
                    <a:cubicBezTo>
                      <a:pt x="10752" y="2584"/>
                      <a:pt x="12514" y="1095"/>
                      <a:pt x="14233" y="362"/>
                    </a:cubicBezTo>
                    <a:cubicBezTo>
                      <a:pt x="14387" y="307"/>
                      <a:pt x="15701" y="55"/>
                      <a:pt x="16127" y="55"/>
                    </a:cubicBezTo>
                    <a:cubicBezTo>
                      <a:pt x="16204" y="55"/>
                      <a:pt x="16258" y="66"/>
                      <a:pt x="16258" y="88"/>
                    </a:cubicBezTo>
                    <a:lnTo>
                      <a:pt x="16258" y="22"/>
                    </a:lnTo>
                    <a:cubicBezTo>
                      <a:pt x="16258" y="0"/>
                      <a:pt x="16204" y="0"/>
                      <a:pt x="16127" y="0"/>
                    </a:cubicBezTo>
                    <a:close/>
                    <a:moveTo>
                      <a:pt x="1642" y="1457"/>
                    </a:moveTo>
                    <a:lnTo>
                      <a:pt x="1642" y="1457"/>
                    </a:lnTo>
                    <a:cubicBezTo>
                      <a:pt x="930" y="1785"/>
                      <a:pt x="339" y="2365"/>
                      <a:pt x="11" y="3066"/>
                    </a:cubicBezTo>
                    <a:cubicBezTo>
                      <a:pt x="11" y="3099"/>
                      <a:pt x="0" y="3121"/>
                      <a:pt x="0" y="3153"/>
                    </a:cubicBezTo>
                    <a:cubicBezTo>
                      <a:pt x="329" y="2442"/>
                      <a:pt x="920" y="1861"/>
                      <a:pt x="1621" y="1533"/>
                    </a:cubicBezTo>
                    <a:cubicBezTo>
                      <a:pt x="1631" y="1511"/>
                      <a:pt x="1631" y="1489"/>
                      <a:pt x="1642" y="1457"/>
                    </a:cubicBezTo>
                    <a:close/>
                  </a:path>
                </a:pathLst>
              </a:custGeom>
              <a:solidFill>
                <a:srgbClr val="49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51"/>
              <p:cNvSpPr/>
              <p:nvPr/>
            </p:nvSpPr>
            <p:spPr>
              <a:xfrm>
                <a:off x="5480475" y="2298775"/>
                <a:ext cx="629959" cy="701883"/>
              </a:xfrm>
              <a:custGeom>
                <a:avLst/>
                <a:gdLst/>
                <a:ahLst/>
                <a:cxnLst/>
                <a:rect l="l" t="t" r="r" b="b"/>
                <a:pathLst>
                  <a:path w="21866" h="24274" extrusionOk="0">
                    <a:moveTo>
                      <a:pt x="4851" y="789"/>
                    </a:moveTo>
                    <a:lnTo>
                      <a:pt x="4927" y="986"/>
                    </a:lnTo>
                    <a:lnTo>
                      <a:pt x="4993" y="1183"/>
                    </a:lnTo>
                    <a:lnTo>
                      <a:pt x="5048" y="1391"/>
                    </a:lnTo>
                    <a:lnTo>
                      <a:pt x="4983" y="1194"/>
                    </a:lnTo>
                    <a:lnTo>
                      <a:pt x="4917" y="986"/>
                    </a:lnTo>
                    <a:lnTo>
                      <a:pt x="4851" y="789"/>
                    </a:lnTo>
                    <a:close/>
                    <a:moveTo>
                      <a:pt x="6898" y="1797"/>
                    </a:moveTo>
                    <a:cubicBezTo>
                      <a:pt x="7052" y="1928"/>
                      <a:pt x="7216" y="2048"/>
                      <a:pt x="7391" y="2169"/>
                    </a:cubicBezTo>
                    <a:cubicBezTo>
                      <a:pt x="7555" y="2289"/>
                      <a:pt x="7730" y="2398"/>
                      <a:pt x="7917" y="2486"/>
                    </a:cubicBezTo>
                    <a:cubicBezTo>
                      <a:pt x="8278" y="2683"/>
                      <a:pt x="8650" y="2836"/>
                      <a:pt x="9044" y="2957"/>
                    </a:cubicBezTo>
                    <a:cubicBezTo>
                      <a:pt x="9438" y="3067"/>
                      <a:pt x="9844" y="3143"/>
                      <a:pt x="10260" y="3165"/>
                    </a:cubicBezTo>
                    <a:cubicBezTo>
                      <a:pt x="10380" y="3176"/>
                      <a:pt x="10511" y="3187"/>
                      <a:pt x="10643" y="3187"/>
                    </a:cubicBezTo>
                    <a:lnTo>
                      <a:pt x="10621" y="3187"/>
                    </a:lnTo>
                    <a:cubicBezTo>
                      <a:pt x="10501" y="3187"/>
                      <a:pt x="10380" y="3187"/>
                      <a:pt x="10260" y="3176"/>
                    </a:cubicBezTo>
                    <a:cubicBezTo>
                      <a:pt x="9844" y="3154"/>
                      <a:pt x="9438" y="3077"/>
                      <a:pt x="9044" y="2968"/>
                    </a:cubicBezTo>
                    <a:cubicBezTo>
                      <a:pt x="8650" y="2858"/>
                      <a:pt x="8267" y="2694"/>
                      <a:pt x="7905" y="2497"/>
                    </a:cubicBezTo>
                    <a:cubicBezTo>
                      <a:pt x="7730" y="2398"/>
                      <a:pt x="7555" y="2289"/>
                      <a:pt x="7380" y="2179"/>
                    </a:cubicBezTo>
                    <a:cubicBezTo>
                      <a:pt x="7216" y="2059"/>
                      <a:pt x="7052" y="1928"/>
                      <a:pt x="6898" y="1797"/>
                    </a:cubicBezTo>
                    <a:close/>
                    <a:moveTo>
                      <a:pt x="11486" y="3121"/>
                    </a:moveTo>
                    <a:lnTo>
                      <a:pt x="11486" y="3121"/>
                    </a:lnTo>
                    <a:cubicBezTo>
                      <a:pt x="11278" y="3154"/>
                      <a:pt x="11080" y="3176"/>
                      <a:pt x="10873" y="3187"/>
                    </a:cubicBezTo>
                    <a:lnTo>
                      <a:pt x="10643" y="3187"/>
                    </a:lnTo>
                    <a:cubicBezTo>
                      <a:pt x="10720" y="3187"/>
                      <a:pt x="10796" y="3187"/>
                      <a:pt x="10873" y="3176"/>
                    </a:cubicBezTo>
                    <a:cubicBezTo>
                      <a:pt x="11080" y="3165"/>
                      <a:pt x="11278" y="3154"/>
                      <a:pt x="11486" y="3121"/>
                    </a:cubicBezTo>
                    <a:close/>
                    <a:moveTo>
                      <a:pt x="4796" y="3340"/>
                    </a:moveTo>
                    <a:lnTo>
                      <a:pt x="4796" y="3340"/>
                    </a:lnTo>
                    <a:cubicBezTo>
                      <a:pt x="4774" y="3614"/>
                      <a:pt x="4742" y="3887"/>
                      <a:pt x="4708" y="4161"/>
                    </a:cubicBezTo>
                    <a:cubicBezTo>
                      <a:pt x="4676" y="4435"/>
                      <a:pt x="4643" y="4709"/>
                      <a:pt x="4599" y="4982"/>
                    </a:cubicBezTo>
                    <a:lnTo>
                      <a:pt x="4698" y="4161"/>
                    </a:lnTo>
                    <a:lnTo>
                      <a:pt x="4796" y="3340"/>
                    </a:lnTo>
                    <a:close/>
                    <a:moveTo>
                      <a:pt x="3022" y="7950"/>
                    </a:moveTo>
                    <a:cubicBezTo>
                      <a:pt x="3013" y="7990"/>
                      <a:pt x="2993" y="8021"/>
                      <a:pt x="2965" y="8042"/>
                    </a:cubicBezTo>
                    <a:lnTo>
                      <a:pt x="2965" y="8042"/>
                    </a:lnTo>
                    <a:cubicBezTo>
                      <a:pt x="2988" y="8015"/>
                      <a:pt x="3007" y="7985"/>
                      <a:pt x="3022" y="7950"/>
                    </a:cubicBezTo>
                    <a:close/>
                    <a:moveTo>
                      <a:pt x="2234" y="8048"/>
                    </a:moveTo>
                    <a:cubicBezTo>
                      <a:pt x="2278" y="8103"/>
                      <a:pt x="2355" y="8147"/>
                      <a:pt x="2421" y="8179"/>
                    </a:cubicBezTo>
                    <a:cubicBezTo>
                      <a:pt x="2387" y="8169"/>
                      <a:pt x="2344" y="8157"/>
                      <a:pt x="2311" y="8125"/>
                    </a:cubicBezTo>
                    <a:cubicBezTo>
                      <a:pt x="2289" y="8103"/>
                      <a:pt x="2256" y="8081"/>
                      <a:pt x="2234" y="8048"/>
                    </a:cubicBezTo>
                    <a:close/>
                    <a:moveTo>
                      <a:pt x="2948" y="8061"/>
                    </a:moveTo>
                    <a:cubicBezTo>
                      <a:pt x="2926" y="8089"/>
                      <a:pt x="2898" y="8116"/>
                      <a:pt x="2869" y="8135"/>
                    </a:cubicBezTo>
                    <a:cubicBezTo>
                      <a:pt x="2803" y="8169"/>
                      <a:pt x="2727" y="8201"/>
                      <a:pt x="2650" y="8212"/>
                    </a:cubicBezTo>
                    <a:lnTo>
                      <a:pt x="2584" y="8212"/>
                    </a:lnTo>
                    <a:cubicBezTo>
                      <a:pt x="2530" y="8212"/>
                      <a:pt x="2475" y="8201"/>
                      <a:pt x="2421" y="8179"/>
                    </a:cubicBezTo>
                    <a:lnTo>
                      <a:pt x="2421" y="8179"/>
                    </a:lnTo>
                    <a:cubicBezTo>
                      <a:pt x="2475" y="8191"/>
                      <a:pt x="2530" y="8201"/>
                      <a:pt x="2584" y="8201"/>
                    </a:cubicBezTo>
                    <a:cubicBezTo>
                      <a:pt x="2606" y="8201"/>
                      <a:pt x="2628" y="8201"/>
                      <a:pt x="2650" y="8191"/>
                    </a:cubicBezTo>
                    <a:cubicBezTo>
                      <a:pt x="2727" y="8191"/>
                      <a:pt x="2803" y="8157"/>
                      <a:pt x="2869" y="8125"/>
                    </a:cubicBezTo>
                    <a:cubicBezTo>
                      <a:pt x="2898" y="8106"/>
                      <a:pt x="2924" y="8085"/>
                      <a:pt x="2948" y="8061"/>
                    </a:cubicBezTo>
                    <a:close/>
                    <a:moveTo>
                      <a:pt x="12876" y="1"/>
                    </a:moveTo>
                    <a:cubicBezTo>
                      <a:pt x="12515" y="1"/>
                      <a:pt x="12143" y="1"/>
                      <a:pt x="11781" y="23"/>
                    </a:cubicBezTo>
                    <a:lnTo>
                      <a:pt x="11880" y="154"/>
                    </a:lnTo>
                    <a:cubicBezTo>
                      <a:pt x="12657" y="1106"/>
                      <a:pt x="13544" y="1982"/>
                      <a:pt x="14409" y="2858"/>
                    </a:cubicBezTo>
                    <a:cubicBezTo>
                      <a:pt x="15187" y="3668"/>
                      <a:pt x="15964" y="4478"/>
                      <a:pt x="16720" y="5311"/>
                    </a:cubicBezTo>
                    <a:lnTo>
                      <a:pt x="16720" y="5278"/>
                    </a:lnTo>
                    <a:cubicBezTo>
                      <a:pt x="16708" y="4556"/>
                      <a:pt x="16698" y="3843"/>
                      <a:pt x="16698" y="3121"/>
                    </a:cubicBezTo>
                    <a:lnTo>
                      <a:pt x="16698" y="2585"/>
                    </a:lnTo>
                    <a:lnTo>
                      <a:pt x="16708" y="3121"/>
                    </a:lnTo>
                    <a:cubicBezTo>
                      <a:pt x="16708" y="3843"/>
                      <a:pt x="16720" y="4556"/>
                      <a:pt x="16730" y="5278"/>
                    </a:cubicBezTo>
                    <a:cubicBezTo>
                      <a:pt x="16730" y="5289"/>
                      <a:pt x="16741" y="5311"/>
                      <a:pt x="16741" y="5322"/>
                    </a:cubicBezTo>
                    <a:cubicBezTo>
                      <a:pt x="17781" y="6461"/>
                      <a:pt x="18800" y="7621"/>
                      <a:pt x="19785" y="8804"/>
                    </a:cubicBezTo>
                    <a:cubicBezTo>
                      <a:pt x="19927" y="8979"/>
                      <a:pt x="20070" y="9143"/>
                      <a:pt x="20201" y="9307"/>
                    </a:cubicBezTo>
                    <a:cubicBezTo>
                      <a:pt x="20508" y="9208"/>
                      <a:pt x="20792" y="9088"/>
                      <a:pt x="21077" y="8957"/>
                    </a:cubicBezTo>
                    <a:cubicBezTo>
                      <a:pt x="21077" y="8957"/>
                      <a:pt x="21077" y="8967"/>
                      <a:pt x="21088" y="8989"/>
                    </a:cubicBezTo>
                    <a:cubicBezTo>
                      <a:pt x="21350" y="8869"/>
                      <a:pt x="21613" y="8738"/>
                      <a:pt x="21865" y="8595"/>
                    </a:cubicBezTo>
                    <a:cubicBezTo>
                      <a:pt x="21187" y="8015"/>
                      <a:pt x="20759" y="7216"/>
                      <a:pt x="20333" y="6439"/>
                    </a:cubicBezTo>
                    <a:cubicBezTo>
                      <a:pt x="19839" y="5508"/>
                      <a:pt x="19336" y="4577"/>
                      <a:pt x="18844" y="3646"/>
                    </a:cubicBezTo>
                    <a:cubicBezTo>
                      <a:pt x="18428" y="2880"/>
                      <a:pt x="18066" y="1785"/>
                      <a:pt x="17464" y="1161"/>
                    </a:cubicBezTo>
                    <a:cubicBezTo>
                      <a:pt x="16413" y="88"/>
                      <a:pt x="14694" y="23"/>
                      <a:pt x="13304" y="1"/>
                    </a:cubicBezTo>
                    <a:close/>
                    <a:moveTo>
                      <a:pt x="4348" y="8836"/>
                    </a:moveTo>
                    <a:cubicBezTo>
                      <a:pt x="4358" y="8967"/>
                      <a:pt x="4358" y="9099"/>
                      <a:pt x="4369" y="9230"/>
                    </a:cubicBezTo>
                    <a:lnTo>
                      <a:pt x="4369" y="9242"/>
                    </a:lnTo>
                    <a:cubicBezTo>
                      <a:pt x="4369" y="9307"/>
                      <a:pt x="4380" y="9383"/>
                      <a:pt x="4380" y="9449"/>
                    </a:cubicBezTo>
                    <a:lnTo>
                      <a:pt x="4391" y="9242"/>
                    </a:lnTo>
                    <a:cubicBezTo>
                      <a:pt x="4380" y="9186"/>
                      <a:pt x="4380" y="9143"/>
                      <a:pt x="4369" y="9088"/>
                    </a:cubicBezTo>
                    <a:cubicBezTo>
                      <a:pt x="4369" y="9011"/>
                      <a:pt x="4358" y="8924"/>
                      <a:pt x="4348" y="8836"/>
                    </a:cubicBezTo>
                    <a:close/>
                    <a:moveTo>
                      <a:pt x="1764" y="9680"/>
                    </a:moveTo>
                    <a:lnTo>
                      <a:pt x="1764" y="9680"/>
                    </a:lnTo>
                    <a:cubicBezTo>
                      <a:pt x="1906" y="9778"/>
                      <a:pt x="2048" y="9855"/>
                      <a:pt x="2212" y="9920"/>
                    </a:cubicBezTo>
                    <a:cubicBezTo>
                      <a:pt x="2365" y="9986"/>
                      <a:pt x="2530" y="10030"/>
                      <a:pt x="2694" y="10040"/>
                    </a:cubicBezTo>
                    <a:cubicBezTo>
                      <a:pt x="2530" y="10030"/>
                      <a:pt x="2365" y="9986"/>
                      <a:pt x="2202" y="9931"/>
                    </a:cubicBezTo>
                    <a:cubicBezTo>
                      <a:pt x="2048" y="9865"/>
                      <a:pt x="1895" y="9778"/>
                      <a:pt x="1764" y="9680"/>
                    </a:cubicBezTo>
                    <a:close/>
                    <a:moveTo>
                      <a:pt x="4457" y="11595"/>
                    </a:moveTo>
                    <a:cubicBezTo>
                      <a:pt x="4446" y="12242"/>
                      <a:pt x="4380" y="12898"/>
                      <a:pt x="4348" y="13555"/>
                    </a:cubicBezTo>
                    <a:lnTo>
                      <a:pt x="4348" y="13577"/>
                    </a:lnTo>
                    <a:cubicBezTo>
                      <a:pt x="4326" y="13906"/>
                      <a:pt x="4314" y="14245"/>
                      <a:pt x="4314" y="14573"/>
                    </a:cubicBezTo>
                    <a:cubicBezTo>
                      <a:pt x="4326" y="13599"/>
                      <a:pt x="4435" y="12624"/>
                      <a:pt x="4457" y="11661"/>
                    </a:cubicBezTo>
                    <a:lnTo>
                      <a:pt x="4457" y="11595"/>
                    </a:lnTo>
                    <a:close/>
                    <a:moveTo>
                      <a:pt x="15591" y="13894"/>
                    </a:moveTo>
                    <a:cubicBezTo>
                      <a:pt x="15394" y="14135"/>
                      <a:pt x="15197" y="14354"/>
                      <a:pt x="14978" y="14573"/>
                    </a:cubicBezTo>
                    <a:cubicBezTo>
                      <a:pt x="14771" y="14782"/>
                      <a:pt x="14540" y="14979"/>
                      <a:pt x="14299" y="15164"/>
                    </a:cubicBezTo>
                    <a:cubicBezTo>
                      <a:pt x="14540" y="14979"/>
                      <a:pt x="14759" y="14770"/>
                      <a:pt x="14978" y="14563"/>
                    </a:cubicBezTo>
                    <a:cubicBezTo>
                      <a:pt x="15197" y="14354"/>
                      <a:pt x="15394" y="14125"/>
                      <a:pt x="15591" y="13894"/>
                    </a:cubicBezTo>
                    <a:close/>
                    <a:moveTo>
                      <a:pt x="9209" y="16369"/>
                    </a:moveTo>
                    <a:lnTo>
                      <a:pt x="9209" y="16369"/>
                    </a:lnTo>
                    <a:cubicBezTo>
                      <a:pt x="9494" y="16446"/>
                      <a:pt x="9789" y="16500"/>
                      <a:pt x="10095" y="16533"/>
                    </a:cubicBezTo>
                    <a:cubicBezTo>
                      <a:pt x="9789" y="16512"/>
                      <a:pt x="9494" y="16446"/>
                      <a:pt x="9209" y="16369"/>
                    </a:cubicBezTo>
                    <a:close/>
                    <a:moveTo>
                      <a:pt x="14299" y="15164"/>
                    </a:moveTo>
                    <a:cubicBezTo>
                      <a:pt x="13829" y="15548"/>
                      <a:pt x="13314" y="15865"/>
                      <a:pt x="12756" y="16106"/>
                    </a:cubicBezTo>
                    <a:cubicBezTo>
                      <a:pt x="12197" y="16336"/>
                      <a:pt x="11606" y="16490"/>
                      <a:pt x="11004" y="16533"/>
                    </a:cubicBezTo>
                    <a:cubicBezTo>
                      <a:pt x="11596" y="16478"/>
                      <a:pt x="12197" y="16325"/>
                      <a:pt x="12745" y="16084"/>
                    </a:cubicBezTo>
                    <a:cubicBezTo>
                      <a:pt x="13304" y="15855"/>
                      <a:pt x="13829" y="15537"/>
                      <a:pt x="14299" y="15164"/>
                    </a:cubicBezTo>
                    <a:close/>
                    <a:moveTo>
                      <a:pt x="10095" y="16533"/>
                    </a:moveTo>
                    <a:lnTo>
                      <a:pt x="10095" y="16533"/>
                    </a:lnTo>
                    <a:cubicBezTo>
                      <a:pt x="10248" y="16544"/>
                      <a:pt x="10391" y="16544"/>
                      <a:pt x="10545" y="16544"/>
                    </a:cubicBezTo>
                    <a:cubicBezTo>
                      <a:pt x="10698" y="16544"/>
                      <a:pt x="10851" y="16544"/>
                      <a:pt x="11004" y="16533"/>
                    </a:cubicBezTo>
                    <a:lnTo>
                      <a:pt x="11004" y="16533"/>
                    </a:lnTo>
                    <a:cubicBezTo>
                      <a:pt x="10851" y="16555"/>
                      <a:pt x="10708" y="16555"/>
                      <a:pt x="10555" y="16555"/>
                    </a:cubicBezTo>
                    <a:cubicBezTo>
                      <a:pt x="10402" y="16555"/>
                      <a:pt x="10248" y="16555"/>
                      <a:pt x="10095" y="16533"/>
                    </a:cubicBezTo>
                    <a:close/>
                    <a:moveTo>
                      <a:pt x="4402" y="16446"/>
                    </a:moveTo>
                    <a:cubicBezTo>
                      <a:pt x="4271" y="16446"/>
                      <a:pt x="4129" y="16533"/>
                      <a:pt x="4041" y="16643"/>
                    </a:cubicBezTo>
                    <a:lnTo>
                      <a:pt x="4041" y="16709"/>
                    </a:lnTo>
                    <a:cubicBezTo>
                      <a:pt x="4129" y="16588"/>
                      <a:pt x="4271" y="16512"/>
                      <a:pt x="4402" y="16512"/>
                    </a:cubicBezTo>
                    <a:cubicBezTo>
                      <a:pt x="4446" y="16512"/>
                      <a:pt x="4489" y="16522"/>
                      <a:pt x="4523" y="16533"/>
                    </a:cubicBezTo>
                    <a:cubicBezTo>
                      <a:pt x="4523" y="16512"/>
                      <a:pt x="4511" y="16490"/>
                      <a:pt x="4511" y="16468"/>
                    </a:cubicBezTo>
                    <a:cubicBezTo>
                      <a:pt x="4479" y="16456"/>
                      <a:pt x="4435" y="16446"/>
                      <a:pt x="4402" y="16446"/>
                    </a:cubicBezTo>
                    <a:close/>
                    <a:moveTo>
                      <a:pt x="4041" y="16709"/>
                    </a:moveTo>
                    <a:cubicBezTo>
                      <a:pt x="3986" y="16774"/>
                      <a:pt x="3942" y="16862"/>
                      <a:pt x="3932" y="16938"/>
                    </a:cubicBezTo>
                    <a:cubicBezTo>
                      <a:pt x="3920" y="16982"/>
                      <a:pt x="3910" y="17026"/>
                      <a:pt x="3910" y="17069"/>
                    </a:cubicBezTo>
                    <a:cubicBezTo>
                      <a:pt x="3920" y="17212"/>
                      <a:pt x="3953" y="17354"/>
                      <a:pt x="3997" y="17497"/>
                    </a:cubicBezTo>
                    <a:lnTo>
                      <a:pt x="4041" y="16709"/>
                    </a:lnTo>
                    <a:close/>
                    <a:moveTo>
                      <a:pt x="4052" y="17694"/>
                    </a:moveTo>
                    <a:cubicBezTo>
                      <a:pt x="4030" y="17738"/>
                      <a:pt x="4008" y="17770"/>
                      <a:pt x="3986" y="17803"/>
                    </a:cubicBezTo>
                    <a:lnTo>
                      <a:pt x="3986" y="17869"/>
                    </a:lnTo>
                    <a:cubicBezTo>
                      <a:pt x="4008" y="17825"/>
                      <a:pt x="4041" y="17782"/>
                      <a:pt x="4063" y="17738"/>
                    </a:cubicBezTo>
                    <a:cubicBezTo>
                      <a:pt x="4063" y="17726"/>
                      <a:pt x="4063" y="17716"/>
                      <a:pt x="4052" y="17694"/>
                    </a:cubicBezTo>
                    <a:close/>
                    <a:moveTo>
                      <a:pt x="16106" y="15592"/>
                    </a:moveTo>
                    <a:lnTo>
                      <a:pt x="16106" y="15592"/>
                    </a:lnTo>
                    <a:cubicBezTo>
                      <a:pt x="15887" y="15767"/>
                      <a:pt x="15679" y="15953"/>
                      <a:pt x="15460" y="16128"/>
                    </a:cubicBezTo>
                    <a:cubicBezTo>
                      <a:pt x="15241" y="16303"/>
                      <a:pt x="15022" y="16478"/>
                      <a:pt x="14793" y="16653"/>
                    </a:cubicBezTo>
                    <a:cubicBezTo>
                      <a:pt x="14574" y="16829"/>
                      <a:pt x="14343" y="16993"/>
                      <a:pt x="14114" y="17147"/>
                    </a:cubicBezTo>
                    <a:cubicBezTo>
                      <a:pt x="13993" y="17223"/>
                      <a:pt x="13873" y="17300"/>
                      <a:pt x="13763" y="17376"/>
                    </a:cubicBezTo>
                    <a:cubicBezTo>
                      <a:pt x="13643" y="17442"/>
                      <a:pt x="13523" y="17519"/>
                      <a:pt x="13391" y="17584"/>
                    </a:cubicBezTo>
                    <a:cubicBezTo>
                      <a:pt x="13150" y="17726"/>
                      <a:pt x="12898" y="17847"/>
                      <a:pt x="12635" y="17957"/>
                    </a:cubicBezTo>
                    <a:cubicBezTo>
                      <a:pt x="12372" y="18055"/>
                      <a:pt x="12110" y="18154"/>
                      <a:pt x="11836" y="18220"/>
                    </a:cubicBezTo>
                    <a:cubicBezTo>
                      <a:pt x="11562" y="18296"/>
                      <a:pt x="11289" y="18340"/>
                      <a:pt x="11004" y="18373"/>
                    </a:cubicBezTo>
                    <a:cubicBezTo>
                      <a:pt x="10829" y="18383"/>
                      <a:pt x="10643" y="18395"/>
                      <a:pt x="10457" y="18395"/>
                    </a:cubicBezTo>
                    <a:cubicBezTo>
                      <a:pt x="10446" y="18395"/>
                      <a:pt x="10436" y="18395"/>
                      <a:pt x="10425" y="18395"/>
                    </a:cubicBezTo>
                    <a:lnTo>
                      <a:pt x="10425" y="18395"/>
                    </a:lnTo>
                    <a:cubicBezTo>
                      <a:pt x="10618" y="18394"/>
                      <a:pt x="10811" y="18383"/>
                      <a:pt x="11004" y="18361"/>
                    </a:cubicBezTo>
                    <a:cubicBezTo>
                      <a:pt x="11289" y="18329"/>
                      <a:pt x="11562" y="18285"/>
                      <a:pt x="11836" y="18208"/>
                    </a:cubicBezTo>
                    <a:cubicBezTo>
                      <a:pt x="12099" y="18142"/>
                      <a:pt x="12372" y="18044"/>
                      <a:pt x="12625" y="17945"/>
                    </a:cubicBezTo>
                    <a:cubicBezTo>
                      <a:pt x="12888" y="17836"/>
                      <a:pt x="13139" y="17704"/>
                      <a:pt x="13391" y="17573"/>
                    </a:cubicBezTo>
                    <a:cubicBezTo>
                      <a:pt x="13511" y="17507"/>
                      <a:pt x="13632" y="17431"/>
                      <a:pt x="13752" y="17366"/>
                    </a:cubicBezTo>
                    <a:cubicBezTo>
                      <a:pt x="13873" y="17288"/>
                      <a:pt x="13993" y="17212"/>
                      <a:pt x="14102" y="17135"/>
                    </a:cubicBezTo>
                    <a:cubicBezTo>
                      <a:pt x="14343" y="16982"/>
                      <a:pt x="14562" y="16818"/>
                      <a:pt x="14793" y="16643"/>
                    </a:cubicBezTo>
                    <a:cubicBezTo>
                      <a:pt x="15012" y="16478"/>
                      <a:pt x="15231" y="16303"/>
                      <a:pt x="15449" y="16128"/>
                    </a:cubicBezTo>
                    <a:cubicBezTo>
                      <a:pt x="15668" y="15942"/>
                      <a:pt x="15887" y="15767"/>
                      <a:pt x="16106" y="15592"/>
                    </a:cubicBezTo>
                    <a:close/>
                    <a:moveTo>
                      <a:pt x="4391" y="17989"/>
                    </a:moveTo>
                    <a:cubicBezTo>
                      <a:pt x="5705" y="18821"/>
                      <a:pt x="7249" y="19259"/>
                      <a:pt x="8793" y="19259"/>
                    </a:cubicBezTo>
                    <a:cubicBezTo>
                      <a:pt x="9099" y="19259"/>
                      <a:pt x="9394" y="19249"/>
                      <a:pt x="9701" y="19215"/>
                    </a:cubicBezTo>
                    <a:lnTo>
                      <a:pt x="9175" y="19183"/>
                    </a:lnTo>
                    <a:cubicBezTo>
                      <a:pt x="8508" y="19128"/>
                      <a:pt x="7851" y="19062"/>
                      <a:pt x="7194" y="18931"/>
                    </a:cubicBezTo>
                    <a:cubicBezTo>
                      <a:pt x="7117" y="18920"/>
                      <a:pt x="7030" y="18898"/>
                      <a:pt x="6953" y="18887"/>
                    </a:cubicBezTo>
                    <a:cubicBezTo>
                      <a:pt x="6866" y="18865"/>
                      <a:pt x="6789" y="18855"/>
                      <a:pt x="6712" y="18833"/>
                    </a:cubicBezTo>
                    <a:lnTo>
                      <a:pt x="6581" y="18799"/>
                    </a:lnTo>
                    <a:lnTo>
                      <a:pt x="6526" y="18789"/>
                    </a:lnTo>
                    <a:lnTo>
                      <a:pt x="6460" y="18777"/>
                    </a:lnTo>
                    <a:lnTo>
                      <a:pt x="6340" y="18745"/>
                    </a:lnTo>
                    <a:cubicBezTo>
                      <a:pt x="6307" y="18734"/>
                      <a:pt x="6263" y="18723"/>
                      <a:pt x="6219" y="18712"/>
                    </a:cubicBezTo>
                    <a:cubicBezTo>
                      <a:pt x="6066" y="18668"/>
                      <a:pt x="5902" y="18614"/>
                      <a:pt x="5749" y="18558"/>
                    </a:cubicBezTo>
                    <a:cubicBezTo>
                      <a:pt x="5584" y="18504"/>
                      <a:pt x="5431" y="18449"/>
                      <a:pt x="5278" y="18395"/>
                    </a:cubicBezTo>
                    <a:lnTo>
                      <a:pt x="4818" y="18198"/>
                    </a:lnTo>
                    <a:cubicBezTo>
                      <a:pt x="4708" y="18142"/>
                      <a:pt x="4599" y="18077"/>
                      <a:pt x="4489" y="18011"/>
                    </a:cubicBezTo>
                    <a:cubicBezTo>
                      <a:pt x="4457" y="18001"/>
                      <a:pt x="4424" y="17989"/>
                      <a:pt x="4391" y="17989"/>
                    </a:cubicBezTo>
                    <a:close/>
                    <a:moveTo>
                      <a:pt x="8694" y="20048"/>
                    </a:moveTo>
                    <a:lnTo>
                      <a:pt x="8694" y="20048"/>
                    </a:lnTo>
                    <a:cubicBezTo>
                      <a:pt x="8704" y="20051"/>
                      <a:pt x="8715" y="20054"/>
                      <a:pt x="8726" y="20058"/>
                    </a:cubicBezTo>
                    <a:lnTo>
                      <a:pt x="8726" y="20058"/>
                    </a:lnTo>
                    <a:cubicBezTo>
                      <a:pt x="8715" y="20054"/>
                      <a:pt x="8704" y="20051"/>
                      <a:pt x="8694" y="20048"/>
                    </a:cubicBezTo>
                    <a:close/>
                    <a:moveTo>
                      <a:pt x="16720" y="17803"/>
                    </a:moveTo>
                    <a:cubicBezTo>
                      <a:pt x="16654" y="17891"/>
                      <a:pt x="16577" y="17967"/>
                      <a:pt x="16501" y="18044"/>
                    </a:cubicBezTo>
                    <a:cubicBezTo>
                      <a:pt x="16347" y="18198"/>
                      <a:pt x="16172" y="18329"/>
                      <a:pt x="15986" y="18460"/>
                    </a:cubicBezTo>
                    <a:cubicBezTo>
                      <a:pt x="15810" y="18580"/>
                      <a:pt x="15625" y="18701"/>
                      <a:pt x="15428" y="18799"/>
                    </a:cubicBezTo>
                    <a:cubicBezTo>
                      <a:pt x="15241" y="18909"/>
                      <a:pt x="15044" y="19008"/>
                      <a:pt x="14847" y="19106"/>
                    </a:cubicBezTo>
                    <a:lnTo>
                      <a:pt x="14256" y="19369"/>
                    </a:lnTo>
                    <a:cubicBezTo>
                      <a:pt x="14146" y="19412"/>
                      <a:pt x="14048" y="19446"/>
                      <a:pt x="13949" y="19490"/>
                    </a:cubicBezTo>
                    <a:cubicBezTo>
                      <a:pt x="13840" y="19522"/>
                      <a:pt x="13742" y="19555"/>
                      <a:pt x="13632" y="19599"/>
                    </a:cubicBezTo>
                    <a:cubicBezTo>
                      <a:pt x="12810" y="19872"/>
                      <a:pt x="11946" y="20048"/>
                      <a:pt x="11070" y="20113"/>
                    </a:cubicBezTo>
                    <a:cubicBezTo>
                      <a:pt x="10796" y="20135"/>
                      <a:pt x="10523" y="20146"/>
                      <a:pt x="10238" y="20146"/>
                    </a:cubicBezTo>
                    <a:cubicBezTo>
                      <a:pt x="10232" y="20146"/>
                      <a:pt x="10226" y="20146"/>
                      <a:pt x="10220" y="20146"/>
                    </a:cubicBezTo>
                    <a:lnTo>
                      <a:pt x="10220" y="20146"/>
                    </a:lnTo>
                    <a:cubicBezTo>
                      <a:pt x="10503" y="20146"/>
                      <a:pt x="10787" y="20135"/>
                      <a:pt x="11070" y="20103"/>
                    </a:cubicBezTo>
                    <a:cubicBezTo>
                      <a:pt x="11946" y="20037"/>
                      <a:pt x="12810" y="19862"/>
                      <a:pt x="13632" y="19577"/>
                    </a:cubicBezTo>
                    <a:cubicBezTo>
                      <a:pt x="13730" y="19544"/>
                      <a:pt x="13840" y="19511"/>
                      <a:pt x="13939" y="19468"/>
                    </a:cubicBezTo>
                    <a:cubicBezTo>
                      <a:pt x="14048" y="19434"/>
                      <a:pt x="14146" y="19391"/>
                      <a:pt x="14245" y="19358"/>
                    </a:cubicBezTo>
                    <a:cubicBezTo>
                      <a:pt x="14453" y="19271"/>
                      <a:pt x="14650" y="19183"/>
                      <a:pt x="14847" y="19095"/>
                    </a:cubicBezTo>
                    <a:cubicBezTo>
                      <a:pt x="15044" y="18996"/>
                      <a:pt x="15241" y="18898"/>
                      <a:pt x="15428" y="18789"/>
                    </a:cubicBezTo>
                    <a:cubicBezTo>
                      <a:pt x="15613" y="18690"/>
                      <a:pt x="15800" y="18570"/>
                      <a:pt x="15986" y="18449"/>
                    </a:cubicBezTo>
                    <a:cubicBezTo>
                      <a:pt x="16161" y="18329"/>
                      <a:pt x="16336" y="18198"/>
                      <a:pt x="16489" y="18044"/>
                    </a:cubicBezTo>
                    <a:cubicBezTo>
                      <a:pt x="16577" y="17967"/>
                      <a:pt x="16642" y="17891"/>
                      <a:pt x="16720" y="17803"/>
                    </a:cubicBezTo>
                    <a:close/>
                    <a:moveTo>
                      <a:pt x="17464" y="19533"/>
                    </a:moveTo>
                    <a:lnTo>
                      <a:pt x="17464" y="19533"/>
                    </a:lnTo>
                    <a:cubicBezTo>
                      <a:pt x="17442" y="19566"/>
                      <a:pt x="17420" y="19588"/>
                      <a:pt x="17387" y="19621"/>
                    </a:cubicBezTo>
                    <a:cubicBezTo>
                      <a:pt x="17289" y="19730"/>
                      <a:pt x="17157" y="19829"/>
                      <a:pt x="17037" y="19906"/>
                    </a:cubicBezTo>
                    <a:lnTo>
                      <a:pt x="16938" y="19971"/>
                    </a:lnTo>
                    <a:cubicBezTo>
                      <a:pt x="16905" y="19982"/>
                      <a:pt x="16873" y="20004"/>
                      <a:pt x="16829" y="20026"/>
                    </a:cubicBezTo>
                    <a:lnTo>
                      <a:pt x="16632" y="20125"/>
                    </a:lnTo>
                    <a:lnTo>
                      <a:pt x="16205" y="20288"/>
                    </a:lnTo>
                    <a:cubicBezTo>
                      <a:pt x="16063" y="20344"/>
                      <a:pt x="15909" y="20398"/>
                      <a:pt x="15767" y="20442"/>
                    </a:cubicBezTo>
                    <a:lnTo>
                      <a:pt x="15548" y="20507"/>
                    </a:lnTo>
                    <a:lnTo>
                      <a:pt x="15493" y="20529"/>
                    </a:lnTo>
                    <a:lnTo>
                      <a:pt x="15438" y="20541"/>
                    </a:lnTo>
                    <a:lnTo>
                      <a:pt x="15329" y="20573"/>
                    </a:lnTo>
                    <a:cubicBezTo>
                      <a:pt x="15033" y="20661"/>
                      <a:pt x="14737" y="20726"/>
                      <a:pt x="14431" y="20782"/>
                    </a:cubicBezTo>
                    <a:cubicBezTo>
                      <a:pt x="14398" y="20792"/>
                      <a:pt x="14365" y="20803"/>
                      <a:pt x="14321" y="20803"/>
                    </a:cubicBezTo>
                    <a:lnTo>
                      <a:pt x="14212" y="20825"/>
                    </a:lnTo>
                    <a:lnTo>
                      <a:pt x="13982" y="20858"/>
                    </a:lnTo>
                    <a:lnTo>
                      <a:pt x="13752" y="20891"/>
                    </a:lnTo>
                    <a:lnTo>
                      <a:pt x="13533" y="20923"/>
                    </a:lnTo>
                    <a:cubicBezTo>
                      <a:pt x="13226" y="20957"/>
                      <a:pt x="12920" y="20979"/>
                      <a:pt x="12613" y="20979"/>
                    </a:cubicBezTo>
                    <a:cubicBezTo>
                      <a:pt x="12920" y="20967"/>
                      <a:pt x="13226" y="20945"/>
                      <a:pt x="13523" y="20913"/>
                    </a:cubicBezTo>
                    <a:lnTo>
                      <a:pt x="13752" y="20880"/>
                    </a:lnTo>
                    <a:lnTo>
                      <a:pt x="13982" y="20847"/>
                    </a:lnTo>
                    <a:lnTo>
                      <a:pt x="14212" y="20814"/>
                    </a:lnTo>
                    <a:lnTo>
                      <a:pt x="14321" y="20792"/>
                    </a:lnTo>
                    <a:cubicBezTo>
                      <a:pt x="14355" y="20792"/>
                      <a:pt x="14398" y="20782"/>
                      <a:pt x="14431" y="20770"/>
                    </a:cubicBezTo>
                    <a:cubicBezTo>
                      <a:pt x="14737" y="20716"/>
                      <a:pt x="15033" y="20639"/>
                      <a:pt x="15329" y="20563"/>
                    </a:cubicBezTo>
                    <a:lnTo>
                      <a:pt x="15438" y="20529"/>
                    </a:lnTo>
                    <a:lnTo>
                      <a:pt x="15493" y="20519"/>
                    </a:lnTo>
                    <a:lnTo>
                      <a:pt x="15548" y="20497"/>
                    </a:lnTo>
                    <a:lnTo>
                      <a:pt x="15767" y="20431"/>
                    </a:lnTo>
                    <a:cubicBezTo>
                      <a:pt x="15909" y="20376"/>
                      <a:pt x="16051" y="20332"/>
                      <a:pt x="16194" y="20278"/>
                    </a:cubicBezTo>
                    <a:lnTo>
                      <a:pt x="16621" y="20113"/>
                    </a:lnTo>
                    <a:cubicBezTo>
                      <a:pt x="16686" y="20081"/>
                      <a:pt x="16763" y="20048"/>
                      <a:pt x="16829" y="20015"/>
                    </a:cubicBezTo>
                    <a:cubicBezTo>
                      <a:pt x="16861" y="19993"/>
                      <a:pt x="16895" y="19971"/>
                      <a:pt x="16927" y="19960"/>
                    </a:cubicBezTo>
                    <a:lnTo>
                      <a:pt x="17026" y="19894"/>
                    </a:lnTo>
                    <a:cubicBezTo>
                      <a:pt x="17157" y="19818"/>
                      <a:pt x="17277" y="19719"/>
                      <a:pt x="17387" y="19610"/>
                    </a:cubicBezTo>
                    <a:lnTo>
                      <a:pt x="17464" y="19533"/>
                    </a:lnTo>
                    <a:close/>
                    <a:moveTo>
                      <a:pt x="4336" y="19446"/>
                    </a:moveTo>
                    <a:lnTo>
                      <a:pt x="4336" y="19446"/>
                    </a:lnTo>
                    <a:cubicBezTo>
                      <a:pt x="4501" y="19610"/>
                      <a:pt x="4665" y="19763"/>
                      <a:pt x="4840" y="19906"/>
                    </a:cubicBezTo>
                    <a:cubicBezTo>
                      <a:pt x="5190" y="20190"/>
                      <a:pt x="5574" y="20442"/>
                      <a:pt x="5990" y="20628"/>
                    </a:cubicBezTo>
                    <a:cubicBezTo>
                      <a:pt x="6395" y="20825"/>
                      <a:pt x="6832" y="20979"/>
                      <a:pt x="7270" y="21066"/>
                    </a:cubicBezTo>
                    <a:cubicBezTo>
                      <a:pt x="7489" y="21120"/>
                      <a:pt x="7720" y="21154"/>
                      <a:pt x="7949" y="21164"/>
                    </a:cubicBezTo>
                    <a:cubicBezTo>
                      <a:pt x="8088" y="21175"/>
                      <a:pt x="8225" y="21186"/>
                      <a:pt x="8364" y="21186"/>
                    </a:cubicBezTo>
                    <a:lnTo>
                      <a:pt x="8364" y="21186"/>
                    </a:lnTo>
                    <a:cubicBezTo>
                      <a:pt x="8349" y="21186"/>
                      <a:pt x="8335" y="21186"/>
                      <a:pt x="8321" y="21186"/>
                    </a:cubicBezTo>
                    <a:cubicBezTo>
                      <a:pt x="8190" y="21186"/>
                      <a:pt x="8070" y="21186"/>
                      <a:pt x="7949" y="21176"/>
                    </a:cubicBezTo>
                    <a:cubicBezTo>
                      <a:pt x="7720" y="21154"/>
                      <a:pt x="7489" y="21120"/>
                      <a:pt x="7270" y="21077"/>
                    </a:cubicBezTo>
                    <a:cubicBezTo>
                      <a:pt x="6822" y="20989"/>
                      <a:pt x="6395" y="20847"/>
                      <a:pt x="5978" y="20650"/>
                    </a:cubicBezTo>
                    <a:cubicBezTo>
                      <a:pt x="5574" y="20453"/>
                      <a:pt x="5180" y="20201"/>
                      <a:pt x="4829" y="19916"/>
                    </a:cubicBezTo>
                    <a:cubicBezTo>
                      <a:pt x="4654" y="19763"/>
                      <a:pt x="4489" y="19610"/>
                      <a:pt x="4336" y="19446"/>
                    </a:cubicBezTo>
                    <a:close/>
                    <a:moveTo>
                      <a:pt x="15745" y="21132"/>
                    </a:moveTo>
                    <a:lnTo>
                      <a:pt x="15745" y="21132"/>
                    </a:lnTo>
                    <a:cubicBezTo>
                      <a:pt x="15362" y="21241"/>
                      <a:pt x="14978" y="21383"/>
                      <a:pt x="14595" y="21537"/>
                    </a:cubicBezTo>
                    <a:cubicBezTo>
                      <a:pt x="13851" y="21833"/>
                      <a:pt x="13117" y="22193"/>
                      <a:pt x="12372" y="22511"/>
                    </a:cubicBezTo>
                    <a:cubicBezTo>
                      <a:pt x="12000" y="22665"/>
                      <a:pt x="11617" y="22807"/>
                      <a:pt x="11223" y="22927"/>
                    </a:cubicBezTo>
                    <a:cubicBezTo>
                      <a:pt x="10840" y="23037"/>
                      <a:pt x="10446" y="23135"/>
                      <a:pt x="10041" y="23190"/>
                    </a:cubicBezTo>
                    <a:cubicBezTo>
                      <a:pt x="9789" y="23223"/>
                      <a:pt x="9537" y="23245"/>
                      <a:pt x="9285" y="23245"/>
                    </a:cubicBezTo>
                    <a:cubicBezTo>
                      <a:pt x="9132" y="23245"/>
                      <a:pt x="8978" y="23234"/>
                      <a:pt x="8825" y="23223"/>
                    </a:cubicBezTo>
                    <a:cubicBezTo>
                      <a:pt x="8421" y="23179"/>
                      <a:pt x="8027" y="23081"/>
                      <a:pt x="7655" y="22916"/>
                    </a:cubicBezTo>
                    <a:lnTo>
                      <a:pt x="7655" y="22916"/>
                    </a:lnTo>
                    <a:cubicBezTo>
                      <a:pt x="8027" y="23081"/>
                      <a:pt x="8421" y="23168"/>
                      <a:pt x="8825" y="23212"/>
                    </a:cubicBezTo>
                    <a:cubicBezTo>
                      <a:pt x="8978" y="23223"/>
                      <a:pt x="9132" y="23234"/>
                      <a:pt x="9285" y="23234"/>
                    </a:cubicBezTo>
                    <a:cubicBezTo>
                      <a:pt x="9537" y="23234"/>
                      <a:pt x="9789" y="23212"/>
                      <a:pt x="10041" y="23179"/>
                    </a:cubicBezTo>
                    <a:cubicBezTo>
                      <a:pt x="10435" y="23125"/>
                      <a:pt x="10840" y="23026"/>
                      <a:pt x="11223" y="22916"/>
                    </a:cubicBezTo>
                    <a:cubicBezTo>
                      <a:pt x="11606" y="22796"/>
                      <a:pt x="11990" y="22653"/>
                      <a:pt x="12362" y="22500"/>
                    </a:cubicBezTo>
                    <a:cubicBezTo>
                      <a:pt x="13117" y="22183"/>
                      <a:pt x="13840" y="21821"/>
                      <a:pt x="14595" y="21526"/>
                    </a:cubicBezTo>
                    <a:cubicBezTo>
                      <a:pt x="14968" y="21373"/>
                      <a:pt x="15351" y="21230"/>
                      <a:pt x="15745" y="21132"/>
                    </a:cubicBezTo>
                    <a:close/>
                    <a:moveTo>
                      <a:pt x="8048" y="165"/>
                    </a:moveTo>
                    <a:cubicBezTo>
                      <a:pt x="7884" y="176"/>
                      <a:pt x="7708" y="176"/>
                      <a:pt x="7533" y="187"/>
                    </a:cubicBezTo>
                    <a:lnTo>
                      <a:pt x="7523" y="187"/>
                    </a:lnTo>
                    <a:cubicBezTo>
                      <a:pt x="6756" y="220"/>
                      <a:pt x="5978" y="286"/>
                      <a:pt x="5267" y="493"/>
                    </a:cubicBezTo>
                    <a:lnTo>
                      <a:pt x="5256" y="493"/>
                    </a:lnTo>
                    <a:cubicBezTo>
                      <a:pt x="5180" y="526"/>
                      <a:pt x="5092" y="548"/>
                      <a:pt x="5015" y="581"/>
                    </a:cubicBezTo>
                    <a:cubicBezTo>
                      <a:pt x="4939" y="625"/>
                      <a:pt x="4884" y="668"/>
                      <a:pt x="4829" y="734"/>
                    </a:cubicBezTo>
                    <a:cubicBezTo>
                      <a:pt x="4796" y="767"/>
                      <a:pt x="4764" y="811"/>
                      <a:pt x="4742" y="855"/>
                    </a:cubicBezTo>
                    <a:cubicBezTo>
                      <a:pt x="4610" y="1062"/>
                      <a:pt x="4577" y="1325"/>
                      <a:pt x="4533" y="1566"/>
                    </a:cubicBezTo>
                    <a:cubicBezTo>
                      <a:pt x="4117" y="3899"/>
                      <a:pt x="3000" y="6099"/>
                      <a:pt x="1358" y="7807"/>
                    </a:cubicBezTo>
                    <a:cubicBezTo>
                      <a:pt x="1107" y="8070"/>
                      <a:pt x="789" y="8322"/>
                      <a:pt x="450" y="8388"/>
                    </a:cubicBezTo>
                    <a:cubicBezTo>
                      <a:pt x="636" y="8595"/>
                      <a:pt x="822" y="8804"/>
                      <a:pt x="1019" y="9001"/>
                    </a:cubicBezTo>
                    <a:cubicBezTo>
                      <a:pt x="1249" y="9242"/>
                      <a:pt x="1490" y="9482"/>
                      <a:pt x="1764" y="9680"/>
                    </a:cubicBezTo>
                    <a:cubicBezTo>
                      <a:pt x="1490" y="9493"/>
                      <a:pt x="1238" y="9252"/>
                      <a:pt x="1008" y="9011"/>
                    </a:cubicBezTo>
                    <a:cubicBezTo>
                      <a:pt x="811" y="8804"/>
                      <a:pt x="625" y="8607"/>
                      <a:pt x="438" y="8388"/>
                    </a:cubicBezTo>
                    <a:cubicBezTo>
                      <a:pt x="395" y="8398"/>
                      <a:pt x="351" y="8398"/>
                      <a:pt x="307" y="8398"/>
                    </a:cubicBezTo>
                    <a:cubicBezTo>
                      <a:pt x="209" y="8398"/>
                      <a:pt x="100" y="8376"/>
                      <a:pt x="1" y="8332"/>
                    </a:cubicBezTo>
                    <a:lnTo>
                      <a:pt x="1" y="8332"/>
                    </a:lnTo>
                    <a:cubicBezTo>
                      <a:pt x="669" y="9186"/>
                      <a:pt x="1172" y="9865"/>
                      <a:pt x="1917" y="10380"/>
                    </a:cubicBezTo>
                    <a:cubicBezTo>
                      <a:pt x="1961" y="10402"/>
                      <a:pt x="1993" y="10424"/>
                      <a:pt x="2037" y="10446"/>
                    </a:cubicBezTo>
                    <a:lnTo>
                      <a:pt x="2048" y="10446"/>
                    </a:lnTo>
                    <a:cubicBezTo>
                      <a:pt x="2387" y="10632"/>
                      <a:pt x="2738" y="10785"/>
                      <a:pt x="3110" y="10906"/>
                    </a:cubicBezTo>
                    <a:cubicBezTo>
                      <a:pt x="3297" y="10402"/>
                      <a:pt x="3537" y="9909"/>
                      <a:pt x="3745" y="9405"/>
                    </a:cubicBezTo>
                    <a:cubicBezTo>
                      <a:pt x="3745" y="9395"/>
                      <a:pt x="3756" y="9395"/>
                      <a:pt x="3756" y="9383"/>
                    </a:cubicBezTo>
                    <a:cubicBezTo>
                      <a:pt x="3997" y="8814"/>
                      <a:pt x="4216" y="8223"/>
                      <a:pt x="4326" y="7610"/>
                    </a:cubicBezTo>
                    <a:lnTo>
                      <a:pt x="4391" y="6624"/>
                    </a:lnTo>
                    <a:cubicBezTo>
                      <a:pt x="4446" y="6077"/>
                      <a:pt x="4523" y="5530"/>
                      <a:pt x="4599" y="4982"/>
                    </a:cubicBezTo>
                    <a:lnTo>
                      <a:pt x="4599" y="4982"/>
                    </a:lnTo>
                    <a:cubicBezTo>
                      <a:pt x="4533" y="5530"/>
                      <a:pt x="4457" y="6077"/>
                      <a:pt x="4413" y="6624"/>
                    </a:cubicBezTo>
                    <a:cubicBezTo>
                      <a:pt x="4380" y="6920"/>
                      <a:pt x="4358" y="7216"/>
                      <a:pt x="4348" y="7522"/>
                    </a:cubicBezTo>
                    <a:lnTo>
                      <a:pt x="4380" y="7227"/>
                    </a:lnTo>
                    <a:lnTo>
                      <a:pt x="4380" y="7227"/>
                    </a:lnTo>
                    <a:cubicBezTo>
                      <a:pt x="4380" y="7259"/>
                      <a:pt x="4378" y="7290"/>
                      <a:pt x="4376" y="7322"/>
                    </a:cubicBezTo>
                    <a:lnTo>
                      <a:pt x="4376" y="7322"/>
                    </a:lnTo>
                    <a:cubicBezTo>
                      <a:pt x="4347" y="7637"/>
                      <a:pt x="4336" y="7952"/>
                      <a:pt x="4336" y="8267"/>
                    </a:cubicBezTo>
                    <a:lnTo>
                      <a:pt x="4336" y="8541"/>
                    </a:lnTo>
                    <a:cubicBezTo>
                      <a:pt x="4348" y="8727"/>
                      <a:pt x="4358" y="8913"/>
                      <a:pt x="4380" y="9088"/>
                    </a:cubicBezTo>
                    <a:cubicBezTo>
                      <a:pt x="4380" y="9132"/>
                      <a:pt x="4391" y="9165"/>
                      <a:pt x="4391" y="9198"/>
                    </a:cubicBezTo>
                    <a:lnTo>
                      <a:pt x="4468" y="7490"/>
                    </a:lnTo>
                    <a:cubicBezTo>
                      <a:pt x="4665" y="6186"/>
                      <a:pt x="4971" y="4895"/>
                      <a:pt x="5212" y="3614"/>
                    </a:cubicBezTo>
                    <a:lnTo>
                      <a:pt x="5223" y="3504"/>
                    </a:lnTo>
                    <a:lnTo>
                      <a:pt x="5234" y="3286"/>
                    </a:lnTo>
                    <a:lnTo>
                      <a:pt x="5245" y="3077"/>
                    </a:lnTo>
                    <a:cubicBezTo>
                      <a:pt x="5245" y="2792"/>
                      <a:pt x="5234" y="2508"/>
                      <a:pt x="5202" y="2234"/>
                    </a:cubicBezTo>
                    <a:cubicBezTo>
                      <a:pt x="5168" y="1950"/>
                      <a:pt x="5114" y="1665"/>
                      <a:pt x="5048" y="1391"/>
                    </a:cubicBezTo>
                    <a:lnTo>
                      <a:pt x="5048" y="1391"/>
                    </a:lnTo>
                    <a:cubicBezTo>
                      <a:pt x="5124" y="1665"/>
                      <a:pt x="5180" y="1950"/>
                      <a:pt x="5212" y="2223"/>
                    </a:cubicBezTo>
                    <a:cubicBezTo>
                      <a:pt x="5245" y="2508"/>
                      <a:pt x="5267" y="2792"/>
                      <a:pt x="5256" y="3077"/>
                    </a:cubicBezTo>
                    <a:lnTo>
                      <a:pt x="5245" y="3296"/>
                    </a:lnTo>
                    <a:lnTo>
                      <a:pt x="5234" y="3504"/>
                    </a:lnTo>
                    <a:lnTo>
                      <a:pt x="5234" y="3537"/>
                    </a:lnTo>
                    <a:cubicBezTo>
                      <a:pt x="5333" y="2968"/>
                      <a:pt x="5421" y="2398"/>
                      <a:pt x="5486" y="1829"/>
                    </a:cubicBezTo>
                    <a:cubicBezTo>
                      <a:pt x="6099" y="2223"/>
                      <a:pt x="6723" y="2617"/>
                      <a:pt x="7336" y="3023"/>
                    </a:cubicBezTo>
                    <a:cubicBezTo>
                      <a:pt x="7764" y="3296"/>
                      <a:pt x="8201" y="3570"/>
                      <a:pt x="8683" y="3734"/>
                    </a:cubicBezTo>
                    <a:cubicBezTo>
                      <a:pt x="9165" y="3899"/>
                      <a:pt x="9691" y="3942"/>
                      <a:pt x="10194" y="3986"/>
                    </a:cubicBezTo>
                    <a:cubicBezTo>
                      <a:pt x="9537" y="4249"/>
                      <a:pt x="8847" y="4424"/>
                      <a:pt x="8146" y="4512"/>
                    </a:cubicBezTo>
                    <a:cubicBezTo>
                      <a:pt x="8180" y="4522"/>
                      <a:pt x="8212" y="4522"/>
                      <a:pt x="8245" y="4522"/>
                    </a:cubicBezTo>
                    <a:cubicBezTo>
                      <a:pt x="8453" y="4534"/>
                      <a:pt x="8661" y="4544"/>
                      <a:pt x="8880" y="4556"/>
                    </a:cubicBezTo>
                    <a:cubicBezTo>
                      <a:pt x="9077" y="4566"/>
                      <a:pt x="9285" y="4566"/>
                      <a:pt x="9493" y="4566"/>
                    </a:cubicBezTo>
                    <a:cubicBezTo>
                      <a:pt x="9701" y="4566"/>
                      <a:pt x="9920" y="4566"/>
                      <a:pt x="10128" y="4556"/>
                    </a:cubicBezTo>
                    <a:lnTo>
                      <a:pt x="10292" y="4544"/>
                    </a:lnTo>
                    <a:lnTo>
                      <a:pt x="10446" y="4534"/>
                    </a:lnTo>
                    <a:cubicBezTo>
                      <a:pt x="10501" y="4522"/>
                      <a:pt x="10555" y="4522"/>
                      <a:pt x="10599" y="4512"/>
                    </a:cubicBezTo>
                    <a:lnTo>
                      <a:pt x="10676" y="4500"/>
                    </a:lnTo>
                    <a:lnTo>
                      <a:pt x="10763" y="4490"/>
                    </a:lnTo>
                    <a:lnTo>
                      <a:pt x="10840" y="4478"/>
                    </a:lnTo>
                    <a:cubicBezTo>
                      <a:pt x="10862" y="4478"/>
                      <a:pt x="10883" y="4468"/>
                      <a:pt x="10917" y="4468"/>
                    </a:cubicBezTo>
                    <a:lnTo>
                      <a:pt x="11070" y="4435"/>
                    </a:lnTo>
                    <a:cubicBezTo>
                      <a:pt x="11168" y="4413"/>
                      <a:pt x="11278" y="4391"/>
                      <a:pt x="11377" y="4369"/>
                    </a:cubicBezTo>
                    <a:cubicBezTo>
                      <a:pt x="11615" y="4302"/>
                      <a:pt x="11846" y="4218"/>
                      <a:pt x="12069" y="4111"/>
                    </a:cubicBezTo>
                    <a:lnTo>
                      <a:pt x="12069" y="4111"/>
                    </a:lnTo>
                    <a:lnTo>
                      <a:pt x="11968" y="4161"/>
                    </a:lnTo>
                    <a:cubicBezTo>
                      <a:pt x="11924" y="4183"/>
                      <a:pt x="11869" y="4205"/>
                      <a:pt x="11825" y="4227"/>
                    </a:cubicBezTo>
                    <a:lnTo>
                      <a:pt x="11672" y="4281"/>
                    </a:lnTo>
                    <a:cubicBezTo>
                      <a:pt x="11650" y="4293"/>
                      <a:pt x="11628" y="4303"/>
                      <a:pt x="11606" y="4303"/>
                    </a:cubicBezTo>
                    <a:lnTo>
                      <a:pt x="11530" y="4337"/>
                    </a:lnTo>
                    <a:cubicBezTo>
                      <a:pt x="11508" y="4337"/>
                      <a:pt x="11475" y="4347"/>
                      <a:pt x="11453" y="4358"/>
                    </a:cubicBezTo>
                    <a:lnTo>
                      <a:pt x="11377" y="4380"/>
                    </a:lnTo>
                    <a:cubicBezTo>
                      <a:pt x="11278" y="4402"/>
                      <a:pt x="11168" y="4424"/>
                      <a:pt x="11070" y="4446"/>
                    </a:cubicBezTo>
                    <a:lnTo>
                      <a:pt x="10917" y="4478"/>
                    </a:lnTo>
                    <a:cubicBezTo>
                      <a:pt x="10895" y="4490"/>
                      <a:pt x="10862" y="4490"/>
                      <a:pt x="10840" y="4490"/>
                    </a:cubicBezTo>
                    <a:lnTo>
                      <a:pt x="10763" y="4500"/>
                    </a:lnTo>
                    <a:lnTo>
                      <a:pt x="10686" y="4512"/>
                    </a:lnTo>
                    <a:lnTo>
                      <a:pt x="10599" y="4522"/>
                    </a:lnTo>
                    <a:cubicBezTo>
                      <a:pt x="10555" y="4534"/>
                      <a:pt x="10501" y="4534"/>
                      <a:pt x="10446" y="4544"/>
                    </a:cubicBezTo>
                    <a:lnTo>
                      <a:pt x="10292" y="4556"/>
                    </a:lnTo>
                    <a:lnTo>
                      <a:pt x="10128" y="4566"/>
                    </a:lnTo>
                    <a:cubicBezTo>
                      <a:pt x="9942" y="4577"/>
                      <a:pt x="9745" y="4577"/>
                      <a:pt x="9548" y="4577"/>
                    </a:cubicBezTo>
                    <a:cubicBezTo>
                      <a:pt x="9318" y="4577"/>
                      <a:pt x="9099" y="4577"/>
                      <a:pt x="8880" y="4566"/>
                    </a:cubicBezTo>
                    <a:cubicBezTo>
                      <a:pt x="8661" y="4556"/>
                      <a:pt x="8453" y="4544"/>
                      <a:pt x="8245" y="4534"/>
                    </a:cubicBezTo>
                    <a:cubicBezTo>
                      <a:pt x="8201" y="4522"/>
                      <a:pt x="8168" y="4522"/>
                      <a:pt x="8124" y="4522"/>
                    </a:cubicBezTo>
                    <a:cubicBezTo>
                      <a:pt x="7884" y="4544"/>
                      <a:pt x="7643" y="4566"/>
                      <a:pt x="7402" y="4577"/>
                    </a:cubicBezTo>
                    <a:cubicBezTo>
                      <a:pt x="7523" y="5135"/>
                      <a:pt x="8146" y="5410"/>
                      <a:pt x="8705" y="5551"/>
                    </a:cubicBezTo>
                    <a:cubicBezTo>
                      <a:pt x="9450" y="5738"/>
                      <a:pt x="10216" y="5836"/>
                      <a:pt x="10993" y="5858"/>
                    </a:cubicBezTo>
                    <a:cubicBezTo>
                      <a:pt x="11037" y="5858"/>
                      <a:pt x="9472" y="8234"/>
                      <a:pt x="9231" y="8453"/>
                    </a:cubicBezTo>
                    <a:cubicBezTo>
                      <a:pt x="8508" y="9121"/>
                      <a:pt x="7599" y="9843"/>
                      <a:pt x="6570" y="9843"/>
                    </a:cubicBezTo>
                    <a:lnTo>
                      <a:pt x="6504" y="9843"/>
                    </a:lnTo>
                    <a:cubicBezTo>
                      <a:pt x="6329" y="9843"/>
                      <a:pt x="6121" y="9865"/>
                      <a:pt x="6066" y="10019"/>
                    </a:cubicBezTo>
                    <a:cubicBezTo>
                      <a:pt x="6044" y="10096"/>
                      <a:pt x="6066" y="10172"/>
                      <a:pt x="6099" y="10237"/>
                    </a:cubicBezTo>
                    <a:cubicBezTo>
                      <a:pt x="6253" y="10380"/>
                      <a:pt x="6416" y="10500"/>
                      <a:pt x="6570" y="10632"/>
                    </a:cubicBezTo>
                    <a:lnTo>
                      <a:pt x="6964" y="10928"/>
                    </a:lnTo>
                    <a:cubicBezTo>
                      <a:pt x="7095" y="11026"/>
                      <a:pt x="7227" y="11125"/>
                      <a:pt x="7358" y="11212"/>
                    </a:cubicBezTo>
                    <a:cubicBezTo>
                      <a:pt x="7621" y="11398"/>
                      <a:pt x="7905" y="11573"/>
                      <a:pt x="8190" y="11716"/>
                    </a:cubicBezTo>
                    <a:lnTo>
                      <a:pt x="8245" y="11748"/>
                    </a:lnTo>
                    <a:lnTo>
                      <a:pt x="8300" y="11770"/>
                    </a:lnTo>
                    <a:cubicBezTo>
                      <a:pt x="8343" y="11792"/>
                      <a:pt x="8377" y="11804"/>
                      <a:pt x="8409" y="11825"/>
                    </a:cubicBezTo>
                    <a:lnTo>
                      <a:pt x="8639" y="11924"/>
                    </a:lnTo>
                    <a:cubicBezTo>
                      <a:pt x="8716" y="11957"/>
                      <a:pt x="8793" y="11979"/>
                      <a:pt x="8869" y="12001"/>
                    </a:cubicBezTo>
                    <a:cubicBezTo>
                      <a:pt x="8946" y="12033"/>
                      <a:pt x="9022" y="12055"/>
                      <a:pt x="9099" y="12077"/>
                    </a:cubicBezTo>
                    <a:cubicBezTo>
                      <a:pt x="9143" y="12088"/>
                      <a:pt x="9175" y="12099"/>
                      <a:pt x="9219" y="12110"/>
                    </a:cubicBezTo>
                    <a:lnTo>
                      <a:pt x="9340" y="12132"/>
                    </a:lnTo>
                    <a:cubicBezTo>
                      <a:pt x="9351" y="12132"/>
                      <a:pt x="9373" y="12143"/>
                      <a:pt x="9394" y="12143"/>
                    </a:cubicBezTo>
                    <a:lnTo>
                      <a:pt x="9460" y="12154"/>
                    </a:lnTo>
                    <a:lnTo>
                      <a:pt x="9581" y="12176"/>
                    </a:lnTo>
                    <a:lnTo>
                      <a:pt x="9701" y="12198"/>
                    </a:lnTo>
                    <a:lnTo>
                      <a:pt x="9756" y="12208"/>
                    </a:lnTo>
                    <a:lnTo>
                      <a:pt x="9822" y="12208"/>
                    </a:lnTo>
                    <a:lnTo>
                      <a:pt x="9942" y="12220"/>
                    </a:lnTo>
                    <a:lnTo>
                      <a:pt x="10063" y="12230"/>
                    </a:lnTo>
                    <a:cubicBezTo>
                      <a:pt x="10238" y="12252"/>
                      <a:pt x="10424" y="12252"/>
                      <a:pt x="10610" y="12252"/>
                    </a:cubicBezTo>
                    <a:cubicBezTo>
                      <a:pt x="10752" y="12252"/>
                      <a:pt x="10895" y="12252"/>
                      <a:pt x="11037" y="12242"/>
                    </a:cubicBezTo>
                    <a:cubicBezTo>
                      <a:pt x="11365" y="12230"/>
                      <a:pt x="11683" y="12208"/>
                      <a:pt x="12011" y="12186"/>
                    </a:cubicBezTo>
                    <a:lnTo>
                      <a:pt x="12011" y="12186"/>
                    </a:lnTo>
                    <a:cubicBezTo>
                      <a:pt x="11683" y="12208"/>
                      <a:pt x="11365" y="12242"/>
                      <a:pt x="11037" y="12252"/>
                    </a:cubicBezTo>
                    <a:cubicBezTo>
                      <a:pt x="10883" y="12263"/>
                      <a:pt x="10742" y="12263"/>
                      <a:pt x="10588" y="12263"/>
                    </a:cubicBezTo>
                    <a:cubicBezTo>
                      <a:pt x="10413" y="12263"/>
                      <a:pt x="10238" y="12252"/>
                      <a:pt x="10063" y="12242"/>
                    </a:cubicBezTo>
                    <a:lnTo>
                      <a:pt x="9942" y="12230"/>
                    </a:lnTo>
                    <a:lnTo>
                      <a:pt x="9811" y="12220"/>
                    </a:lnTo>
                    <a:lnTo>
                      <a:pt x="9756" y="12220"/>
                    </a:lnTo>
                    <a:lnTo>
                      <a:pt x="9691" y="12208"/>
                    </a:lnTo>
                    <a:lnTo>
                      <a:pt x="9570" y="12186"/>
                    </a:lnTo>
                    <a:lnTo>
                      <a:pt x="9450" y="12164"/>
                    </a:lnTo>
                    <a:lnTo>
                      <a:pt x="9394" y="12154"/>
                    </a:lnTo>
                    <a:cubicBezTo>
                      <a:pt x="9373" y="12154"/>
                      <a:pt x="9351" y="12154"/>
                      <a:pt x="9329" y="12143"/>
                    </a:cubicBezTo>
                    <a:lnTo>
                      <a:pt x="9219" y="12121"/>
                    </a:lnTo>
                    <a:cubicBezTo>
                      <a:pt x="9175" y="12110"/>
                      <a:pt x="9132" y="12099"/>
                      <a:pt x="9099" y="12088"/>
                    </a:cubicBezTo>
                    <a:cubicBezTo>
                      <a:pt x="9012" y="12066"/>
                      <a:pt x="8935" y="12044"/>
                      <a:pt x="8858" y="12023"/>
                    </a:cubicBezTo>
                    <a:cubicBezTo>
                      <a:pt x="8781" y="11989"/>
                      <a:pt x="8705" y="11967"/>
                      <a:pt x="8628" y="11935"/>
                    </a:cubicBezTo>
                    <a:cubicBezTo>
                      <a:pt x="8552" y="11902"/>
                      <a:pt x="8486" y="11869"/>
                      <a:pt x="8409" y="11836"/>
                    </a:cubicBezTo>
                    <a:cubicBezTo>
                      <a:pt x="8365" y="11825"/>
                      <a:pt x="8333" y="11804"/>
                      <a:pt x="8300" y="11782"/>
                    </a:cubicBezTo>
                    <a:lnTo>
                      <a:pt x="8245" y="11760"/>
                    </a:lnTo>
                    <a:lnTo>
                      <a:pt x="8190" y="11727"/>
                    </a:lnTo>
                    <a:cubicBezTo>
                      <a:pt x="7895" y="11585"/>
                      <a:pt x="7621" y="11409"/>
                      <a:pt x="7348" y="11223"/>
                    </a:cubicBezTo>
                    <a:cubicBezTo>
                      <a:pt x="7216" y="11135"/>
                      <a:pt x="7085" y="11037"/>
                      <a:pt x="6953" y="10938"/>
                    </a:cubicBezTo>
                    <a:cubicBezTo>
                      <a:pt x="6822" y="10840"/>
                      <a:pt x="6691" y="10741"/>
                      <a:pt x="6570" y="10643"/>
                    </a:cubicBezTo>
                    <a:cubicBezTo>
                      <a:pt x="6406" y="10512"/>
                      <a:pt x="6253" y="10391"/>
                      <a:pt x="6099" y="10259"/>
                    </a:cubicBezTo>
                    <a:lnTo>
                      <a:pt x="6099" y="10259"/>
                    </a:lnTo>
                    <a:cubicBezTo>
                      <a:pt x="6110" y="10281"/>
                      <a:pt x="6132" y="10303"/>
                      <a:pt x="6143" y="10325"/>
                    </a:cubicBezTo>
                    <a:cubicBezTo>
                      <a:pt x="6931" y="11705"/>
                      <a:pt x="8519" y="12592"/>
                      <a:pt x="10107" y="12592"/>
                    </a:cubicBezTo>
                    <a:cubicBezTo>
                      <a:pt x="10326" y="12592"/>
                      <a:pt x="10545" y="12570"/>
                      <a:pt x="10774" y="12537"/>
                    </a:cubicBezTo>
                    <a:lnTo>
                      <a:pt x="10774" y="12537"/>
                    </a:lnTo>
                    <a:cubicBezTo>
                      <a:pt x="10194" y="13074"/>
                      <a:pt x="9394" y="13369"/>
                      <a:pt x="8606" y="13369"/>
                    </a:cubicBezTo>
                    <a:cubicBezTo>
                      <a:pt x="8355" y="13369"/>
                      <a:pt x="8114" y="13336"/>
                      <a:pt x="7873" y="13281"/>
                    </a:cubicBezTo>
                    <a:lnTo>
                      <a:pt x="7873" y="13281"/>
                    </a:lnTo>
                    <a:lnTo>
                      <a:pt x="7884" y="13293"/>
                    </a:lnTo>
                    <a:cubicBezTo>
                      <a:pt x="8124" y="13413"/>
                      <a:pt x="8365" y="13533"/>
                      <a:pt x="8606" y="13643"/>
                    </a:cubicBezTo>
                    <a:cubicBezTo>
                      <a:pt x="8847" y="13752"/>
                      <a:pt x="9099" y="13851"/>
                      <a:pt x="9351" y="13950"/>
                    </a:cubicBezTo>
                    <a:lnTo>
                      <a:pt x="9537" y="14015"/>
                    </a:lnTo>
                    <a:lnTo>
                      <a:pt x="9723" y="14081"/>
                    </a:lnTo>
                    <a:lnTo>
                      <a:pt x="9920" y="14147"/>
                    </a:lnTo>
                    <a:lnTo>
                      <a:pt x="10107" y="14212"/>
                    </a:lnTo>
                    <a:lnTo>
                      <a:pt x="10107" y="14212"/>
                    </a:lnTo>
                    <a:lnTo>
                      <a:pt x="9909" y="14147"/>
                    </a:lnTo>
                    <a:lnTo>
                      <a:pt x="9723" y="14091"/>
                    </a:lnTo>
                    <a:lnTo>
                      <a:pt x="9537" y="14026"/>
                    </a:lnTo>
                    <a:lnTo>
                      <a:pt x="9340" y="13960"/>
                    </a:lnTo>
                    <a:cubicBezTo>
                      <a:pt x="9088" y="13862"/>
                      <a:pt x="8847" y="13763"/>
                      <a:pt x="8606" y="13653"/>
                    </a:cubicBezTo>
                    <a:cubicBezTo>
                      <a:pt x="8355" y="13544"/>
                      <a:pt x="8114" y="13424"/>
                      <a:pt x="7884" y="13303"/>
                    </a:cubicBezTo>
                    <a:lnTo>
                      <a:pt x="7829" y="13271"/>
                    </a:lnTo>
                    <a:cubicBezTo>
                      <a:pt x="7676" y="13227"/>
                      <a:pt x="7523" y="13183"/>
                      <a:pt x="7380" y="13117"/>
                    </a:cubicBezTo>
                    <a:lnTo>
                      <a:pt x="7380" y="13117"/>
                    </a:lnTo>
                    <a:cubicBezTo>
                      <a:pt x="7566" y="14147"/>
                      <a:pt x="8300" y="15077"/>
                      <a:pt x="9263" y="15493"/>
                    </a:cubicBezTo>
                    <a:cubicBezTo>
                      <a:pt x="9000" y="15833"/>
                      <a:pt x="8618" y="16095"/>
                      <a:pt x="8201" y="16215"/>
                    </a:cubicBezTo>
                    <a:cubicBezTo>
                      <a:pt x="8913" y="16697"/>
                      <a:pt x="9767" y="16949"/>
                      <a:pt x="10621" y="16949"/>
                    </a:cubicBezTo>
                    <a:cubicBezTo>
                      <a:pt x="10686" y="16949"/>
                      <a:pt x="10763" y="16949"/>
                      <a:pt x="10840" y="16938"/>
                    </a:cubicBezTo>
                    <a:lnTo>
                      <a:pt x="10840" y="16938"/>
                    </a:lnTo>
                    <a:cubicBezTo>
                      <a:pt x="9986" y="17201"/>
                      <a:pt x="9088" y="17332"/>
                      <a:pt x="8201" y="17332"/>
                    </a:cubicBezTo>
                    <a:cubicBezTo>
                      <a:pt x="7545" y="17332"/>
                      <a:pt x="6888" y="17267"/>
                      <a:pt x="6241" y="17125"/>
                    </a:cubicBezTo>
                    <a:lnTo>
                      <a:pt x="6241" y="17125"/>
                    </a:lnTo>
                    <a:cubicBezTo>
                      <a:pt x="6494" y="17223"/>
                      <a:pt x="6745" y="17322"/>
                      <a:pt x="7008" y="17409"/>
                    </a:cubicBezTo>
                    <a:cubicBezTo>
                      <a:pt x="7270" y="17507"/>
                      <a:pt x="7545" y="17595"/>
                      <a:pt x="7818" y="17661"/>
                    </a:cubicBezTo>
                    <a:cubicBezTo>
                      <a:pt x="7949" y="17704"/>
                      <a:pt x="8081" y="17738"/>
                      <a:pt x="8223" y="17770"/>
                    </a:cubicBezTo>
                    <a:cubicBezTo>
                      <a:pt x="8365" y="17792"/>
                      <a:pt x="8497" y="17814"/>
                      <a:pt x="8639" y="17836"/>
                    </a:cubicBezTo>
                    <a:cubicBezTo>
                      <a:pt x="8847" y="17869"/>
                      <a:pt x="9055" y="17880"/>
                      <a:pt x="9263" y="17880"/>
                    </a:cubicBezTo>
                    <a:lnTo>
                      <a:pt x="9482" y="17880"/>
                    </a:lnTo>
                    <a:cubicBezTo>
                      <a:pt x="9767" y="17858"/>
                      <a:pt x="10051" y="17814"/>
                      <a:pt x="10314" y="17726"/>
                    </a:cubicBezTo>
                    <a:lnTo>
                      <a:pt x="10314" y="17726"/>
                    </a:lnTo>
                    <a:cubicBezTo>
                      <a:pt x="10051" y="17814"/>
                      <a:pt x="9767" y="17869"/>
                      <a:pt x="9482" y="17880"/>
                    </a:cubicBezTo>
                    <a:cubicBezTo>
                      <a:pt x="9406" y="17891"/>
                      <a:pt x="9329" y="17891"/>
                      <a:pt x="9253" y="17891"/>
                    </a:cubicBezTo>
                    <a:cubicBezTo>
                      <a:pt x="9044" y="17891"/>
                      <a:pt x="8837" y="17880"/>
                      <a:pt x="8639" y="17847"/>
                    </a:cubicBezTo>
                    <a:cubicBezTo>
                      <a:pt x="8497" y="17825"/>
                      <a:pt x="8365" y="17803"/>
                      <a:pt x="8223" y="17782"/>
                    </a:cubicBezTo>
                    <a:cubicBezTo>
                      <a:pt x="8081" y="17748"/>
                      <a:pt x="7949" y="17716"/>
                      <a:pt x="7807" y="17672"/>
                    </a:cubicBezTo>
                    <a:cubicBezTo>
                      <a:pt x="7533" y="17606"/>
                      <a:pt x="7270" y="17519"/>
                      <a:pt x="6997" y="17420"/>
                    </a:cubicBezTo>
                    <a:cubicBezTo>
                      <a:pt x="6734" y="17332"/>
                      <a:pt x="6472" y="17223"/>
                      <a:pt x="6209" y="17125"/>
                    </a:cubicBezTo>
                    <a:lnTo>
                      <a:pt x="6165" y="17103"/>
                    </a:lnTo>
                    <a:cubicBezTo>
                      <a:pt x="5891" y="17037"/>
                      <a:pt x="5618" y="16960"/>
                      <a:pt x="5355" y="16872"/>
                    </a:cubicBezTo>
                    <a:lnTo>
                      <a:pt x="5355" y="16872"/>
                    </a:lnTo>
                    <a:cubicBezTo>
                      <a:pt x="6241" y="17398"/>
                      <a:pt x="7194" y="17803"/>
                      <a:pt x="8190" y="18088"/>
                    </a:cubicBezTo>
                    <a:cubicBezTo>
                      <a:pt x="7742" y="18318"/>
                      <a:pt x="7249" y="18405"/>
                      <a:pt x="6745" y="18405"/>
                    </a:cubicBezTo>
                    <a:cubicBezTo>
                      <a:pt x="6000" y="18405"/>
                      <a:pt x="5234" y="18220"/>
                      <a:pt x="4523" y="18022"/>
                    </a:cubicBezTo>
                    <a:lnTo>
                      <a:pt x="4523" y="18022"/>
                    </a:lnTo>
                    <a:cubicBezTo>
                      <a:pt x="4621" y="18077"/>
                      <a:pt x="4720" y="18132"/>
                      <a:pt x="4829" y="18186"/>
                    </a:cubicBezTo>
                    <a:cubicBezTo>
                      <a:pt x="4971" y="18252"/>
                      <a:pt x="5124" y="18318"/>
                      <a:pt x="5278" y="18383"/>
                    </a:cubicBezTo>
                    <a:cubicBezTo>
                      <a:pt x="5431" y="18438"/>
                      <a:pt x="5596" y="18493"/>
                      <a:pt x="5749" y="18548"/>
                    </a:cubicBezTo>
                    <a:cubicBezTo>
                      <a:pt x="5913" y="18602"/>
                      <a:pt x="6066" y="18657"/>
                      <a:pt x="6231" y="18701"/>
                    </a:cubicBezTo>
                    <a:cubicBezTo>
                      <a:pt x="6263" y="18712"/>
                      <a:pt x="6307" y="18723"/>
                      <a:pt x="6351" y="18734"/>
                    </a:cubicBezTo>
                    <a:lnTo>
                      <a:pt x="6472" y="18756"/>
                    </a:lnTo>
                    <a:lnTo>
                      <a:pt x="6526" y="18777"/>
                    </a:lnTo>
                    <a:lnTo>
                      <a:pt x="6592" y="18789"/>
                    </a:lnTo>
                    <a:lnTo>
                      <a:pt x="6712" y="18821"/>
                    </a:lnTo>
                    <a:cubicBezTo>
                      <a:pt x="6789" y="18833"/>
                      <a:pt x="6876" y="18855"/>
                      <a:pt x="6953" y="18876"/>
                    </a:cubicBezTo>
                    <a:cubicBezTo>
                      <a:pt x="7041" y="18887"/>
                      <a:pt x="7117" y="18909"/>
                      <a:pt x="7194" y="18920"/>
                    </a:cubicBezTo>
                    <a:cubicBezTo>
                      <a:pt x="7851" y="19040"/>
                      <a:pt x="8519" y="19117"/>
                      <a:pt x="9175" y="19172"/>
                    </a:cubicBezTo>
                    <a:cubicBezTo>
                      <a:pt x="9362" y="19183"/>
                      <a:pt x="9559" y="19194"/>
                      <a:pt x="9745" y="19205"/>
                    </a:cubicBezTo>
                    <a:lnTo>
                      <a:pt x="10205" y="19139"/>
                    </a:lnTo>
                    <a:lnTo>
                      <a:pt x="10205" y="19139"/>
                    </a:lnTo>
                    <a:cubicBezTo>
                      <a:pt x="10205" y="19172"/>
                      <a:pt x="10194" y="19194"/>
                      <a:pt x="10183" y="19227"/>
                    </a:cubicBezTo>
                    <a:cubicBezTo>
                      <a:pt x="10511" y="19249"/>
                      <a:pt x="10840" y="19259"/>
                      <a:pt x="11168" y="19271"/>
                    </a:cubicBezTo>
                    <a:lnTo>
                      <a:pt x="10183" y="19237"/>
                    </a:lnTo>
                    <a:cubicBezTo>
                      <a:pt x="10041" y="19697"/>
                      <a:pt x="9581" y="20037"/>
                      <a:pt x="9110" y="20081"/>
                    </a:cubicBezTo>
                    <a:cubicBezTo>
                      <a:pt x="9329" y="20103"/>
                      <a:pt x="9548" y="20125"/>
                      <a:pt x="9767" y="20135"/>
                    </a:cubicBezTo>
                    <a:cubicBezTo>
                      <a:pt x="9919" y="20135"/>
                      <a:pt x="10061" y="20146"/>
                      <a:pt x="10213" y="20146"/>
                    </a:cubicBezTo>
                    <a:lnTo>
                      <a:pt x="10213" y="20146"/>
                    </a:lnTo>
                    <a:cubicBezTo>
                      <a:pt x="10067" y="20146"/>
                      <a:pt x="9912" y="20146"/>
                      <a:pt x="9767" y="20135"/>
                    </a:cubicBezTo>
                    <a:cubicBezTo>
                      <a:pt x="9537" y="20125"/>
                      <a:pt x="9318" y="20113"/>
                      <a:pt x="9088" y="20091"/>
                    </a:cubicBezTo>
                    <a:lnTo>
                      <a:pt x="8990" y="20091"/>
                    </a:lnTo>
                    <a:cubicBezTo>
                      <a:pt x="8902" y="20091"/>
                      <a:pt x="8814" y="20083"/>
                      <a:pt x="8726" y="20058"/>
                    </a:cubicBezTo>
                    <a:lnTo>
                      <a:pt x="8726" y="20058"/>
                    </a:lnTo>
                    <a:cubicBezTo>
                      <a:pt x="9250" y="20224"/>
                      <a:pt x="9731" y="20515"/>
                      <a:pt x="10117" y="20913"/>
                    </a:cubicBezTo>
                    <a:cubicBezTo>
                      <a:pt x="9811" y="20967"/>
                      <a:pt x="9537" y="21000"/>
                      <a:pt x="9263" y="21000"/>
                    </a:cubicBezTo>
                    <a:cubicBezTo>
                      <a:pt x="7150" y="21000"/>
                      <a:pt x="5913" y="19314"/>
                      <a:pt x="3964" y="18504"/>
                    </a:cubicBezTo>
                    <a:lnTo>
                      <a:pt x="3953" y="18515"/>
                    </a:lnTo>
                    <a:lnTo>
                      <a:pt x="3986" y="17869"/>
                    </a:lnTo>
                    <a:lnTo>
                      <a:pt x="3986" y="17869"/>
                    </a:lnTo>
                    <a:cubicBezTo>
                      <a:pt x="3888" y="18055"/>
                      <a:pt x="3833" y="18263"/>
                      <a:pt x="3833" y="18482"/>
                    </a:cubicBezTo>
                    <a:cubicBezTo>
                      <a:pt x="3833" y="18636"/>
                      <a:pt x="3854" y="18789"/>
                      <a:pt x="3910" y="18931"/>
                    </a:cubicBezTo>
                    <a:cubicBezTo>
                      <a:pt x="3910" y="18931"/>
                      <a:pt x="3910" y="18931"/>
                      <a:pt x="3910" y="18931"/>
                    </a:cubicBezTo>
                    <a:lnTo>
                      <a:pt x="3910" y="18931"/>
                    </a:lnTo>
                    <a:cubicBezTo>
                      <a:pt x="3953" y="19052"/>
                      <a:pt x="4019" y="19161"/>
                      <a:pt x="4095" y="19259"/>
                    </a:cubicBezTo>
                    <a:cubicBezTo>
                      <a:pt x="4073" y="19259"/>
                      <a:pt x="4063" y="19259"/>
                      <a:pt x="4041" y="19271"/>
                    </a:cubicBezTo>
                    <a:cubicBezTo>
                      <a:pt x="4052" y="19281"/>
                      <a:pt x="4052" y="19292"/>
                      <a:pt x="4063" y="19303"/>
                    </a:cubicBezTo>
                    <a:cubicBezTo>
                      <a:pt x="3964" y="19325"/>
                      <a:pt x="3866" y="19369"/>
                      <a:pt x="3778" y="19424"/>
                    </a:cubicBezTo>
                    <a:cubicBezTo>
                      <a:pt x="4402" y="20300"/>
                      <a:pt x="4983" y="21142"/>
                      <a:pt x="5781" y="21876"/>
                    </a:cubicBezTo>
                    <a:cubicBezTo>
                      <a:pt x="5858" y="21942"/>
                      <a:pt x="5924" y="22008"/>
                      <a:pt x="5990" y="22073"/>
                    </a:cubicBezTo>
                    <a:lnTo>
                      <a:pt x="6044" y="22084"/>
                    </a:lnTo>
                    <a:cubicBezTo>
                      <a:pt x="6099" y="22095"/>
                      <a:pt x="6154" y="22106"/>
                      <a:pt x="6197" y="22117"/>
                    </a:cubicBezTo>
                    <a:lnTo>
                      <a:pt x="6362" y="22150"/>
                    </a:lnTo>
                    <a:cubicBezTo>
                      <a:pt x="6384" y="22161"/>
                      <a:pt x="6406" y="22161"/>
                      <a:pt x="6438" y="22172"/>
                    </a:cubicBezTo>
                    <a:lnTo>
                      <a:pt x="6515" y="22183"/>
                    </a:lnTo>
                    <a:cubicBezTo>
                      <a:pt x="6570" y="22193"/>
                      <a:pt x="6614" y="22205"/>
                      <a:pt x="6669" y="22205"/>
                    </a:cubicBezTo>
                    <a:lnTo>
                      <a:pt x="6822" y="22237"/>
                    </a:lnTo>
                    <a:cubicBezTo>
                      <a:pt x="6876" y="22249"/>
                      <a:pt x="6931" y="22249"/>
                      <a:pt x="6986" y="22259"/>
                    </a:cubicBezTo>
                    <a:lnTo>
                      <a:pt x="7139" y="22281"/>
                    </a:lnTo>
                    <a:lnTo>
                      <a:pt x="7292" y="22292"/>
                    </a:lnTo>
                    <a:cubicBezTo>
                      <a:pt x="7348" y="22303"/>
                      <a:pt x="7402" y="22303"/>
                      <a:pt x="7457" y="22314"/>
                    </a:cubicBezTo>
                    <a:cubicBezTo>
                      <a:pt x="7851" y="22347"/>
                      <a:pt x="8256" y="22369"/>
                      <a:pt x="8650" y="22369"/>
                    </a:cubicBezTo>
                    <a:cubicBezTo>
                      <a:pt x="9099" y="22369"/>
                      <a:pt x="9548" y="22347"/>
                      <a:pt x="9986" y="22303"/>
                    </a:cubicBezTo>
                    <a:cubicBezTo>
                      <a:pt x="10829" y="22237"/>
                      <a:pt x="11672" y="22106"/>
                      <a:pt x="12493" y="21953"/>
                    </a:cubicBezTo>
                    <a:lnTo>
                      <a:pt x="12493" y="21953"/>
                    </a:lnTo>
                    <a:cubicBezTo>
                      <a:pt x="12088" y="22040"/>
                      <a:pt x="11661" y="22106"/>
                      <a:pt x="11245" y="22172"/>
                    </a:cubicBezTo>
                    <a:cubicBezTo>
                      <a:pt x="10829" y="22227"/>
                      <a:pt x="10413" y="22281"/>
                      <a:pt x="9986" y="22314"/>
                    </a:cubicBezTo>
                    <a:cubicBezTo>
                      <a:pt x="9537" y="22358"/>
                      <a:pt x="9077" y="22380"/>
                      <a:pt x="8618" y="22380"/>
                    </a:cubicBezTo>
                    <a:cubicBezTo>
                      <a:pt x="8234" y="22380"/>
                      <a:pt x="7840" y="22358"/>
                      <a:pt x="7457" y="22325"/>
                    </a:cubicBezTo>
                    <a:cubicBezTo>
                      <a:pt x="7402" y="22325"/>
                      <a:pt x="7348" y="22314"/>
                      <a:pt x="7292" y="22314"/>
                    </a:cubicBezTo>
                    <a:lnTo>
                      <a:pt x="7139" y="22292"/>
                    </a:lnTo>
                    <a:lnTo>
                      <a:pt x="6986" y="22271"/>
                    </a:lnTo>
                    <a:cubicBezTo>
                      <a:pt x="6931" y="22259"/>
                      <a:pt x="6876" y="22259"/>
                      <a:pt x="6822" y="22249"/>
                    </a:cubicBezTo>
                    <a:lnTo>
                      <a:pt x="6669" y="22227"/>
                    </a:lnTo>
                    <a:cubicBezTo>
                      <a:pt x="6614" y="22215"/>
                      <a:pt x="6559" y="22205"/>
                      <a:pt x="6515" y="22193"/>
                    </a:cubicBezTo>
                    <a:lnTo>
                      <a:pt x="6438" y="22183"/>
                    </a:lnTo>
                    <a:cubicBezTo>
                      <a:pt x="6406" y="22172"/>
                      <a:pt x="6384" y="22172"/>
                      <a:pt x="6351" y="22161"/>
                    </a:cubicBezTo>
                    <a:lnTo>
                      <a:pt x="6197" y="22128"/>
                    </a:lnTo>
                    <a:cubicBezTo>
                      <a:pt x="6143" y="22117"/>
                      <a:pt x="6099" y="22106"/>
                      <a:pt x="6044" y="22095"/>
                    </a:cubicBezTo>
                    <a:lnTo>
                      <a:pt x="6012" y="22084"/>
                    </a:lnTo>
                    <a:lnTo>
                      <a:pt x="6012" y="22084"/>
                    </a:lnTo>
                    <a:cubicBezTo>
                      <a:pt x="6165" y="22249"/>
                      <a:pt x="6307" y="22402"/>
                      <a:pt x="6438" y="22566"/>
                    </a:cubicBezTo>
                    <a:cubicBezTo>
                      <a:pt x="6712" y="22643"/>
                      <a:pt x="6986" y="22730"/>
                      <a:pt x="7249" y="22828"/>
                    </a:cubicBezTo>
                    <a:cubicBezTo>
                      <a:pt x="8234" y="23168"/>
                      <a:pt x="9219" y="23595"/>
                      <a:pt x="10260" y="23716"/>
                    </a:cubicBezTo>
                    <a:cubicBezTo>
                      <a:pt x="10391" y="23726"/>
                      <a:pt x="10533" y="23738"/>
                      <a:pt x="10665" y="23738"/>
                    </a:cubicBezTo>
                    <a:cubicBezTo>
                      <a:pt x="12625" y="23738"/>
                      <a:pt x="14387" y="22249"/>
                      <a:pt x="16106" y="21515"/>
                    </a:cubicBezTo>
                    <a:cubicBezTo>
                      <a:pt x="16260" y="21449"/>
                      <a:pt x="17574" y="21208"/>
                      <a:pt x="18000" y="21208"/>
                    </a:cubicBezTo>
                    <a:cubicBezTo>
                      <a:pt x="18077" y="21208"/>
                      <a:pt x="18131" y="21208"/>
                      <a:pt x="18131" y="21230"/>
                    </a:cubicBezTo>
                    <a:lnTo>
                      <a:pt x="18131" y="21142"/>
                    </a:lnTo>
                    <a:cubicBezTo>
                      <a:pt x="18121" y="20782"/>
                      <a:pt x="18011" y="20420"/>
                      <a:pt x="17814" y="20125"/>
                    </a:cubicBezTo>
                    <a:cubicBezTo>
                      <a:pt x="17737" y="20004"/>
                      <a:pt x="17639" y="19894"/>
                      <a:pt x="17606" y="19752"/>
                    </a:cubicBezTo>
                    <a:cubicBezTo>
                      <a:pt x="17584" y="19697"/>
                      <a:pt x="17584" y="19631"/>
                      <a:pt x="17584" y="19566"/>
                    </a:cubicBezTo>
                    <a:cubicBezTo>
                      <a:pt x="17584" y="19490"/>
                      <a:pt x="17584" y="19412"/>
                      <a:pt x="17606" y="19336"/>
                    </a:cubicBezTo>
                    <a:lnTo>
                      <a:pt x="17606" y="19336"/>
                    </a:lnTo>
                    <a:lnTo>
                      <a:pt x="17595" y="19347"/>
                    </a:lnTo>
                    <a:cubicBezTo>
                      <a:pt x="17595" y="19358"/>
                      <a:pt x="17595" y="19369"/>
                      <a:pt x="17584" y="19369"/>
                    </a:cubicBezTo>
                    <a:lnTo>
                      <a:pt x="17574" y="19402"/>
                    </a:lnTo>
                    <a:cubicBezTo>
                      <a:pt x="17562" y="19412"/>
                      <a:pt x="17552" y="19424"/>
                      <a:pt x="17540" y="19446"/>
                    </a:cubicBezTo>
                    <a:cubicBezTo>
                      <a:pt x="17518" y="19478"/>
                      <a:pt x="17496" y="19511"/>
                      <a:pt x="17464" y="19533"/>
                    </a:cubicBezTo>
                    <a:cubicBezTo>
                      <a:pt x="17486" y="19500"/>
                      <a:pt x="17508" y="19468"/>
                      <a:pt x="17530" y="19446"/>
                    </a:cubicBezTo>
                    <a:cubicBezTo>
                      <a:pt x="17540" y="19424"/>
                      <a:pt x="17552" y="19412"/>
                      <a:pt x="17562" y="19391"/>
                    </a:cubicBezTo>
                    <a:lnTo>
                      <a:pt x="17574" y="19369"/>
                    </a:lnTo>
                    <a:cubicBezTo>
                      <a:pt x="17584" y="19358"/>
                      <a:pt x="17584" y="19347"/>
                      <a:pt x="17595" y="19347"/>
                    </a:cubicBezTo>
                    <a:lnTo>
                      <a:pt x="17606" y="19314"/>
                    </a:lnTo>
                    <a:cubicBezTo>
                      <a:pt x="17617" y="19237"/>
                      <a:pt x="17639" y="19161"/>
                      <a:pt x="17650" y="19084"/>
                    </a:cubicBezTo>
                    <a:cubicBezTo>
                      <a:pt x="17661" y="19008"/>
                      <a:pt x="17672" y="18931"/>
                      <a:pt x="17672" y="18855"/>
                    </a:cubicBezTo>
                    <a:cubicBezTo>
                      <a:pt x="17672" y="18526"/>
                      <a:pt x="17552" y="18198"/>
                      <a:pt x="17355" y="17935"/>
                    </a:cubicBezTo>
                    <a:cubicBezTo>
                      <a:pt x="17256" y="17792"/>
                      <a:pt x="17124" y="17672"/>
                      <a:pt x="17070" y="17507"/>
                    </a:cubicBezTo>
                    <a:cubicBezTo>
                      <a:pt x="17037" y="17431"/>
                      <a:pt x="17026" y="17344"/>
                      <a:pt x="17015" y="17267"/>
                    </a:cubicBezTo>
                    <a:cubicBezTo>
                      <a:pt x="16982" y="17354"/>
                      <a:pt x="16949" y="17442"/>
                      <a:pt x="16905" y="17529"/>
                    </a:cubicBezTo>
                    <a:cubicBezTo>
                      <a:pt x="16851" y="17628"/>
                      <a:pt x="16785" y="17716"/>
                      <a:pt x="16720" y="17803"/>
                    </a:cubicBezTo>
                    <a:cubicBezTo>
                      <a:pt x="16785" y="17716"/>
                      <a:pt x="16840" y="17628"/>
                      <a:pt x="16895" y="17529"/>
                    </a:cubicBezTo>
                    <a:cubicBezTo>
                      <a:pt x="16938" y="17442"/>
                      <a:pt x="16982" y="17344"/>
                      <a:pt x="17015" y="17245"/>
                    </a:cubicBezTo>
                    <a:lnTo>
                      <a:pt x="17015" y="17157"/>
                    </a:lnTo>
                    <a:cubicBezTo>
                      <a:pt x="17004" y="16774"/>
                      <a:pt x="16883" y="13347"/>
                      <a:pt x="16851" y="11310"/>
                    </a:cubicBezTo>
                    <a:cubicBezTo>
                      <a:pt x="16654" y="11037"/>
                      <a:pt x="16467" y="10774"/>
                      <a:pt x="16282" y="10522"/>
                    </a:cubicBezTo>
                    <a:cubicBezTo>
                      <a:pt x="15274" y="9165"/>
                      <a:pt x="14355" y="7741"/>
                      <a:pt x="13479" y="6285"/>
                    </a:cubicBezTo>
                    <a:cubicBezTo>
                      <a:pt x="13041" y="5541"/>
                      <a:pt x="12603" y="4807"/>
                      <a:pt x="12165" y="4062"/>
                    </a:cubicBezTo>
                    <a:cubicBezTo>
                      <a:pt x="11781" y="3427"/>
                      <a:pt x="11409" y="2792"/>
                      <a:pt x="11015" y="2157"/>
                    </a:cubicBezTo>
                    <a:cubicBezTo>
                      <a:pt x="10829" y="2191"/>
                      <a:pt x="10643" y="2201"/>
                      <a:pt x="10479" y="2201"/>
                    </a:cubicBezTo>
                    <a:lnTo>
                      <a:pt x="10402" y="2201"/>
                    </a:lnTo>
                    <a:cubicBezTo>
                      <a:pt x="9953" y="2191"/>
                      <a:pt x="9515" y="2169"/>
                      <a:pt x="9077" y="2070"/>
                    </a:cubicBezTo>
                    <a:cubicBezTo>
                      <a:pt x="8650" y="1960"/>
                      <a:pt x="8234" y="1763"/>
                      <a:pt x="7939" y="1446"/>
                    </a:cubicBezTo>
                    <a:cubicBezTo>
                      <a:pt x="7873" y="1380"/>
                      <a:pt x="7818" y="1303"/>
                      <a:pt x="7818" y="1216"/>
                    </a:cubicBezTo>
                    <a:cubicBezTo>
                      <a:pt x="7818" y="1194"/>
                      <a:pt x="7818" y="1172"/>
                      <a:pt x="7829" y="1150"/>
                    </a:cubicBezTo>
                    <a:cubicBezTo>
                      <a:pt x="7851" y="1096"/>
                      <a:pt x="7917" y="1062"/>
                      <a:pt x="7971" y="1030"/>
                    </a:cubicBezTo>
                    <a:cubicBezTo>
                      <a:pt x="8442" y="778"/>
                      <a:pt x="8924" y="668"/>
                      <a:pt x="9143" y="176"/>
                    </a:cubicBezTo>
                    <a:lnTo>
                      <a:pt x="8902" y="176"/>
                    </a:lnTo>
                    <a:cubicBezTo>
                      <a:pt x="8716" y="176"/>
                      <a:pt x="8508" y="176"/>
                      <a:pt x="8278" y="165"/>
                    </a:cubicBezTo>
                    <a:close/>
                    <a:moveTo>
                      <a:pt x="2859" y="21471"/>
                    </a:moveTo>
                    <a:cubicBezTo>
                      <a:pt x="2694" y="21636"/>
                      <a:pt x="2530" y="21789"/>
                      <a:pt x="2421" y="21996"/>
                    </a:cubicBezTo>
                    <a:cubicBezTo>
                      <a:pt x="2092" y="22653"/>
                      <a:pt x="1983" y="23551"/>
                      <a:pt x="1884" y="24274"/>
                    </a:cubicBezTo>
                    <a:cubicBezTo>
                      <a:pt x="2212" y="23573"/>
                      <a:pt x="2803" y="22993"/>
                      <a:pt x="3515" y="22665"/>
                    </a:cubicBezTo>
                    <a:cubicBezTo>
                      <a:pt x="3581" y="22424"/>
                      <a:pt x="3635" y="22193"/>
                      <a:pt x="3647" y="22193"/>
                    </a:cubicBezTo>
                    <a:cubicBezTo>
                      <a:pt x="3384" y="21964"/>
                      <a:pt x="3121" y="21712"/>
                      <a:pt x="2859" y="21471"/>
                    </a:cubicBezTo>
                    <a:close/>
                  </a:path>
                </a:pathLst>
              </a:custGeom>
              <a:solidFill>
                <a:srgbClr val="141414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51"/>
              <p:cNvSpPr/>
              <p:nvPr/>
            </p:nvSpPr>
            <p:spPr>
              <a:xfrm>
                <a:off x="5607921" y="2751554"/>
                <a:ext cx="52377" cy="43129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49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" y="142"/>
                      <a:pt x="22" y="282"/>
                      <a:pt x="55" y="424"/>
                    </a:cubicBezTo>
                    <a:cubicBezTo>
                      <a:pt x="77" y="489"/>
                      <a:pt x="99" y="555"/>
                      <a:pt x="131" y="621"/>
                    </a:cubicBezTo>
                    <a:cubicBezTo>
                      <a:pt x="109" y="555"/>
                      <a:pt x="77" y="489"/>
                      <a:pt x="65" y="424"/>
                    </a:cubicBezTo>
                    <a:cubicBezTo>
                      <a:pt x="22" y="282"/>
                      <a:pt x="11" y="142"/>
                      <a:pt x="0" y="1"/>
                    </a:cubicBezTo>
                    <a:close/>
                    <a:moveTo>
                      <a:pt x="131" y="621"/>
                    </a:moveTo>
                    <a:cubicBezTo>
                      <a:pt x="164" y="686"/>
                      <a:pt x="208" y="741"/>
                      <a:pt x="252" y="796"/>
                    </a:cubicBezTo>
                    <a:cubicBezTo>
                      <a:pt x="296" y="850"/>
                      <a:pt x="362" y="894"/>
                      <a:pt x="416" y="927"/>
                    </a:cubicBezTo>
                    <a:cubicBezTo>
                      <a:pt x="471" y="971"/>
                      <a:pt x="537" y="1004"/>
                      <a:pt x="602" y="1025"/>
                    </a:cubicBezTo>
                    <a:lnTo>
                      <a:pt x="997" y="1190"/>
                    </a:lnTo>
                    <a:lnTo>
                      <a:pt x="1741" y="1475"/>
                    </a:lnTo>
                    <a:cubicBezTo>
                      <a:pt x="1757" y="1483"/>
                      <a:pt x="1780" y="1485"/>
                      <a:pt x="1799" y="1490"/>
                    </a:cubicBezTo>
                    <a:lnTo>
                      <a:pt x="1799" y="1490"/>
                    </a:lnTo>
                    <a:cubicBezTo>
                      <a:pt x="1794" y="1487"/>
                      <a:pt x="1789" y="1485"/>
                      <a:pt x="1785" y="1485"/>
                    </a:cubicBezTo>
                    <a:lnTo>
                      <a:pt x="997" y="1179"/>
                    </a:lnTo>
                    <a:cubicBezTo>
                      <a:pt x="865" y="1124"/>
                      <a:pt x="734" y="1081"/>
                      <a:pt x="602" y="1015"/>
                    </a:cubicBezTo>
                    <a:cubicBezTo>
                      <a:pt x="547" y="993"/>
                      <a:pt x="482" y="960"/>
                      <a:pt x="416" y="916"/>
                    </a:cubicBezTo>
                    <a:cubicBezTo>
                      <a:pt x="362" y="884"/>
                      <a:pt x="306" y="840"/>
                      <a:pt x="252" y="785"/>
                    </a:cubicBezTo>
                    <a:cubicBezTo>
                      <a:pt x="208" y="741"/>
                      <a:pt x="164" y="675"/>
                      <a:pt x="131" y="621"/>
                    </a:cubicBezTo>
                    <a:close/>
                    <a:moveTo>
                      <a:pt x="1799" y="1490"/>
                    </a:moveTo>
                    <a:cubicBezTo>
                      <a:pt x="1805" y="1493"/>
                      <a:pt x="1811" y="1497"/>
                      <a:pt x="1817" y="1497"/>
                    </a:cubicBezTo>
                    <a:cubicBezTo>
                      <a:pt x="1812" y="1494"/>
                      <a:pt x="1805" y="1492"/>
                      <a:pt x="1799" y="1490"/>
                    </a:cubicBezTo>
                    <a:close/>
                  </a:path>
                </a:pathLst>
              </a:custGeom>
              <a:solidFill>
                <a:srgbClr val="657F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51"/>
              <p:cNvSpPr/>
              <p:nvPr/>
            </p:nvSpPr>
            <p:spPr>
              <a:xfrm>
                <a:off x="5596253" y="2806955"/>
                <a:ext cx="177585" cy="48602"/>
              </a:xfrm>
              <a:custGeom>
                <a:avLst/>
                <a:gdLst/>
                <a:ahLst/>
                <a:cxnLst/>
                <a:rect l="l" t="t" r="r" b="b"/>
                <a:pathLst>
                  <a:path w="6164" h="1687" extrusionOk="0">
                    <a:moveTo>
                      <a:pt x="0" y="0"/>
                    </a:moveTo>
                    <a:cubicBezTo>
                      <a:pt x="0" y="0"/>
                      <a:pt x="0" y="10"/>
                      <a:pt x="8" y="11"/>
                    </a:cubicBezTo>
                    <a:lnTo>
                      <a:pt x="8" y="11"/>
                    </a:lnTo>
                    <a:cubicBezTo>
                      <a:pt x="6" y="8"/>
                      <a:pt x="4" y="4"/>
                      <a:pt x="0" y="0"/>
                    </a:cubicBezTo>
                    <a:close/>
                    <a:moveTo>
                      <a:pt x="8" y="11"/>
                    </a:moveTo>
                    <a:cubicBezTo>
                      <a:pt x="9" y="13"/>
                      <a:pt x="10" y="15"/>
                      <a:pt x="11" y="17"/>
                    </a:cubicBezTo>
                    <a:lnTo>
                      <a:pt x="11" y="17"/>
                    </a:lnTo>
                    <a:cubicBezTo>
                      <a:pt x="11" y="15"/>
                      <a:pt x="11" y="13"/>
                      <a:pt x="11" y="12"/>
                    </a:cubicBezTo>
                    <a:cubicBezTo>
                      <a:pt x="10" y="12"/>
                      <a:pt x="9" y="11"/>
                      <a:pt x="8" y="11"/>
                    </a:cubicBezTo>
                    <a:close/>
                    <a:moveTo>
                      <a:pt x="11" y="17"/>
                    </a:moveTo>
                    <a:cubicBezTo>
                      <a:pt x="11" y="26"/>
                      <a:pt x="12" y="33"/>
                      <a:pt x="22" y="33"/>
                    </a:cubicBezTo>
                    <a:cubicBezTo>
                      <a:pt x="16" y="28"/>
                      <a:pt x="13" y="22"/>
                      <a:pt x="11" y="17"/>
                    </a:cubicBezTo>
                    <a:close/>
                    <a:moveTo>
                      <a:pt x="22" y="33"/>
                    </a:moveTo>
                    <a:lnTo>
                      <a:pt x="22" y="33"/>
                    </a:lnTo>
                    <a:cubicBezTo>
                      <a:pt x="44" y="77"/>
                      <a:pt x="66" y="110"/>
                      <a:pt x="98" y="132"/>
                    </a:cubicBezTo>
                    <a:cubicBezTo>
                      <a:pt x="76" y="99"/>
                      <a:pt x="44" y="66"/>
                      <a:pt x="22" y="33"/>
                    </a:cubicBezTo>
                    <a:close/>
                    <a:moveTo>
                      <a:pt x="98" y="132"/>
                    </a:moveTo>
                    <a:lnTo>
                      <a:pt x="98" y="132"/>
                    </a:lnTo>
                    <a:cubicBezTo>
                      <a:pt x="120" y="165"/>
                      <a:pt x="153" y="197"/>
                      <a:pt x="175" y="231"/>
                    </a:cubicBezTo>
                    <a:lnTo>
                      <a:pt x="372" y="394"/>
                    </a:lnTo>
                    <a:lnTo>
                      <a:pt x="470" y="460"/>
                    </a:lnTo>
                    <a:cubicBezTo>
                      <a:pt x="478" y="460"/>
                      <a:pt x="486" y="460"/>
                      <a:pt x="494" y="464"/>
                    </a:cubicBezTo>
                    <a:lnTo>
                      <a:pt x="494" y="464"/>
                    </a:lnTo>
                    <a:cubicBezTo>
                      <a:pt x="453" y="435"/>
                      <a:pt x="413" y="414"/>
                      <a:pt x="372" y="384"/>
                    </a:cubicBezTo>
                    <a:cubicBezTo>
                      <a:pt x="307" y="340"/>
                      <a:pt x="241" y="285"/>
                      <a:pt x="186" y="231"/>
                    </a:cubicBezTo>
                    <a:cubicBezTo>
                      <a:pt x="153" y="197"/>
                      <a:pt x="132" y="165"/>
                      <a:pt x="98" y="132"/>
                    </a:cubicBezTo>
                    <a:close/>
                    <a:moveTo>
                      <a:pt x="494" y="464"/>
                    </a:moveTo>
                    <a:lnTo>
                      <a:pt x="494" y="464"/>
                    </a:lnTo>
                    <a:cubicBezTo>
                      <a:pt x="497" y="466"/>
                      <a:pt x="500" y="469"/>
                      <a:pt x="504" y="471"/>
                    </a:cubicBezTo>
                    <a:cubicBezTo>
                      <a:pt x="500" y="468"/>
                      <a:pt x="497" y="466"/>
                      <a:pt x="494" y="464"/>
                    </a:cubicBezTo>
                    <a:close/>
                    <a:moveTo>
                      <a:pt x="5726" y="1654"/>
                    </a:moveTo>
                    <a:cubicBezTo>
                      <a:pt x="5715" y="1654"/>
                      <a:pt x="5693" y="1654"/>
                      <a:pt x="5682" y="1664"/>
                    </a:cubicBezTo>
                    <a:cubicBezTo>
                      <a:pt x="5835" y="1664"/>
                      <a:pt x="6000" y="1676"/>
                      <a:pt x="6153" y="1686"/>
                    </a:cubicBezTo>
                    <a:lnTo>
                      <a:pt x="6164" y="1686"/>
                    </a:lnTo>
                    <a:lnTo>
                      <a:pt x="6164" y="1676"/>
                    </a:lnTo>
                    <a:lnTo>
                      <a:pt x="6153" y="1676"/>
                    </a:lnTo>
                    <a:cubicBezTo>
                      <a:pt x="6010" y="1676"/>
                      <a:pt x="5869" y="1664"/>
                      <a:pt x="5726" y="1654"/>
                    </a:cubicBezTo>
                    <a:close/>
                  </a:path>
                </a:pathLst>
              </a:custGeom>
              <a:solidFill>
                <a:srgbClr val="657F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51"/>
              <p:cNvSpPr/>
              <p:nvPr/>
            </p:nvSpPr>
            <p:spPr>
              <a:xfrm>
                <a:off x="5724313" y="2797823"/>
                <a:ext cx="246700" cy="82339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2858" extrusionOk="0">
                    <a:moveTo>
                      <a:pt x="8562" y="0"/>
                    </a:moveTo>
                    <a:lnTo>
                      <a:pt x="8551" y="11"/>
                    </a:lnTo>
                    <a:lnTo>
                      <a:pt x="8551" y="33"/>
                    </a:lnTo>
                    <a:cubicBezTo>
                      <a:pt x="8551" y="22"/>
                      <a:pt x="8562" y="22"/>
                      <a:pt x="8562" y="11"/>
                    </a:cubicBezTo>
                    <a:lnTo>
                      <a:pt x="8562" y="0"/>
                    </a:lnTo>
                    <a:close/>
                    <a:moveTo>
                      <a:pt x="1" y="2759"/>
                    </a:moveTo>
                    <a:cubicBezTo>
                      <a:pt x="208" y="2803"/>
                      <a:pt x="416" y="2825"/>
                      <a:pt x="624" y="2857"/>
                    </a:cubicBezTo>
                    <a:cubicBezTo>
                      <a:pt x="624" y="2847"/>
                      <a:pt x="635" y="2847"/>
                      <a:pt x="646" y="2847"/>
                    </a:cubicBezTo>
                    <a:cubicBezTo>
                      <a:pt x="427" y="2825"/>
                      <a:pt x="208" y="2803"/>
                      <a:pt x="1" y="2759"/>
                    </a:cubicBezTo>
                    <a:close/>
                  </a:path>
                </a:pathLst>
              </a:custGeom>
              <a:solidFill>
                <a:srgbClr val="657F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51"/>
              <p:cNvSpPr/>
              <p:nvPr/>
            </p:nvSpPr>
            <p:spPr>
              <a:xfrm>
                <a:off x="5593084" y="2846396"/>
                <a:ext cx="29" cy="31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" extrusionOk="0">
                    <a:moveTo>
                      <a:pt x="1" y="0"/>
                    </a:moveTo>
                    <a:lnTo>
                      <a:pt x="1" y="11"/>
                    </a:lnTo>
                    <a:lnTo>
                      <a:pt x="1" y="11"/>
                    </a:lnTo>
                    <a:close/>
                  </a:path>
                </a:pathLst>
              </a:custGeom>
              <a:solidFill>
                <a:srgbClr val="728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51"/>
              <p:cNvSpPr/>
              <p:nvPr/>
            </p:nvSpPr>
            <p:spPr>
              <a:xfrm>
                <a:off x="5606970" y="2566277"/>
                <a:ext cx="3169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13" extrusionOk="0">
                    <a:moveTo>
                      <a:pt x="0" y="1"/>
                    </a:moveTo>
                    <a:lnTo>
                      <a:pt x="0" y="45"/>
                    </a:lnTo>
                    <a:cubicBezTo>
                      <a:pt x="22" y="264"/>
                      <a:pt x="66" y="493"/>
                      <a:pt x="110" y="712"/>
                    </a:cubicBezTo>
                    <a:cubicBezTo>
                      <a:pt x="66" y="483"/>
                      <a:pt x="22" y="242"/>
                      <a:pt x="0" y="1"/>
                    </a:cubicBezTo>
                    <a:close/>
                  </a:path>
                </a:pathLst>
              </a:custGeom>
              <a:solidFill>
                <a:srgbClr val="657F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51"/>
              <p:cNvSpPr/>
              <p:nvPr/>
            </p:nvSpPr>
            <p:spPr>
              <a:xfrm>
                <a:off x="5618005" y="2318367"/>
                <a:ext cx="980" cy="1901"/>
              </a:xfrm>
              <a:custGeom>
                <a:avLst/>
                <a:gdLst/>
                <a:ahLst/>
                <a:cxnLst/>
                <a:rect l="l" t="t" r="r" b="b"/>
                <a:pathLst>
                  <a:path w="34" h="66" extrusionOk="0">
                    <a:moveTo>
                      <a:pt x="0" y="0"/>
                    </a:moveTo>
                    <a:lnTo>
                      <a:pt x="33" y="66"/>
                    </a:lnTo>
                    <a:lnTo>
                      <a:pt x="33" y="66"/>
                    </a:lnTo>
                    <a:close/>
                  </a:path>
                </a:pathLst>
              </a:custGeom>
              <a:solidFill>
                <a:srgbClr val="8705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51"/>
              <p:cNvSpPr/>
              <p:nvPr/>
            </p:nvSpPr>
            <p:spPr>
              <a:xfrm>
                <a:off x="5554277" y="1825341"/>
                <a:ext cx="395273" cy="539438"/>
              </a:xfrm>
              <a:custGeom>
                <a:avLst/>
                <a:gdLst/>
                <a:ahLst/>
                <a:cxnLst/>
                <a:rect l="l" t="t" r="r" b="b"/>
                <a:pathLst>
                  <a:path w="13720" h="18724" extrusionOk="0">
                    <a:moveTo>
                      <a:pt x="7587" y="0"/>
                    </a:moveTo>
                    <a:cubicBezTo>
                      <a:pt x="6838" y="0"/>
                      <a:pt x="6105" y="125"/>
                      <a:pt x="5497" y="350"/>
                    </a:cubicBezTo>
                    <a:cubicBezTo>
                      <a:pt x="3723" y="1007"/>
                      <a:pt x="2431" y="2430"/>
                      <a:pt x="2136" y="4303"/>
                    </a:cubicBezTo>
                    <a:cubicBezTo>
                      <a:pt x="1961" y="5442"/>
                      <a:pt x="2081" y="6602"/>
                      <a:pt x="2202" y="7752"/>
                    </a:cubicBezTo>
                    <a:cubicBezTo>
                      <a:pt x="2059" y="7391"/>
                      <a:pt x="1971" y="6909"/>
                      <a:pt x="1687" y="6624"/>
                    </a:cubicBezTo>
                    <a:cubicBezTo>
                      <a:pt x="1560" y="6497"/>
                      <a:pt x="1389" y="6378"/>
                      <a:pt x="1213" y="6378"/>
                    </a:cubicBezTo>
                    <a:cubicBezTo>
                      <a:pt x="1192" y="6378"/>
                      <a:pt x="1172" y="6380"/>
                      <a:pt x="1151" y="6383"/>
                    </a:cubicBezTo>
                    <a:cubicBezTo>
                      <a:pt x="1073" y="6405"/>
                      <a:pt x="997" y="6438"/>
                      <a:pt x="932" y="6482"/>
                    </a:cubicBezTo>
                    <a:cubicBezTo>
                      <a:pt x="1" y="7128"/>
                      <a:pt x="679" y="8989"/>
                      <a:pt x="1205" y="9679"/>
                    </a:cubicBezTo>
                    <a:cubicBezTo>
                      <a:pt x="1358" y="9887"/>
                      <a:pt x="1555" y="10073"/>
                      <a:pt x="1796" y="10150"/>
                    </a:cubicBezTo>
                    <a:cubicBezTo>
                      <a:pt x="1848" y="10164"/>
                      <a:pt x="1903" y="10171"/>
                      <a:pt x="1959" y="10171"/>
                    </a:cubicBezTo>
                    <a:cubicBezTo>
                      <a:pt x="2159" y="10171"/>
                      <a:pt x="2364" y="10079"/>
                      <a:pt x="2442" y="9899"/>
                    </a:cubicBezTo>
                    <a:lnTo>
                      <a:pt x="2442" y="9899"/>
                    </a:lnTo>
                    <a:cubicBezTo>
                      <a:pt x="2367" y="10076"/>
                      <a:pt x="2650" y="10708"/>
                      <a:pt x="2705" y="10894"/>
                    </a:cubicBezTo>
                    <a:cubicBezTo>
                      <a:pt x="2803" y="11277"/>
                      <a:pt x="2935" y="11649"/>
                      <a:pt x="3088" y="12011"/>
                    </a:cubicBezTo>
                    <a:cubicBezTo>
                      <a:pt x="3723" y="13456"/>
                      <a:pt x="4993" y="13916"/>
                      <a:pt x="6428" y="14277"/>
                    </a:cubicBezTo>
                    <a:cubicBezTo>
                      <a:pt x="6482" y="14288"/>
                      <a:pt x="6537" y="14299"/>
                      <a:pt x="6581" y="14332"/>
                    </a:cubicBezTo>
                    <a:cubicBezTo>
                      <a:pt x="6657" y="14398"/>
                      <a:pt x="6669" y="14518"/>
                      <a:pt x="6679" y="14617"/>
                    </a:cubicBezTo>
                    <a:cubicBezTo>
                      <a:pt x="6745" y="15262"/>
                      <a:pt x="6811" y="15941"/>
                      <a:pt x="6613" y="16576"/>
                    </a:cubicBezTo>
                    <a:cubicBezTo>
                      <a:pt x="6438" y="17167"/>
                      <a:pt x="5924" y="17277"/>
                      <a:pt x="5409" y="17551"/>
                    </a:cubicBezTo>
                    <a:cubicBezTo>
                      <a:pt x="5355" y="17583"/>
                      <a:pt x="5289" y="17617"/>
                      <a:pt x="5267" y="17671"/>
                    </a:cubicBezTo>
                    <a:cubicBezTo>
                      <a:pt x="5223" y="17781"/>
                      <a:pt x="5300" y="17890"/>
                      <a:pt x="5377" y="17967"/>
                    </a:cubicBezTo>
                    <a:cubicBezTo>
                      <a:pt x="5672" y="18284"/>
                      <a:pt x="6088" y="18481"/>
                      <a:pt x="6515" y="18591"/>
                    </a:cubicBezTo>
                    <a:cubicBezTo>
                      <a:pt x="6953" y="18690"/>
                      <a:pt x="7391" y="18712"/>
                      <a:pt x="7840" y="18722"/>
                    </a:cubicBezTo>
                    <a:cubicBezTo>
                      <a:pt x="7870" y="18723"/>
                      <a:pt x="7902" y="18724"/>
                      <a:pt x="7933" y="18724"/>
                    </a:cubicBezTo>
                    <a:cubicBezTo>
                      <a:pt x="8639" y="18724"/>
                      <a:pt x="9599" y="18488"/>
                      <a:pt x="10008" y="17901"/>
                    </a:cubicBezTo>
                    <a:cubicBezTo>
                      <a:pt x="10051" y="17836"/>
                      <a:pt x="10085" y="17770"/>
                      <a:pt x="10063" y="17693"/>
                    </a:cubicBezTo>
                    <a:cubicBezTo>
                      <a:pt x="10051" y="17627"/>
                      <a:pt x="9975" y="17583"/>
                      <a:pt x="9909" y="17551"/>
                    </a:cubicBezTo>
                    <a:cubicBezTo>
                      <a:pt x="9241" y="17189"/>
                      <a:pt x="8793" y="16741"/>
                      <a:pt x="8705" y="15953"/>
                    </a:cubicBezTo>
                    <a:cubicBezTo>
                      <a:pt x="8672" y="15624"/>
                      <a:pt x="8486" y="14540"/>
                      <a:pt x="8781" y="14310"/>
                    </a:cubicBezTo>
                    <a:cubicBezTo>
                      <a:pt x="8836" y="14266"/>
                      <a:pt x="8913" y="14245"/>
                      <a:pt x="8990" y="14233"/>
                    </a:cubicBezTo>
                    <a:cubicBezTo>
                      <a:pt x="9942" y="13970"/>
                      <a:pt x="10610" y="13850"/>
                      <a:pt x="11102" y="12887"/>
                    </a:cubicBezTo>
                    <a:cubicBezTo>
                      <a:pt x="11683" y="11748"/>
                      <a:pt x="11924" y="10413"/>
                      <a:pt x="12055" y="9153"/>
                    </a:cubicBezTo>
                    <a:lnTo>
                      <a:pt x="12055" y="9153"/>
                    </a:lnTo>
                    <a:cubicBezTo>
                      <a:pt x="12033" y="9371"/>
                      <a:pt x="12376" y="9445"/>
                      <a:pt x="12643" y="9445"/>
                    </a:cubicBezTo>
                    <a:cubicBezTo>
                      <a:pt x="12765" y="9445"/>
                      <a:pt x="12872" y="9429"/>
                      <a:pt x="12920" y="9405"/>
                    </a:cubicBezTo>
                    <a:cubicBezTo>
                      <a:pt x="13238" y="9230"/>
                      <a:pt x="13424" y="8748"/>
                      <a:pt x="13511" y="8430"/>
                    </a:cubicBezTo>
                    <a:cubicBezTo>
                      <a:pt x="13708" y="7708"/>
                      <a:pt x="13720" y="6898"/>
                      <a:pt x="13369" y="6230"/>
                    </a:cubicBezTo>
                    <a:cubicBezTo>
                      <a:pt x="13304" y="6109"/>
                      <a:pt x="13205" y="5978"/>
                      <a:pt x="13073" y="5945"/>
                    </a:cubicBezTo>
                    <a:cubicBezTo>
                      <a:pt x="13043" y="5937"/>
                      <a:pt x="13014" y="5933"/>
                      <a:pt x="12985" y="5933"/>
                    </a:cubicBezTo>
                    <a:cubicBezTo>
                      <a:pt x="12833" y="5933"/>
                      <a:pt x="12693" y="6043"/>
                      <a:pt x="12591" y="6153"/>
                    </a:cubicBezTo>
                    <a:cubicBezTo>
                      <a:pt x="12362" y="6405"/>
                      <a:pt x="12209" y="6722"/>
                      <a:pt x="12165" y="7062"/>
                    </a:cubicBezTo>
                    <a:cubicBezTo>
                      <a:pt x="12175" y="5365"/>
                      <a:pt x="12351" y="3515"/>
                      <a:pt x="11552" y="1949"/>
                    </a:cubicBezTo>
                    <a:cubicBezTo>
                      <a:pt x="11256" y="1369"/>
                      <a:pt x="10796" y="931"/>
                      <a:pt x="10227" y="613"/>
                    </a:cubicBezTo>
                    <a:cubicBezTo>
                      <a:pt x="9459" y="190"/>
                      <a:pt x="8511" y="0"/>
                      <a:pt x="7587" y="0"/>
                    </a:cubicBezTo>
                    <a:close/>
                  </a:path>
                </a:pathLst>
              </a:custGeom>
              <a:solidFill>
                <a:srgbClr val="FFBD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51"/>
              <p:cNvSpPr/>
              <p:nvPr/>
            </p:nvSpPr>
            <p:spPr>
              <a:xfrm>
                <a:off x="5615786" y="1825312"/>
                <a:ext cx="289598" cy="154940"/>
              </a:xfrm>
              <a:custGeom>
                <a:avLst/>
                <a:gdLst/>
                <a:ahLst/>
                <a:cxnLst/>
                <a:rect l="l" t="t" r="r" b="b"/>
                <a:pathLst>
                  <a:path w="10052" h="5378" extrusionOk="0">
                    <a:moveTo>
                      <a:pt x="5453" y="1"/>
                    </a:moveTo>
                    <a:cubicBezTo>
                      <a:pt x="4709" y="1"/>
                      <a:pt x="3975" y="132"/>
                      <a:pt x="3362" y="351"/>
                    </a:cubicBezTo>
                    <a:cubicBezTo>
                      <a:pt x="1588" y="1008"/>
                      <a:pt x="296" y="2431"/>
                      <a:pt x="1" y="4304"/>
                    </a:cubicBezTo>
                    <a:lnTo>
                      <a:pt x="1" y="4315"/>
                    </a:lnTo>
                    <a:lnTo>
                      <a:pt x="1" y="4304"/>
                    </a:lnTo>
                    <a:cubicBezTo>
                      <a:pt x="296" y="2431"/>
                      <a:pt x="1588" y="1008"/>
                      <a:pt x="3362" y="351"/>
                    </a:cubicBezTo>
                    <a:cubicBezTo>
                      <a:pt x="3975" y="132"/>
                      <a:pt x="4709" y="1"/>
                      <a:pt x="5453" y="1"/>
                    </a:cubicBezTo>
                    <a:cubicBezTo>
                      <a:pt x="6384" y="1"/>
                      <a:pt x="7325" y="187"/>
                      <a:pt x="8092" y="614"/>
                    </a:cubicBezTo>
                    <a:cubicBezTo>
                      <a:pt x="8661" y="932"/>
                      <a:pt x="9121" y="1370"/>
                      <a:pt x="9417" y="1950"/>
                    </a:cubicBezTo>
                    <a:cubicBezTo>
                      <a:pt x="9953" y="3001"/>
                      <a:pt x="10052" y="4195"/>
                      <a:pt x="10052" y="5377"/>
                    </a:cubicBezTo>
                    <a:cubicBezTo>
                      <a:pt x="10052" y="4195"/>
                      <a:pt x="9953" y="3001"/>
                      <a:pt x="9417" y="1950"/>
                    </a:cubicBezTo>
                    <a:cubicBezTo>
                      <a:pt x="9121" y="1370"/>
                      <a:pt x="8661" y="932"/>
                      <a:pt x="8092" y="614"/>
                    </a:cubicBezTo>
                    <a:cubicBezTo>
                      <a:pt x="7325" y="187"/>
                      <a:pt x="6384" y="1"/>
                      <a:pt x="5453" y="1"/>
                    </a:cubicBezTo>
                    <a:close/>
                  </a:path>
                </a:pathLst>
              </a:custGeom>
              <a:solidFill>
                <a:srgbClr val="F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51"/>
              <p:cNvSpPr/>
              <p:nvPr/>
            </p:nvSpPr>
            <p:spPr>
              <a:xfrm>
                <a:off x="5583922" y="1825312"/>
                <a:ext cx="363409" cy="32999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11454" extrusionOk="0">
                    <a:moveTo>
                      <a:pt x="11596" y="7555"/>
                    </a:moveTo>
                    <a:cubicBezTo>
                      <a:pt x="11574" y="7555"/>
                      <a:pt x="11552" y="7555"/>
                      <a:pt x="11530" y="7567"/>
                    </a:cubicBezTo>
                    <a:cubicBezTo>
                      <a:pt x="11497" y="7567"/>
                      <a:pt x="11475" y="7577"/>
                      <a:pt x="11465" y="7589"/>
                    </a:cubicBezTo>
                    <a:lnTo>
                      <a:pt x="11465" y="7589"/>
                    </a:lnTo>
                    <a:cubicBezTo>
                      <a:pt x="11475" y="7577"/>
                      <a:pt x="11497" y="7567"/>
                      <a:pt x="11530" y="7555"/>
                    </a:cubicBezTo>
                    <a:close/>
                    <a:moveTo>
                      <a:pt x="11596" y="7555"/>
                    </a:moveTo>
                    <a:cubicBezTo>
                      <a:pt x="11640" y="7556"/>
                      <a:pt x="11694" y="7567"/>
                      <a:pt x="11727" y="7577"/>
                    </a:cubicBezTo>
                    <a:cubicBezTo>
                      <a:pt x="11815" y="7621"/>
                      <a:pt x="11891" y="7676"/>
                      <a:pt x="11946" y="7764"/>
                    </a:cubicBezTo>
                    <a:cubicBezTo>
                      <a:pt x="11891" y="7687"/>
                      <a:pt x="11815" y="7621"/>
                      <a:pt x="11727" y="7589"/>
                    </a:cubicBezTo>
                    <a:cubicBezTo>
                      <a:pt x="11683" y="7567"/>
                      <a:pt x="11640" y="7556"/>
                      <a:pt x="11596" y="7555"/>
                    </a:cubicBezTo>
                    <a:close/>
                    <a:moveTo>
                      <a:pt x="11935" y="6592"/>
                    </a:moveTo>
                    <a:cubicBezTo>
                      <a:pt x="11957" y="6592"/>
                      <a:pt x="11978" y="6603"/>
                      <a:pt x="12000" y="6614"/>
                    </a:cubicBezTo>
                    <a:cubicBezTo>
                      <a:pt x="11978" y="6603"/>
                      <a:pt x="11957" y="6603"/>
                      <a:pt x="11935" y="6603"/>
                    </a:cubicBezTo>
                    <a:lnTo>
                      <a:pt x="11902" y="6603"/>
                    </a:lnTo>
                    <a:cubicBezTo>
                      <a:pt x="11891" y="6603"/>
                      <a:pt x="11880" y="6614"/>
                      <a:pt x="11869" y="6614"/>
                    </a:cubicBezTo>
                    <a:lnTo>
                      <a:pt x="11803" y="6647"/>
                    </a:lnTo>
                    <a:cubicBezTo>
                      <a:pt x="11781" y="6658"/>
                      <a:pt x="11760" y="6669"/>
                      <a:pt x="11749" y="6691"/>
                    </a:cubicBezTo>
                    <a:cubicBezTo>
                      <a:pt x="11683" y="6757"/>
                      <a:pt x="11640" y="6844"/>
                      <a:pt x="11606" y="6932"/>
                    </a:cubicBezTo>
                    <a:cubicBezTo>
                      <a:pt x="11562" y="7008"/>
                      <a:pt x="11530" y="7096"/>
                      <a:pt x="11508" y="7195"/>
                    </a:cubicBezTo>
                    <a:cubicBezTo>
                      <a:pt x="11464" y="7370"/>
                      <a:pt x="11431" y="7555"/>
                      <a:pt x="11421" y="7742"/>
                    </a:cubicBezTo>
                    <a:cubicBezTo>
                      <a:pt x="11409" y="7840"/>
                      <a:pt x="11399" y="7928"/>
                      <a:pt x="11399" y="8027"/>
                    </a:cubicBezTo>
                    <a:cubicBezTo>
                      <a:pt x="11387" y="8125"/>
                      <a:pt x="11387" y="8212"/>
                      <a:pt x="11409" y="8311"/>
                    </a:cubicBezTo>
                    <a:cubicBezTo>
                      <a:pt x="11409" y="8355"/>
                      <a:pt x="11421" y="8399"/>
                      <a:pt x="11431" y="8443"/>
                    </a:cubicBezTo>
                    <a:cubicBezTo>
                      <a:pt x="11442" y="8465"/>
                      <a:pt x="11442" y="8487"/>
                      <a:pt x="11453" y="8508"/>
                    </a:cubicBezTo>
                    <a:lnTo>
                      <a:pt x="11486" y="8574"/>
                    </a:lnTo>
                    <a:cubicBezTo>
                      <a:pt x="11497" y="8596"/>
                      <a:pt x="11508" y="8618"/>
                      <a:pt x="11519" y="8628"/>
                    </a:cubicBezTo>
                    <a:cubicBezTo>
                      <a:pt x="11530" y="8640"/>
                      <a:pt x="11530" y="8650"/>
                      <a:pt x="11541" y="8662"/>
                    </a:cubicBezTo>
                    <a:cubicBezTo>
                      <a:pt x="11552" y="8672"/>
                      <a:pt x="11552" y="8684"/>
                      <a:pt x="11562" y="8684"/>
                    </a:cubicBezTo>
                    <a:cubicBezTo>
                      <a:pt x="11574" y="8706"/>
                      <a:pt x="11596" y="8716"/>
                      <a:pt x="11618" y="8727"/>
                    </a:cubicBezTo>
                    <a:cubicBezTo>
                      <a:pt x="11640" y="8738"/>
                      <a:pt x="11661" y="8749"/>
                      <a:pt x="11683" y="8749"/>
                    </a:cubicBezTo>
                    <a:cubicBezTo>
                      <a:pt x="11705" y="8749"/>
                      <a:pt x="11727" y="8738"/>
                      <a:pt x="11738" y="8727"/>
                    </a:cubicBezTo>
                    <a:cubicBezTo>
                      <a:pt x="11760" y="8716"/>
                      <a:pt x="11771" y="8694"/>
                      <a:pt x="11781" y="8684"/>
                    </a:cubicBezTo>
                    <a:cubicBezTo>
                      <a:pt x="11815" y="8640"/>
                      <a:pt x="11837" y="8596"/>
                      <a:pt x="11858" y="8563"/>
                    </a:cubicBezTo>
                    <a:lnTo>
                      <a:pt x="11924" y="8431"/>
                    </a:lnTo>
                    <a:cubicBezTo>
                      <a:pt x="11946" y="8388"/>
                      <a:pt x="11957" y="8344"/>
                      <a:pt x="11978" y="8300"/>
                    </a:cubicBezTo>
                    <a:lnTo>
                      <a:pt x="12012" y="8169"/>
                    </a:lnTo>
                    <a:cubicBezTo>
                      <a:pt x="12022" y="8125"/>
                      <a:pt x="12022" y="8071"/>
                      <a:pt x="12022" y="8027"/>
                    </a:cubicBezTo>
                    <a:cubicBezTo>
                      <a:pt x="12022" y="8005"/>
                      <a:pt x="12022" y="7983"/>
                      <a:pt x="12012" y="7961"/>
                    </a:cubicBezTo>
                    <a:cubicBezTo>
                      <a:pt x="12012" y="7939"/>
                      <a:pt x="12012" y="7917"/>
                      <a:pt x="12000" y="7884"/>
                    </a:cubicBezTo>
                    <a:cubicBezTo>
                      <a:pt x="11990" y="7840"/>
                      <a:pt x="11968" y="7808"/>
                      <a:pt x="11946" y="7764"/>
                    </a:cubicBezTo>
                    <a:lnTo>
                      <a:pt x="11946" y="7764"/>
                    </a:lnTo>
                    <a:cubicBezTo>
                      <a:pt x="11978" y="7796"/>
                      <a:pt x="11990" y="7840"/>
                      <a:pt x="12012" y="7884"/>
                    </a:cubicBezTo>
                    <a:cubicBezTo>
                      <a:pt x="12012" y="7906"/>
                      <a:pt x="12022" y="7928"/>
                      <a:pt x="12022" y="7961"/>
                    </a:cubicBezTo>
                    <a:cubicBezTo>
                      <a:pt x="12022" y="7983"/>
                      <a:pt x="12022" y="8005"/>
                      <a:pt x="12034" y="8027"/>
                    </a:cubicBezTo>
                    <a:cubicBezTo>
                      <a:pt x="12034" y="8071"/>
                      <a:pt x="12022" y="8125"/>
                      <a:pt x="12022" y="8169"/>
                    </a:cubicBezTo>
                    <a:lnTo>
                      <a:pt x="11990" y="8300"/>
                    </a:lnTo>
                    <a:cubicBezTo>
                      <a:pt x="11968" y="8355"/>
                      <a:pt x="11957" y="8399"/>
                      <a:pt x="11935" y="8431"/>
                    </a:cubicBezTo>
                    <a:lnTo>
                      <a:pt x="11869" y="8563"/>
                    </a:lnTo>
                    <a:cubicBezTo>
                      <a:pt x="11847" y="8607"/>
                      <a:pt x="11825" y="8640"/>
                      <a:pt x="11793" y="8684"/>
                    </a:cubicBezTo>
                    <a:cubicBezTo>
                      <a:pt x="11781" y="8706"/>
                      <a:pt x="11771" y="8727"/>
                      <a:pt x="11749" y="8738"/>
                    </a:cubicBezTo>
                    <a:cubicBezTo>
                      <a:pt x="11727" y="8749"/>
                      <a:pt x="11705" y="8760"/>
                      <a:pt x="11683" y="8760"/>
                    </a:cubicBezTo>
                    <a:cubicBezTo>
                      <a:pt x="11650" y="8760"/>
                      <a:pt x="11628" y="8749"/>
                      <a:pt x="11606" y="8738"/>
                    </a:cubicBezTo>
                    <a:cubicBezTo>
                      <a:pt x="11584" y="8727"/>
                      <a:pt x="11574" y="8716"/>
                      <a:pt x="11552" y="8694"/>
                    </a:cubicBezTo>
                    <a:lnTo>
                      <a:pt x="11530" y="8672"/>
                    </a:lnTo>
                    <a:cubicBezTo>
                      <a:pt x="11519" y="8662"/>
                      <a:pt x="11519" y="8650"/>
                      <a:pt x="11508" y="8640"/>
                    </a:cubicBezTo>
                    <a:cubicBezTo>
                      <a:pt x="11497" y="8618"/>
                      <a:pt x="11486" y="8596"/>
                      <a:pt x="11475" y="8585"/>
                    </a:cubicBezTo>
                    <a:lnTo>
                      <a:pt x="11442" y="8519"/>
                    </a:lnTo>
                    <a:cubicBezTo>
                      <a:pt x="11431" y="8497"/>
                      <a:pt x="11421" y="8475"/>
                      <a:pt x="11421" y="8443"/>
                    </a:cubicBezTo>
                    <a:lnTo>
                      <a:pt x="11387" y="8311"/>
                    </a:lnTo>
                    <a:cubicBezTo>
                      <a:pt x="11377" y="8212"/>
                      <a:pt x="11377" y="8125"/>
                      <a:pt x="11377" y="8027"/>
                    </a:cubicBezTo>
                    <a:cubicBezTo>
                      <a:pt x="11387" y="7928"/>
                      <a:pt x="11399" y="7840"/>
                      <a:pt x="11399" y="7742"/>
                    </a:cubicBezTo>
                    <a:cubicBezTo>
                      <a:pt x="11421" y="7555"/>
                      <a:pt x="11453" y="7370"/>
                      <a:pt x="11497" y="7183"/>
                    </a:cubicBezTo>
                    <a:cubicBezTo>
                      <a:pt x="11519" y="7096"/>
                      <a:pt x="11552" y="7008"/>
                      <a:pt x="11596" y="6920"/>
                    </a:cubicBezTo>
                    <a:cubicBezTo>
                      <a:pt x="11628" y="6833"/>
                      <a:pt x="11672" y="6757"/>
                      <a:pt x="11749" y="6680"/>
                    </a:cubicBezTo>
                    <a:cubicBezTo>
                      <a:pt x="11760" y="6669"/>
                      <a:pt x="11781" y="6658"/>
                      <a:pt x="11803" y="6636"/>
                    </a:cubicBezTo>
                    <a:cubicBezTo>
                      <a:pt x="11815" y="6625"/>
                      <a:pt x="11837" y="6614"/>
                      <a:pt x="11858" y="6603"/>
                    </a:cubicBezTo>
                    <a:lnTo>
                      <a:pt x="11902" y="6603"/>
                    </a:lnTo>
                    <a:cubicBezTo>
                      <a:pt x="11913" y="6592"/>
                      <a:pt x="11924" y="6592"/>
                      <a:pt x="11935" y="6592"/>
                    </a:cubicBezTo>
                    <a:close/>
                    <a:moveTo>
                      <a:pt x="745" y="7863"/>
                    </a:moveTo>
                    <a:lnTo>
                      <a:pt x="745" y="7863"/>
                    </a:lnTo>
                    <a:cubicBezTo>
                      <a:pt x="657" y="8059"/>
                      <a:pt x="570" y="8268"/>
                      <a:pt x="526" y="8475"/>
                    </a:cubicBezTo>
                    <a:cubicBezTo>
                      <a:pt x="504" y="8585"/>
                      <a:pt x="482" y="8694"/>
                      <a:pt x="482" y="8804"/>
                    </a:cubicBezTo>
                    <a:cubicBezTo>
                      <a:pt x="482" y="8694"/>
                      <a:pt x="494" y="8585"/>
                      <a:pt x="516" y="8475"/>
                    </a:cubicBezTo>
                    <a:cubicBezTo>
                      <a:pt x="570" y="8256"/>
                      <a:pt x="657" y="8059"/>
                      <a:pt x="745" y="7863"/>
                    </a:cubicBezTo>
                    <a:close/>
                    <a:moveTo>
                      <a:pt x="285" y="7151"/>
                    </a:moveTo>
                    <a:cubicBezTo>
                      <a:pt x="341" y="7161"/>
                      <a:pt x="384" y="7195"/>
                      <a:pt x="428" y="7238"/>
                    </a:cubicBezTo>
                    <a:cubicBezTo>
                      <a:pt x="461" y="7271"/>
                      <a:pt x="504" y="7315"/>
                      <a:pt x="526" y="7370"/>
                    </a:cubicBezTo>
                    <a:cubicBezTo>
                      <a:pt x="560" y="7414"/>
                      <a:pt x="581" y="7457"/>
                      <a:pt x="614" y="7512"/>
                    </a:cubicBezTo>
                    <a:cubicBezTo>
                      <a:pt x="811" y="7895"/>
                      <a:pt x="964" y="8322"/>
                      <a:pt x="1063" y="8749"/>
                    </a:cubicBezTo>
                    <a:cubicBezTo>
                      <a:pt x="1074" y="8859"/>
                      <a:pt x="1096" y="8968"/>
                      <a:pt x="1074" y="9078"/>
                    </a:cubicBezTo>
                    <a:cubicBezTo>
                      <a:pt x="1063" y="9187"/>
                      <a:pt x="1019" y="9297"/>
                      <a:pt x="954" y="9384"/>
                    </a:cubicBezTo>
                    <a:cubicBezTo>
                      <a:pt x="910" y="9428"/>
                      <a:pt x="866" y="9461"/>
                      <a:pt x="811" y="9482"/>
                    </a:cubicBezTo>
                    <a:cubicBezTo>
                      <a:pt x="800" y="9482"/>
                      <a:pt x="778" y="9494"/>
                      <a:pt x="767" y="9494"/>
                    </a:cubicBezTo>
                    <a:cubicBezTo>
                      <a:pt x="757" y="9494"/>
                      <a:pt x="745" y="9482"/>
                      <a:pt x="735" y="9482"/>
                    </a:cubicBezTo>
                    <a:cubicBezTo>
                      <a:pt x="701" y="9472"/>
                      <a:pt x="680" y="9450"/>
                      <a:pt x="669" y="9428"/>
                    </a:cubicBezTo>
                    <a:cubicBezTo>
                      <a:pt x="592" y="9341"/>
                      <a:pt x="548" y="9242"/>
                      <a:pt x="516" y="9132"/>
                    </a:cubicBezTo>
                    <a:cubicBezTo>
                      <a:pt x="494" y="9023"/>
                      <a:pt x="472" y="8913"/>
                      <a:pt x="482" y="8804"/>
                    </a:cubicBezTo>
                    <a:lnTo>
                      <a:pt x="482" y="8804"/>
                    </a:lnTo>
                    <a:cubicBezTo>
                      <a:pt x="482" y="8913"/>
                      <a:pt x="504" y="9023"/>
                      <a:pt x="526" y="9132"/>
                    </a:cubicBezTo>
                    <a:cubicBezTo>
                      <a:pt x="560" y="9231"/>
                      <a:pt x="603" y="9329"/>
                      <a:pt x="669" y="9417"/>
                    </a:cubicBezTo>
                    <a:cubicBezTo>
                      <a:pt x="691" y="9439"/>
                      <a:pt x="713" y="9461"/>
                      <a:pt x="735" y="9472"/>
                    </a:cubicBezTo>
                    <a:lnTo>
                      <a:pt x="811" y="9472"/>
                    </a:lnTo>
                    <a:cubicBezTo>
                      <a:pt x="855" y="9450"/>
                      <a:pt x="898" y="9417"/>
                      <a:pt x="942" y="9373"/>
                    </a:cubicBezTo>
                    <a:cubicBezTo>
                      <a:pt x="1008" y="9297"/>
                      <a:pt x="1052" y="9187"/>
                      <a:pt x="1063" y="9078"/>
                    </a:cubicBezTo>
                    <a:cubicBezTo>
                      <a:pt x="1074" y="8968"/>
                      <a:pt x="1063" y="8859"/>
                      <a:pt x="1041" y="8749"/>
                    </a:cubicBezTo>
                    <a:cubicBezTo>
                      <a:pt x="954" y="8322"/>
                      <a:pt x="800" y="7906"/>
                      <a:pt x="603" y="7512"/>
                    </a:cubicBezTo>
                    <a:cubicBezTo>
                      <a:pt x="570" y="7468"/>
                      <a:pt x="548" y="7414"/>
                      <a:pt x="516" y="7370"/>
                    </a:cubicBezTo>
                    <a:cubicBezTo>
                      <a:pt x="494" y="7326"/>
                      <a:pt x="461" y="7282"/>
                      <a:pt x="417" y="7238"/>
                    </a:cubicBezTo>
                    <a:cubicBezTo>
                      <a:pt x="384" y="7205"/>
                      <a:pt x="341" y="7173"/>
                      <a:pt x="285" y="7161"/>
                    </a:cubicBezTo>
                    <a:cubicBezTo>
                      <a:pt x="263" y="7151"/>
                      <a:pt x="242" y="7151"/>
                      <a:pt x="231" y="7151"/>
                    </a:cubicBezTo>
                    <a:close/>
                    <a:moveTo>
                      <a:pt x="319" y="7129"/>
                    </a:moveTo>
                    <a:cubicBezTo>
                      <a:pt x="297" y="7129"/>
                      <a:pt x="263" y="7129"/>
                      <a:pt x="231" y="7139"/>
                    </a:cubicBezTo>
                    <a:lnTo>
                      <a:pt x="220" y="7151"/>
                    </a:lnTo>
                    <a:lnTo>
                      <a:pt x="198" y="7151"/>
                    </a:lnTo>
                    <a:cubicBezTo>
                      <a:pt x="23" y="7238"/>
                      <a:pt x="1" y="7512"/>
                      <a:pt x="23" y="7720"/>
                    </a:cubicBezTo>
                    <a:cubicBezTo>
                      <a:pt x="78" y="8278"/>
                      <a:pt x="253" y="8837"/>
                      <a:pt x="516" y="9341"/>
                    </a:cubicBezTo>
                    <a:cubicBezTo>
                      <a:pt x="581" y="9461"/>
                      <a:pt x="680" y="9603"/>
                      <a:pt x="822" y="9603"/>
                    </a:cubicBezTo>
                    <a:lnTo>
                      <a:pt x="833" y="9603"/>
                    </a:lnTo>
                    <a:cubicBezTo>
                      <a:pt x="976" y="9592"/>
                      <a:pt x="1063" y="9428"/>
                      <a:pt x="1117" y="9297"/>
                    </a:cubicBezTo>
                    <a:cubicBezTo>
                      <a:pt x="1183" y="9132"/>
                      <a:pt x="1249" y="8957"/>
                      <a:pt x="1315" y="8782"/>
                    </a:cubicBezTo>
                    <a:cubicBezTo>
                      <a:pt x="1293" y="8519"/>
                      <a:pt x="1260" y="8246"/>
                      <a:pt x="1216" y="7983"/>
                    </a:cubicBezTo>
                    <a:lnTo>
                      <a:pt x="1216" y="8049"/>
                    </a:lnTo>
                    <a:cubicBezTo>
                      <a:pt x="1107" y="7742"/>
                      <a:pt x="910" y="7479"/>
                      <a:pt x="658" y="7271"/>
                    </a:cubicBezTo>
                    <a:cubicBezTo>
                      <a:pt x="560" y="7195"/>
                      <a:pt x="439" y="7129"/>
                      <a:pt x="319" y="7129"/>
                    </a:cubicBezTo>
                    <a:close/>
                    <a:moveTo>
                      <a:pt x="6559" y="1"/>
                    </a:moveTo>
                    <a:cubicBezTo>
                      <a:pt x="5815" y="1"/>
                      <a:pt x="5081" y="132"/>
                      <a:pt x="4468" y="351"/>
                    </a:cubicBezTo>
                    <a:cubicBezTo>
                      <a:pt x="2694" y="1008"/>
                      <a:pt x="1402" y="2431"/>
                      <a:pt x="1107" y="4304"/>
                    </a:cubicBezTo>
                    <a:lnTo>
                      <a:pt x="1107" y="4315"/>
                    </a:lnTo>
                    <a:cubicBezTo>
                      <a:pt x="942" y="5388"/>
                      <a:pt x="1151" y="6395"/>
                      <a:pt x="1205" y="7435"/>
                    </a:cubicBezTo>
                    <a:cubicBezTo>
                      <a:pt x="1348" y="7665"/>
                      <a:pt x="1468" y="7917"/>
                      <a:pt x="1567" y="8169"/>
                    </a:cubicBezTo>
                    <a:cubicBezTo>
                      <a:pt x="1632" y="7983"/>
                      <a:pt x="1709" y="7796"/>
                      <a:pt x="1786" y="7621"/>
                    </a:cubicBezTo>
                    <a:cubicBezTo>
                      <a:pt x="1950" y="7195"/>
                      <a:pt x="2114" y="6757"/>
                      <a:pt x="2037" y="6307"/>
                    </a:cubicBezTo>
                    <a:cubicBezTo>
                      <a:pt x="1961" y="5859"/>
                      <a:pt x="1621" y="5410"/>
                      <a:pt x="1774" y="4983"/>
                    </a:cubicBezTo>
                    <a:lnTo>
                      <a:pt x="1830" y="4983"/>
                    </a:lnTo>
                    <a:cubicBezTo>
                      <a:pt x="3012" y="4983"/>
                      <a:pt x="4063" y="3779"/>
                      <a:pt x="3877" y="2607"/>
                    </a:cubicBezTo>
                    <a:lnTo>
                      <a:pt x="3877" y="2607"/>
                    </a:lnTo>
                    <a:cubicBezTo>
                      <a:pt x="4216" y="2848"/>
                      <a:pt x="4621" y="2968"/>
                      <a:pt x="5037" y="2968"/>
                    </a:cubicBezTo>
                    <a:cubicBezTo>
                      <a:pt x="5322" y="2968"/>
                      <a:pt x="5606" y="2913"/>
                      <a:pt x="5869" y="2793"/>
                    </a:cubicBezTo>
                    <a:cubicBezTo>
                      <a:pt x="6078" y="3078"/>
                      <a:pt x="6450" y="3209"/>
                      <a:pt x="6800" y="3209"/>
                    </a:cubicBezTo>
                    <a:cubicBezTo>
                      <a:pt x="6866" y="3209"/>
                      <a:pt x="6920" y="3209"/>
                      <a:pt x="6975" y="3198"/>
                    </a:cubicBezTo>
                    <a:cubicBezTo>
                      <a:pt x="7391" y="3154"/>
                      <a:pt x="7764" y="2957"/>
                      <a:pt x="8136" y="2771"/>
                    </a:cubicBezTo>
                    <a:lnTo>
                      <a:pt x="8136" y="2771"/>
                    </a:lnTo>
                    <a:cubicBezTo>
                      <a:pt x="8015" y="3088"/>
                      <a:pt x="8234" y="3450"/>
                      <a:pt x="8541" y="3592"/>
                    </a:cubicBezTo>
                    <a:cubicBezTo>
                      <a:pt x="8738" y="3691"/>
                      <a:pt x="8957" y="3713"/>
                      <a:pt x="9176" y="3713"/>
                    </a:cubicBezTo>
                    <a:cubicBezTo>
                      <a:pt x="9297" y="3713"/>
                      <a:pt x="9417" y="3702"/>
                      <a:pt x="9537" y="3702"/>
                    </a:cubicBezTo>
                    <a:cubicBezTo>
                      <a:pt x="9165" y="4282"/>
                      <a:pt x="9625" y="5180"/>
                      <a:pt x="10314" y="5234"/>
                    </a:cubicBezTo>
                    <a:cubicBezTo>
                      <a:pt x="10282" y="6844"/>
                      <a:pt x="10227" y="8465"/>
                      <a:pt x="10161" y="10074"/>
                    </a:cubicBezTo>
                    <a:cubicBezTo>
                      <a:pt x="10151" y="10249"/>
                      <a:pt x="10095" y="10479"/>
                      <a:pt x="9920" y="10479"/>
                    </a:cubicBezTo>
                    <a:lnTo>
                      <a:pt x="9910" y="10479"/>
                    </a:lnTo>
                    <a:cubicBezTo>
                      <a:pt x="9789" y="10479"/>
                      <a:pt x="9701" y="10358"/>
                      <a:pt x="9647" y="10238"/>
                    </a:cubicBezTo>
                    <a:cubicBezTo>
                      <a:pt x="9438" y="9855"/>
                      <a:pt x="9231" y="9472"/>
                      <a:pt x="9034" y="9088"/>
                    </a:cubicBezTo>
                    <a:cubicBezTo>
                      <a:pt x="8902" y="8847"/>
                      <a:pt x="8760" y="8607"/>
                      <a:pt x="8552" y="8431"/>
                    </a:cubicBezTo>
                    <a:cubicBezTo>
                      <a:pt x="8387" y="8300"/>
                      <a:pt x="8180" y="8234"/>
                      <a:pt x="7961" y="8234"/>
                    </a:cubicBezTo>
                    <a:cubicBezTo>
                      <a:pt x="7807" y="8234"/>
                      <a:pt x="7643" y="8278"/>
                      <a:pt x="7501" y="8344"/>
                    </a:cubicBezTo>
                    <a:cubicBezTo>
                      <a:pt x="7643" y="8355"/>
                      <a:pt x="7774" y="8399"/>
                      <a:pt x="7917" y="8465"/>
                    </a:cubicBezTo>
                    <a:cubicBezTo>
                      <a:pt x="8399" y="8694"/>
                      <a:pt x="8793" y="9198"/>
                      <a:pt x="8727" y="9723"/>
                    </a:cubicBezTo>
                    <a:cubicBezTo>
                      <a:pt x="8771" y="9680"/>
                      <a:pt x="8825" y="9658"/>
                      <a:pt x="8880" y="9658"/>
                    </a:cubicBezTo>
                    <a:cubicBezTo>
                      <a:pt x="8957" y="9658"/>
                      <a:pt x="9044" y="9691"/>
                      <a:pt x="9099" y="9745"/>
                    </a:cubicBezTo>
                    <a:cubicBezTo>
                      <a:pt x="9198" y="9844"/>
                      <a:pt x="9241" y="9986"/>
                      <a:pt x="9275" y="10117"/>
                    </a:cubicBezTo>
                    <a:cubicBezTo>
                      <a:pt x="9373" y="10555"/>
                      <a:pt x="9438" y="11005"/>
                      <a:pt x="9460" y="11453"/>
                    </a:cubicBezTo>
                    <a:cubicBezTo>
                      <a:pt x="9482" y="11300"/>
                      <a:pt x="9504" y="11125"/>
                      <a:pt x="9625" y="11015"/>
                    </a:cubicBezTo>
                    <a:cubicBezTo>
                      <a:pt x="9679" y="10971"/>
                      <a:pt x="9734" y="10950"/>
                      <a:pt x="9800" y="10950"/>
                    </a:cubicBezTo>
                    <a:cubicBezTo>
                      <a:pt x="9920" y="10950"/>
                      <a:pt x="10041" y="11027"/>
                      <a:pt x="10151" y="11070"/>
                    </a:cubicBezTo>
                    <a:cubicBezTo>
                      <a:pt x="10523" y="10555"/>
                      <a:pt x="10523" y="9910"/>
                      <a:pt x="10555" y="9297"/>
                    </a:cubicBezTo>
                    <a:cubicBezTo>
                      <a:pt x="10577" y="9012"/>
                      <a:pt x="10577" y="8727"/>
                      <a:pt x="10610" y="8431"/>
                    </a:cubicBezTo>
                    <a:cubicBezTo>
                      <a:pt x="10665" y="7884"/>
                      <a:pt x="10829" y="7337"/>
                      <a:pt x="11081" y="6833"/>
                    </a:cubicBezTo>
                    <a:cubicBezTo>
                      <a:pt x="11092" y="7665"/>
                      <a:pt x="11114" y="8497"/>
                      <a:pt x="11114" y="9329"/>
                    </a:cubicBezTo>
                    <a:cubicBezTo>
                      <a:pt x="11223" y="9417"/>
                      <a:pt x="11431" y="9450"/>
                      <a:pt x="11606" y="9450"/>
                    </a:cubicBezTo>
                    <a:cubicBezTo>
                      <a:pt x="11727" y="9450"/>
                      <a:pt x="11837" y="9428"/>
                      <a:pt x="11891" y="9406"/>
                    </a:cubicBezTo>
                    <a:cubicBezTo>
                      <a:pt x="12209" y="9231"/>
                      <a:pt x="12395" y="8749"/>
                      <a:pt x="12482" y="8431"/>
                    </a:cubicBezTo>
                    <a:cubicBezTo>
                      <a:pt x="12570" y="8114"/>
                      <a:pt x="12614" y="7774"/>
                      <a:pt x="12614" y="7446"/>
                    </a:cubicBezTo>
                    <a:cubicBezTo>
                      <a:pt x="12614" y="7282"/>
                      <a:pt x="12603" y="7118"/>
                      <a:pt x="12581" y="6964"/>
                    </a:cubicBezTo>
                    <a:cubicBezTo>
                      <a:pt x="12570" y="6920"/>
                      <a:pt x="12559" y="6877"/>
                      <a:pt x="12559" y="6844"/>
                    </a:cubicBezTo>
                    <a:cubicBezTo>
                      <a:pt x="12515" y="6636"/>
                      <a:pt x="12438" y="6428"/>
                      <a:pt x="12340" y="6231"/>
                    </a:cubicBezTo>
                    <a:cubicBezTo>
                      <a:pt x="12275" y="6110"/>
                      <a:pt x="12176" y="5979"/>
                      <a:pt x="12044" y="5946"/>
                    </a:cubicBezTo>
                    <a:cubicBezTo>
                      <a:pt x="12012" y="5935"/>
                      <a:pt x="11990" y="5935"/>
                      <a:pt x="11968" y="5935"/>
                    </a:cubicBezTo>
                    <a:cubicBezTo>
                      <a:pt x="11815" y="5935"/>
                      <a:pt x="11661" y="6045"/>
                      <a:pt x="11562" y="6154"/>
                    </a:cubicBezTo>
                    <a:cubicBezTo>
                      <a:pt x="11333" y="6406"/>
                      <a:pt x="11180" y="6723"/>
                      <a:pt x="11136" y="7063"/>
                    </a:cubicBezTo>
                    <a:cubicBezTo>
                      <a:pt x="11136" y="6516"/>
                      <a:pt x="11158" y="5946"/>
                      <a:pt x="11158" y="5377"/>
                    </a:cubicBezTo>
                    <a:cubicBezTo>
                      <a:pt x="11158" y="4195"/>
                      <a:pt x="11059" y="3001"/>
                      <a:pt x="10523" y="1950"/>
                    </a:cubicBezTo>
                    <a:cubicBezTo>
                      <a:pt x="10227" y="1370"/>
                      <a:pt x="9767" y="932"/>
                      <a:pt x="9198" y="614"/>
                    </a:cubicBezTo>
                    <a:cubicBezTo>
                      <a:pt x="8431" y="187"/>
                      <a:pt x="7490" y="1"/>
                      <a:pt x="6559" y="1"/>
                    </a:cubicBezTo>
                    <a:close/>
                  </a:path>
                </a:pathLst>
              </a:custGeom>
              <a:solidFill>
                <a:srgbClr val="FFA5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51"/>
              <p:cNvSpPr/>
              <p:nvPr/>
            </p:nvSpPr>
            <p:spPr>
              <a:xfrm>
                <a:off x="5705673" y="2303846"/>
                <a:ext cx="92134" cy="60904"/>
              </a:xfrm>
              <a:custGeom>
                <a:avLst/>
                <a:gdLst/>
                <a:ahLst/>
                <a:cxnLst/>
                <a:rect l="l" t="t" r="r" b="b"/>
                <a:pathLst>
                  <a:path w="3198" h="2114" extrusionOk="0">
                    <a:moveTo>
                      <a:pt x="1348" y="0"/>
                    </a:moveTo>
                    <a:cubicBezTo>
                      <a:pt x="1161" y="570"/>
                      <a:pt x="658" y="668"/>
                      <a:pt x="154" y="942"/>
                    </a:cubicBezTo>
                    <a:cubicBezTo>
                      <a:pt x="100" y="974"/>
                      <a:pt x="34" y="1008"/>
                      <a:pt x="12" y="1062"/>
                    </a:cubicBezTo>
                    <a:cubicBezTo>
                      <a:pt x="1" y="1084"/>
                      <a:pt x="1" y="1106"/>
                      <a:pt x="1" y="1128"/>
                    </a:cubicBezTo>
                    <a:cubicBezTo>
                      <a:pt x="1" y="1215"/>
                      <a:pt x="56" y="1292"/>
                      <a:pt x="122" y="1358"/>
                    </a:cubicBezTo>
                    <a:cubicBezTo>
                      <a:pt x="417" y="1675"/>
                      <a:pt x="833" y="1872"/>
                      <a:pt x="1260" y="1982"/>
                    </a:cubicBezTo>
                    <a:cubicBezTo>
                      <a:pt x="1698" y="2081"/>
                      <a:pt x="2136" y="2103"/>
                      <a:pt x="2585" y="2113"/>
                    </a:cubicBezTo>
                    <a:lnTo>
                      <a:pt x="2662" y="2113"/>
                    </a:lnTo>
                    <a:cubicBezTo>
                      <a:pt x="2826" y="2113"/>
                      <a:pt x="3012" y="2103"/>
                      <a:pt x="3198" y="2069"/>
                    </a:cubicBezTo>
                    <a:cubicBezTo>
                      <a:pt x="3023" y="1807"/>
                      <a:pt x="2859" y="1533"/>
                      <a:pt x="2684" y="1271"/>
                    </a:cubicBezTo>
                    <a:cubicBezTo>
                      <a:pt x="2530" y="1030"/>
                      <a:pt x="2377" y="789"/>
                      <a:pt x="2169" y="602"/>
                    </a:cubicBezTo>
                    <a:cubicBezTo>
                      <a:pt x="1917" y="373"/>
                      <a:pt x="1633" y="186"/>
                      <a:pt x="1348" y="0"/>
                    </a:cubicBezTo>
                    <a:close/>
                  </a:path>
                </a:pathLst>
              </a:custGeom>
              <a:solidFill>
                <a:srgbClr val="FFA5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51"/>
              <p:cNvSpPr/>
              <p:nvPr/>
            </p:nvSpPr>
            <p:spPr>
              <a:xfrm>
                <a:off x="5615469" y="2022142"/>
                <a:ext cx="290549" cy="230019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7984" extrusionOk="0">
                    <a:moveTo>
                      <a:pt x="9986" y="1"/>
                    </a:moveTo>
                    <a:cubicBezTo>
                      <a:pt x="9734" y="505"/>
                      <a:pt x="9570" y="1052"/>
                      <a:pt x="9515" y="1599"/>
                    </a:cubicBezTo>
                    <a:cubicBezTo>
                      <a:pt x="9482" y="1895"/>
                      <a:pt x="9482" y="2180"/>
                      <a:pt x="9460" y="2465"/>
                    </a:cubicBezTo>
                    <a:cubicBezTo>
                      <a:pt x="9428" y="3078"/>
                      <a:pt x="9428" y="3723"/>
                      <a:pt x="9056" y="4238"/>
                    </a:cubicBezTo>
                    <a:cubicBezTo>
                      <a:pt x="8946" y="4187"/>
                      <a:pt x="8823" y="4112"/>
                      <a:pt x="8704" y="4112"/>
                    </a:cubicBezTo>
                    <a:cubicBezTo>
                      <a:pt x="8644" y="4112"/>
                      <a:pt x="8585" y="4132"/>
                      <a:pt x="8530" y="4183"/>
                    </a:cubicBezTo>
                    <a:cubicBezTo>
                      <a:pt x="8409" y="4293"/>
                      <a:pt x="8387" y="4468"/>
                      <a:pt x="8365" y="4621"/>
                    </a:cubicBezTo>
                    <a:cubicBezTo>
                      <a:pt x="8343" y="4173"/>
                      <a:pt x="8278" y="3723"/>
                      <a:pt x="8180" y="3285"/>
                    </a:cubicBezTo>
                    <a:cubicBezTo>
                      <a:pt x="8146" y="3154"/>
                      <a:pt x="8103" y="3012"/>
                      <a:pt x="8004" y="2913"/>
                    </a:cubicBezTo>
                    <a:cubicBezTo>
                      <a:pt x="7948" y="2863"/>
                      <a:pt x="7867" y="2831"/>
                      <a:pt x="7789" y="2831"/>
                    </a:cubicBezTo>
                    <a:cubicBezTo>
                      <a:pt x="7731" y="2831"/>
                      <a:pt x="7674" y="2849"/>
                      <a:pt x="7632" y="2891"/>
                    </a:cubicBezTo>
                    <a:cubicBezTo>
                      <a:pt x="7698" y="2366"/>
                      <a:pt x="7304" y="1862"/>
                      <a:pt x="6822" y="1633"/>
                    </a:cubicBezTo>
                    <a:cubicBezTo>
                      <a:pt x="6635" y="1551"/>
                      <a:pt x="6460" y="1506"/>
                      <a:pt x="6271" y="1506"/>
                    </a:cubicBezTo>
                    <a:cubicBezTo>
                      <a:pt x="6205" y="1506"/>
                      <a:pt x="6137" y="1512"/>
                      <a:pt x="6066" y="1523"/>
                    </a:cubicBezTo>
                    <a:cubicBezTo>
                      <a:pt x="6000" y="1534"/>
                      <a:pt x="5343" y="1840"/>
                      <a:pt x="5387" y="1874"/>
                    </a:cubicBezTo>
                    <a:cubicBezTo>
                      <a:pt x="5121" y="1679"/>
                      <a:pt x="4829" y="1583"/>
                      <a:pt x="4537" y="1583"/>
                    </a:cubicBezTo>
                    <a:cubicBezTo>
                      <a:pt x="4254" y="1583"/>
                      <a:pt x="3971" y="1673"/>
                      <a:pt x="3713" y="1852"/>
                    </a:cubicBezTo>
                    <a:cubicBezTo>
                      <a:pt x="3472" y="2027"/>
                      <a:pt x="2793" y="2563"/>
                      <a:pt x="3209" y="2869"/>
                    </a:cubicBezTo>
                    <a:cubicBezTo>
                      <a:pt x="3164" y="2849"/>
                      <a:pt x="3118" y="2839"/>
                      <a:pt x="3074" y="2839"/>
                    </a:cubicBezTo>
                    <a:cubicBezTo>
                      <a:pt x="2858" y="2839"/>
                      <a:pt x="2663" y="3055"/>
                      <a:pt x="2618" y="3264"/>
                    </a:cubicBezTo>
                    <a:cubicBezTo>
                      <a:pt x="2563" y="3538"/>
                      <a:pt x="2628" y="3822"/>
                      <a:pt x="2584" y="4107"/>
                    </a:cubicBezTo>
                    <a:cubicBezTo>
                      <a:pt x="2503" y="3935"/>
                      <a:pt x="2325" y="3830"/>
                      <a:pt x="2148" y="3830"/>
                    </a:cubicBezTo>
                    <a:cubicBezTo>
                      <a:pt x="2110" y="3830"/>
                      <a:pt x="2073" y="3835"/>
                      <a:pt x="2037" y="3844"/>
                    </a:cubicBezTo>
                    <a:cubicBezTo>
                      <a:pt x="1818" y="3899"/>
                      <a:pt x="1665" y="4118"/>
                      <a:pt x="1687" y="4337"/>
                    </a:cubicBezTo>
                    <a:cubicBezTo>
                      <a:pt x="1380" y="4282"/>
                      <a:pt x="1151" y="4030"/>
                      <a:pt x="1019" y="3735"/>
                    </a:cubicBezTo>
                    <a:cubicBezTo>
                      <a:pt x="997" y="3702"/>
                      <a:pt x="986" y="3669"/>
                      <a:pt x="975" y="3636"/>
                    </a:cubicBezTo>
                    <a:cubicBezTo>
                      <a:pt x="855" y="3307"/>
                      <a:pt x="844" y="2947"/>
                      <a:pt x="800" y="2607"/>
                    </a:cubicBezTo>
                    <a:cubicBezTo>
                      <a:pt x="701" y="1830"/>
                      <a:pt x="428" y="1074"/>
                      <a:pt x="1" y="417"/>
                    </a:cubicBezTo>
                    <a:lnTo>
                      <a:pt x="1" y="417"/>
                    </a:lnTo>
                    <a:cubicBezTo>
                      <a:pt x="307" y="1906"/>
                      <a:pt x="297" y="3472"/>
                      <a:pt x="450" y="4983"/>
                    </a:cubicBezTo>
                    <a:cubicBezTo>
                      <a:pt x="482" y="5311"/>
                      <a:pt x="537" y="5662"/>
                      <a:pt x="778" y="5869"/>
                    </a:cubicBezTo>
                    <a:cubicBezTo>
                      <a:pt x="855" y="5935"/>
                      <a:pt x="942" y="5979"/>
                      <a:pt x="1008" y="6056"/>
                    </a:cubicBezTo>
                    <a:cubicBezTo>
                      <a:pt x="1117" y="6176"/>
                      <a:pt x="1139" y="6341"/>
                      <a:pt x="1194" y="6482"/>
                    </a:cubicBezTo>
                    <a:cubicBezTo>
                      <a:pt x="1322" y="6824"/>
                      <a:pt x="1696" y="7039"/>
                      <a:pt x="2060" y="7039"/>
                    </a:cubicBezTo>
                    <a:cubicBezTo>
                      <a:pt x="2197" y="7039"/>
                      <a:pt x="2333" y="7008"/>
                      <a:pt x="2453" y="6942"/>
                    </a:cubicBezTo>
                    <a:cubicBezTo>
                      <a:pt x="2507" y="7320"/>
                      <a:pt x="2887" y="7610"/>
                      <a:pt x="3263" y="7610"/>
                    </a:cubicBezTo>
                    <a:cubicBezTo>
                      <a:pt x="3345" y="7610"/>
                      <a:pt x="3426" y="7596"/>
                      <a:pt x="3504" y="7567"/>
                    </a:cubicBezTo>
                    <a:cubicBezTo>
                      <a:pt x="3566" y="7549"/>
                      <a:pt x="3628" y="7517"/>
                      <a:pt x="3690" y="7517"/>
                    </a:cubicBezTo>
                    <a:cubicBezTo>
                      <a:pt x="3705" y="7517"/>
                      <a:pt x="3720" y="7519"/>
                      <a:pt x="3734" y="7523"/>
                    </a:cubicBezTo>
                    <a:cubicBezTo>
                      <a:pt x="3811" y="7545"/>
                      <a:pt x="3866" y="7611"/>
                      <a:pt x="3920" y="7676"/>
                    </a:cubicBezTo>
                    <a:cubicBezTo>
                      <a:pt x="4101" y="7877"/>
                      <a:pt x="4376" y="7984"/>
                      <a:pt x="4650" y="7984"/>
                    </a:cubicBezTo>
                    <a:cubicBezTo>
                      <a:pt x="4824" y="7984"/>
                      <a:pt x="4998" y="7941"/>
                      <a:pt x="5146" y="7852"/>
                    </a:cubicBezTo>
                    <a:cubicBezTo>
                      <a:pt x="5274" y="7763"/>
                      <a:pt x="5400" y="7649"/>
                      <a:pt x="5543" y="7649"/>
                    </a:cubicBezTo>
                    <a:cubicBezTo>
                      <a:pt x="5560" y="7649"/>
                      <a:pt x="5578" y="7651"/>
                      <a:pt x="5596" y="7654"/>
                    </a:cubicBezTo>
                    <a:cubicBezTo>
                      <a:pt x="5694" y="7676"/>
                      <a:pt x="5771" y="7753"/>
                      <a:pt x="5847" y="7818"/>
                    </a:cubicBezTo>
                    <a:cubicBezTo>
                      <a:pt x="5986" y="7922"/>
                      <a:pt x="6124" y="7962"/>
                      <a:pt x="6260" y="7962"/>
                    </a:cubicBezTo>
                    <a:cubicBezTo>
                      <a:pt x="6456" y="7962"/>
                      <a:pt x="6650" y="7878"/>
                      <a:pt x="6844" y="7774"/>
                    </a:cubicBezTo>
                    <a:cubicBezTo>
                      <a:pt x="7019" y="7676"/>
                      <a:pt x="7051" y="7599"/>
                      <a:pt x="7270" y="7599"/>
                    </a:cubicBezTo>
                    <a:cubicBezTo>
                      <a:pt x="7369" y="7599"/>
                      <a:pt x="7457" y="7633"/>
                      <a:pt x="7545" y="7665"/>
                    </a:cubicBezTo>
                    <a:cubicBezTo>
                      <a:pt x="7626" y="7690"/>
                      <a:pt x="7708" y="7721"/>
                      <a:pt x="7804" y="7721"/>
                    </a:cubicBezTo>
                    <a:cubicBezTo>
                      <a:pt x="7836" y="7721"/>
                      <a:pt x="7870" y="7717"/>
                      <a:pt x="7905" y="7709"/>
                    </a:cubicBezTo>
                    <a:cubicBezTo>
                      <a:pt x="8168" y="7665"/>
                      <a:pt x="8399" y="7468"/>
                      <a:pt x="8508" y="7227"/>
                    </a:cubicBezTo>
                    <a:cubicBezTo>
                      <a:pt x="8584" y="7030"/>
                      <a:pt x="8639" y="6757"/>
                      <a:pt x="8847" y="6757"/>
                    </a:cubicBezTo>
                    <a:cubicBezTo>
                      <a:pt x="8855" y="6756"/>
                      <a:pt x="8863" y="6755"/>
                      <a:pt x="8871" y="6755"/>
                    </a:cubicBezTo>
                    <a:cubicBezTo>
                      <a:pt x="8949" y="6755"/>
                      <a:pt x="9020" y="6802"/>
                      <a:pt x="9099" y="6822"/>
                    </a:cubicBezTo>
                    <a:cubicBezTo>
                      <a:pt x="9125" y="6828"/>
                      <a:pt x="9152" y="6831"/>
                      <a:pt x="9178" y="6831"/>
                    </a:cubicBezTo>
                    <a:cubicBezTo>
                      <a:pt x="9341" y="6831"/>
                      <a:pt x="9506" y="6721"/>
                      <a:pt x="9581" y="6570"/>
                    </a:cubicBezTo>
                    <a:cubicBezTo>
                      <a:pt x="9669" y="6395"/>
                      <a:pt x="9669" y="6176"/>
                      <a:pt x="9613" y="5990"/>
                    </a:cubicBezTo>
                    <a:cubicBezTo>
                      <a:pt x="9581" y="5869"/>
                      <a:pt x="9559" y="5716"/>
                      <a:pt x="9669" y="5672"/>
                    </a:cubicBezTo>
                    <a:cubicBezTo>
                      <a:pt x="9701" y="5662"/>
                      <a:pt x="9734" y="5662"/>
                      <a:pt x="9756" y="5662"/>
                    </a:cubicBezTo>
                    <a:lnTo>
                      <a:pt x="9811" y="5662"/>
                    </a:lnTo>
                    <a:cubicBezTo>
                      <a:pt x="10029" y="5650"/>
                      <a:pt x="10085" y="5366"/>
                      <a:pt x="10073" y="5158"/>
                    </a:cubicBezTo>
                    <a:cubicBezTo>
                      <a:pt x="10041" y="4326"/>
                      <a:pt x="9964" y="3483"/>
                      <a:pt x="10019" y="2650"/>
                    </a:cubicBezTo>
                    <a:cubicBezTo>
                      <a:pt x="10019" y="1764"/>
                      <a:pt x="9997" y="888"/>
                      <a:pt x="9986" y="1"/>
                    </a:cubicBezTo>
                    <a:close/>
                  </a:path>
                </a:pathLst>
              </a:custGeom>
              <a:solidFill>
                <a:srgbClr val="BE9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51"/>
              <p:cNvSpPr/>
              <p:nvPr/>
            </p:nvSpPr>
            <p:spPr>
              <a:xfrm>
                <a:off x="5581099" y="2031304"/>
                <a:ext cx="9162" cy="17689"/>
              </a:xfrm>
              <a:custGeom>
                <a:avLst/>
                <a:gdLst/>
                <a:ahLst/>
                <a:cxnLst/>
                <a:rect l="l" t="t" r="r" b="b"/>
                <a:pathLst>
                  <a:path w="318" h="614" extrusionOk="0">
                    <a:moveTo>
                      <a:pt x="296" y="1"/>
                    </a:moveTo>
                    <a:cubicBezTo>
                      <a:pt x="296" y="1"/>
                      <a:pt x="295" y="1"/>
                      <a:pt x="295" y="1"/>
                    </a:cubicBezTo>
                    <a:lnTo>
                      <a:pt x="295" y="1"/>
                    </a:lnTo>
                    <a:cubicBezTo>
                      <a:pt x="303" y="1"/>
                      <a:pt x="310" y="1"/>
                      <a:pt x="318" y="1"/>
                    </a:cubicBezTo>
                    <a:close/>
                    <a:moveTo>
                      <a:pt x="295" y="1"/>
                    </a:moveTo>
                    <a:cubicBezTo>
                      <a:pt x="270" y="2"/>
                      <a:pt x="245" y="6"/>
                      <a:pt x="220" y="23"/>
                    </a:cubicBezTo>
                    <a:cubicBezTo>
                      <a:pt x="241" y="11"/>
                      <a:pt x="273" y="11"/>
                      <a:pt x="295" y="1"/>
                    </a:cubicBezTo>
                    <a:close/>
                    <a:moveTo>
                      <a:pt x="220" y="23"/>
                    </a:moveTo>
                    <a:lnTo>
                      <a:pt x="220" y="23"/>
                    </a:lnTo>
                    <a:cubicBezTo>
                      <a:pt x="164" y="45"/>
                      <a:pt x="132" y="88"/>
                      <a:pt x="99" y="132"/>
                    </a:cubicBezTo>
                    <a:cubicBezTo>
                      <a:pt x="132" y="88"/>
                      <a:pt x="176" y="55"/>
                      <a:pt x="220" y="23"/>
                    </a:cubicBezTo>
                    <a:close/>
                    <a:moveTo>
                      <a:pt x="99" y="132"/>
                    </a:moveTo>
                    <a:cubicBezTo>
                      <a:pt x="77" y="154"/>
                      <a:pt x="66" y="176"/>
                      <a:pt x="55" y="198"/>
                    </a:cubicBezTo>
                    <a:cubicBezTo>
                      <a:pt x="44" y="230"/>
                      <a:pt x="33" y="252"/>
                      <a:pt x="33" y="285"/>
                    </a:cubicBezTo>
                    <a:cubicBezTo>
                      <a:pt x="44" y="252"/>
                      <a:pt x="44" y="230"/>
                      <a:pt x="55" y="208"/>
                    </a:cubicBezTo>
                    <a:cubicBezTo>
                      <a:pt x="66" y="176"/>
                      <a:pt x="88" y="154"/>
                      <a:pt x="99" y="132"/>
                    </a:cubicBezTo>
                    <a:close/>
                    <a:moveTo>
                      <a:pt x="33" y="285"/>
                    </a:moveTo>
                    <a:cubicBezTo>
                      <a:pt x="1" y="384"/>
                      <a:pt x="11" y="504"/>
                      <a:pt x="22" y="614"/>
                    </a:cubicBezTo>
                    <a:cubicBezTo>
                      <a:pt x="11" y="504"/>
                      <a:pt x="11" y="384"/>
                      <a:pt x="33" y="285"/>
                    </a:cubicBezTo>
                    <a:close/>
                  </a:path>
                </a:pathLst>
              </a:custGeom>
              <a:solidFill>
                <a:srgbClr val="E77777"/>
              </a:solidFill>
              <a:ln w="9525" cap="flat" cmpd="sng">
                <a:solidFill>
                  <a:srgbClr val="EFA5A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51"/>
              <p:cNvSpPr/>
              <p:nvPr/>
            </p:nvSpPr>
            <p:spPr>
              <a:xfrm>
                <a:off x="5590577" y="2031304"/>
                <a:ext cx="24921" cy="67531"/>
              </a:xfrm>
              <a:custGeom>
                <a:avLst/>
                <a:gdLst/>
                <a:ahLst/>
                <a:cxnLst/>
                <a:rect l="l" t="t" r="r" b="b"/>
                <a:pathLst>
                  <a:path w="865" h="2344" extrusionOk="0">
                    <a:moveTo>
                      <a:pt x="514" y="713"/>
                    </a:moveTo>
                    <a:cubicBezTo>
                      <a:pt x="426" y="909"/>
                      <a:pt x="339" y="1106"/>
                      <a:pt x="285" y="1325"/>
                    </a:cubicBezTo>
                    <a:cubicBezTo>
                      <a:pt x="263" y="1435"/>
                      <a:pt x="251" y="1544"/>
                      <a:pt x="251" y="1654"/>
                    </a:cubicBezTo>
                    <a:cubicBezTo>
                      <a:pt x="251" y="1544"/>
                      <a:pt x="273" y="1435"/>
                      <a:pt x="295" y="1325"/>
                    </a:cubicBezTo>
                    <a:cubicBezTo>
                      <a:pt x="339" y="1118"/>
                      <a:pt x="426" y="909"/>
                      <a:pt x="514" y="713"/>
                    </a:cubicBezTo>
                    <a:close/>
                    <a:moveTo>
                      <a:pt x="0" y="1"/>
                    </a:moveTo>
                    <a:cubicBezTo>
                      <a:pt x="11" y="1"/>
                      <a:pt x="32" y="1"/>
                      <a:pt x="54" y="11"/>
                    </a:cubicBezTo>
                    <a:cubicBezTo>
                      <a:pt x="110" y="23"/>
                      <a:pt x="153" y="55"/>
                      <a:pt x="186" y="88"/>
                    </a:cubicBezTo>
                    <a:cubicBezTo>
                      <a:pt x="230" y="132"/>
                      <a:pt x="263" y="176"/>
                      <a:pt x="285" y="220"/>
                    </a:cubicBezTo>
                    <a:cubicBezTo>
                      <a:pt x="317" y="264"/>
                      <a:pt x="339" y="318"/>
                      <a:pt x="372" y="362"/>
                    </a:cubicBezTo>
                    <a:cubicBezTo>
                      <a:pt x="569" y="756"/>
                      <a:pt x="723" y="1172"/>
                      <a:pt x="810" y="1599"/>
                    </a:cubicBezTo>
                    <a:cubicBezTo>
                      <a:pt x="832" y="1709"/>
                      <a:pt x="843" y="1818"/>
                      <a:pt x="832" y="1928"/>
                    </a:cubicBezTo>
                    <a:cubicBezTo>
                      <a:pt x="821" y="2037"/>
                      <a:pt x="777" y="2147"/>
                      <a:pt x="711" y="2223"/>
                    </a:cubicBezTo>
                    <a:cubicBezTo>
                      <a:pt x="667" y="2267"/>
                      <a:pt x="624" y="2300"/>
                      <a:pt x="580" y="2322"/>
                    </a:cubicBezTo>
                    <a:lnTo>
                      <a:pt x="504" y="2322"/>
                    </a:lnTo>
                    <a:cubicBezTo>
                      <a:pt x="482" y="2311"/>
                      <a:pt x="460" y="2289"/>
                      <a:pt x="438" y="2267"/>
                    </a:cubicBezTo>
                    <a:cubicBezTo>
                      <a:pt x="372" y="2179"/>
                      <a:pt x="329" y="2081"/>
                      <a:pt x="295" y="1982"/>
                    </a:cubicBezTo>
                    <a:cubicBezTo>
                      <a:pt x="273" y="1873"/>
                      <a:pt x="251" y="1763"/>
                      <a:pt x="251" y="1654"/>
                    </a:cubicBezTo>
                    <a:lnTo>
                      <a:pt x="251" y="1654"/>
                    </a:lnTo>
                    <a:cubicBezTo>
                      <a:pt x="241" y="1763"/>
                      <a:pt x="263" y="1873"/>
                      <a:pt x="285" y="1982"/>
                    </a:cubicBezTo>
                    <a:cubicBezTo>
                      <a:pt x="317" y="2092"/>
                      <a:pt x="361" y="2191"/>
                      <a:pt x="438" y="2278"/>
                    </a:cubicBezTo>
                    <a:cubicBezTo>
                      <a:pt x="449" y="2300"/>
                      <a:pt x="470" y="2322"/>
                      <a:pt x="504" y="2332"/>
                    </a:cubicBezTo>
                    <a:cubicBezTo>
                      <a:pt x="514" y="2332"/>
                      <a:pt x="526" y="2344"/>
                      <a:pt x="536" y="2344"/>
                    </a:cubicBezTo>
                    <a:cubicBezTo>
                      <a:pt x="547" y="2344"/>
                      <a:pt x="569" y="2332"/>
                      <a:pt x="580" y="2332"/>
                    </a:cubicBezTo>
                    <a:cubicBezTo>
                      <a:pt x="635" y="2311"/>
                      <a:pt x="679" y="2278"/>
                      <a:pt x="723" y="2234"/>
                    </a:cubicBezTo>
                    <a:cubicBezTo>
                      <a:pt x="788" y="2147"/>
                      <a:pt x="832" y="2037"/>
                      <a:pt x="843" y="1928"/>
                    </a:cubicBezTo>
                    <a:cubicBezTo>
                      <a:pt x="865" y="1818"/>
                      <a:pt x="843" y="1709"/>
                      <a:pt x="832" y="1599"/>
                    </a:cubicBezTo>
                    <a:cubicBezTo>
                      <a:pt x="733" y="1172"/>
                      <a:pt x="580" y="745"/>
                      <a:pt x="383" y="362"/>
                    </a:cubicBezTo>
                    <a:cubicBezTo>
                      <a:pt x="350" y="307"/>
                      <a:pt x="329" y="264"/>
                      <a:pt x="295" y="220"/>
                    </a:cubicBezTo>
                    <a:cubicBezTo>
                      <a:pt x="273" y="165"/>
                      <a:pt x="230" y="121"/>
                      <a:pt x="197" y="88"/>
                    </a:cubicBezTo>
                    <a:cubicBezTo>
                      <a:pt x="153" y="45"/>
                      <a:pt x="110" y="11"/>
                      <a:pt x="5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FA5A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51"/>
              <p:cNvSpPr/>
              <p:nvPr/>
            </p:nvSpPr>
            <p:spPr>
              <a:xfrm>
                <a:off x="5911665" y="2015228"/>
                <a:ext cx="18957" cy="62460"/>
              </a:xfrm>
              <a:custGeom>
                <a:avLst/>
                <a:gdLst/>
                <a:ahLst/>
                <a:cxnLst/>
                <a:rect l="l" t="t" r="r" b="b"/>
                <a:pathLst>
                  <a:path w="658" h="2168" extrusionOk="0">
                    <a:moveTo>
                      <a:pt x="559" y="0"/>
                    </a:moveTo>
                    <a:cubicBezTo>
                      <a:pt x="548" y="0"/>
                      <a:pt x="537" y="0"/>
                      <a:pt x="526" y="11"/>
                    </a:cubicBezTo>
                    <a:lnTo>
                      <a:pt x="559" y="11"/>
                    </a:lnTo>
                    <a:cubicBezTo>
                      <a:pt x="581" y="11"/>
                      <a:pt x="602" y="11"/>
                      <a:pt x="624" y="22"/>
                    </a:cubicBezTo>
                    <a:cubicBezTo>
                      <a:pt x="602" y="11"/>
                      <a:pt x="581" y="0"/>
                      <a:pt x="559" y="0"/>
                    </a:cubicBezTo>
                    <a:close/>
                    <a:moveTo>
                      <a:pt x="154" y="963"/>
                    </a:moveTo>
                    <a:cubicBezTo>
                      <a:pt x="121" y="975"/>
                      <a:pt x="99" y="985"/>
                      <a:pt x="89" y="997"/>
                    </a:cubicBezTo>
                    <a:lnTo>
                      <a:pt x="89" y="997"/>
                    </a:lnTo>
                    <a:cubicBezTo>
                      <a:pt x="99" y="985"/>
                      <a:pt x="121" y="975"/>
                      <a:pt x="154" y="975"/>
                    </a:cubicBezTo>
                    <a:cubicBezTo>
                      <a:pt x="176" y="963"/>
                      <a:pt x="198" y="963"/>
                      <a:pt x="220" y="963"/>
                    </a:cubicBezTo>
                    <a:close/>
                    <a:moveTo>
                      <a:pt x="220" y="963"/>
                    </a:moveTo>
                    <a:lnTo>
                      <a:pt x="220" y="963"/>
                    </a:lnTo>
                    <a:cubicBezTo>
                      <a:pt x="264" y="964"/>
                      <a:pt x="307" y="975"/>
                      <a:pt x="351" y="997"/>
                    </a:cubicBezTo>
                    <a:cubicBezTo>
                      <a:pt x="439" y="1029"/>
                      <a:pt x="515" y="1095"/>
                      <a:pt x="570" y="1172"/>
                    </a:cubicBezTo>
                    <a:cubicBezTo>
                      <a:pt x="515" y="1084"/>
                      <a:pt x="439" y="1029"/>
                      <a:pt x="351" y="985"/>
                    </a:cubicBezTo>
                    <a:cubicBezTo>
                      <a:pt x="318" y="975"/>
                      <a:pt x="264" y="964"/>
                      <a:pt x="220" y="963"/>
                    </a:cubicBezTo>
                    <a:close/>
                    <a:moveTo>
                      <a:pt x="482" y="11"/>
                    </a:moveTo>
                    <a:cubicBezTo>
                      <a:pt x="461" y="22"/>
                      <a:pt x="439" y="33"/>
                      <a:pt x="427" y="44"/>
                    </a:cubicBezTo>
                    <a:cubicBezTo>
                      <a:pt x="405" y="66"/>
                      <a:pt x="384" y="77"/>
                      <a:pt x="373" y="88"/>
                    </a:cubicBezTo>
                    <a:cubicBezTo>
                      <a:pt x="296" y="165"/>
                      <a:pt x="252" y="241"/>
                      <a:pt x="220" y="328"/>
                    </a:cubicBezTo>
                    <a:cubicBezTo>
                      <a:pt x="176" y="416"/>
                      <a:pt x="143" y="504"/>
                      <a:pt x="121" y="591"/>
                    </a:cubicBezTo>
                    <a:cubicBezTo>
                      <a:pt x="77" y="778"/>
                      <a:pt x="45" y="963"/>
                      <a:pt x="23" y="1150"/>
                    </a:cubicBezTo>
                    <a:cubicBezTo>
                      <a:pt x="23" y="1248"/>
                      <a:pt x="11" y="1336"/>
                      <a:pt x="1" y="1435"/>
                    </a:cubicBezTo>
                    <a:cubicBezTo>
                      <a:pt x="1" y="1533"/>
                      <a:pt x="1" y="1620"/>
                      <a:pt x="11" y="1719"/>
                    </a:cubicBezTo>
                    <a:lnTo>
                      <a:pt x="45" y="1851"/>
                    </a:lnTo>
                    <a:cubicBezTo>
                      <a:pt x="45" y="1883"/>
                      <a:pt x="55" y="1905"/>
                      <a:pt x="66" y="1927"/>
                    </a:cubicBezTo>
                    <a:lnTo>
                      <a:pt x="99" y="1993"/>
                    </a:lnTo>
                    <a:cubicBezTo>
                      <a:pt x="110" y="2004"/>
                      <a:pt x="121" y="2026"/>
                      <a:pt x="132" y="2048"/>
                    </a:cubicBezTo>
                    <a:cubicBezTo>
                      <a:pt x="143" y="2058"/>
                      <a:pt x="143" y="2070"/>
                      <a:pt x="154" y="2080"/>
                    </a:cubicBezTo>
                    <a:lnTo>
                      <a:pt x="176" y="2102"/>
                    </a:lnTo>
                    <a:cubicBezTo>
                      <a:pt x="198" y="2124"/>
                      <a:pt x="208" y="2135"/>
                      <a:pt x="230" y="2146"/>
                    </a:cubicBezTo>
                    <a:cubicBezTo>
                      <a:pt x="252" y="2157"/>
                      <a:pt x="274" y="2168"/>
                      <a:pt x="307" y="2168"/>
                    </a:cubicBezTo>
                    <a:cubicBezTo>
                      <a:pt x="329" y="2168"/>
                      <a:pt x="351" y="2157"/>
                      <a:pt x="373" y="2146"/>
                    </a:cubicBezTo>
                    <a:cubicBezTo>
                      <a:pt x="395" y="2135"/>
                      <a:pt x="405" y="2114"/>
                      <a:pt x="417" y="2092"/>
                    </a:cubicBezTo>
                    <a:cubicBezTo>
                      <a:pt x="449" y="2048"/>
                      <a:pt x="471" y="2015"/>
                      <a:pt x="493" y="1971"/>
                    </a:cubicBezTo>
                    <a:lnTo>
                      <a:pt x="559" y="1839"/>
                    </a:lnTo>
                    <a:cubicBezTo>
                      <a:pt x="581" y="1807"/>
                      <a:pt x="592" y="1763"/>
                      <a:pt x="614" y="1708"/>
                    </a:cubicBezTo>
                    <a:lnTo>
                      <a:pt x="646" y="1577"/>
                    </a:lnTo>
                    <a:cubicBezTo>
                      <a:pt x="646" y="1533"/>
                      <a:pt x="658" y="1479"/>
                      <a:pt x="658" y="1435"/>
                    </a:cubicBezTo>
                    <a:cubicBezTo>
                      <a:pt x="646" y="1413"/>
                      <a:pt x="646" y="1391"/>
                      <a:pt x="646" y="1369"/>
                    </a:cubicBezTo>
                    <a:cubicBezTo>
                      <a:pt x="646" y="1336"/>
                      <a:pt x="636" y="1314"/>
                      <a:pt x="636" y="1292"/>
                    </a:cubicBezTo>
                    <a:cubicBezTo>
                      <a:pt x="614" y="1248"/>
                      <a:pt x="602" y="1204"/>
                      <a:pt x="570" y="1172"/>
                    </a:cubicBezTo>
                    <a:lnTo>
                      <a:pt x="570" y="1172"/>
                    </a:lnTo>
                    <a:cubicBezTo>
                      <a:pt x="592" y="1216"/>
                      <a:pt x="614" y="1248"/>
                      <a:pt x="624" y="1292"/>
                    </a:cubicBezTo>
                    <a:cubicBezTo>
                      <a:pt x="636" y="1325"/>
                      <a:pt x="636" y="1347"/>
                      <a:pt x="636" y="1369"/>
                    </a:cubicBezTo>
                    <a:cubicBezTo>
                      <a:pt x="646" y="1391"/>
                      <a:pt x="646" y="1413"/>
                      <a:pt x="646" y="1435"/>
                    </a:cubicBezTo>
                    <a:cubicBezTo>
                      <a:pt x="646" y="1479"/>
                      <a:pt x="646" y="1533"/>
                      <a:pt x="636" y="1577"/>
                    </a:cubicBezTo>
                    <a:lnTo>
                      <a:pt x="602" y="1708"/>
                    </a:lnTo>
                    <a:cubicBezTo>
                      <a:pt x="581" y="1752"/>
                      <a:pt x="570" y="1796"/>
                      <a:pt x="548" y="1839"/>
                    </a:cubicBezTo>
                    <a:lnTo>
                      <a:pt x="482" y="1971"/>
                    </a:lnTo>
                    <a:cubicBezTo>
                      <a:pt x="461" y="2004"/>
                      <a:pt x="439" y="2048"/>
                      <a:pt x="405" y="2092"/>
                    </a:cubicBezTo>
                    <a:cubicBezTo>
                      <a:pt x="395" y="2102"/>
                      <a:pt x="384" y="2124"/>
                      <a:pt x="362" y="2135"/>
                    </a:cubicBezTo>
                    <a:cubicBezTo>
                      <a:pt x="351" y="2146"/>
                      <a:pt x="329" y="2157"/>
                      <a:pt x="307" y="2157"/>
                    </a:cubicBezTo>
                    <a:cubicBezTo>
                      <a:pt x="285" y="2157"/>
                      <a:pt x="264" y="2146"/>
                      <a:pt x="242" y="2135"/>
                    </a:cubicBezTo>
                    <a:cubicBezTo>
                      <a:pt x="220" y="2124"/>
                      <a:pt x="198" y="2114"/>
                      <a:pt x="186" y="2092"/>
                    </a:cubicBezTo>
                    <a:cubicBezTo>
                      <a:pt x="176" y="2092"/>
                      <a:pt x="176" y="2080"/>
                      <a:pt x="165" y="2070"/>
                    </a:cubicBezTo>
                    <a:cubicBezTo>
                      <a:pt x="154" y="2058"/>
                      <a:pt x="154" y="2048"/>
                      <a:pt x="143" y="2036"/>
                    </a:cubicBezTo>
                    <a:cubicBezTo>
                      <a:pt x="132" y="2026"/>
                      <a:pt x="121" y="2004"/>
                      <a:pt x="110" y="1982"/>
                    </a:cubicBezTo>
                    <a:lnTo>
                      <a:pt x="77" y="1916"/>
                    </a:lnTo>
                    <a:cubicBezTo>
                      <a:pt x="66" y="1895"/>
                      <a:pt x="66" y="1873"/>
                      <a:pt x="55" y="1851"/>
                    </a:cubicBezTo>
                    <a:cubicBezTo>
                      <a:pt x="45" y="1807"/>
                      <a:pt x="33" y="1763"/>
                      <a:pt x="33" y="1719"/>
                    </a:cubicBezTo>
                    <a:cubicBezTo>
                      <a:pt x="11" y="1620"/>
                      <a:pt x="11" y="1533"/>
                      <a:pt x="23" y="1435"/>
                    </a:cubicBezTo>
                    <a:cubicBezTo>
                      <a:pt x="23" y="1336"/>
                      <a:pt x="33" y="1248"/>
                      <a:pt x="45" y="1150"/>
                    </a:cubicBezTo>
                    <a:cubicBezTo>
                      <a:pt x="55" y="963"/>
                      <a:pt x="88" y="778"/>
                      <a:pt x="132" y="603"/>
                    </a:cubicBezTo>
                    <a:cubicBezTo>
                      <a:pt x="154" y="504"/>
                      <a:pt x="186" y="416"/>
                      <a:pt x="230" y="340"/>
                    </a:cubicBezTo>
                    <a:cubicBezTo>
                      <a:pt x="264" y="252"/>
                      <a:pt x="307" y="165"/>
                      <a:pt x="373" y="99"/>
                    </a:cubicBezTo>
                    <a:cubicBezTo>
                      <a:pt x="384" y="77"/>
                      <a:pt x="405" y="66"/>
                      <a:pt x="427" y="55"/>
                    </a:cubicBezTo>
                    <a:lnTo>
                      <a:pt x="493" y="22"/>
                    </a:lnTo>
                    <a:cubicBezTo>
                      <a:pt x="504" y="22"/>
                      <a:pt x="515" y="11"/>
                      <a:pt x="526" y="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FA5A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51"/>
              <p:cNvSpPr/>
              <p:nvPr/>
            </p:nvSpPr>
            <p:spPr>
              <a:xfrm>
                <a:off x="5746699" y="1999152"/>
                <a:ext cx="19908" cy="6341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2201" extrusionOk="0">
                    <a:moveTo>
                      <a:pt x="285" y="0"/>
                    </a:moveTo>
                    <a:cubicBezTo>
                      <a:pt x="351" y="153"/>
                      <a:pt x="406" y="307"/>
                      <a:pt x="450" y="470"/>
                    </a:cubicBezTo>
                    <a:cubicBezTo>
                      <a:pt x="428" y="383"/>
                      <a:pt x="406" y="307"/>
                      <a:pt x="384" y="230"/>
                    </a:cubicBezTo>
                    <a:lnTo>
                      <a:pt x="285" y="0"/>
                    </a:lnTo>
                    <a:close/>
                    <a:moveTo>
                      <a:pt x="450" y="470"/>
                    </a:moveTo>
                    <a:lnTo>
                      <a:pt x="450" y="470"/>
                    </a:lnTo>
                    <a:cubicBezTo>
                      <a:pt x="482" y="624"/>
                      <a:pt x="515" y="788"/>
                      <a:pt x="526" y="952"/>
                    </a:cubicBezTo>
                    <a:cubicBezTo>
                      <a:pt x="537" y="1040"/>
                      <a:pt x="537" y="1117"/>
                      <a:pt x="526" y="1193"/>
                    </a:cubicBezTo>
                    <a:cubicBezTo>
                      <a:pt x="515" y="1281"/>
                      <a:pt x="493" y="1358"/>
                      <a:pt x="450" y="1423"/>
                    </a:cubicBezTo>
                    <a:cubicBezTo>
                      <a:pt x="428" y="1456"/>
                      <a:pt x="394" y="1489"/>
                      <a:pt x="362" y="1511"/>
                    </a:cubicBezTo>
                    <a:cubicBezTo>
                      <a:pt x="329" y="1533"/>
                      <a:pt x="296" y="1555"/>
                      <a:pt x="252" y="1565"/>
                    </a:cubicBezTo>
                    <a:cubicBezTo>
                      <a:pt x="219" y="1577"/>
                      <a:pt x="175" y="1577"/>
                      <a:pt x="143" y="1577"/>
                    </a:cubicBezTo>
                    <a:cubicBezTo>
                      <a:pt x="99" y="1577"/>
                      <a:pt x="55" y="1577"/>
                      <a:pt x="12" y="1565"/>
                    </a:cubicBezTo>
                    <a:lnTo>
                      <a:pt x="0" y="1565"/>
                    </a:lnTo>
                    <a:lnTo>
                      <a:pt x="12" y="1577"/>
                    </a:lnTo>
                    <a:cubicBezTo>
                      <a:pt x="33" y="1653"/>
                      <a:pt x="66" y="1740"/>
                      <a:pt x="99" y="1818"/>
                    </a:cubicBezTo>
                    <a:cubicBezTo>
                      <a:pt x="132" y="1894"/>
                      <a:pt x="175" y="1971"/>
                      <a:pt x="231" y="2037"/>
                    </a:cubicBezTo>
                    <a:cubicBezTo>
                      <a:pt x="187" y="1971"/>
                      <a:pt x="143" y="1894"/>
                      <a:pt x="110" y="1818"/>
                    </a:cubicBezTo>
                    <a:cubicBezTo>
                      <a:pt x="77" y="1740"/>
                      <a:pt x="55" y="1664"/>
                      <a:pt x="22" y="1587"/>
                    </a:cubicBezTo>
                    <a:lnTo>
                      <a:pt x="143" y="1587"/>
                    </a:lnTo>
                    <a:cubicBezTo>
                      <a:pt x="175" y="1587"/>
                      <a:pt x="219" y="1587"/>
                      <a:pt x="263" y="1577"/>
                    </a:cubicBezTo>
                    <a:cubicBezTo>
                      <a:pt x="296" y="1565"/>
                      <a:pt x="340" y="1555"/>
                      <a:pt x="372" y="1521"/>
                    </a:cubicBezTo>
                    <a:cubicBezTo>
                      <a:pt x="406" y="1500"/>
                      <a:pt x="438" y="1467"/>
                      <a:pt x="460" y="1434"/>
                    </a:cubicBezTo>
                    <a:cubicBezTo>
                      <a:pt x="482" y="1401"/>
                      <a:pt x="504" y="1358"/>
                      <a:pt x="515" y="1324"/>
                    </a:cubicBezTo>
                    <a:cubicBezTo>
                      <a:pt x="526" y="1281"/>
                      <a:pt x="537" y="1237"/>
                      <a:pt x="537" y="1204"/>
                    </a:cubicBezTo>
                    <a:cubicBezTo>
                      <a:pt x="548" y="1117"/>
                      <a:pt x="548" y="1040"/>
                      <a:pt x="548" y="952"/>
                    </a:cubicBezTo>
                    <a:cubicBezTo>
                      <a:pt x="537" y="788"/>
                      <a:pt x="493" y="624"/>
                      <a:pt x="450" y="470"/>
                    </a:cubicBezTo>
                    <a:close/>
                    <a:moveTo>
                      <a:pt x="231" y="2037"/>
                    </a:moveTo>
                    <a:lnTo>
                      <a:pt x="231" y="2037"/>
                    </a:lnTo>
                    <a:cubicBezTo>
                      <a:pt x="252" y="2080"/>
                      <a:pt x="285" y="2102"/>
                      <a:pt x="318" y="2135"/>
                    </a:cubicBezTo>
                    <a:cubicBezTo>
                      <a:pt x="351" y="2157"/>
                      <a:pt x="394" y="2178"/>
                      <a:pt x="438" y="2190"/>
                    </a:cubicBezTo>
                    <a:cubicBezTo>
                      <a:pt x="471" y="2200"/>
                      <a:pt x="504" y="2200"/>
                      <a:pt x="548" y="2200"/>
                    </a:cubicBezTo>
                    <a:cubicBezTo>
                      <a:pt x="548" y="2200"/>
                      <a:pt x="549" y="2200"/>
                      <a:pt x="550" y="2200"/>
                    </a:cubicBezTo>
                    <a:lnTo>
                      <a:pt x="550" y="2200"/>
                    </a:lnTo>
                    <a:cubicBezTo>
                      <a:pt x="553" y="2200"/>
                      <a:pt x="556" y="2200"/>
                      <a:pt x="559" y="2200"/>
                    </a:cubicBezTo>
                    <a:cubicBezTo>
                      <a:pt x="603" y="2200"/>
                      <a:pt x="647" y="2190"/>
                      <a:pt x="690" y="2178"/>
                    </a:cubicBezTo>
                    <a:lnTo>
                      <a:pt x="690" y="2178"/>
                    </a:lnTo>
                    <a:cubicBezTo>
                      <a:pt x="647" y="2190"/>
                      <a:pt x="593" y="2200"/>
                      <a:pt x="550" y="2200"/>
                    </a:cubicBezTo>
                    <a:lnTo>
                      <a:pt x="550" y="2200"/>
                    </a:lnTo>
                    <a:cubicBezTo>
                      <a:pt x="509" y="2200"/>
                      <a:pt x="469" y="2199"/>
                      <a:pt x="438" y="2178"/>
                    </a:cubicBezTo>
                    <a:cubicBezTo>
                      <a:pt x="351" y="2157"/>
                      <a:pt x="285" y="2102"/>
                      <a:pt x="231" y="203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FA5A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51"/>
              <p:cNvSpPr/>
              <p:nvPr/>
            </p:nvSpPr>
            <p:spPr>
              <a:xfrm>
                <a:off x="5733504" y="2080915"/>
                <a:ext cx="12907" cy="42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487" extrusionOk="0">
                    <a:moveTo>
                      <a:pt x="0" y="1"/>
                    </a:moveTo>
                    <a:cubicBezTo>
                      <a:pt x="55" y="109"/>
                      <a:pt x="120" y="229"/>
                      <a:pt x="163" y="348"/>
                    </a:cubicBezTo>
                    <a:cubicBezTo>
                      <a:pt x="217" y="469"/>
                      <a:pt x="272" y="600"/>
                      <a:pt x="305" y="720"/>
                    </a:cubicBezTo>
                    <a:cubicBezTo>
                      <a:pt x="349" y="851"/>
                      <a:pt x="382" y="972"/>
                      <a:pt x="404" y="1104"/>
                    </a:cubicBezTo>
                    <a:cubicBezTo>
                      <a:pt x="414" y="1235"/>
                      <a:pt x="426" y="1355"/>
                      <a:pt x="426" y="1486"/>
                    </a:cubicBezTo>
                    <a:lnTo>
                      <a:pt x="448" y="1486"/>
                    </a:lnTo>
                    <a:cubicBezTo>
                      <a:pt x="448" y="1355"/>
                      <a:pt x="436" y="1235"/>
                      <a:pt x="414" y="1104"/>
                    </a:cubicBezTo>
                    <a:cubicBezTo>
                      <a:pt x="392" y="972"/>
                      <a:pt x="360" y="841"/>
                      <a:pt x="316" y="720"/>
                    </a:cubicBezTo>
                    <a:cubicBezTo>
                      <a:pt x="272" y="589"/>
                      <a:pt x="229" y="469"/>
                      <a:pt x="174" y="348"/>
                    </a:cubicBezTo>
                    <a:cubicBezTo>
                      <a:pt x="120" y="229"/>
                      <a:pt x="55" y="109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1414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51"/>
              <p:cNvSpPr/>
              <p:nvPr/>
            </p:nvSpPr>
            <p:spPr>
              <a:xfrm>
                <a:off x="5800631" y="2073971"/>
                <a:ext cx="18640" cy="81331"/>
              </a:xfrm>
              <a:custGeom>
                <a:avLst/>
                <a:gdLst/>
                <a:ahLst/>
                <a:cxnLst/>
                <a:rect l="l" t="t" r="r" b="b"/>
                <a:pathLst>
                  <a:path w="647" h="2823" extrusionOk="0">
                    <a:moveTo>
                      <a:pt x="273" y="1"/>
                    </a:moveTo>
                    <a:lnTo>
                      <a:pt x="273" y="1"/>
                    </a:lnTo>
                    <a:cubicBezTo>
                      <a:pt x="230" y="120"/>
                      <a:pt x="186" y="229"/>
                      <a:pt x="143" y="348"/>
                    </a:cubicBezTo>
                    <a:cubicBezTo>
                      <a:pt x="110" y="469"/>
                      <a:pt x="77" y="600"/>
                      <a:pt x="55" y="720"/>
                    </a:cubicBezTo>
                    <a:cubicBezTo>
                      <a:pt x="11" y="907"/>
                      <a:pt x="1" y="1104"/>
                      <a:pt x="1" y="1301"/>
                    </a:cubicBezTo>
                    <a:cubicBezTo>
                      <a:pt x="1" y="1279"/>
                      <a:pt x="11" y="1268"/>
                      <a:pt x="11" y="1257"/>
                    </a:cubicBezTo>
                    <a:cubicBezTo>
                      <a:pt x="11" y="1082"/>
                      <a:pt x="33" y="895"/>
                      <a:pt x="67" y="720"/>
                    </a:cubicBezTo>
                    <a:cubicBezTo>
                      <a:pt x="88" y="600"/>
                      <a:pt x="121" y="479"/>
                      <a:pt x="154" y="359"/>
                    </a:cubicBezTo>
                    <a:cubicBezTo>
                      <a:pt x="186" y="229"/>
                      <a:pt x="230" y="120"/>
                      <a:pt x="273" y="1"/>
                    </a:cubicBezTo>
                    <a:close/>
                    <a:moveTo>
                      <a:pt x="11" y="1268"/>
                    </a:moveTo>
                    <a:cubicBezTo>
                      <a:pt x="11" y="1279"/>
                      <a:pt x="1" y="1289"/>
                      <a:pt x="1" y="1301"/>
                    </a:cubicBezTo>
                    <a:cubicBezTo>
                      <a:pt x="1" y="1355"/>
                      <a:pt x="1" y="1421"/>
                      <a:pt x="11" y="1476"/>
                    </a:cubicBezTo>
                    <a:cubicBezTo>
                      <a:pt x="33" y="1727"/>
                      <a:pt x="88" y="1980"/>
                      <a:pt x="198" y="2209"/>
                    </a:cubicBezTo>
                    <a:cubicBezTo>
                      <a:pt x="252" y="2330"/>
                      <a:pt x="318" y="2439"/>
                      <a:pt x="395" y="2538"/>
                    </a:cubicBezTo>
                    <a:cubicBezTo>
                      <a:pt x="318" y="2428"/>
                      <a:pt x="264" y="2319"/>
                      <a:pt x="208" y="2209"/>
                    </a:cubicBezTo>
                    <a:cubicBezTo>
                      <a:pt x="110" y="1980"/>
                      <a:pt x="45" y="1727"/>
                      <a:pt x="23" y="1476"/>
                    </a:cubicBezTo>
                    <a:cubicBezTo>
                      <a:pt x="11" y="1410"/>
                      <a:pt x="11" y="1333"/>
                      <a:pt x="11" y="1268"/>
                    </a:cubicBezTo>
                    <a:close/>
                    <a:moveTo>
                      <a:pt x="395" y="2538"/>
                    </a:moveTo>
                    <a:cubicBezTo>
                      <a:pt x="461" y="2637"/>
                      <a:pt x="548" y="2735"/>
                      <a:pt x="646" y="2822"/>
                    </a:cubicBezTo>
                    <a:cubicBezTo>
                      <a:pt x="548" y="2735"/>
                      <a:pt x="471" y="2637"/>
                      <a:pt x="395" y="253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1414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51"/>
              <p:cNvSpPr/>
              <p:nvPr/>
            </p:nvSpPr>
            <p:spPr>
              <a:xfrm>
                <a:off x="5745431" y="2108976"/>
                <a:ext cx="55863" cy="22040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765" extrusionOk="0">
                    <a:moveTo>
                      <a:pt x="1939" y="0"/>
                    </a:moveTo>
                    <a:cubicBezTo>
                      <a:pt x="1938" y="21"/>
                      <a:pt x="1927" y="31"/>
                      <a:pt x="1927" y="42"/>
                    </a:cubicBezTo>
                    <a:lnTo>
                      <a:pt x="1927" y="53"/>
                    </a:lnTo>
                    <a:cubicBezTo>
                      <a:pt x="1927" y="31"/>
                      <a:pt x="1938" y="21"/>
                      <a:pt x="1939" y="0"/>
                    </a:cubicBezTo>
                    <a:close/>
                    <a:moveTo>
                      <a:pt x="1917" y="86"/>
                    </a:moveTo>
                    <a:lnTo>
                      <a:pt x="1917" y="86"/>
                    </a:lnTo>
                    <a:cubicBezTo>
                      <a:pt x="1840" y="250"/>
                      <a:pt x="1730" y="414"/>
                      <a:pt x="1588" y="524"/>
                    </a:cubicBezTo>
                    <a:cubicBezTo>
                      <a:pt x="1555" y="556"/>
                      <a:pt x="1511" y="589"/>
                      <a:pt x="1468" y="611"/>
                    </a:cubicBezTo>
                    <a:lnTo>
                      <a:pt x="1479" y="622"/>
                    </a:lnTo>
                    <a:cubicBezTo>
                      <a:pt x="1523" y="589"/>
                      <a:pt x="1555" y="568"/>
                      <a:pt x="1599" y="534"/>
                    </a:cubicBezTo>
                    <a:cubicBezTo>
                      <a:pt x="1676" y="469"/>
                      <a:pt x="1752" y="381"/>
                      <a:pt x="1807" y="293"/>
                    </a:cubicBezTo>
                    <a:cubicBezTo>
                      <a:pt x="1851" y="228"/>
                      <a:pt x="1884" y="162"/>
                      <a:pt x="1917" y="86"/>
                    </a:cubicBezTo>
                    <a:close/>
                    <a:moveTo>
                      <a:pt x="0" y="108"/>
                    </a:moveTo>
                    <a:cubicBezTo>
                      <a:pt x="34" y="206"/>
                      <a:pt x="88" y="293"/>
                      <a:pt x="154" y="381"/>
                    </a:cubicBezTo>
                    <a:cubicBezTo>
                      <a:pt x="219" y="469"/>
                      <a:pt x="296" y="546"/>
                      <a:pt x="384" y="611"/>
                    </a:cubicBezTo>
                    <a:cubicBezTo>
                      <a:pt x="515" y="688"/>
                      <a:pt x="657" y="743"/>
                      <a:pt x="811" y="765"/>
                    </a:cubicBezTo>
                    <a:lnTo>
                      <a:pt x="811" y="753"/>
                    </a:lnTo>
                    <a:cubicBezTo>
                      <a:pt x="767" y="743"/>
                      <a:pt x="723" y="743"/>
                      <a:pt x="679" y="731"/>
                    </a:cubicBezTo>
                    <a:cubicBezTo>
                      <a:pt x="581" y="699"/>
                      <a:pt x="482" y="655"/>
                      <a:pt x="395" y="600"/>
                    </a:cubicBezTo>
                    <a:cubicBezTo>
                      <a:pt x="307" y="534"/>
                      <a:pt x="231" y="469"/>
                      <a:pt x="165" y="381"/>
                    </a:cubicBezTo>
                    <a:cubicBezTo>
                      <a:pt x="99" y="293"/>
                      <a:pt x="44" y="206"/>
                      <a:pt x="0" y="1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1414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51"/>
              <p:cNvSpPr/>
              <p:nvPr/>
            </p:nvSpPr>
            <p:spPr>
              <a:xfrm>
                <a:off x="5800631" y="2110157"/>
                <a:ext cx="346" cy="1296"/>
              </a:xfrm>
              <a:custGeom>
                <a:avLst/>
                <a:gdLst/>
                <a:ahLst/>
                <a:cxnLst/>
                <a:rect l="l" t="t" r="r" b="b"/>
                <a:pathLst>
                  <a:path w="12" h="45" extrusionOk="0">
                    <a:moveTo>
                      <a:pt x="11" y="1"/>
                    </a:moveTo>
                    <a:cubicBezTo>
                      <a:pt x="11" y="12"/>
                      <a:pt x="1" y="23"/>
                      <a:pt x="1" y="45"/>
                    </a:cubicBezTo>
                    <a:cubicBezTo>
                      <a:pt x="1" y="33"/>
                      <a:pt x="11" y="23"/>
                      <a:pt x="11" y="12"/>
                    </a:cubicBez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25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51"/>
              <p:cNvSpPr/>
              <p:nvPr/>
            </p:nvSpPr>
            <p:spPr>
              <a:xfrm>
                <a:off x="5644481" y="1945853"/>
                <a:ext cx="65024" cy="46038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598" extrusionOk="0">
                    <a:moveTo>
                      <a:pt x="2251" y="526"/>
                    </a:moveTo>
                    <a:cubicBezTo>
                      <a:pt x="2253" y="529"/>
                      <a:pt x="2255" y="533"/>
                      <a:pt x="2256" y="536"/>
                    </a:cubicBezTo>
                    <a:cubicBezTo>
                      <a:pt x="2255" y="533"/>
                      <a:pt x="2253" y="529"/>
                      <a:pt x="2251" y="526"/>
                    </a:cubicBezTo>
                    <a:close/>
                    <a:moveTo>
                      <a:pt x="1422" y="1"/>
                    </a:moveTo>
                    <a:cubicBezTo>
                      <a:pt x="1343" y="1"/>
                      <a:pt x="1261" y="9"/>
                      <a:pt x="1183" y="21"/>
                    </a:cubicBezTo>
                    <a:cubicBezTo>
                      <a:pt x="1052" y="54"/>
                      <a:pt x="910" y="109"/>
                      <a:pt x="789" y="186"/>
                    </a:cubicBezTo>
                    <a:cubicBezTo>
                      <a:pt x="669" y="252"/>
                      <a:pt x="548" y="339"/>
                      <a:pt x="450" y="437"/>
                    </a:cubicBezTo>
                    <a:cubicBezTo>
                      <a:pt x="351" y="536"/>
                      <a:pt x="264" y="656"/>
                      <a:pt x="198" y="777"/>
                    </a:cubicBezTo>
                    <a:cubicBezTo>
                      <a:pt x="122" y="908"/>
                      <a:pt x="78" y="1040"/>
                      <a:pt x="45" y="1182"/>
                    </a:cubicBezTo>
                    <a:cubicBezTo>
                      <a:pt x="23" y="1313"/>
                      <a:pt x="1" y="1456"/>
                      <a:pt x="1" y="1598"/>
                    </a:cubicBezTo>
                    <a:cubicBezTo>
                      <a:pt x="12" y="1456"/>
                      <a:pt x="34" y="1325"/>
                      <a:pt x="67" y="1182"/>
                    </a:cubicBezTo>
                    <a:cubicBezTo>
                      <a:pt x="100" y="1050"/>
                      <a:pt x="154" y="919"/>
                      <a:pt x="220" y="799"/>
                    </a:cubicBezTo>
                    <a:cubicBezTo>
                      <a:pt x="297" y="678"/>
                      <a:pt x="373" y="569"/>
                      <a:pt x="472" y="471"/>
                    </a:cubicBezTo>
                    <a:cubicBezTo>
                      <a:pt x="582" y="372"/>
                      <a:pt x="691" y="284"/>
                      <a:pt x="811" y="218"/>
                    </a:cubicBezTo>
                    <a:cubicBezTo>
                      <a:pt x="932" y="153"/>
                      <a:pt x="1063" y="98"/>
                      <a:pt x="1195" y="65"/>
                    </a:cubicBezTo>
                    <a:cubicBezTo>
                      <a:pt x="1273" y="47"/>
                      <a:pt x="1347" y="39"/>
                      <a:pt x="1422" y="39"/>
                    </a:cubicBezTo>
                    <a:cubicBezTo>
                      <a:pt x="1484" y="39"/>
                      <a:pt x="1546" y="45"/>
                      <a:pt x="1611" y="54"/>
                    </a:cubicBezTo>
                    <a:cubicBezTo>
                      <a:pt x="1742" y="76"/>
                      <a:pt x="1873" y="131"/>
                      <a:pt x="1983" y="218"/>
                    </a:cubicBezTo>
                    <a:cubicBezTo>
                      <a:pt x="2037" y="262"/>
                      <a:pt x="2092" y="306"/>
                      <a:pt x="2136" y="361"/>
                    </a:cubicBezTo>
                    <a:cubicBezTo>
                      <a:pt x="2178" y="412"/>
                      <a:pt x="2219" y="465"/>
                      <a:pt x="2251" y="526"/>
                    </a:cubicBezTo>
                    <a:lnTo>
                      <a:pt x="2251" y="526"/>
                    </a:lnTo>
                    <a:cubicBezTo>
                      <a:pt x="2186" y="399"/>
                      <a:pt x="2100" y="293"/>
                      <a:pt x="2005" y="196"/>
                    </a:cubicBezTo>
                    <a:cubicBezTo>
                      <a:pt x="1884" y="109"/>
                      <a:pt x="1753" y="43"/>
                      <a:pt x="1611" y="21"/>
                    </a:cubicBezTo>
                    <a:cubicBezTo>
                      <a:pt x="1551" y="7"/>
                      <a:pt x="1487" y="1"/>
                      <a:pt x="1422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E9A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51"/>
              <p:cNvSpPr/>
              <p:nvPr/>
            </p:nvSpPr>
            <p:spPr>
              <a:xfrm>
                <a:off x="5809476" y="1941906"/>
                <a:ext cx="66897" cy="38980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353" extrusionOk="0">
                    <a:moveTo>
                      <a:pt x="1047" y="1"/>
                    </a:moveTo>
                    <a:cubicBezTo>
                      <a:pt x="1012" y="1"/>
                      <a:pt x="977" y="2"/>
                      <a:pt x="942" y="5"/>
                    </a:cubicBezTo>
                    <a:cubicBezTo>
                      <a:pt x="799" y="16"/>
                      <a:pt x="657" y="49"/>
                      <a:pt x="526" y="114"/>
                    </a:cubicBezTo>
                    <a:cubicBezTo>
                      <a:pt x="395" y="170"/>
                      <a:pt x="274" y="257"/>
                      <a:pt x="176" y="367"/>
                    </a:cubicBezTo>
                    <a:cubicBezTo>
                      <a:pt x="88" y="476"/>
                      <a:pt x="22" y="608"/>
                      <a:pt x="0" y="749"/>
                    </a:cubicBezTo>
                    <a:cubicBezTo>
                      <a:pt x="11" y="684"/>
                      <a:pt x="44" y="618"/>
                      <a:pt x="77" y="552"/>
                    </a:cubicBezTo>
                    <a:cubicBezTo>
                      <a:pt x="110" y="487"/>
                      <a:pt x="142" y="432"/>
                      <a:pt x="197" y="377"/>
                    </a:cubicBezTo>
                    <a:cubicBezTo>
                      <a:pt x="285" y="279"/>
                      <a:pt x="405" y="202"/>
                      <a:pt x="536" y="148"/>
                    </a:cubicBezTo>
                    <a:cubicBezTo>
                      <a:pt x="668" y="92"/>
                      <a:pt x="799" y="60"/>
                      <a:pt x="942" y="49"/>
                    </a:cubicBezTo>
                    <a:cubicBezTo>
                      <a:pt x="977" y="46"/>
                      <a:pt x="1012" y="45"/>
                      <a:pt x="1047" y="45"/>
                    </a:cubicBezTo>
                    <a:cubicBezTo>
                      <a:pt x="1154" y="45"/>
                      <a:pt x="1259" y="57"/>
                      <a:pt x="1358" y="82"/>
                    </a:cubicBezTo>
                    <a:cubicBezTo>
                      <a:pt x="1424" y="104"/>
                      <a:pt x="1489" y="126"/>
                      <a:pt x="1555" y="158"/>
                    </a:cubicBezTo>
                    <a:cubicBezTo>
                      <a:pt x="1609" y="191"/>
                      <a:pt x="1675" y="224"/>
                      <a:pt x="1730" y="268"/>
                    </a:cubicBezTo>
                    <a:cubicBezTo>
                      <a:pt x="1840" y="355"/>
                      <a:pt x="1938" y="454"/>
                      <a:pt x="2015" y="574"/>
                    </a:cubicBezTo>
                    <a:cubicBezTo>
                      <a:pt x="2103" y="684"/>
                      <a:pt x="2168" y="805"/>
                      <a:pt x="2223" y="936"/>
                    </a:cubicBezTo>
                    <a:cubicBezTo>
                      <a:pt x="2266" y="1067"/>
                      <a:pt x="2300" y="1209"/>
                      <a:pt x="2322" y="1352"/>
                    </a:cubicBezTo>
                    <a:cubicBezTo>
                      <a:pt x="2300" y="1067"/>
                      <a:pt x="2212" y="783"/>
                      <a:pt x="2047" y="552"/>
                    </a:cubicBezTo>
                    <a:cubicBezTo>
                      <a:pt x="1971" y="432"/>
                      <a:pt x="1872" y="323"/>
                      <a:pt x="1752" y="235"/>
                    </a:cubicBezTo>
                    <a:cubicBezTo>
                      <a:pt x="1643" y="148"/>
                      <a:pt x="1511" y="82"/>
                      <a:pt x="1369" y="38"/>
                    </a:cubicBezTo>
                    <a:cubicBezTo>
                      <a:pt x="1262" y="13"/>
                      <a:pt x="1154" y="1"/>
                      <a:pt x="104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E9A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51"/>
              <p:cNvSpPr/>
              <p:nvPr/>
            </p:nvSpPr>
            <p:spPr>
              <a:xfrm>
                <a:off x="5681703" y="2013960"/>
                <a:ext cx="19101" cy="3316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151" extrusionOk="0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51"/>
              <p:cNvSpPr/>
              <p:nvPr/>
            </p:nvSpPr>
            <p:spPr>
              <a:xfrm>
                <a:off x="5826503" y="2007853"/>
                <a:ext cx="19072" cy="329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144" extrusionOk="0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51"/>
              <p:cNvSpPr/>
              <p:nvPr/>
            </p:nvSpPr>
            <p:spPr>
              <a:xfrm>
                <a:off x="5564072" y="1732314"/>
                <a:ext cx="422067" cy="327426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11365" extrusionOk="0">
                    <a:moveTo>
                      <a:pt x="8956" y="0"/>
                    </a:moveTo>
                    <a:cubicBezTo>
                      <a:pt x="8744" y="0"/>
                      <a:pt x="8531" y="22"/>
                      <a:pt x="8321" y="65"/>
                    </a:cubicBezTo>
                    <a:cubicBezTo>
                      <a:pt x="7565" y="218"/>
                      <a:pt x="6876" y="678"/>
                      <a:pt x="6438" y="1324"/>
                    </a:cubicBezTo>
                    <a:cubicBezTo>
                      <a:pt x="6460" y="995"/>
                      <a:pt x="6142" y="722"/>
                      <a:pt x="5814" y="689"/>
                    </a:cubicBezTo>
                    <a:cubicBezTo>
                      <a:pt x="5785" y="686"/>
                      <a:pt x="5756" y="684"/>
                      <a:pt x="5728" y="684"/>
                    </a:cubicBezTo>
                    <a:cubicBezTo>
                      <a:pt x="5440" y="684"/>
                      <a:pt x="5155" y="827"/>
                      <a:pt x="4916" y="1007"/>
                    </a:cubicBezTo>
                    <a:cubicBezTo>
                      <a:pt x="3986" y="1686"/>
                      <a:pt x="3558" y="2857"/>
                      <a:pt x="3361" y="3995"/>
                    </a:cubicBezTo>
                    <a:cubicBezTo>
                      <a:pt x="3383" y="3579"/>
                      <a:pt x="3405" y="3163"/>
                      <a:pt x="3427" y="2759"/>
                    </a:cubicBezTo>
                    <a:cubicBezTo>
                      <a:pt x="3438" y="2681"/>
                      <a:pt x="3438" y="2605"/>
                      <a:pt x="3394" y="2550"/>
                    </a:cubicBezTo>
                    <a:cubicBezTo>
                      <a:pt x="3351" y="2492"/>
                      <a:pt x="3282" y="2472"/>
                      <a:pt x="3209" y="2472"/>
                    </a:cubicBezTo>
                    <a:cubicBezTo>
                      <a:pt x="3173" y="2472"/>
                      <a:pt x="3135" y="2477"/>
                      <a:pt x="3098" y="2484"/>
                    </a:cubicBezTo>
                    <a:cubicBezTo>
                      <a:pt x="2704" y="2561"/>
                      <a:pt x="2387" y="2857"/>
                      <a:pt x="2190" y="3218"/>
                    </a:cubicBezTo>
                    <a:cubicBezTo>
                      <a:pt x="2004" y="3569"/>
                      <a:pt x="1927" y="3963"/>
                      <a:pt x="1884" y="4368"/>
                    </a:cubicBezTo>
                    <a:cubicBezTo>
                      <a:pt x="1828" y="4871"/>
                      <a:pt x="1828" y="5386"/>
                      <a:pt x="1828" y="5890"/>
                    </a:cubicBezTo>
                    <a:cubicBezTo>
                      <a:pt x="1555" y="5528"/>
                      <a:pt x="1686" y="4883"/>
                      <a:pt x="1281" y="4674"/>
                    </a:cubicBezTo>
                    <a:cubicBezTo>
                      <a:pt x="1214" y="4641"/>
                      <a:pt x="1143" y="4626"/>
                      <a:pt x="1071" y="4626"/>
                    </a:cubicBezTo>
                    <a:cubicBezTo>
                      <a:pt x="905" y="4626"/>
                      <a:pt x="736" y="4705"/>
                      <a:pt x="613" y="4827"/>
                    </a:cubicBezTo>
                    <a:cubicBezTo>
                      <a:pt x="0" y="5419"/>
                      <a:pt x="197" y="6547"/>
                      <a:pt x="482" y="7247"/>
                    </a:cubicBezTo>
                    <a:cubicBezTo>
                      <a:pt x="646" y="7630"/>
                      <a:pt x="854" y="7992"/>
                      <a:pt x="974" y="8386"/>
                    </a:cubicBezTo>
                    <a:cubicBezTo>
                      <a:pt x="1084" y="8802"/>
                      <a:pt x="1117" y="9240"/>
                      <a:pt x="996" y="9645"/>
                    </a:cubicBezTo>
                    <a:cubicBezTo>
                      <a:pt x="1555" y="9973"/>
                      <a:pt x="1916" y="10598"/>
                      <a:pt x="1938" y="11233"/>
                    </a:cubicBezTo>
                    <a:lnTo>
                      <a:pt x="1938" y="11364"/>
                    </a:lnTo>
                    <a:cubicBezTo>
                      <a:pt x="2288" y="10915"/>
                      <a:pt x="2441" y="10477"/>
                      <a:pt x="2300" y="9908"/>
                    </a:cubicBezTo>
                    <a:cubicBezTo>
                      <a:pt x="2222" y="9711"/>
                      <a:pt x="2103" y="9547"/>
                      <a:pt x="2015" y="9350"/>
                    </a:cubicBezTo>
                    <a:cubicBezTo>
                      <a:pt x="1840" y="8922"/>
                      <a:pt x="1916" y="8430"/>
                      <a:pt x="1993" y="7959"/>
                    </a:cubicBezTo>
                    <a:cubicBezTo>
                      <a:pt x="2047" y="7630"/>
                      <a:pt x="2124" y="7247"/>
                      <a:pt x="2420" y="7083"/>
                    </a:cubicBezTo>
                    <a:cubicBezTo>
                      <a:pt x="2639" y="6963"/>
                      <a:pt x="2913" y="6995"/>
                      <a:pt x="3142" y="6919"/>
                    </a:cubicBezTo>
                    <a:cubicBezTo>
                      <a:pt x="3504" y="6798"/>
                      <a:pt x="3745" y="6437"/>
                      <a:pt x="3821" y="6065"/>
                    </a:cubicBezTo>
                    <a:cubicBezTo>
                      <a:pt x="3898" y="5693"/>
                      <a:pt x="3832" y="5299"/>
                      <a:pt x="3755" y="4926"/>
                    </a:cubicBezTo>
                    <a:lnTo>
                      <a:pt x="3755" y="4926"/>
                    </a:lnTo>
                    <a:cubicBezTo>
                      <a:pt x="3854" y="5112"/>
                      <a:pt x="3964" y="5309"/>
                      <a:pt x="4161" y="5375"/>
                    </a:cubicBezTo>
                    <a:cubicBezTo>
                      <a:pt x="4195" y="5388"/>
                      <a:pt x="4231" y="5394"/>
                      <a:pt x="4267" y="5394"/>
                    </a:cubicBezTo>
                    <a:cubicBezTo>
                      <a:pt x="4442" y="5394"/>
                      <a:pt x="4622" y="5253"/>
                      <a:pt x="4577" y="5090"/>
                    </a:cubicBezTo>
                    <a:lnTo>
                      <a:pt x="4577" y="5090"/>
                    </a:lnTo>
                    <a:cubicBezTo>
                      <a:pt x="4872" y="5309"/>
                      <a:pt x="5179" y="5518"/>
                      <a:pt x="5529" y="5583"/>
                    </a:cubicBezTo>
                    <a:cubicBezTo>
                      <a:pt x="5586" y="5594"/>
                      <a:pt x="5645" y="5599"/>
                      <a:pt x="5704" y="5599"/>
                    </a:cubicBezTo>
                    <a:cubicBezTo>
                      <a:pt x="6016" y="5599"/>
                      <a:pt x="6329" y="5454"/>
                      <a:pt x="6449" y="5178"/>
                    </a:cubicBezTo>
                    <a:cubicBezTo>
                      <a:pt x="6810" y="5528"/>
                      <a:pt x="7325" y="5703"/>
                      <a:pt x="7828" y="5703"/>
                    </a:cubicBezTo>
                    <a:cubicBezTo>
                      <a:pt x="8409" y="5703"/>
                      <a:pt x="8672" y="5321"/>
                      <a:pt x="9197" y="5167"/>
                    </a:cubicBezTo>
                    <a:cubicBezTo>
                      <a:pt x="9294" y="5139"/>
                      <a:pt x="9396" y="5119"/>
                      <a:pt x="9497" y="5119"/>
                    </a:cubicBezTo>
                    <a:cubicBezTo>
                      <a:pt x="9591" y="5119"/>
                      <a:pt x="9682" y="5136"/>
                      <a:pt x="9767" y="5178"/>
                    </a:cubicBezTo>
                    <a:cubicBezTo>
                      <a:pt x="9952" y="5255"/>
                      <a:pt x="10073" y="5462"/>
                      <a:pt x="10007" y="5649"/>
                    </a:cubicBezTo>
                    <a:cubicBezTo>
                      <a:pt x="9964" y="5780"/>
                      <a:pt x="9821" y="5890"/>
                      <a:pt x="9832" y="6032"/>
                    </a:cubicBezTo>
                    <a:cubicBezTo>
                      <a:pt x="9876" y="6513"/>
                      <a:pt x="10883" y="6470"/>
                      <a:pt x="11212" y="6547"/>
                    </a:cubicBezTo>
                    <a:cubicBezTo>
                      <a:pt x="11047" y="6689"/>
                      <a:pt x="10971" y="6941"/>
                      <a:pt x="11037" y="7160"/>
                    </a:cubicBezTo>
                    <a:cubicBezTo>
                      <a:pt x="11091" y="7367"/>
                      <a:pt x="11288" y="7543"/>
                      <a:pt x="11507" y="7576"/>
                    </a:cubicBezTo>
                    <a:cubicBezTo>
                      <a:pt x="11387" y="7762"/>
                      <a:pt x="11310" y="7981"/>
                      <a:pt x="11277" y="8200"/>
                    </a:cubicBezTo>
                    <a:cubicBezTo>
                      <a:pt x="11266" y="8287"/>
                      <a:pt x="11256" y="8386"/>
                      <a:pt x="11310" y="8452"/>
                    </a:cubicBezTo>
                    <a:cubicBezTo>
                      <a:pt x="11336" y="8489"/>
                      <a:pt x="11381" y="8508"/>
                      <a:pt x="11423" y="8508"/>
                    </a:cubicBezTo>
                    <a:cubicBezTo>
                      <a:pt x="11469" y="8508"/>
                      <a:pt x="11512" y="8486"/>
                      <a:pt x="11529" y="8440"/>
                    </a:cubicBezTo>
                    <a:cubicBezTo>
                      <a:pt x="11551" y="9229"/>
                      <a:pt x="11584" y="10017"/>
                      <a:pt x="11616" y="10805"/>
                    </a:cubicBezTo>
                    <a:cubicBezTo>
                      <a:pt x="11759" y="10160"/>
                      <a:pt x="11989" y="9415"/>
                      <a:pt x="12602" y="9163"/>
                    </a:cubicBezTo>
                    <a:lnTo>
                      <a:pt x="12602" y="9163"/>
                    </a:lnTo>
                    <a:cubicBezTo>
                      <a:pt x="12597" y="9165"/>
                      <a:pt x="12592" y="9166"/>
                      <a:pt x="12588" y="9166"/>
                    </a:cubicBezTo>
                    <a:cubicBezTo>
                      <a:pt x="12461" y="9166"/>
                      <a:pt x="12483" y="8438"/>
                      <a:pt x="12504" y="8375"/>
                    </a:cubicBezTo>
                    <a:cubicBezTo>
                      <a:pt x="12613" y="8036"/>
                      <a:pt x="12854" y="7685"/>
                      <a:pt x="13007" y="7357"/>
                    </a:cubicBezTo>
                    <a:cubicBezTo>
                      <a:pt x="13136" y="7429"/>
                      <a:pt x="13279" y="7462"/>
                      <a:pt x="13424" y="7462"/>
                    </a:cubicBezTo>
                    <a:cubicBezTo>
                      <a:pt x="13722" y="7462"/>
                      <a:pt x="14027" y="7322"/>
                      <a:pt x="14234" y="7094"/>
                    </a:cubicBezTo>
                    <a:cubicBezTo>
                      <a:pt x="14540" y="6766"/>
                      <a:pt x="14650" y="6295"/>
                      <a:pt x="14616" y="5846"/>
                    </a:cubicBezTo>
                    <a:cubicBezTo>
                      <a:pt x="14594" y="5518"/>
                      <a:pt x="14507" y="5178"/>
                      <a:pt x="14288" y="4926"/>
                    </a:cubicBezTo>
                    <a:cubicBezTo>
                      <a:pt x="14123" y="4753"/>
                      <a:pt x="13884" y="4642"/>
                      <a:pt x="13653" y="4642"/>
                    </a:cubicBezTo>
                    <a:cubicBezTo>
                      <a:pt x="13563" y="4642"/>
                      <a:pt x="13473" y="4659"/>
                      <a:pt x="13390" y="4696"/>
                    </a:cubicBezTo>
                    <a:cubicBezTo>
                      <a:pt x="13565" y="4411"/>
                      <a:pt x="13752" y="4039"/>
                      <a:pt x="13543" y="3766"/>
                    </a:cubicBezTo>
                    <a:cubicBezTo>
                      <a:pt x="13448" y="3646"/>
                      <a:pt x="13288" y="3590"/>
                      <a:pt x="13128" y="3590"/>
                    </a:cubicBezTo>
                    <a:cubicBezTo>
                      <a:pt x="13068" y="3590"/>
                      <a:pt x="13009" y="3598"/>
                      <a:pt x="12952" y="3613"/>
                    </a:cubicBezTo>
                    <a:cubicBezTo>
                      <a:pt x="12745" y="3667"/>
                      <a:pt x="12569" y="3798"/>
                      <a:pt x="12394" y="3930"/>
                    </a:cubicBezTo>
                    <a:cubicBezTo>
                      <a:pt x="12514" y="3360"/>
                      <a:pt x="12526" y="2759"/>
                      <a:pt x="12350" y="2200"/>
                    </a:cubicBezTo>
                    <a:cubicBezTo>
                      <a:pt x="12098" y="1368"/>
                      <a:pt x="11453" y="973"/>
                      <a:pt x="10774" y="547"/>
                    </a:cubicBezTo>
                    <a:cubicBezTo>
                      <a:pt x="10231" y="193"/>
                      <a:pt x="9596" y="0"/>
                      <a:pt x="8956" y="0"/>
                    </a:cubicBezTo>
                    <a:close/>
                  </a:path>
                </a:pathLst>
              </a:custGeom>
              <a:solidFill>
                <a:srgbClr val="BE9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u="sng"/>
              </a:p>
            </p:txBody>
          </p:sp>
          <p:sp>
            <p:nvSpPr>
              <p:cNvPr id="517" name="Google Shape;517;p51"/>
              <p:cNvSpPr/>
              <p:nvPr/>
            </p:nvSpPr>
            <p:spPr>
              <a:xfrm>
                <a:off x="5309824" y="2509175"/>
                <a:ext cx="394956" cy="662428"/>
              </a:xfrm>
              <a:custGeom>
                <a:avLst/>
                <a:gdLst/>
                <a:ahLst/>
                <a:cxnLst/>
                <a:rect l="l" t="t" r="r" b="b"/>
                <a:pathLst>
                  <a:path w="13709" h="22993" extrusionOk="0">
                    <a:moveTo>
                      <a:pt x="7236" y="2759"/>
                    </a:moveTo>
                    <a:cubicBezTo>
                      <a:pt x="7236" y="2759"/>
                      <a:pt x="7237" y="2759"/>
                      <a:pt x="7237" y="2760"/>
                    </a:cubicBezTo>
                    <a:cubicBezTo>
                      <a:pt x="7237" y="2759"/>
                      <a:pt x="7236" y="2759"/>
                      <a:pt x="7236" y="2759"/>
                    </a:cubicBezTo>
                    <a:close/>
                    <a:moveTo>
                      <a:pt x="4632" y="1"/>
                    </a:moveTo>
                    <a:cubicBezTo>
                      <a:pt x="2935" y="1545"/>
                      <a:pt x="1096" y="3482"/>
                      <a:pt x="154" y="5618"/>
                    </a:cubicBezTo>
                    <a:cubicBezTo>
                      <a:pt x="77" y="5803"/>
                      <a:pt x="1" y="5990"/>
                      <a:pt x="11" y="6187"/>
                    </a:cubicBezTo>
                    <a:cubicBezTo>
                      <a:pt x="55" y="6920"/>
                      <a:pt x="1128" y="7752"/>
                      <a:pt x="1621" y="8224"/>
                    </a:cubicBezTo>
                    <a:cubicBezTo>
                      <a:pt x="2836" y="9395"/>
                      <a:pt x="4161" y="10457"/>
                      <a:pt x="5519" y="11442"/>
                    </a:cubicBezTo>
                    <a:cubicBezTo>
                      <a:pt x="6953" y="12494"/>
                      <a:pt x="8256" y="13796"/>
                      <a:pt x="9570" y="14978"/>
                    </a:cubicBezTo>
                    <a:cubicBezTo>
                      <a:pt x="9558" y="14978"/>
                      <a:pt x="9296" y="15975"/>
                      <a:pt x="9296" y="16051"/>
                    </a:cubicBezTo>
                    <a:cubicBezTo>
                      <a:pt x="9263" y="16533"/>
                      <a:pt x="9329" y="17015"/>
                      <a:pt x="9383" y="17486"/>
                    </a:cubicBezTo>
                    <a:cubicBezTo>
                      <a:pt x="9548" y="18832"/>
                      <a:pt x="9723" y="20180"/>
                      <a:pt x="10008" y="21515"/>
                    </a:cubicBezTo>
                    <a:cubicBezTo>
                      <a:pt x="10048" y="21708"/>
                      <a:pt x="10165" y="21958"/>
                      <a:pt x="10347" y="21958"/>
                    </a:cubicBezTo>
                    <a:cubicBezTo>
                      <a:pt x="10361" y="21958"/>
                      <a:pt x="10376" y="21956"/>
                      <a:pt x="10391" y="21953"/>
                    </a:cubicBezTo>
                    <a:cubicBezTo>
                      <a:pt x="10380" y="21953"/>
                      <a:pt x="10292" y="19358"/>
                      <a:pt x="10325" y="19128"/>
                    </a:cubicBezTo>
                    <a:lnTo>
                      <a:pt x="10325" y="19128"/>
                    </a:lnTo>
                    <a:lnTo>
                      <a:pt x="10982" y="21986"/>
                    </a:lnTo>
                    <a:cubicBezTo>
                      <a:pt x="11026" y="22150"/>
                      <a:pt x="11069" y="22325"/>
                      <a:pt x="11168" y="22467"/>
                    </a:cubicBezTo>
                    <a:cubicBezTo>
                      <a:pt x="11248" y="22583"/>
                      <a:pt x="11385" y="22669"/>
                      <a:pt x="11527" y="22669"/>
                    </a:cubicBezTo>
                    <a:cubicBezTo>
                      <a:pt x="11561" y="22669"/>
                      <a:pt x="11595" y="22664"/>
                      <a:pt x="11628" y="22654"/>
                    </a:cubicBezTo>
                    <a:cubicBezTo>
                      <a:pt x="11694" y="22632"/>
                      <a:pt x="11059" y="19369"/>
                      <a:pt x="11004" y="19019"/>
                    </a:cubicBezTo>
                    <a:cubicBezTo>
                      <a:pt x="10993" y="18997"/>
                      <a:pt x="10993" y="18975"/>
                      <a:pt x="11004" y="18964"/>
                    </a:cubicBezTo>
                    <a:cubicBezTo>
                      <a:pt x="11015" y="18942"/>
                      <a:pt x="11047" y="18942"/>
                      <a:pt x="11069" y="18942"/>
                    </a:cubicBezTo>
                    <a:cubicBezTo>
                      <a:pt x="11146" y="18942"/>
                      <a:pt x="11223" y="18953"/>
                      <a:pt x="11288" y="18953"/>
                    </a:cubicBezTo>
                    <a:cubicBezTo>
                      <a:pt x="11672" y="20180"/>
                      <a:pt x="11716" y="21471"/>
                      <a:pt x="11989" y="22720"/>
                    </a:cubicBezTo>
                    <a:cubicBezTo>
                      <a:pt x="12011" y="22851"/>
                      <a:pt x="12077" y="22993"/>
                      <a:pt x="12198" y="22993"/>
                    </a:cubicBezTo>
                    <a:cubicBezTo>
                      <a:pt x="12329" y="22982"/>
                      <a:pt x="12361" y="22818"/>
                      <a:pt x="12373" y="22686"/>
                    </a:cubicBezTo>
                    <a:cubicBezTo>
                      <a:pt x="12395" y="21416"/>
                      <a:pt x="12176" y="20158"/>
                      <a:pt x="11989" y="18909"/>
                    </a:cubicBezTo>
                    <a:cubicBezTo>
                      <a:pt x="11967" y="18810"/>
                      <a:pt x="11979" y="18679"/>
                      <a:pt x="12077" y="18669"/>
                    </a:cubicBezTo>
                    <a:cubicBezTo>
                      <a:pt x="12176" y="18832"/>
                      <a:pt x="12219" y="19019"/>
                      <a:pt x="12263" y="19205"/>
                    </a:cubicBezTo>
                    <a:cubicBezTo>
                      <a:pt x="12482" y="20146"/>
                      <a:pt x="12482" y="21132"/>
                      <a:pt x="12690" y="22073"/>
                    </a:cubicBezTo>
                    <a:cubicBezTo>
                      <a:pt x="12701" y="22139"/>
                      <a:pt x="12723" y="22205"/>
                      <a:pt x="12755" y="22260"/>
                    </a:cubicBezTo>
                    <a:cubicBezTo>
                      <a:pt x="12791" y="22296"/>
                      <a:pt x="12842" y="22331"/>
                      <a:pt x="12889" y="22331"/>
                    </a:cubicBezTo>
                    <a:cubicBezTo>
                      <a:pt x="12900" y="22331"/>
                      <a:pt x="12910" y="22329"/>
                      <a:pt x="12920" y="22325"/>
                    </a:cubicBezTo>
                    <a:cubicBezTo>
                      <a:pt x="12996" y="22304"/>
                      <a:pt x="13040" y="22226"/>
                      <a:pt x="13062" y="22150"/>
                    </a:cubicBezTo>
                    <a:cubicBezTo>
                      <a:pt x="13106" y="21964"/>
                      <a:pt x="13106" y="21756"/>
                      <a:pt x="13095" y="21559"/>
                    </a:cubicBezTo>
                    <a:cubicBezTo>
                      <a:pt x="13073" y="20968"/>
                      <a:pt x="13052" y="20365"/>
                      <a:pt x="13084" y="19774"/>
                    </a:cubicBezTo>
                    <a:lnTo>
                      <a:pt x="13084" y="19774"/>
                    </a:lnTo>
                    <a:cubicBezTo>
                      <a:pt x="13138" y="19859"/>
                      <a:pt x="13396" y="20071"/>
                      <a:pt x="13561" y="20071"/>
                    </a:cubicBezTo>
                    <a:cubicBezTo>
                      <a:pt x="13629" y="20071"/>
                      <a:pt x="13681" y="20035"/>
                      <a:pt x="13697" y="19939"/>
                    </a:cubicBezTo>
                    <a:cubicBezTo>
                      <a:pt x="13708" y="19895"/>
                      <a:pt x="13697" y="19851"/>
                      <a:pt x="13687" y="19807"/>
                    </a:cubicBezTo>
                    <a:cubicBezTo>
                      <a:pt x="13434" y="18975"/>
                      <a:pt x="13369" y="18099"/>
                      <a:pt x="13183" y="17245"/>
                    </a:cubicBezTo>
                    <a:cubicBezTo>
                      <a:pt x="12953" y="16139"/>
                      <a:pt x="12526" y="15406"/>
                      <a:pt x="11704" y="14661"/>
                    </a:cubicBezTo>
                    <a:cubicBezTo>
                      <a:pt x="10829" y="13851"/>
                      <a:pt x="10215" y="12920"/>
                      <a:pt x="9515" y="11946"/>
                    </a:cubicBezTo>
                    <a:cubicBezTo>
                      <a:pt x="8760" y="10895"/>
                      <a:pt x="7982" y="9854"/>
                      <a:pt x="7183" y="8825"/>
                    </a:cubicBezTo>
                    <a:cubicBezTo>
                      <a:pt x="6992" y="8571"/>
                      <a:pt x="4712" y="5631"/>
                      <a:pt x="4423" y="5631"/>
                    </a:cubicBezTo>
                    <a:cubicBezTo>
                      <a:pt x="4414" y="5631"/>
                      <a:pt x="4407" y="5634"/>
                      <a:pt x="4402" y="5639"/>
                    </a:cubicBezTo>
                    <a:lnTo>
                      <a:pt x="4402" y="5639"/>
                    </a:lnTo>
                    <a:cubicBezTo>
                      <a:pt x="4637" y="5362"/>
                      <a:pt x="6824" y="2752"/>
                      <a:pt x="7207" y="2752"/>
                    </a:cubicBezTo>
                    <a:cubicBezTo>
                      <a:pt x="7218" y="2752"/>
                      <a:pt x="7228" y="2754"/>
                      <a:pt x="7236" y="2759"/>
                    </a:cubicBezTo>
                    <a:lnTo>
                      <a:pt x="7236" y="2759"/>
                    </a:lnTo>
                    <a:cubicBezTo>
                      <a:pt x="6142" y="2091"/>
                      <a:pt x="5234" y="1128"/>
                      <a:pt x="4632" y="1"/>
                    </a:cubicBezTo>
                    <a:close/>
                  </a:path>
                </a:pathLst>
              </a:custGeom>
              <a:solidFill>
                <a:srgbClr val="E7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51"/>
              <p:cNvSpPr/>
              <p:nvPr/>
            </p:nvSpPr>
            <p:spPr>
              <a:xfrm>
                <a:off x="5443272" y="2509233"/>
                <a:ext cx="49207" cy="6053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2101" extrusionOk="0">
                    <a:moveTo>
                      <a:pt x="1" y="0"/>
                    </a:moveTo>
                    <a:cubicBezTo>
                      <a:pt x="438" y="799"/>
                      <a:pt x="1019" y="1521"/>
                      <a:pt x="1708" y="2101"/>
                    </a:cubicBezTo>
                    <a:cubicBezTo>
                      <a:pt x="1019" y="1510"/>
                      <a:pt x="438" y="799"/>
                      <a:pt x="1" y="0"/>
                    </a:cubicBezTo>
                    <a:close/>
                  </a:path>
                </a:pathLst>
              </a:custGeom>
              <a:solidFill>
                <a:srgbClr val="5D8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51"/>
              <p:cNvSpPr/>
              <p:nvPr/>
            </p:nvSpPr>
            <p:spPr>
              <a:xfrm>
                <a:off x="5492451" y="2569734"/>
                <a:ext cx="25900" cy="18957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85" y="242"/>
                      <a:pt x="581" y="461"/>
                      <a:pt x="898" y="658"/>
                    </a:cubicBezTo>
                    <a:lnTo>
                      <a:pt x="898" y="658"/>
                    </a:lnTo>
                    <a:cubicBezTo>
                      <a:pt x="581" y="461"/>
                      <a:pt x="285" y="242"/>
                      <a:pt x="1" y="1"/>
                    </a:cubicBezTo>
                    <a:close/>
                  </a:path>
                </a:pathLst>
              </a:custGeom>
              <a:solidFill>
                <a:srgbClr val="8085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51"/>
              <p:cNvSpPr/>
              <p:nvPr/>
            </p:nvSpPr>
            <p:spPr>
              <a:xfrm>
                <a:off x="5310141" y="2509175"/>
                <a:ext cx="300632" cy="629009"/>
              </a:xfrm>
              <a:custGeom>
                <a:avLst/>
                <a:gdLst/>
                <a:ahLst/>
                <a:cxnLst/>
                <a:rect l="l" t="t" r="r" b="b"/>
                <a:pathLst>
                  <a:path w="10435" h="21833" extrusionOk="0">
                    <a:moveTo>
                      <a:pt x="4621" y="1"/>
                    </a:moveTo>
                    <a:cubicBezTo>
                      <a:pt x="4435" y="165"/>
                      <a:pt x="4248" y="340"/>
                      <a:pt x="4051" y="526"/>
                    </a:cubicBezTo>
                    <a:cubicBezTo>
                      <a:pt x="3559" y="997"/>
                      <a:pt x="3055" y="1501"/>
                      <a:pt x="2574" y="2037"/>
                    </a:cubicBezTo>
                    <a:cubicBezTo>
                      <a:pt x="2223" y="2431"/>
                      <a:pt x="1883" y="2825"/>
                      <a:pt x="1577" y="3241"/>
                    </a:cubicBezTo>
                    <a:cubicBezTo>
                      <a:pt x="1577" y="3253"/>
                      <a:pt x="1566" y="3253"/>
                      <a:pt x="1566" y="3253"/>
                    </a:cubicBezTo>
                    <a:cubicBezTo>
                      <a:pt x="1260" y="3669"/>
                      <a:pt x="975" y="4085"/>
                      <a:pt x="712" y="4512"/>
                    </a:cubicBezTo>
                    <a:lnTo>
                      <a:pt x="712" y="4523"/>
                    </a:lnTo>
                    <a:cubicBezTo>
                      <a:pt x="493" y="4884"/>
                      <a:pt x="307" y="5246"/>
                      <a:pt x="143" y="5618"/>
                    </a:cubicBezTo>
                    <a:cubicBezTo>
                      <a:pt x="121" y="5672"/>
                      <a:pt x="99" y="5727"/>
                      <a:pt x="77" y="5771"/>
                    </a:cubicBezTo>
                    <a:lnTo>
                      <a:pt x="77" y="5793"/>
                    </a:lnTo>
                    <a:cubicBezTo>
                      <a:pt x="34" y="5902"/>
                      <a:pt x="0" y="6022"/>
                      <a:pt x="0" y="6154"/>
                    </a:cubicBezTo>
                    <a:lnTo>
                      <a:pt x="0" y="6187"/>
                    </a:lnTo>
                    <a:cubicBezTo>
                      <a:pt x="44" y="6920"/>
                      <a:pt x="1117" y="7752"/>
                      <a:pt x="1610" y="8224"/>
                    </a:cubicBezTo>
                    <a:cubicBezTo>
                      <a:pt x="2825" y="9395"/>
                      <a:pt x="4150" y="10457"/>
                      <a:pt x="5508" y="11442"/>
                    </a:cubicBezTo>
                    <a:cubicBezTo>
                      <a:pt x="6942" y="12494"/>
                      <a:pt x="8245" y="13796"/>
                      <a:pt x="9559" y="14978"/>
                    </a:cubicBezTo>
                    <a:cubicBezTo>
                      <a:pt x="9547" y="14978"/>
                      <a:pt x="9285" y="15975"/>
                      <a:pt x="9285" y="16051"/>
                    </a:cubicBezTo>
                    <a:cubicBezTo>
                      <a:pt x="9274" y="16139"/>
                      <a:pt x="9274" y="16216"/>
                      <a:pt x="9274" y="16304"/>
                    </a:cubicBezTo>
                    <a:cubicBezTo>
                      <a:pt x="9274" y="16698"/>
                      <a:pt x="9329" y="17092"/>
                      <a:pt x="9372" y="17486"/>
                    </a:cubicBezTo>
                    <a:cubicBezTo>
                      <a:pt x="9372" y="17497"/>
                      <a:pt x="9372" y="17508"/>
                      <a:pt x="9384" y="17519"/>
                    </a:cubicBezTo>
                    <a:cubicBezTo>
                      <a:pt x="9449" y="18099"/>
                      <a:pt x="9526" y="18679"/>
                      <a:pt x="9603" y="19260"/>
                    </a:cubicBezTo>
                    <a:cubicBezTo>
                      <a:pt x="9712" y="19961"/>
                      <a:pt x="9822" y="20672"/>
                      <a:pt x="9964" y="21372"/>
                    </a:cubicBezTo>
                    <a:cubicBezTo>
                      <a:pt x="10051" y="21548"/>
                      <a:pt x="10139" y="21701"/>
                      <a:pt x="10248" y="21832"/>
                    </a:cubicBezTo>
                    <a:cubicBezTo>
                      <a:pt x="10150" y="21438"/>
                      <a:pt x="10063" y="21034"/>
                      <a:pt x="9985" y="20628"/>
                    </a:cubicBezTo>
                    <a:cubicBezTo>
                      <a:pt x="9778" y="19479"/>
                      <a:pt x="9668" y="18318"/>
                      <a:pt x="9679" y="17146"/>
                    </a:cubicBezTo>
                    <a:cubicBezTo>
                      <a:pt x="9679" y="16686"/>
                      <a:pt x="9734" y="16161"/>
                      <a:pt x="10095" y="15876"/>
                    </a:cubicBezTo>
                    <a:cubicBezTo>
                      <a:pt x="10194" y="15789"/>
                      <a:pt x="10325" y="15723"/>
                      <a:pt x="10391" y="15613"/>
                    </a:cubicBezTo>
                    <a:cubicBezTo>
                      <a:pt x="10435" y="15515"/>
                      <a:pt x="10423" y="15395"/>
                      <a:pt x="10401" y="15296"/>
                    </a:cubicBezTo>
                    <a:cubicBezTo>
                      <a:pt x="10260" y="14562"/>
                      <a:pt x="9701" y="13993"/>
                      <a:pt x="9165" y="13468"/>
                    </a:cubicBezTo>
                    <a:cubicBezTo>
                      <a:pt x="6635" y="11015"/>
                      <a:pt x="4106" y="8563"/>
                      <a:pt x="1588" y="6100"/>
                    </a:cubicBezTo>
                    <a:cubicBezTo>
                      <a:pt x="1511" y="6022"/>
                      <a:pt x="1424" y="5935"/>
                      <a:pt x="1424" y="5825"/>
                    </a:cubicBezTo>
                    <a:cubicBezTo>
                      <a:pt x="1424" y="5738"/>
                      <a:pt x="1489" y="5650"/>
                      <a:pt x="1555" y="5596"/>
                    </a:cubicBezTo>
                    <a:cubicBezTo>
                      <a:pt x="1905" y="5246"/>
                      <a:pt x="2355" y="5092"/>
                      <a:pt x="2825" y="5092"/>
                    </a:cubicBezTo>
                    <a:cubicBezTo>
                      <a:pt x="3362" y="5092"/>
                      <a:pt x="3898" y="5300"/>
                      <a:pt x="4282" y="5705"/>
                    </a:cubicBezTo>
                    <a:lnTo>
                      <a:pt x="4358" y="5628"/>
                    </a:lnTo>
                    <a:cubicBezTo>
                      <a:pt x="4347" y="5628"/>
                      <a:pt x="4347" y="5618"/>
                      <a:pt x="4336" y="5618"/>
                    </a:cubicBezTo>
                    <a:cubicBezTo>
                      <a:pt x="4106" y="5421"/>
                      <a:pt x="3854" y="5234"/>
                      <a:pt x="3581" y="5092"/>
                    </a:cubicBezTo>
                    <a:cubicBezTo>
                      <a:pt x="3450" y="5027"/>
                      <a:pt x="3296" y="4971"/>
                      <a:pt x="3153" y="4939"/>
                    </a:cubicBezTo>
                    <a:cubicBezTo>
                      <a:pt x="3044" y="4917"/>
                      <a:pt x="2924" y="4906"/>
                      <a:pt x="2815" y="4906"/>
                    </a:cubicBezTo>
                    <a:lnTo>
                      <a:pt x="2694" y="4906"/>
                    </a:lnTo>
                    <a:cubicBezTo>
                      <a:pt x="2540" y="4917"/>
                      <a:pt x="2387" y="4961"/>
                      <a:pt x="2245" y="5027"/>
                    </a:cubicBezTo>
                    <a:cubicBezTo>
                      <a:pt x="2114" y="5092"/>
                      <a:pt x="1982" y="5168"/>
                      <a:pt x="1862" y="5267"/>
                    </a:cubicBezTo>
                    <a:cubicBezTo>
                      <a:pt x="1982" y="5168"/>
                      <a:pt x="2102" y="5081"/>
                      <a:pt x="2245" y="5015"/>
                    </a:cubicBezTo>
                    <a:cubicBezTo>
                      <a:pt x="2387" y="4961"/>
                      <a:pt x="2540" y="4917"/>
                      <a:pt x="2694" y="4895"/>
                    </a:cubicBezTo>
                    <a:lnTo>
                      <a:pt x="2815" y="4895"/>
                    </a:lnTo>
                    <a:cubicBezTo>
                      <a:pt x="2935" y="4895"/>
                      <a:pt x="3044" y="4906"/>
                      <a:pt x="3153" y="4928"/>
                    </a:cubicBezTo>
                    <a:cubicBezTo>
                      <a:pt x="3307" y="4961"/>
                      <a:pt x="3450" y="5015"/>
                      <a:pt x="3591" y="5092"/>
                    </a:cubicBezTo>
                    <a:cubicBezTo>
                      <a:pt x="3866" y="5224"/>
                      <a:pt x="4117" y="5409"/>
                      <a:pt x="4347" y="5606"/>
                    </a:cubicBezTo>
                    <a:lnTo>
                      <a:pt x="4369" y="5628"/>
                    </a:lnTo>
                    <a:cubicBezTo>
                      <a:pt x="4895" y="5103"/>
                      <a:pt x="6625" y="2738"/>
                      <a:pt x="7150" y="2738"/>
                    </a:cubicBezTo>
                    <a:cubicBezTo>
                      <a:pt x="7183" y="2738"/>
                      <a:pt x="7204" y="2749"/>
                      <a:pt x="7226" y="2760"/>
                    </a:cubicBezTo>
                    <a:cubicBezTo>
                      <a:pt x="6909" y="2563"/>
                      <a:pt x="6613" y="2344"/>
                      <a:pt x="6329" y="2103"/>
                    </a:cubicBezTo>
                    <a:cubicBezTo>
                      <a:pt x="5639" y="1523"/>
                      <a:pt x="5059" y="800"/>
                      <a:pt x="4621" y="1"/>
                    </a:cubicBezTo>
                    <a:close/>
                  </a:path>
                </a:pathLst>
              </a:custGeom>
              <a:solidFill>
                <a:srgbClr val="DF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51"/>
              <p:cNvSpPr/>
              <p:nvPr/>
            </p:nvSpPr>
            <p:spPr>
              <a:xfrm>
                <a:off x="5698125" y="2106325"/>
                <a:ext cx="34399" cy="37338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1296" extrusionOk="0">
                    <a:moveTo>
                      <a:pt x="564" y="1"/>
                    </a:moveTo>
                    <a:cubicBezTo>
                      <a:pt x="495" y="1"/>
                      <a:pt x="427" y="33"/>
                      <a:pt x="394" y="90"/>
                    </a:cubicBezTo>
                    <a:cubicBezTo>
                      <a:pt x="370" y="74"/>
                      <a:pt x="342" y="67"/>
                      <a:pt x="312" y="67"/>
                    </a:cubicBezTo>
                    <a:cubicBezTo>
                      <a:pt x="262" y="67"/>
                      <a:pt x="210" y="88"/>
                      <a:pt x="175" y="123"/>
                    </a:cubicBezTo>
                    <a:cubicBezTo>
                      <a:pt x="121" y="188"/>
                      <a:pt x="99" y="265"/>
                      <a:pt x="77" y="342"/>
                    </a:cubicBezTo>
                    <a:cubicBezTo>
                      <a:pt x="33" y="462"/>
                      <a:pt x="0" y="582"/>
                      <a:pt x="0" y="714"/>
                    </a:cubicBezTo>
                    <a:cubicBezTo>
                      <a:pt x="0" y="835"/>
                      <a:pt x="33" y="966"/>
                      <a:pt x="131" y="1054"/>
                    </a:cubicBezTo>
                    <a:cubicBezTo>
                      <a:pt x="175" y="1108"/>
                      <a:pt x="241" y="1130"/>
                      <a:pt x="307" y="1163"/>
                    </a:cubicBezTo>
                    <a:cubicBezTo>
                      <a:pt x="448" y="1229"/>
                      <a:pt x="601" y="1296"/>
                      <a:pt x="748" y="1296"/>
                    </a:cubicBezTo>
                    <a:cubicBezTo>
                      <a:pt x="795" y="1296"/>
                      <a:pt x="842" y="1289"/>
                      <a:pt x="887" y="1273"/>
                    </a:cubicBezTo>
                    <a:cubicBezTo>
                      <a:pt x="1106" y="1185"/>
                      <a:pt x="1194" y="845"/>
                      <a:pt x="1029" y="670"/>
                    </a:cubicBezTo>
                    <a:cubicBezTo>
                      <a:pt x="1117" y="495"/>
                      <a:pt x="964" y="232"/>
                      <a:pt x="756" y="232"/>
                    </a:cubicBezTo>
                    <a:cubicBezTo>
                      <a:pt x="778" y="145"/>
                      <a:pt x="723" y="46"/>
                      <a:pt x="635" y="13"/>
                    </a:cubicBezTo>
                    <a:cubicBezTo>
                      <a:pt x="612" y="5"/>
                      <a:pt x="588" y="1"/>
                      <a:pt x="5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51"/>
              <p:cNvSpPr/>
              <p:nvPr/>
            </p:nvSpPr>
            <p:spPr>
              <a:xfrm>
                <a:off x="5726820" y="2149021"/>
                <a:ext cx="40420" cy="41227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431" extrusionOk="0">
                    <a:moveTo>
                      <a:pt x="569" y="1"/>
                    </a:moveTo>
                    <a:cubicBezTo>
                      <a:pt x="547" y="1"/>
                      <a:pt x="526" y="4"/>
                      <a:pt x="504" y="10"/>
                    </a:cubicBezTo>
                    <a:cubicBezTo>
                      <a:pt x="395" y="53"/>
                      <a:pt x="318" y="185"/>
                      <a:pt x="351" y="294"/>
                    </a:cubicBezTo>
                    <a:cubicBezTo>
                      <a:pt x="324" y="267"/>
                      <a:pt x="287" y="255"/>
                      <a:pt x="248" y="255"/>
                    </a:cubicBezTo>
                    <a:cubicBezTo>
                      <a:pt x="177" y="255"/>
                      <a:pt x="98" y="296"/>
                      <a:pt x="55" y="360"/>
                    </a:cubicBezTo>
                    <a:cubicBezTo>
                      <a:pt x="1" y="458"/>
                      <a:pt x="1" y="579"/>
                      <a:pt x="1" y="688"/>
                    </a:cubicBezTo>
                    <a:cubicBezTo>
                      <a:pt x="11" y="940"/>
                      <a:pt x="67" y="1049"/>
                      <a:pt x="220" y="1236"/>
                    </a:cubicBezTo>
                    <a:cubicBezTo>
                      <a:pt x="310" y="1343"/>
                      <a:pt x="438" y="1431"/>
                      <a:pt x="561" y="1431"/>
                    </a:cubicBezTo>
                    <a:cubicBezTo>
                      <a:pt x="600" y="1431"/>
                      <a:pt x="639" y="1422"/>
                      <a:pt x="675" y="1402"/>
                    </a:cubicBezTo>
                    <a:lnTo>
                      <a:pt x="675" y="1402"/>
                    </a:lnTo>
                    <a:cubicBezTo>
                      <a:pt x="728" y="1419"/>
                      <a:pt x="780" y="1426"/>
                      <a:pt x="832" y="1426"/>
                    </a:cubicBezTo>
                    <a:cubicBezTo>
                      <a:pt x="876" y="1426"/>
                      <a:pt x="920" y="1421"/>
                      <a:pt x="964" y="1411"/>
                    </a:cubicBezTo>
                    <a:cubicBezTo>
                      <a:pt x="1041" y="1400"/>
                      <a:pt x="1118" y="1389"/>
                      <a:pt x="1183" y="1334"/>
                    </a:cubicBezTo>
                    <a:cubicBezTo>
                      <a:pt x="1249" y="1290"/>
                      <a:pt x="1293" y="1203"/>
                      <a:pt x="1271" y="1126"/>
                    </a:cubicBezTo>
                    <a:cubicBezTo>
                      <a:pt x="1260" y="1093"/>
                      <a:pt x="1238" y="1061"/>
                      <a:pt x="1249" y="1027"/>
                    </a:cubicBezTo>
                    <a:cubicBezTo>
                      <a:pt x="1249" y="995"/>
                      <a:pt x="1281" y="962"/>
                      <a:pt x="1303" y="940"/>
                    </a:cubicBezTo>
                    <a:cubicBezTo>
                      <a:pt x="1380" y="842"/>
                      <a:pt x="1402" y="710"/>
                      <a:pt x="1347" y="601"/>
                    </a:cubicBezTo>
                    <a:cubicBezTo>
                      <a:pt x="1303" y="491"/>
                      <a:pt x="1183" y="426"/>
                      <a:pt x="1074" y="414"/>
                    </a:cubicBezTo>
                    <a:cubicBezTo>
                      <a:pt x="1150" y="349"/>
                      <a:pt x="1161" y="207"/>
                      <a:pt x="1084" y="130"/>
                    </a:cubicBezTo>
                    <a:cubicBezTo>
                      <a:pt x="1051" y="101"/>
                      <a:pt x="1004" y="87"/>
                      <a:pt x="957" y="87"/>
                    </a:cubicBezTo>
                    <a:cubicBezTo>
                      <a:pt x="897" y="87"/>
                      <a:pt x="836" y="109"/>
                      <a:pt x="800" y="152"/>
                    </a:cubicBezTo>
                    <a:cubicBezTo>
                      <a:pt x="764" y="61"/>
                      <a:pt x="668" y="1"/>
                      <a:pt x="569" y="1"/>
                    </a:cubicBezTo>
                    <a:close/>
                  </a:path>
                </a:pathLst>
              </a:custGeom>
              <a:solidFill>
                <a:srgbClr val="FFF6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51"/>
              <p:cNvSpPr/>
              <p:nvPr/>
            </p:nvSpPr>
            <p:spPr>
              <a:xfrm>
                <a:off x="5745114" y="2131563"/>
                <a:ext cx="36934" cy="36560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1269" extrusionOk="0">
                    <a:moveTo>
                      <a:pt x="762" y="1"/>
                    </a:moveTo>
                    <a:cubicBezTo>
                      <a:pt x="690" y="1"/>
                      <a:pt x="619" y="35"/>
                      <a:pt x="603" y="101"/>
                    </a:cubicBezTo>
                    <a:cubicBezTo>
                      <a:pt x="559" y="46"/>
                      <a:pt x="483" y="13"/>
                      <a:pt x="406" y="13"/>
                    </a:cubicBezTo>
                    <a:cubicBezTo>
                      <a:pt x="398" y="11"/>
                      <a:pt x="390" y="10"/>
                      <a:pt x="381" y="10"/>
                    </a:cubicBezTo>
                    <a:cubicBezTo>
                      <a:pt x="343" y="10"/>
                      <a:pt x="300" y="28"/>
                      <a:pt x="264" y="46"/>
                    </a:cubicBezTo>
                    <a:cubicBezTo>
                      <a:pt x="132" y="101"/>
                      <a:pt x="33" y="221"/>
                      <a:pt x="11" y="363"/>
                    </a:cubicBezTo>
                    <a:cubicBezTo>
                      <a:pt x="1" y="495"/>
                      <a:pt x="77" y="648"/>
                      <a:pt x="220" y="692"/>
                    </a:cubicBezTo>
                    <a:cubicBezTo>
                      <a:pt x="99" y="747"/>
                      <a:pt x="77" y="911"/>
                      <a:pt x="132" y="1032"/>
                    </a:cubicBezTo>
                    <a:cubicBezTo>
                      <a:pt x="198" y="1141"/>
                      <a:pt x="329" y="1207"/>
                      <a:pt x="461" y="1217"/>
                    </a:cubicBezTo>
                    <a:cubicBezTo>
                      <a:pt x="484" y="1222"/>
                      <a:pt x="508" y="1224"/>
                      <a:pt x="533" y="1224"/>
                    </a:cubicBezTo>
                    <a:cubicBezTo>
                      <a:pt x="633" y="1224"/>
                      <a:pt x="738" y="1188"/>
                      <a:pt x="785" y="1106"/>
                    </a:cubicBezTo>
                    <a:lnTo>
                      <a:pt x="785" y="1106"/>
                    </a:lnTo>
                    <a:cubicBezTo>
                      <a:pt x="759" y="1160"/>
                      <a:pt x="792" y="1240"/>
                      <a:pt x="855" y="1261"/>
                    </a:cubicBezTo>
                    <a:cubicBezTo>
                      <a:pt x="869" y="1266"/>
                      <a:pt x="884" y="1268"/>
                      <a:pt x="898" y="1268"/>
                    </a:cubicBezTo>
                    <a:cubicBezTo>
                      <a:pt x="949" y="1268"/>
                      <a:pt x="998" y="1241"/>
                      <a:pt x="1041" y="1207"/>
                    </a:cubicBezTo>
                    <a:cubicBezTo>
                      <a:pt x="1084" y="1163"/>
                      <a:pt x="1118" y="1097"/>
                      <a:pt x="1150" y="1032"/>
                    </a:cubicBezTo>
                    <a:cubicBezTo>
                      <a:pt x="1205" y="889"/>
                      <a:pt x="1281" y="747"/>
                      <a:pt x="1260" y="582"/>
                    </a:cubicBezTo>
                    <a:cubicBezTo>
                      <a:pt x="1238" y="429"/>
                      <a:pt x="1140" y="298"/>
                      <a:pt x="1041" y="178"/>
                    </a:cubicBezTo>
                    <a:cubicBezTo>
                      <a:pt x="986" y="112"/>
                      <a:pt x="921" y="35"/>
                      <a:pt x="833" y="13"/>
                    </a:cubicBezTo>
                    <a:cubicBezTo>
                      <a:pt x="811" y="5"/>
                      <a:pt x="786" y="1"/>
                      <a:pt x="762" y="1"/>
                    </a:cubicBezTo>
                    <a:close/>
                  </a:path>
                </a:pathLst>
              </a:custGeom>
              <a:solidFill>
                <a:srgbClr val="E7D4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51"/>
              <p:cNvSpPr/>
              <p:nvPr/>
            </p:nvSpPr>
            <p:spPr>
              <a:xfrm>
                <a:off x="5714835" y="2118483"/>
                <a:ext cx="42610" cy="51541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789" extrusionOk="0">
                    <a:moveTo>
                      <a:pt x="776" y="0"/>
                    </a:moveTo>
                    <a:cubicBezTo>
                      <a:pt x="708" y="0"/>
                      <a:pt x="641" y="28"/>
                      <a:pt x="581" y="62"/>
                    </a:cubicBezTo>
                    <a:cubicBezTo>
                      <a:pt x="504" y="117"/>
                      <a:pt x="439" y="216"/>
                      <a:pt x="439" y="314"/>
                    </a:cubicBezTo>
                    <a:cubicBezTo>
                      <a:pt x="416" y="279"/>
                      <a:pt x="380" y="266"/>
                      <a:pt x="344" y="266"/>
                    </a:cubicBezTo>
                    <a:cubicBezTo>
                      <a:pt x="312" y="266"/>
                      <a:pt x="278" y="277"/>
                      <a:pt x="252" y="292"/>
                    </a:cubicBezTo>
                    <a:cubicBezTo>
                      <a:pt x="198" y="336"/>
                      <a:pt x="165" y="401"/>
                      <a:pt x="143" y="467"/>
                    </a:cubicBezTo>
                    <a:cubicBezTo>
                      <a:pt x="77" y="642"/>
                      <a:pt x="33" y="817"/>
                      <a:pt x="11" y="993"/>
                    </a:cubicBezTo>
                    <a:cubicBezTo>
                      <a:pt x="1" y="1080"/>
                      <a:pt x="1" y="1179"/>
                      <a:pt x="33" y="1255"/>
                    </a:cubicBezTo>
                    <a:cubicBezTo>
                      <a:pt x="55" y="1343"/>
                      <a:pt x="132" y="1420"/>
                      <a:pt x="220" y="1431"/>
                    </a:cubicBezTo>
                    <a:cubicBezTo>
                      <a:pt x="236" y="1431"/>
                      <a:pt x="252" y="1428"/>
                      <a:pt x="268" y="1428"/>
                    </a:cubicBezTo>
                    <a:cubicBezTo>
                      <a:pt x="285" y="1428"/>
                      <a:pt x="301" y="1431"/>
                      <a:pt x="318" y="1442"/>
                    </a:cubicBezTo>
                    <a:cubicBezTo>
                      <a:pt x="373" y="1464"/>
                      <a:pt x="395" y="1529"/>
                      <a:pt x="417" y="1573"/>
                    </a:cubicBezTo>
                    <a:cubicBezTo>
                      <a:pt x="471" y="1683"/>
                      <a:pt x="581" y="1737"/>
                      <a:pt x="690" y="1770"/>
                    </a:cubicBezTo>
                    <a:cubicBezTo>
                      <a:pt x="754" y="1783"/>
                      <a:pt x="821" y="1788"/>
                      <a:pt x="890" y="1788"/>
                    </a:cubicBezTo>
                    <a:cubicBezTo>
                      <a:pt x="940" y="1788"/>
                      <a:pt x="990" y="1786"/>
                      <a:pt x="1040" y="1781"/>
                    </a:cubicBezTo>
                    <a:cubicBezTo>
                      <a:pt x="1128" y="1781"/>
                      <a:pt x="1216" y="1770"/>
                      <a:pt x="1293" y="1715"/>
                    </a:cubicBezTo>
                    <a:cubicBezTo>
                      <a:pt x="1446" y="1606"/>
                      <a:pt x="1413" y="1354"/>
                      <a:pt x="1325" y="1190"/>
                    </a:cubicBezTo>
                    <a:cubicBezTo>
                      <a:pt x="1391" y="1190"/>
                      <a:pt x="1446" y="1135"/>
                      <a:pt x="1468" y="1070"/>
                    </a:cubicBezTo>
                    <a:cubicBezTo>
                      <a:pt x="1478" y="1004"/>
                      <a:pt x="1468" y="938"/>
                      <a:pt x="1457" y="873"/>
                    </a:cubicBezTo>
                    <a:cubicBezTo>
                      <a:pt x="1424" y="697"/>
                      <a:pt x="1435" y="533"/>
                      <a:pt x="1358" y="379"/>
                    </a:cubicBezTo>
                    <a:cubicBezTo>
                      <a:pt x="1302" y="267"/>
                      <a:pt x="1180" y="178"/>
                      <a:pt x="1064" y="178"/>
                    </a:cubicBezTo>
                    <a:cubicBezTo>
                      <a:pt x="1022" y="178"/>
                      <a:pt x="980" y="189"/>
                      <a:pt x="942" y="216"/>
                    </a:cubicBezTo>
                    <a:cubicBezTo>
                      <a:pt x="975" y="128"/>
                      <a:pt x="909" y="29"/>
                      <a:pt x="833" y="7"/>
                    </a:cubicBezTo>
                    <a:cubicBezTo>
                      <a:pt x="814" y="2"/>
                      <a:pt x="795" y="0"/>
                      <a:pt x="776" y="0"/>
                    </a:cubicBezTo>
                    <a:close/>
                  </a:path>
                </a:pathLst>
              </a:custGeom>
              <a:solidFill>
                <a:srgbClr val="B39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51"/>
              <p:cNvSpPr/>
              <p:nvPr/>
            </p:nvSpPr>
            <p:spPr>
              <a:xfrm>
                <a:off x="5751107" y="2168555"/>
                <a:ext cx="35696" cy="3356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165" extrusionOk="0">
                    <a:moveTo>
                      <a:pt x="684" y="1"/>
                    </a:moveTo>
                    <a:cubicBezTo>
                      <a:pt x="473" y="1"/>
                      <a:pt x="258" y="133"/>
                      <a:pt x="198" y="339"/>
                    </a:cubicBezTo>
                    <a:cubicBezTo>
                      <a:pt x="66" y="405"/>
                      <a:pt x="0" y="568"/>
                      <a:pt x="12" y="722"/>
                    </a:cubicBezTo>
                    <a:cubicBezTo>
                      <a:pt x="34" y="908"/>
                      <a:pt x="165" y="1083"/>
                      <a:pt x="351" y="1138"/>
                    </a:cubicBezTo>
                    <a:cubicBezTo>
                      <a:pt x="399" y="1154"/>
                      <a:pt x="447" y="1164"/>
                      <a:pt x="495" y="1164"/>
                    </a:cubicBezTo>
                    <a:cubicBezTo>
                      <a:pt x="512" y="1164"/>
                      <a:pt x="530" y="1163"/>
                      <a:pt x="548" y="1160"/>
                    </a:cubicBezTo>
                    <a:cubicBezTo>
                      <a:pt x="811" y="1160"/>
                      <a:pt x="1085" y="974"/>
                      <a:pt x="1161" y="711"/>
                    </a:cubicBezTo>
                    <a:cubicBezTo>
                      <a:pt x="1238" y="448"/>
                      <a:pt x="1107" y="142"/>
                      <a:pt x="854" y="32"/>
                    </a:cubicBezTo>
                    <a:cubicBezTo>
                      <a:pt x="800" y="11"/>
                      <a:pt x="742" y="1"/>
                      <a:pt x="6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51"/>
              <p:cNvSpPr/>
              <p:nvPr/>
            </p:nvSpPr>
            <p:spPr>
              <a:xfrm>
                <a:off x="6009763" y="2559334"/>
                <a:ext cx="115470" cy="147911"/>
              </a:xfrm>
              <a:custGeom>
                <a:avLst/>
                <a:gdLst/>
                <a:ahLst/>
                <a:cxnLst/>
                <a:rect l="l" t="t" r="r" b="b"/>
                <a:pathLst>
                  <a:path w="4008" h="5134" extrusionOk="0">
                    <a:moveTo>
                      <a:pt x="2705" y="1"/>
                    </a:moveTo>
                    <a:cubicBezTo>
                      <a:pt x="2168" y="264"/>
                      <a:pt x="1577" y="449"/>
                      <a:pt x="997" y="592"/>
                    </a:cubicBezTo>
                    <a:cubicBezTo>
                      <a:pt x="854" y="1413"/>
                      <a:pt x="406" y="2191"/>
                      <a:pt x="99" y="2957"/>
                    </a:cubicBezTo>
                    <a:cubicBezTo>
                      <a:pt x="44" y="3077"/>
                      <a:pt x="0" y="3198"/>
                      <a:pt x="12" y="3329"/>
                    </a:cubicBezTo>
                    <a:cubicBezTo>
                      <a:pt x="22" y="3449"/>
                      <a:pt x="88" y="3559"/>
                      <a:pt x="154" y="3658"/>
                    </a:cubicBezTo>
                    <a:cubicBezTo>
                      <a:pt x="624" y="4337"/>
                      <a:pt x="1648" y="5134"/>
                      <a:pt x="2594" y="5134"/>
                    </a:cubicBezTo>
                    <a:cubicBezTo>
                      <a:pt x="2837" y="5134"/>
                      <a:pt x="3074" y="5081"/>
                      <a:pt x="3296" y="4960"/>
                    </a:cubicBezTo>
                    <a:cubicBezTo>
                      <a:pt x="3570" y="4807"/>
                      <a:pt x="3767" y="4534"/>
                      <a:pt x="3876" y="4227"/>
                    </a:cubicBezTo>
                    <a:cubicBezTo>
                      <a:pt x="3898" y="4161"/>
                      <a:pt x="3920" y="4084"/>
                      <a:pt x="3931" y="4008"/>
                    </a:cubicBezTo>
                    <a:cubicBezTo>
                      <a:pt x="4008" y="3614"/>
                      <a:pt x="3953" y="3220"/>
                      <a:pt x="3876" y="2826"/>
                    </a:cubicBezTo>
                    <a:cubicBezTo>
                      <a:pt x="3810" y="2585"/>
                      <a:pt x="2716" y="1"/>
                      <a:pt x="2705" y="1"/>
                    </a:cubicBezTo>
                    <a:close/>
                  </a:path>
                </a:pathLst>
              </a:custGeom>
              <a:solidFill>
                <a:srgbClr val="E7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51"/>
              <p:cNvSpPr/>
              <p:nvPr/>
            </p:nvSpPr>
            <p:spPr>
              <a:xfrm>
                <a:off x="6062456" y="2559334"/>
                <a:ext cx="61855" cy="147968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5136" extrusionOk="0">
                    <a:moveTo>
                      <a:pt x="876" y="1"/>
                    </a:moveTo>
                    <a:cubicBezTo>
                      <a:pt x="591" y="132"/>
                      <a:pt x="307" y="252"/>
                      <a:pt x="0" y="351"/>
                    </a:cubicBezTo>
                    <a:cubicBezTo>
                      <a:pt x="810" y="1337"/>
                      <a:pt x="1555" y="2354"/>
                      <a:pt x="1708" y="3668"/>
                    </a:cubicBezTo>
                    <a:cubicBezTo>
                      <a:pt x="1741" y="3986"/>
                      <a:pt x="1741" y="4337"/>
                      <a:pt x="1609" y="4632"/>
                    </a:cubicBezTo>
                    <a:cubicBezTo>
                      <a:pt x="1565" y="4731"/>
                      <a:pt x="1511" y="4829"/>
                      <a:pt x="1434" y="4906"/>
                    </a:cubicBezTo>
                    <a:cubicBezTo>
                      <a:pt x="1402" y="4928"/>
                      <a:pt x="1368" y="4960"/>
                      <a:pt x="1336" y="4982"/>
                    </a:cubicBezTo>
                    <a:cubicBezTo>
                      <a:pt x="1336" y="4982"/>
                      <a:pt x="1336" y="4994"/>
                      <a:pt x="1325" y="4994"/>
                    </a:cubicBezTo>
                    <a:cubicBezTo>
                      <a:pt x="1248" y="5048"/>
                      <a:pt x="1149" y="5081"/>
                      <a:pt x="1029" y="5092"/>
                    </a:cubicBezTo>
                    <a:cubicBezTo>
                      <a:pt x="986" y="5103"/>
                      <a:pt x="930" y="5114"/>
                      <a:pt x="865" y="5114"/>
                    </a:cubicBezTo>
                    <a:lnTo>
                      <a:pt x="723" y="5114"/>
                    </a:lnTo>
                    <a:cubicBezTo>
                      <a:pt x="624" y="5114"/>
                      <a:pt x="526" y="5114"/>
                      <a:pt x="427" y="5103"/>
                    </a:cubicBezTo>
                    <a:lnTo>
                      <a:pt x="427" y="5103"/>
                    </a:lnTo>
                    <a:cubicBezTo>
                      <a:pt x="536" y="5125"/>
                      <a:pt x="657" y="5135"/>
                      <a:pt x="767" y="5135"/>
                    </a:cubicBezTo>
                    <a:cubicBezTo>
                      <a:pt x="1007" y="5135"/>
                      <a:pt x="1248" y="5081"/>
                      <a:pt x="1467" y="4960"/>
                    </a:cubicBezTo>
                    <a:cubicBezTo>
                      <a:pt x="1741" y="4807"/>
                      <a:pt x="1938" y="4534"/>
                      <a:pt x="2047" y="4227"/>
                    </a:cubicBezTo>
                    <a:cubicBezTo>
                      <a:pt x="2069" y="4161"/>
                      <a:pt x="2091" y="4084"/>
                      <a:pt x="2102" y="4008"/>
                    </a:cubicBezTo>
                    <a:cubicBezTo>
                      <a:pt x="2135" y="3877"/>
                      <a:pt x="2146" y="3745"/>
                      <a:pt x="2146" y="3614"/>
                    </a:cubicBezTo>
                    <a:cubicBezTo>
                      <a:pt x="2146" y="3351"/>
                      <a:pt x="2102" y="3088"/>
                      <a:pt x="2047" y="2826"/>
                    </a:cubicBezTo>
                    <a:cubicBezTo>
                      <a:pt x="1981" y="2585"/>
                      <a:pt x="887" y="1"/>
                      <a:pt x="876" y="1"/>
                    </a:cubicBezTo>
                    <a:close/>
                  </a:path>
                </a:pathLst>
              </a:custGeom>
              <a:solidFill>
                <a:srgbClr val="D673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51"/>
              <p:cNvSpPr/>
              <p:nvPr/>
            </p:nvSpPr>
            <p:spPr>
              <a:xfrm>
                <a:off x="5625265" y="2054726"/>
                <a:ext cx="488301" cy="651970"/>
              </a:xfrm>
              <a:custGeom>
                <a:avLst/>
                <a:gdLst/>
                <a:ahLst/>
                <a:cxnLst/>
                <a:rect l="l" t="t" r="r" b="b"/>
                <a:pathLst>
                  <a:path w="16949" h="22630" extrusionOk="0">
                    <a:moveTo>
                      <a:pt x="1130" y="1"/>
                    </a:moveTo>
                    <a:cubicBezTo>
                      <a:pt x="1037" y="1"/>
                      <a:pt x="946" y="68"/>
                      <a:pt x="909" y="151"/>
                    </a:cubicBezTo>
                    <a:cubicBezTo>
                      <a:pt x="865" y="249"/>
                      <a:pt x="865" y="370"/>
                      <a:pt x="876" y="480"/>
                    </a:cubicBezTo>
                    <a:cubicBezTo>
                      <a:pt x="920" y="874"/>
                      <a:pt x="1040" y="1279"/>
                      <a:pt x="1139" y="1662"/>
                    </a:cubicBezTo>
                    <a:cubicBezTo>
                      <a:pt x="1249" y="2067"/>
                      <a:pt x="1369" y="2472"/>
                      <a:pt x="1511" y="2867"/>
                    </a:cubicBezTo>
                    <a:cubicBezTo>
                      <a:pt x="1631" y="3195"/>
                      <a:pt x="1763" y="3524"/>
                      <a:pt x="1905" y="3852"/>
                    </a:cubicBezTo>
                    <a:cubicBezTo>
                      <a:pt x="1949" y="3961"/>
                      <a:pt x="2343" y="4629"/>
                      <a:pt x="2278" y="4716"/>
                    </a:cubicBezTo>
                    <a:cubicBezTo>
                      <a:pt x="2267" y="4730"/>
                      <a:pt x="2254" y="4735"/>
                      <a:pt x="2240" y="4735"/>
                    </a:cubicBezTo>
                    <a:cubicBezTo>
                      <a:pt x="2195" y="4735"/>
                      <a:pt x="2138" y="4679"/>
                      <a:pt x="2113" y="4629"/>
                    </a:cubicBezTo>
                    <a:cubicBezTo>
                      <a:pt x="1577" y="3414"/>
                      <a:pt x="1150" y="2154"/>
                      <a:pt x="723" y="896"/>
                    </a:cubicBezTo>
                    <a:cubicBezTo>
                      <a:pt x="694" y="789"/>
                      <a:pt x="614" y="658"/>
                      <a:pt x="506" y="658"/>
                    </a:cubicBezTo>
                    <a:cubicBezTo>
                      <a:pt x="491" y="658"/>
                      <a:pt x="476" y="660"/>
                      <a:pt x="460" y="665"/>
                    </a:cubicBezTo>
                    <a:cubicBezTo>
                      <a:pt x="263" y="731"/>
                      <a:pt x="383" y="1169"/>
                      <a:pt x="416" y="1300"/>
                    </a:cubicBezTo>
                    <a:cubicBezTo>
                      <a:pt x="723" y="2582"/>
                      <a:pt x="1128" y="3830"/>
                      <a:pt x="1643" y="5045"/>
                    </a:cubicBezTo>
                    <a:cubicBezTo>
                      <a:pt x="1609" y="5067"/>
                      <a:pt x="1577" y="5100"/>
                      <a:pt x="1544" y="5122"/>
                    </a:cubicBezTo>
                    <a:cubicBezTo>
                      <a:pt x="1259" y="4695"/>
                      <a:pt x="1106" y="4224"/>
                      <a:pt x="920" y="3753"/>
                    </a:cubicBezTo>
                    <a:cubicBezTo>
                      <a:pt x="712" y="3227"/>
                      <a:pt x="536" y="2680"/>
                      <a:pt x="383" y="2133"/>
                    </a:cubicBezTo>
                    <a:cubicBezTo>
                      <a:pt x="351" y="2056"/>
                      <a:pt x="307" y="1957"/>
                      <a:pt x="219" y="1957"/>
                    </a:cubicBezTo>
                    <a:cubicBezTo>
                      <a:pt x="186" y="1957"/>
                      <a:pt x="164" y="1979"/>
                      <a:pt x="142" y="2001"/>
                    </a:cubicBezTo>
                    <a:cubicBezTo>
                      <a:pt x="0" y="2122"/>
                      <a:pt x="11" y="2341"/>
                      <a:pt x="44" y="2527"/>
                    </a:cubicBezTo>
                    <a:cubicBezTo>
                      <a:pt x="274" y="3906"/>
                      <a:pt x="745" y="5341"/>
                      <a:pt x="1631" y="6414"/>
                    </a:cubicBezTo>
                    <a:cubicBezTo>
                      <a:pt x="2179" y="7071"/>
                      <a:pt x="2770" y="7706"/>
                      <a:pt x="3471" y="8198"/>
                    </a:cubicBezTo>
                    <a:cubicBezTo>
                      <a:pt x="3964" y="8549"/>
                      <a:pt x="4511" y="8833"/>
                      <a:pt x="4960" y="9249"/>
                    </a:cubicBezTo>
                    <a:cubicBezTo>
                      <a:pt x="5168" y="9436"/>
                      <a:pt x="5321" y="9677"/>
                      <a:pt x="5475" y="9918"/>
                    </a:cubicBezTo>
                    <a:cubicBezTo>
                      <a:pt x="6526" y="11538"/>
                      <a:pt x="7467" y="13191"/>
                      <a:pt x="8453" y="14844"/>
                    </a:cubicBezTo>
                    <a:cubicBezTo>
                      <a:pt x="9329" y="16300"/>
                      <a:pt x="10248" y="17724"/>
                      <a:pt x="11256" y="19081"/>
                    </a:cubicBezTo>
                    <a:cubicBezTo>
                      <a:pt x="12098" y="20231"/>
                      <a:pt x="13127" y="21818"/>
                      <a:pt x="14496" y="22366"/>
                    </a:cubicBezTo>
                    <a:cubicBezTo>
                      <a:pt x="14873" y="22515"/>
                      <a:pt x="15418" y="22629"/>
                      <a:pt x="15879" y="22629"/>
                    </a:cubicBezTo>
                    <a:cubicBezTo>
                      <a:pt x="15994" y="22629"/>
                      <a:pt x="16104" y="22622"/>
                      <a:pt x="16204" y="22607"/>
                    </a:cubicBezTo>
                    <a:cubicBezTo>
                      <a:pt x="16872" y="22519"/>
                      <a:pt x="16949" y="21720"/>
                      <a:pt x="16883" y="21183"/>
                    </a:cubicBezTo>
                    <a:cubicBezTo>
                      <a:pt x="16708" y="19650"/>
                      <a:pt x="15723" y="18512"/>
                      <a:pt x="14759" y="17363"/>
                    </a:cubicBezTo>
                    <a:cubicBezTo>
                      <a:pt x="13051" y="15315"/>
                      <a:pt x="11256" y="13334"/>
                      <a:pt x="9383" y="11417"/>
                    </a:cubicBezTo>
                    <a:cubicBezTo>
                      <a:pt x="8518" y="10541"/>
                      <a:pt x="7631" y="9665"/>
                      <a:pt x="6854" y="8713"/>
                    </a:cubicBezTo>
                    <a:cubicBezTo>
                      <a:pt x="6767" y="8604"/>
                      <a:pt x="6668" y="8483"/>
                      <a:pt x="6624" y="8341"/>
                    </a:cubicBezTo>
                    <a:cubicBezTo>
                      <a:pt x="6570" y="8188"/>
                      <a:pt x="6580" y="8001"/>
                      <a:pt x="6580" y="7837"/>
                    </a:cubicBezTo>
                    <a:cubicBezTo>
                      <a:pt x="6613" y="6994"/>
                      <a:pt x="6548" y="6162"/>
                      <a:pt x="6383" y="5341"/>
                    </a:cubicBezTo>
                    <a:cubicBezTo>
                      <a:pt x="6252" y="4607"/>
                      <a:pt x="6175" y="3830"/>
                      <a:pt x="5935" y="3118"/>
                    </a:cubicBezTo>
                    <a:cubicBezTo>
                      <a:pt x="5770" y="2626"/>
                      <a:pt x="5441" y="2264"/>
                      <a:pt x="5365" y="1738"/>
                    </a:cubicBezTo>
                    <a:cubicBezTo>
                      <a:pt x="5037" y="1903"/>
                      <a:pt x="4938" y="2395"/>
                      <a:pt x="4993" y="2713"/>
                    </a:cubicBezTo>
                    <a:cubicBezTo>
                      <a:pt x="5025" y="2921"/>
                      <a:pt x="5102" y="3129"/>
                      <a:pt x="5146" y="3337"/>
                    </a:cubicBezTo>
                    <a:cubicBezTo>
                      <a:pt x="5266" y="3819"/>
                      <a:pt x="5244" y="4322"/>
                      <a:pt x="5102" y="4794"/>
                    </a:cubicBezTo>
                    <a:cubicBezTo>
                      <a:pt x="5081" y="4848"/>
                      <a:pt x="5047" y="4914"/>
                      <a:pt x="4993" y="4914"/>
                    </a:cubicBezTo>
                    <a:cubicBezTo>
                      <a:pt x="4971" y="4914"/>
                      <a:pt x="4949" y="4903"/>
                      <a:pt x="4927" y="4892"/>
                    </a:cubicBezTo>
                    <a:cubicBezTo>
                      <a:pt x="3438" y="3950"/>
                      <a:pt x="2957" y="2176"/>
                      <a:pt x="2288" y="655"/>
                    </a:cubicBezTo>
                    <a:cubicBezTo>
                      <a:pt x="2256" y="567"/>
                      <a:pt x="2212" y="468"/>
                      <a:pt x="2135" y="414"/>
                    </a:cubicBezTo>
                    <a:cubicBezTo>
                      <a:pt x="2085" y="371"/>
                      <a:pt x="2022" y="342"/>
                      <a:pt x="1960" y="342"/>
                    </a:cubicBezTo>
                    <a:cubicBezTo>
                      <a:pt x="1926" y="342"/>
                      <a:pt x="1892" y="351"/>
                      <a:pt x="1862" y="370"/>
                    </a:cubicBezTo>
                    <a:cubicBezTo>
                      <a:pt x="1752" y="436"/>
                      <a:pt x="1763" y="611"/>
                      <a:pt x="1796" y="753"/>
                    </a:cubicBezTo>
                    <a:cubicBezTo>
                      <a:pt x="1884" y="1180"/>
                      <a:pt x="1982" y="1618"/>
                      <a:pt x="2124" y="2034"/>
                    </a:cubicBezTo>
                    <a:cubicBezTo>
                      <a:pt x="2266" y="2439"/>
                      <a:pt x="2420" y="2833"/>
                      <a:pt x="2595" y="3217"/>
                    </a:cubicBezTo>
                    <a:cubicBezTo>
                      <a:pt x="2650" y="3348"/>
                      <a:pt x="3219" y="4246"/>
                      <a:pt x="3022" y="4300"/>
                    </a:cubicBezTo>
                    <a:cubicBezTo>
                      <a:pt x="3018" y="4301"/>
                      <a:pt x="3014" y="4302"/>
                      <a:pt x="3009" y="4302"/>
                    </a:cubicBezTo>
                    <a:cubicBezTo>
                      <a:pt x="2959" y="4302"/>
                      <a:pt x="2910" y="4242"/>
                      <a:pt x="2879" y="4191"/>
                    </a:cubicBezTo>
                    <a:cubicBezTo>
                      <a:pt x="2759" y="3961"/>
                      <a:pt x="2617" y="3721"/>
                      <a:pt x="2497" y="3490"/>
                    </a:cubicBezTo>
                    <a:cubicBezTo>
                      <a:pt x="2332" y="3151"/>
                      <a:pt x="2179" y="2811"/>
                      <a:pt x="2037" y="2461"/>
                    </a:cubicBezTo>
                    <a:cubicBezTo>
                      <a:pt x="1763" y="1760"/>
                      <a:pt x="1544" y="1049"/>
                      <a:pt x="1380" y="315"/>
                    </a:cubicBezTo>
                    <a:cubicBezTo>
                      <a:pt x="1358" y="195"/>
                      <a:pt x="1303" y="42"/>
                      <a:pt x="1183" y="9"/>
                    </a:cubicBezTo>
                    <a:cubicBezTo>
                      <a:pt x="1165" y="3"/>
                      <a:pt x="1148" y="1"/>
                      <a:pt x="1130" y="1"/>
                    </a:cubicBezTo>
                    <a:close/>
                  </a:path>
                </a:pathLst>
              </a:custGeom>
              <a:solidFill>
                <a:srgbClr val="E7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51"/>
              <p:cNvSpPr/>
              <p:nvPr/>
            </p:nvSpPr>
            <p:spPr>
              <a:xfrm>
                <a:off x="5771303" y="2109840"/>
                <a:ext cx="4437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154" h="2071" extrusionOk="0">
                    <a:moveTo>
                      <a:pt x="0" y="1"/>
                    </a:moveTo>
                    <a:lnTo>
                      <a:pt x="0" y="154"/>
                    </a:lnTo>
                    <a:lnTo>
                      <a:pt x="33" y="88"/>
                    </a:lnTo>
                    <a:cubicBezTo>
                      <a:pt x="22" y="56"/>
                      <a:pt x="12" y="34"/>
                      <a:pt x="0" y="1"/>
                    </a:cubicBezTo>
                    <a:close/>
                    <a:moveTo>
                      <a:pt x="153" y="1939"/>
                    </a:moveTo>
                    <a:lnTo>
                      <a:pt x="132" y="1961"/>
                    </a:lnTo>
                    <a:cubicBezTo>
                      <a:pt x="110" y="1983"/>
                      <a:pt x="88" y="1993"/>
                      <a:pt x="66" y="2005"/>
                    </a:cubicBezTo>
                    <a:lnTo>
                      <a:pt x="66" y="2048"/>
                    </a:lnTo>
                    <a:cubicBezTo>
                      <a:pt x="99" y="2048"/>
                      <a:pt x="121" y="2059"/>
                      <a:pt x="153" y="2070"/>
                    </a:cubicBezTo>
                    <a:lnTo>
                      <a:pt x="153" y="1939"/>
                    </a:lnTo>
                    <a:close/>
                  </a:path>
                </a:pathLst>
              </a:custGeom>
              <a:solidFill>
                <a:srgbClr val="683E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51"/>
              <p:cNvSpPr/>
              <p:nvPr/>
            </p:nvSpPr>
            <p:spPr>
              <a:xfrm>
                <a:off x="5772541" y="2146429"/>
                <a:ext cx="3198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735" extrusionOk="0">
                    <a:moveTo>
                      <a:pt x="1" y="1"/>
                    </a:moveTo>
                    <a:cubicBezTo>
                      <a:pt x="1" y="253"/>
                      <a:pt x="12" y="494"/>
                      <a:pt x="23" y="735"/>
                    </a:cubicBezTo>
                    <a:cubicBezTo>
                      <a:pt x="45" y="723"/>
                      <a:pt x="67" y="713"/>
                      <a:pt x="89" y="691"/>
                    </a:cubicBezTo>
                    <a:lnTo>
                      <a:pt x="110" y="669"/>
                    </a:lnTo>
                    <a:cubicBezTo>
                      <a:pt x="100" y="494"/>
                      <a:pt x="78" y="319"/>
                      <a:pt x="34" y="154"/>
                    </a:cubicBezTo>
                    <a:cubicBezTo>
                      <a:pt x="23" y="100"/>
                      <a:pt x="12" y="56"/>
                      <a:pt x="1" y="1"/>
                    </a:cubicBezTo>
                    <a:close/>
                  </a:path>
                </a:pathLst>
              </a:custGeom>
              <a:solidFill>
                <a:srgbClr val="DF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51"/>
              <p:cNvSpPr/>
              <p:nvPr/>
            </p:nvSpPr>
            <p:spPr>
              <a:xfrm>
                <a:off x="5773175" y="2168843"/>
                <a:ext cx="2564" cy="18323"/>
              </a:xfrm>
              <a:custGeom>
                <a:avLst/>
                <a:gdLst/>
                <a:ahLst/>
                <a:cxnLst/>
                <a:rect l="l" t="t" r="r" b="b"/>
                <a:pathLst>
                  <a:path w="89" h="636" extrusionOk="0">
                    <a:moveTo>
                      <a:pt x="1" y="0"/>
                    </a:moveTo>
                    <a:cubicBezTo>
                      <a:pt x="12" y="208"/>
                      <a:pt x="12" y="427"/>
                      <a:pt x="23" y="635"/>
                    </a:cubicBezTo>
                    <a:cubicBezTo>
                      <a:pt x="67" y="438"/>
                      <a:pt x="88" y="230"/>
                      <a:pt x="88" y="22"/>
                    </a:cubicBezTo>
                    <a:cubicBezTo>
                      <a:pt x="56" y="11"/>
                      <a:pt x="34" y="0"/>
                      <a:pt x="1" y="0"/>
                    </a:cubicBezTo>
                    <a:close/>
                  </a:path>
                </a:pathLst>
              </a:custGeom>
              <a:solidFill>
                <a:srgbClr val="F6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51"/>
              <p:cNvSpPr/>
              <p:nvPr/>
            </p:nvSpPr>
            <p:spPr>
              <a:xfrm>
                <a:off x="5670986" y="2167892"/>
                <a:ext cx="42639" cy="33448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161" extrusionOk="0">
                    <a:moveTo>
                      <a:pt x="1380" y="0"/>
                    </a:moveTo>
                    <a:lnTo>
                      <a:pt x="1380" y="0"/>
                    </a:lnTo>
                    <a:cubicBezTo>
                      <a:pt x="1413" y="121"/>
                      <a:pt x="1435" y="241"/>
                      <a:pt x="1457" y="362"/>
                    </a:cubicBezTo>
                    <a:cubicBezTo>
                      <a:pt x="1468" y="351"/>
                      <a:pt x="1479" y="329"/>
                      <a:pt x="1479" y="296"/>
                    </a:cubicBezTo>
                    <a:cubicBezTo>
                      <a:pt x="1479" y="231"/>
                      <a:pt x="1435" y="121"/>
                      <a:pt x="1380" y="0"/>
                    </a:cubicBezTo>
                    <a:close/>
                    <a:moveTo>
                      <a:pt x="647" y="581"/>
                    </a:moveTo>
                    <a:lnTo>
                      <a:pt x="647" y="581"/>
                    </a:lnTo>
                    <a:cubicBezTo>
                      <a:pt x="657" y="657"/>
                      <a:pt x="669" y="734"/>
                      <a:pt x="669" y="810"/>
                    </a:cubicBezTo>
                    <a:cubicBezTo>
                      <a:pt x="669" y="800"/>
                      <a:pt x="679" y="800"/>
                      <a:pt x="691" y="788"/>
                    </a:cubicBezTo>
                    <a:lnTo>
                      <a:pt x="691" y="756"/>
                    </a:lnTo>
                    <a:cubicBezTo>
                      <a:pt x="691" y="723"/>
                      <a:pt x="669" y="657"/>
                      <a:pt x="647" y="581"/>
                    </a:cubicBezTo>
                    <a:close/>
                    <a:moveTo>
                      <a:pt x="12" y="1029"/>
                    </a:moveTo>
                    <a:cubicBezTo>
                      <a:pt x="12" y="1073"/>
                      <a:pt x="12" y="1117"/>
                      <a:pt x="1" y="1161"/>
                    </a:cubicBezTo>
                    <a:cubicBezTo>
                      <a:pt x="22" y="1150"/>
                      <a:pt x="34" y="1128"/>
                      <a:pt x="56" y="1117"/>
                    </a:cubicBezTo>
                    <a:cubicBezTo>
                      <a:pt x="44" y="1085"/>
                      <a:pt x="34" y="1063"/>
                      <a:pt x="12" y="1029"/>
                    </a:cubicBezTo>
                    <a:close/>
                  </a:path>
                </a:pathLst>
              </a:custGeom>
              <a:solidFill>
                <a:srgbClr val="683E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51"/>
              <p:cNvSpPr/>
              <p:nvPr/>
            </p:nvSpPr>
            <p:spPr>
              <a:xfrm>
                <a:off x="6100601" y="2665009"/>
                <a:ext cx="11956" cy="3820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326" extrusionOk="0">
                    <a:moveTo>
                      <a:pt x="384" y="0"/>
                    </a:moveTo>
                    <a:cubicBezTo>
                      <a:pt x="388" y="39"/>
                      <a:pt x="392" y="78"/>
                      <a:pt x="394" y="117"/>
                    </a:cubicBezTo>
                    <a:lnTo>
                      <a:pt x="394" y="117"/>
                    </a:lnTo>
                    <a:cubicBezTo>
                      <a:pt x="392" y="77"/>
                      <a:pt x="388" y="38"/>
                      <a:pt x="384" y="0"/>
                    </a:cubicBezTo>
                    <a:close/>
                    <a:moveTo>
                      <a:pt x="394" y="117"/>
                    </a:moveTo>
                    <a:cubicBezTo>
                      <a:pt x="412" y="390"/>
                      <a:pt x="391" y="706"/>
                      <a:pt x="285" y="964"/>
                    </a:cubicBezTo>
                    <a:cubicBezTo>
                      <a:pt x="401" y="704"/>
                      <a:pt x="415" y="402"/>
                      <a:pt x="394" y="117"/>
                    </a:cubicBezTo>
                    <a:close/>
                    <a:moveTo>
                      <a:pt x="110" y="1238"/>
                    </a:moveTo>
                    <a:lnTo>
                      <a:pt x="110" y="1238"/>
                    </a:lnTo>
                    <a:cubicBezTo>
                      <a:pt x="78" y="1260"/>
                      <a:pt x="44" y="1292"/>
                      <a:pt x="12" y="1314"/>
                    </a:cubicBezTo>
                    <a:cubicBezTo>
                      <a:pt x="12" y="1314"/>
                      <a:pt x="12" y="1316"/>
                      <a:pt x="11" y="1317"/>
                    </a:cubicBezTo>
                    <a:lnTo>
                      <a:pt x="11" y="1317"/>
                    </a:lnTo>
                    <a:cubicBezTo>
                      <a:pt x="50" y="1288"/>
                      <a:pt x="80" y="1268"/>
                      <a:pt x="110" y="1238"/>
                    </a:cubicBezTo>
                    <a:close/>
                    <a:moveTo>
                      <a:pt x="11" y="1317"/>
                    </a:moveTo>
                    <a:lnTo>
                      <a:pt x="11" y="1317"/>
                    </a:lnTo>
                    <a:cubicBezTo>
                      <a:pt x="8" y="1320"/>
                      <a:pt x="4" y="1323"/>
                      <a:pt x="1" y="1326"/>
                    </a:cubicBezTo>
                    <a:cubicBezTo>
                      <a:pt x="8" y="1326"/>
                      <a:pt x="11" y="1321"/>
                      <a:pt x="11" y="1317"/>
                    </a:cubicBezTo>
                    <a:close/>
                  </a:path>
                </a:pathLst>
              </a:custGeom>
              <a:solidFill>
                <a:srgbClr val="CF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51"/>
              <p:cNvSpPr/>
              <p:nvPr/>
            </p:nvSpPr>
            <p:spPr>
              <a:xfrm>
                <a:off x="5629039" y="2054669"/>
                <a:ext cx="483576" cy="651999"/>
              </a:xfrm>
              <a:custGeom>
                <a:avLst/>
                <a:gdLst/>
                <a:ahLst/>
                <a:cxnLst/>
                <a:rect l="l" t="t" r="r" b="b"/>
                <a:pathLst>
                  <a:path w="16785" h="22631" extrusionOk="0">
                    <a:moveTo>
                      <a:pt x="4938" y="2069"/>
                    </a:moveTo>
                    <a:cubicBezTo>
                      <a:pt x="4872" y="2222"/>
                      <a:pt x="4840" y="2387"/>
                      <a:pt x="4840" y="2551"/>
                    </a:cubicBezTo>
                    <a:cubicBezTo>
                      <a:pt x="4840" y="2606"/>
                      <a:pt x="4851" y="2660"/>
                      <a:pt x="4862" y="2715"/>
                    </a:cubicBezTo>
                    <a:cubicBezTo>
                      <a:pt x="4884" y="2879"/>
                      <a:pt x="4928" y="3032"/>
                      <a:pt x="4982" y="3186"/>
                    </a:cubicBezTo>
                    <a:cubicBezTo>
                      <a:pt x="4960" y="2813"/>
                      <a:pt x="4950" y="2441"/>
                      <a:pt x="4938" y="2069"/>
                    </a:cubicBezTo>
                    <a:close/>
                    <a:moveTo>
                      <a:pt x="5015" y="3339"/>
                    </a:moveTo>
                    <a:cubicBezTo>
                      <a:pt x="5070" y="3547"/>
                      <a:pt x="5091" y="3766"/>
                      <a:pt x="5091" y="3985"/>
                    </a:cubicBezTo>
                    <a:lnTo>
                      <a:pt x="5091" y="3854"/>
                    </a:lnTo>
                    <a:cubicBezTo>
                      <a:pt x="5081" y="3679"/>
                      <a:pt x="5059" y="3504"/>
                      <a:pt x="5015" y="3339"/>
                    </a:cubicBezTo>
                    <a:close/>
                    <a:moveTo>
                      <a:pt x="997" y="0"/>
                    </a:moveTo>
                    <a:cubicBezTo>
                      <a:pt x="909" y="0"/>
                      <a:pt x="821" y="66"/>
                      <a:pt x="778" y="153"/>
                    </a:cubicBezTo>
                    <a:cubicBezTo>
                      <a:pt x="745" y="219"/>
                      <a:pt x="734" y="285"/>
                      <a:pt x="734" y="361"/>
                    </a:cubicBezTo>
                    <a:cubicBezTo>
                      <a:pt x="734" y="405"/>
                      <a:pt x="745" y="448"/>
                      <a:pt x="745" y="482"/>
                    </a:cubicBezTo>
                    <a:cubicBezTo>
                      <a:pt x="789" y="876"/>
                      <a:pt x="909" y="1281"/>
                      <a:pt x="1008" y="1664"/>
                    </a:cubicBezTo>
                    <a:cubicBezTo>
                      <a:pt x="1118" y="2069"/>
                      <a:pt x="1238" y="2474"/>
                      <a:pt x="1380" y="2869"/>
                    </a:cubicBezTo>
                    <a:cubicBezTo>
                      <a:pt x="1500" y="3197"/>
                      <a:pt x="1632" y="3526"/>
                      <a:pt x="1774" y="3854"/>
                    </a:cubicBezTo>
                    <a:cubicBezTo>
                      <a:pt x="1807" y="3930"/>
                      <a:pt x="2004" y="4270"/>
                      <a:pt x="2103" y="4511"/>
                    </a:cubicBezTo>
                    <a:cubicBezTo>
                      <a:pt x="2081" y="4445"/>
                      <a:pt x="2059" y="4390"/>
                      <a:pt x="2037" y="4346"/>
                    </a:cubicBezTo>
                    <a:cubicBezTo>
                      <a:pt x="1380" y="3066"/>
                      <a:pt x="975" y="1653"/>
                      <a:pt x="855" y="219"/>
                    </a:cubicBezTo>
                    <a:lnTo>
                      <a:pt x="855" y="219"/>
                    </a:lnTo>
                    <a:cubicBezTo>
                      <a:pt x="1259" y="1324"/>
                      <a:pt x="1665" y="2419"/>
                      <a:pt x="2070" y="3514"/>
                    </a:cubicBezTo>
                    <a:cubicBezTo>
                      <a:pt x="2234" y="3930"/>
                      <a:pt x="2475" y="4423"/>
                      <a:pt x="2924" y="4445"/>
                    </a:cubicBezTo>
                    <a:cubicBezTo>
                      <a:pt x="2924" y="4390"/>
                      <a:pt x="2913" y="4346"/>
                      <a:pt x="2913" y="4292"/>
                    </a:cubicBezTo>
                    <a:cubicBezTo>
                      <a:pt x="2902" y="4292"/>
                      <a:pt x="2902" y="4302"/>
                      <a:pt x="2891" y="4302"/>
                    </a:cubicBezTo>
                    <a:lnTo>
                      <a:pt x="2869" y="4302"/>
                    </a:lnTo>
                    <a:cubicBezTo>
                      <a:pt x="2826" y="4302"/>
                      <a:pt x="2782" y="4248"/>
                      <a:pt x="2748" y="4193"/>
                    </a:cubicBezTo>
                    <a:cubicBezTo>
                      <a:pt x="2628" y="3963"/>
                      <a:pt x="2486" y="3723"/>
                      <a:pt x="2366" y="3492"/>
                    </a:cubicBezTo>
                    <a:cubicBezTo>
                      <a:pt x="2278" y="3307"/>
                      <a:pt x="2191" y="3131"/>
                      <a:pt x="2113" y="2945"/>
                    </a:cubicBezTo>
                    <a:cubicBezTo>
                      <a:pt x="2037" y="2792"/>
                      <a:pt x="1972" y="2628"/>
                      <a:pt x="1906" y="2463"/>
                    </a:cubicBezTo>
                    <a:cubicBezTo>
                      <a:pt x="1632" y="1762"/>
                      <a:pt x="1413" y="1051"/>
                      <a:pt x="1249" y="317"/>
                    </a:cubicBezTo>
                    <a:cubicBezTo>
                      <a:pt x="1227" y="197"/>
                      <a:pt x="1172" y="44"/>
                      <a:pt x="1052" y="11"/>
                    </a:cubicBezTo>
                    <a:cubicBezTo>
                      <a:pt x="1040" y="0"/>
                      <a:pt x="1019" y="0"/>
                      <a:pt x="997" y="0"/>
                    </a:cubicBezTo>
                    <a:close/>
                    <a:moveTo>
                      <a:pt x="373" y="657"/>
                    </a:moveTo>
                    <a:cubicBezTo>
                      <a:pt x="362" y="657"/>
                      <a:pt x="351" y="657"/>
                      <a:pt x="329" y="667"/>
                    </a:cubicBezTo>
                    <a:cubicBezTo>
                      <a:pt x="252" y="701"/>
                      <a:pt x="220" y="799"/>
                      <a:pt x="220" y="908"/>
                    </a:cubicBezTo>
                    <a:cubicBezTo>
                      <a:pt x="220" y="1051"/>
                      <a:pt x="264" y="1226"/>
                      <a:pt x="285" y="1302"/>
                    </a:cubicBezTo>
                    <a:cubicBezTo>
                      <a:pt x="581" y="2551"/>
                      <a:pt x="975" y="3777"/>
                      <a:pt x="1468" y="4959"/>
                    </a:cubicBezTo>
                    <a:cubicBezTo>
                      <a:pt x="1468" y="4708"/>
                      <a:pt x="1358" y="4423"/>
                      <a:pt x="1249" y="4193"/>
                    </a:cubicBezTo>
                    <a:cubicBezTo>
                      <a:pt x="723" y="3120"/>
                      <a:pt x="405" y="1959"/>
                      <a:pt x="296" y="777"/>
                    </a:cubicBezTo>
                    <a:lnTo>
                      <a:pt x="296" y="777"/>
                    </a:lnTo>
                    <a:cubicBezTo>
                      <a:pt x="756" y="2069"/>
                      <a:pt x="1205" y="3361"/>
                      <a:pt x="1665" y="4653"/>
                    </a:cubicBezTo>
                    <a:cubicBezTo>
                      <a:pt x="1709" y="4784"/>
                      <a:pt x="1796" y="4937"/>
                      <a:pt x="1938" y="4949"/>
                    </a:cubicBezTo>
                    <a:cubicBezTo>
                      <a:pt x="2059" y="4949"/>
                      <a:pt x="2113" y="4850"/>
                      <a:pt x="2125" y="4740"/>
                    </a:cubicBezTo>
                    <a:lnTo>
                      <a:pt x="2103" y="4740"/>
                    </a:lnTo>
                    <a:cubicBezTo>
                      <a:pt x="2059" y="4740"/>
                      <a:pt x="2004" y="4686"/>
                      <a:pt x="1982" y="4631"/>
                    </a:cubicBezTo>
                    <a:cubicBezTo>
                      <a:pt x="1731" y="4073"/>
                      <a:pt x="1500" y="3492"/>
                      <a:pt x="1293" y="2912"/>
                    </a:cubicBezTo>
                    <a:cubicBezTo>
                      <a:pt x="1052" y="2255"/>
                      <a:pt x="821" y="1577"/>
                      <a:pt x="592" y="898"/>
                    </a:cubicBezTo>
                    <a:cubicBezTo>
                      <a:pt x="559" y="788"/>
                      <a:pt x="483" y="657"/>
                      <a:pt x="373" y="657"/>
                    </a:cubicBezTo>
                    <a:close/>
                    <a:moveTo>
                      <a:pt x="1829" y="339"/>
                    </a:moveTo>
                    <a:cubicBezTo>
                      <a:pt x="1796" y="339"/>
                      <a:pt x="1763" y="350"/>
                      <a:pt x="1731" y="372"/>
                    </a:cubicBezTo>
                    <a:cubicBezTo>
                      <a:pt x="1665" y="416"/>
                      <a:pt x="1643" y="492"/>
                      <a:pt x="1643" y="580"/>
                    </a:cubicBezTo>
                    <a:cubicBezTo>
                      <a:pt x="1643" y="635"/>
                      <a:pt x="1654" y="701"/>
                      <a:pt x="1665" y="755"/>
                    </a:cubicBezTo>
                    <a:cubicBezTo>
                      <a:pt x="1753" y="1182"/>
                      <a:pt x="1851" y="1620"/>
                      <a:pt x="1993" y="2036"/>
                    </a:cubicBezTo>
                    <a:cubicBezTo>
                      <a:pt x="2135" y="2441"/>
                      <a:pt x="2289" y="2835"/>
                      <a:pt x="2464" y="3219"/>
                    </a:cubicBezTo>
                    <a:cubicBezTo>
                      <a:pt x="2497" y="3295"/>
                      <a:pt x="2716" y="3657"/>
                      <a:pt x="2836" y="3930"/>
                    </a:cubicBezTo>
                    <a:cubicBezTo>
                      <a:pt x="2551" y="2803"/>
                      <a:pt x="1709" y="1784"/>
                      <a:pt x="1774" y="613"/>
                    </a:cubicBezTo>
                    <a:lnTo>
                      <a:pt x="1774" y="613"/>
                    </a:lnTo>
                    <a:cubicBezTo>
                      <a:pt x="2376" y="1796"/>
                      <a:pt x="2979" y="2989"/>
                      <a:pt x="3581" y="4171"/>
                    </a:cubicBezTo>
                    <a:cubicBezTo>
                      <a:pt x="3833" y="4664"/>
                      <a:pt x="4161" y="5212"/>
                      <a:pt x="4709" y="5288"/>
                    </a:cubicBezTo>
                    <a:cubicBezTo>
                      <a:pt x="4731" y="5299"/>
                      <a:pt x="4752" y="5299"/>
                      <a:pt x="4785" y="5299"/>
                    </a:cubicBezTo>
                    <a:cubicBezTo>
                      <a:pt x="4862" y="5299"/>
                      <a:pt x="4950" y="5277"/>
                      <a:pt x="4993" y="5212"/>
                    </a:cubicBezTo>
                    <a:cubicBezTo>
                      <a:pt x="5037" y="5146"/>
                      <a:pt x="5037" y="5069"/>
                      <a:pt x="5037" y="4993"/>
                    </a:cubicBezTo>
                    <a:cubicBezTo>
                      <a:pt x="5037" y="4861"/>
                      <a:pt x="5026" y="4730"/>
                      <a:pt x="5026" y="4598"/>
                    </a:cubicBezTo>
                    <a:cubicBezTo>
                      <a:pt x="5004" y="4664"/>
                      <a:pt x="4993" y="4730"/>
                      <a:pt x="4971" y="4796"/>
                    </a:cubicBezTo>
                    <a:cubicBezTo>
                      <a:pt x="4950" y="4850"/>
                      <a:pt x="4916" y="4916"/>
                      <a:pt x="4862" y="4916"/>
                    </a:cubicBezTo>
                    <a:cubicBezTo>
                      <a:pt x="4840" y="4916"/>
                      <a:pt x="4818" y="4905"/>
                      <a:pt x="4796" y="4894"/>
                    </a:cubicBezTo>
                    <a:cubicBezTo>
                      <a:pt x="4610" y="4774"/>
                      <a:pt x="4435" y="4631"/>
                      <a:pt x="4271" y="4489"/>
                    </a:cubicBezTo>
                    <a:cubicBezTo>
                      <a:pt x="4106" y="4336"/>
                      <a:pt x="3953" y="4171"/>
                      <a:pt x="3811" y="4007"/>
                    </a:cubicBezTo>
                    <a:cubicBezTo>
                      <a:pt x="3526" y="3635"/>
                      <a:pt x="3285" y="3229"/>
                      <a:pt x="3077" y="2803"/>
                    </a:cubicBezTo>
                    <a:cubicBezTo>
                      <a:pt x="2924" y="2496"/>
                      <a:pt x="2792" y="2178"/>
                      <a:pt x="2661" y="1872"/>
                    </a:cubicBezTo>
                    <a:lnTo>
                      <a:pt x="2595" y="1708"/>
                    </a:lnTo>
                    <a:cubicBezTo>
                      <a:pt x="2453" y="1358"/>
                      <a:pt x="2311" y="996"/>
                      <a:pt x="2157" y="657"/>
                    </a:cubicBezTo>
                    <a:cubicBezTo>
                      <a:pt x="2125" y="569"/>
                      <a:pt x="2081" y="470"/>
                      <a:pt x="2004" y="416"/>
                    </a:cubicBezTo>
                    <a:cubicBezTo>
                      <a:pt x="1960" y="372"/>
                      <a:pt x="1894" y="339"/>
                      <a:pt x="1829" y="339"/>
                    </a:cubicBezTo>
                    <a:close/>
                    <a:moveTo>
                      <a:pt x="121" y="1971"/>
                    </a:moveTo>
                    <a:cubicBezTo>
                      <a:pt x="99" y="1971"/>
                      <a:pt x="77" y="1981"/>
                      <a:pt x="55" y="2015"/>
                    </a:cubicBezTo>
                    <a:cubicBezTo>
                      <a:pt x="1" y="2091"/>
                      <a:pt x="110" y="2419"/>
                      <a:pt x="132" y="2507"/>
                    </a:cubicBezTo>
                    <a:cubicBezTo>
                      <a:pt x="198" y="2847"/>
                      <a:pt x="285" y="3186"/>
                      <a:pt x="395" y="3514"/>
                    </a:cubicBezTo>
                    <a:cubicBezTo>
                      <a:pt x="624" y="4161"/>
                      <a:pt x="920" y="4796"/>
                      <a:pt x="1303" y="5375"/>
                    </a:cubicBezTo>
                    <a:cubicBezTo>
                      <a:pt x="1391" y="5299"/>
                      <a:pt x="1435" y="5200"/>
                      <a:pt x="1457" y="5091"/>
                    </a:cubicBezTo>
                    <a:lnTo>
                      <a:pt x="1457" y="5091"/>
                    </a:lnTo>
                    <a:cubicBezTo>
                      <a:pt x="1446" y="5102"/>
                      <a:pt x="1435" y="5113"/>
                      <a:pt x="1413" y="5124"/>
                    </a:cubicBezTo>
                    <a:cubicBezTo>
                      <a:pt x="1128" y="4697"/>
                      <a:pt x="975" y="4226"/>
                      <a:pt x="789" y="3755"/>
                    </a:cubicBezTo>
                    <a:cubicBezTo>
                      <a:pt x="581" y="3229"/>
                      <a:pt x="405" y="2682"/>
                      <a:pt x="252" y="2135"/>
                    </a:cubicBezTo>
                    <a:cubicBezTo>
                      <a:pt x="230" y="2080"/>
                      <a:pt x="176" y="1971"/>
                      <a:pt x="121" y="1971"/>
                    </a:cubicBezTo>
                    <a:close/>
                    <a:moveTo>
                      <a:pt x="5234" y="1740"/>
                    </a:moveTo>
                    <a:cubicBezTo>
                      <a:pt x="5125" y="1796"/>
                      <a:pt x="5037" y="1894"/>
                      <a:pt x="4971" y="2003"/>
                    </a:cubicBezTo>
                    <a:cubicBezTo>
                      <a:pt x="5770" y="3799"/>
                      <a:pt x="6011" y="5847"/>
                      <a:pt x="5661" y="7774"/>
                    </a:cubicBezTo>
                    <a:cubicBezTo>
                      <a:pt x="5617" y="7981"/>
                      <a:pt x="5573" y="8190"/>
                      <a:pt x="5617" y="8387"/>
                    </a:cubicBezTo>
                    <a:cubicBezTo>
                      <a:pt x="5661" y="8572"/>
                      <a:pt x="5770" y="8726"/>
                      <a:pt x="5891" y="8879"/>
                    </a:cubicBezTo>
                    <a:cubicBezTo>
                      <a:pt x="6986" y="10401"/>
                      <a:pt x="8300" y="11825"/>
                      <a:pt x="9482" y="13292"/>
                    </a:cubicBezTo>
                    <a:cubicBezTo>
                      <a:pt x="10719" y="14825"/>
                      <a:pt x="11967" y="16357"/>
                      <a:pt x="13205" y="17890"/>
                    </a:cubicBezTo>
                    <a:cubicBezTo>
                      <a:pt x="14266" y="19204"/>
                      <a:pt x="15339" y="20540"/>
                      <a:pt x="15898" y="22116"/>
                    </a:cubicBezTo>
                    <a:cubicBezTo>
                      <a:pt x="15952" y="22280"/>
                      <a:pt x="16008" y="22477"/>
                      <a:pt x="15909" y="22631"/>
                    </a:cubicBezTo>
                    <a:cubicBezTo>
                      <a:pt x="15964" y="22587"/>
                      <a:pt x="16281" y="22565"/>
                      <a:pt x="16369" y="22511"/>
                    </a:cubicBezTo>
                    <a:cubicBezTo>
                      <a:pt x="16412" y="22477"/>
                      <a:pt x="16446" y="22455"/>
                      <a:pt x="16478" y="22423"/>
                    </a:cubicBezTo>
                    <a:cubicBezTo>
                      <a:pt x="16555" y="22335"/>
                      <a:pt x="16609" y="22248"/>
                      <a:pt x="16653" y="22149"/>
                    </a:cubicBezTo>
                    <a:cubicBezTo>
                      <a:pt x="16774" y="21854"/>
                      <a:pt x="16785" y="21481"/>
                      <a:pt x="16752" y="21185"/>
                    </a:cubicBezTo>
                    <a:cubicBezTo>
                      <a:pt x="16599" y="19871"/>
                      <a:pt x="15854" y="18854"/>
                      <a:pt x="15044" y="17868"/>
                    </a:cubicBezTo>
                    <a:cubicBezTo>
                      <a:pt x="14913" y="17704"/>
                      <a:pt x="14770" y="17540"/>
                      <a:pt x="14628" y="17365"/>
                    </a:cubicBezTo>
                    <a:cubicBezTo>
                      <a:pt x="13643" y="16182"/>
                      <a:pt x="12624" y="15022"/>
                      <a:pt x="11584" y="13883"/>
                    </a:cubicBezTo>
                    <a:cubicBezTo>
                      <a:pt x="11573" y="13883"/>
                      <a:pt x="11573" y="13872"/>
                      <a:pt x="11563" y="13872"/>
                    </a:cubicBezTo>
                    <a:cubicBezTo>
                      <a:pt x="10807" y="13039"/>
                      <a:pt x="10030" y="12229"/>
                      <a:pt x="9252" y="11419"/>
                    </a:cubicBezTo>
                    <a:cubicBezTo>
                      <a:pt x="8387" y="10543"/>
                      <a:pt x="7500" y="9667"/>
                      <a:pt x="6723" y="8715"/>
                    </a:cubicBezTo>
                    <a:lnTo>
                      <a:pt x="6624" y="8584"/>
                    </a:lnTo>
                    <a:cubicBezTo>
                      <a:pt x="6602" y="8562"/>
                      <a:pt x="6592" y="8540"/>
                      <a:pt x="6580" y="8518"/>
                    </a:cubicBezTo>
                    <a:cubicBezTo>
                      <a:pt x="6548" y="8463"/>
                      <a:pt x="6515" y="8409"/>
                      <a:pt x="6493" y="8343"/>
                    </a:cubicBezTo>
                    <a:cubicBezTo>
                      <a:pt x="6460" y="8233"/>
                      <a:pt x="6449" y="8124"/>
                      <a:pt x="6449" y="8014"/>
                    </a:cubicBezTo>
                    <a:lnTo>
                      <a:pt x="6449" y="7839"/>
                    </a:lnTo>
                    <a:cubicBezTo>
                      <a:pt x="6460" y="7718"/>
                      <a:pt x="6460" y="7598"/>
                      <a:pt x="6460" y="7478"/>
                    </a:cubicBezTo>
                    <a:cubicBezTo>
                      <a:pt x="6460" y="6755"/>
                      <a:pt x="6395" y="6044"/>
                      <a:pt x="6252" y="5343"/>
                    </a:cubicBezTo>
                    <a:cubicBezTo>
                      <a:pt x="6121" y="4609"/>
                      <a:pt x="6044" y="3832"/>
                      <a:pt x="5804" y="3120"/>
                    </a:cubicBezTo>
                    <a:cubicBezTo>
                      <a:pt x="5726" y="2901"/>
                      <a:pt x="5617" y="2704"/>
                      <a:pt x="5519" y="2507"/>
                    </a:cubicBezTo>
                    <a:lnTo>
                      <a:pt x="5508" y="2496"/>
                    </a:lnTo>
                    <a:cubicBezTo>
                      <a:pt x="5388" y="2255"/>
                      <a:pt x="5278" y="2025"/>
                      <a:pt x="5234" y="1740"/>
                    </a:cubicBezTo>
                    <a:close/>
                  </a:path>
                </a:pathLst>
              </a:custGeom>
              <a:solidFill>
                <a:srgbClr val="DF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51"/>
              <p:cNvSpPr/>
              <p:nvPr/>
            </p:nvSpPr>
            <p:spPr>
              <a:xfrm>
                <a:off x="6552630" y="3807498"/>
                <a:ext cx="215787" cy="149236"/>
              </a:xfrm>
              <a:custGeom>
                <a:avLst/>
                <a:gdLst/>
                <a:ahLst/>
                <a:cxnLst/>
                <a:rect l="l" t="t" r="r" b="b"/>
                <a:pathLst>
                  <a:path w="7490" h="5180" extrusionOk="0">
                    <a:moveTo>
                      <a:pt x="3668" y="0"/>
                    </a:moveTo>
                    <a:cubicBezTo>
                      <a:pt x="2858" y="1413"/>
                      <a:pt x="1774" y="2661"/>
                      <a:pt x="504" y="3657"/>
                    </a:cubicBezTo>
                    <a:cubicBezTo>
                      <a:pt x="285" y="3832"/>
                      <a:pt x="33" y="4030"/>
                      <a:pt x="22" y="4314"/>
                    </a:cubicBezTo>
                    <a:cubicBezTo>
                      <a:pt x="0" y="4555"/>
                      <a:pt x="176" y="4774"/>
                      <a:pt x="395" y="4895"/>
                    </a:cubicBezTo>
                    <a:cubicBezTo>
                      <a:pt x="613" y="5004"/>
                      <a:pt x="865" y="5026"/>
                      <a:pt x="1117" y="5048"/>
                    </a:cubicBezTo>
                    <a:cubicBezTo>
                      <a:pt x="2151" y="5134"/>
                      <a:pt x="3185" y="5179"/>
                      <a:pt x="4224" y="5179"/>
                    </a:cubicBezTo>
                    <a:cubicBezTo>
                      <a:pt x="4517" y="5179"/>
                      <a:pt x="4809" y="5176"/>
                      <a:pt x="5102" y="5168"/>
                    </a:cubicBezTo>
                    <a:cubicBezTo>
                      <a:pt x="5759" y="5158"/>
                      <a:pt x="6492" y="5103"/>
                      <a:pt x="6952" y="4632"/>
                    </a:cubicBezTo>
                    <a:cubicBezTo>
                      <a:pt x="7467" y="4129"/>
                      <a:pt x="7489" y="3318"/>
                      <a:pt x="7402" y="2606"/>
                    </a:cubicBezTo>
                    <a:cubicBezTo>
                      <a:pt x="7314" y="1851"/>
                      <a:pt x="7149" y="1095"/>
                      <a:pt x="6898" y="373"/>
                    </a:cubicBezTo>
                    <a:cubicBezTo>
                      <a:pt x="6854" y="263"/>
                      <a:pt x="6810" y="143"/>
                      <a:pt x="6701" y="88"/>
                    </a:cubicBezTo>
                    <a:cubicBezTo>
                      <a:pt x="6663" y="69"/>
                      <a:pt x="6622" y="62"/>
                      <a:pt x="6579" y="62"/>
                    </a:cubicBezTo>
                    <a:cubicBezTo>
                      <a:pt x="6496" y="62"/>
                      <a:pt x="6408" y="89"/>
                      <a:pt x="6329" y="110"/>
                    </a:cubicBezTo>
                    <a:cubicBezTo>
                      <a:pt x="5950" y="230"/>
                      <a:pt x="5554" y="289"/>
                      <a:pt x="5159" y="289"/>
                    </a:cubicBezTo>
                    <a:cubicBezTo>
                      <a:pt x="4651" y="289"/>
                      <a:pt x="4142" y="192"/>
                      <a:pt x="3668" y="0"/>
                    </a:cubicBezTo>
                    <a:close/>
                  </a:path>
                </a:pathLst>
              </a:custGeom>
              <a:solidFill>
                <a:srgbClr val="578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51"/>
              <p:cNvSpPr/>
              <p:nvPr/>
            </p:nvSpPr>
            <p:spPr>
              <a:xfrm>
                <a:off x="6536525" y="3910033"/>
                <a:ext cx="232526" cy="45750"/>
              </a:xfrm>
              <a:custGeom>
                <a:avLst/>
                <a:gdLst/>
                <a:ahLst/>
                <a:cxnLst/>
                <a:rect l="l" t="t" r="r" b="b"/>
                <a:pathLst>
                  <a:path w="8071" h="1588" extrusionOk="0">
                    <a:moveTo>
                      <a:pt x="8048" y="0"/>
                    </a:moveTo>
                    <a:lnTo>
                      <a:pt x="8048" y="0"/>
                    </a:lnTo>
                    <a:cubicBezTo>
                      <a:pt x="7676" y="711"/>
                      <a:pt x="6745" y="909"/>
                      <a:pt x="5935" y="964"/>
                    </a:cubicBezTo>
                    <a:cubicBezTo>
                      <a:pt x="5475" y="996"/>
                      <a:pt x="5015" y="1007"/>
                      <a:pt x="4555" y="1007"/>
                    </a:cubicBezTo>
                    <a:cubicBezTo>
                      <a:pt x="3635" y="1007"/>
                      <a:pt x="2716" y="930"/>
                      <a:pt x="1807" y="789"/>
                    </a:cubicBezTo>
                    <a:cubicBezTo>
                      <a:pt x="1380" y="723"/>
                      <a:pt x="942" y="635"/>
                      <a:pt x="625" y="339"/>
                    </a:cubicBezTo>
                    <a:lnTo>
                      <a:pt x="625" y="339"/>
                    </a:lnTo>
                    <a:cubicBezTo>
                      <a:pt x="1" y="1149"/>
                      <a:pt x="1063" y="1402"/>
                      <a:pt x="1676" y="1456"/>
                    </a:cubicBezTo>
                    <a:cubicBezTo>
                      <a:pt x="2777" y="1538"/>
                      <a:pt x="3878" y="1582"/>
                      <a:pt x="4985" y="1582"/>
                    </a:cubicBezTo>
                    <a:cubicBezTo>
                      <a:pt x="5210" y="1582"/>
                      <a:pt x="5436" y="1581"/>
                      <a:pt x="5661" y="1577"/>
                    </a:cubicBezTo>
                    <a:cubicBezTo>
                      <a:pt x="6209" y="1565"/>
                      <a:pt x="6986" y="1587"/>
                      <a:pt x="7467" y="1303"/>
                    </a:cubicBezTo>
                    <a:cubicBezTo>
                      <a:pt x="7708" y="1161"/>
                      <a:pt x="7895" y="930"/>
                      <a:pt x="7993" y="679"/>
                    </a:cubicBezTo>
                    <a:cubicBezTo>
                      <a:pt x="8070" y="492"/>
                      <a:pt x="7983" y="132"/>
                      <a:pt x="8048" y="0"/>
                    </a:cubicBezTo>
                    <a:close/>
                  </a:path>
                </a:pathLst>
              </a:custGeom>
              <a:solidFill>
                <a:srgbClr val="FFF6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51"/>
              <p:cNvSpPr/>
              <p:nvPr/>
            </p:nvSpPr>
            <p:spPr>
              <a:xfrm>
                <a:off x="6835256" y="3809083"/>
                <a:ext cx="215787" cy="148890"/>
              </a:xfrm>
              <a:custGeom>
                <a:avLst/>
                <a:gdLst/>
                <a:ahLst/>
                <a:cxnLst/>
                <a:rect l="l" t="t" r="r" b="b"/>
                <a:pathLst>
                  <a:path w="7490" h="5168" extrusionOk="0">
                    <a:moveTo>
                      <a:pt x="3679" y="1"/>
                    </a:moveTo>
                    <a:cubicBezTo>
                      <a:pt x="2869" y="1402"/>
                      <a:pt x="1785" y="2650"/>
                      <a:pt x="504" y="3657"/>
                    </a:cubicBezTo>
                    <a:cubicBezTo>
                      <a:pt x="285" y="3821"/>
                      <a:pt x="44" y="4018"/>
                      <a:pt x="22" y="4303"/>
                    </a:cubicBezTo>
                    <a:cubicBezTo>
                      <a:pt x="0" y="4544"/>
                      <a:pt x="186" y="4774"/>
                      <a:pt x="394" y="4884"/>
                    </a:cubicBezTo>
                    <a:cubicBezTo>
                      <a:pt x="613" y="4993"/>
                      <a:pt x="865" y="5026"/>
                      <a:pt x="1117" y="5037"/>
                    </a:cubicBezTo>
                    <a:cubicBezTo>
                      <a:pt x="2151" y="5122"/>
                      <a:pt x="3185" y="5168"/>
                      <a:pt x="4224" y="5168"/>
                    </a:cubicBezTo>
                    <a:cubicBezTo>
                      <a:pt x="4517" y="5168"/>
                      <a:pt x="4809" y="5164"/>
                      <a:pt x="5102" y="5157"/>
                    </a:cubicBezTo>
                    <a:cubicBezTo>
                      <a:pt x="5759" y="5147"/>
                      <a:pt x="6492" y="5091"/>
                      <a:pt x="6952" y="4621"/>
                    </a:cubicBezTo>
                    <a:cubicBezTo>
                      <a:pt x="7467" y="4117"/>
                      <a:pt x="7489" y="3307"/>
                      <a:pt x="7402" y="2595"/>
                    </a:cubicBezTo>
                    <a:cubicBezTo>
                      <a:pt x="7314" y="1840"/>
                      <a:pt x="7149" y="1084"/>
                      <a:pt x="6898" y="361"/>
                    </a:cubicBezTo>
                    <a:cubicBezTo>
                      <a:pt x="6854" y="252"/>
                      <a:pt x="6810" y="132"/>
                      <a:pt x="6711" y="77"/>
                    </a:cubicBezTo>
                    <a:cubicBezTo>
                      <a:pt x="6672" y="59"/>
                      <a:pt x="6629" y="52"/>
                      <a:pt x="6586" y="52"/>
                    </a:cubicBezTo>
                    <a:cubicBezTo>
                      <a:pt x="6499" y="52"/>
                      <a:pt x="6409" y="81"/>
                      <a:pt x="6329" y="110"/>
                    </a:cubicBezTo>
                    <a:cubicBezTo>
                      <a:pt x="5952" y="225"/>
                      <a:pt x="5559" y="281"/>
                      <a:pt x="5166" y="281"/>
                    </a:cubicBezTo>
                    <a:cubicBezTo>
                      <a:pt x="4657" y="281"/>
                      <a:pt x="4149" y="186"/>
                      <a:pt x="3679" y="1"/>
                    </a:cubicBezTo>
                    <a:close/>
                  </a:path>
                </a:pathLst>
              </a:custGeom>
              <a:solidFill>
                <a:srgbClr val="578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51"/>
              <p:cNvSpPr/>
              <p:nvPr/>
            </p:nvSpPr>
            <p:spPr>
              <a:xfrm>
                <a:off x="6819151" y="3911300"/>
                <a:ext cx="232814" cy="45750"/>
              </a:xfrm>
              <a:custGeom>
                <a:avLst/>
                <a:gdLst/>
                <a:ahLst/>
                <a:cxnLst/>
                <a:rect l="l" t="t" r="r" b="b"/>
                <a:pathLst>
                  <a:path w="8081" h="1588" extrusionOk="0">
                    <a:moveTo>
                      <a:pt x="8048" y="0"/>
                    </a:moveTo>
                    <a:cubicBezTo>
                      <a:pt x="7676" y="723"/>
                      <a:pt x="6745" y="908"/>
                      <a:pt x="5935" y="963"/>
                    </a:cubicBezTo>
                    <a:cubicBezTo>
                      <a:pt x="5475" y="996"/>
                      <a:pt x="5015" y="1007"/>
                      <a:pt x="4555" y="1007"/>
                    </a:cubicBezTo>
                    <a:cubicBezTo>
                      <a:pt x="3635" y="1007"/>
                      <a:pt x="2716" y="930"/>
                      <a:pt x="1807" y="788"/>
                    </a:cubicBezTo>
                    <a:cubicBezTo>
                      <a:pt x="1380" y="733"/>
                      <a:pt x="942" y="635"/>
                      <a:pt x="625" y="339"/>
                    </a:cubicBezTo>
                    <a:lnTo>
                      <a:pt x="625" y="339"/>
                    </a:lnTo>
                    <a:cubicBezTo>
                      <a:pt x="0" y="1149"/>
                      <a:pt x="1073" y="1401"/>
                      <a:pt x="1676" y="1456"/>
                    </a:cubicBezTo>
                    <a:cubicBezTo>
                      <a:pt x="2747" y="1544"/>
                      <a:pt x="3818" y="1583"/>
                      <a:pt x="4895" y="1583"/>
                    </a:cubicBezTo>
                    <a:cubicBezTo>
                      <a:pt x="5150" y="1583"/>
                      <a:pt x="5406" y="1581"/>
                      <a:pt x="5661" y="1577"/>
                    </a:cubicBezTo>
                    <a:cubicBezTo>
                      <a:pt x="6209" y="1565"/>
                      <a:pt x="6986" y="1587"/>
                      <a:pt x="7467" y="1302"/>
                    </a:cubicBezTo>
                    <a:cubicBezTo>
                      <a:pt x="7708" y="1161"/>
                      <a:pt x="7895" y="930"/>
                      <a:pt x="7993" y="679"/>
                    </a:cubicBezTo>
                    <a:cubicBezTo>
                      <a:pt x="8081" y="492"/>
                      <a:pt x="7982" y="131"/>
                      <a:pt x="8048" y="0"/>
                    </a:cubicBezTo>
                    <a:close/>
                  </a:path>
                </a:pathLst>
              </a:custGeom>
              <a:solidFill>
                <a:srgbClr val="FFF6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51"/>
              <p:cNvSpPr/>
              <p:nvPr/>
            </p:nvSpPr>
            <p:spPr>
              <a:xfrm>
                <a:off x="6525174" y="2815743"/>
                <a:ext cx="597779" cy="359722"/>
              </a:xfrm>
              <a:custGeom>
                <a:avLst/>
                <a:gdLst/>
                <a:ahLst/>
                <a:cxnLst/>
                <a:rect l="l" t="t" r="r" b="b"/>
                <a:pathLst>
                  <a:path w="20749" h="12486" extrusionOk="0">
                    <a:moveTo>
                      <a:pt x="3934" y="0"/>
                    </a:moveTo>
                    <a:cubicBezTo>
                      <a:pt x="3287" y="0"/>
                      <a:pt x="2667" y="181"/>
                      <a:pt x="2256" y="714"/>
                    </a:cubicBezTo>
                    <a:cubicBezTo>
                      <a:pt x="1917" y="1152"/>
                      <a:pt x="1796" y="1699"/>
                      <a:pt x="1698" y="2235"/>
                    </a:cubicBezTo>
                    <a:cubicBezTo>
                      <a:pt x="1183" y="4754"/>
                      <a:pt x="34" y="7031"/>
                      <a:pt x="0" y="9680"/>
                    </a:cubicBezTo>
                    <a:cubicBezTo>
                      <a:pt x="0" y="10130"/>
                      <a:pt x="34" y="10611"/>
                      <a:pt x="307" y="10962"/>
                    </a:cubicBezTo>
                    <a:cubicBezTo>
                      <a:pt x="504" y="11191"/>
                      <a:pt x="789" y="11323"/>
                      <a:pt x="1063" y="11444"/>
                    </a:cubicBezTo>
                    <a:cubicBezTo>
                      <a:pt x="3073" y="12315"/>
                      <a:pt x="5315" y="12485"/>
                      <a:pt x="7517" y="12485"/>
                    </a:cubicBezTo>
                    <a:cubicBezTo>
                      <a:pt x="7665" y="12485"/>
                      <a:pt x="7813" y="12485"/>
                      <a:pt x="7960" y="12483"/>
                    </a:cubicBezTo>
                    <a:cubicBezTo>
                      <a:pt x="9416" y="12473"/>
                      <a:pt x="10873" y="12407"/>
                      <a:pt x="12318" y="12341"/>
                    </a:cubicBezTo>
                    <a:cubicBezTo>
                      <a:pt x="14814" y="12221"/>
                      <a:pt x="17332" y="12101"/>
                      <a:pt x="19697" y="11312"/>
                    </a:cubicBezTo>
                    <a:cubicBezTo>
                      <a:pt x="19894" y="11247"/>
                      <a:pt x="20102" y="11169"/>
                      <a:pt x="20255" y="11016"/>
                    </a:cubicBezTo>
                    <a:cubicBezTo>
                      <a:pt x="20442" y="10841"/>
                      <a:pt x="20518" y="10578"/>
                      <a:pt x="20573" y="10315"/>
                    </a:cubicBezTo>
                    <a:cubicBezTo>
                      <a:pt x="20748" y="9298"/>
                      <a:pt x="20551" y="8247"/>
                      <a:pt x="20267" y="7239"/>
                    </a:cubicBezTo>
                    <a:cubicBezTo>
                      <a:pt x="19851" y="5838"/>
                      <a:pt x="19226" y="4502"/>
                      <a:pt x="18449" y="3264"/>
                    </a:cubicBezTo>
                    <a:cubicBezTo>
                      <a:pt x="18044" y="2608"/>
                      <a:pt x="17683" y="2006"/>
                      <a:pt x="17255" y="1436"/>
                    </a:cubicBezTo>
                    <a:cubicBezTo>
                      <a:pt x="16971" y="1064"/>
                      <a:pt x="16654" y="692"/>
                      <a:pt x="16260" y="342"/>
                    </a:cubicBezTo>
                    <a:cubicBezTo>
                      <a:pt x="16002" y="115"/>
                      <a:pt x="15708" y="41"/>
                      <a:pt x="15400" y="41"/>
                    </a:cubicBezTo>
                    <a:cubicBezTo>
                      <a:pt x="14935" y="41"/>
                      <a:pt x="14437" y="210"/>
                      <a:pt x="13982" y="276"/>
                    </a:cubicBezTo>
                    <a:cubicBezTo>
                      <a:pt x="12263" y="509"/>
                      <a:pt x="10544" y="828"/>
                      <a:pt x="8809" y="828"/>
                    </a:cubicBezTo>
                    <a:cubicBezTo>
                      <a:pt x="8588" y="828"/>
                      <a:pt x="8367" y="823"/>
                      <a:pt x="8146" y="812"/>
                    </a:cubicBezTo>
                    <a:cubicBezTo>
                      <a:pt x="7270" y="768"/>
                      <a:pt x="6416" y="582"/>
                      <a:pt x="5596" y="308"/>
                    </a:cubicBezTo>
                    <a:cubicBezTo>
                      <a:pt x="5106" y="143"/>
                      <a:pt x="4509" y="0"/>
                      <a:pt x="3934" y="0"/>
                    </a:cubicBezTo>
                    <a:close/>
                  </a:path>
                </a:pathLst>
              </a:custGeom>
              <a:solidFill>
                <a:srgbClr val="C4C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51"/>
              <p:cNvSpPr/>
              <p:nvPr/>
            </p:nvSpPr>
            <p:spPr>
              <a:xfrm>
                <a:off x="6560207" y="2930925"/>
                <a:ext cx="951" cy="951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33" y="0"/>
                    </a:moveTo>
                    <a:lnTo>
                      <a:pt x="33" y="0"/>
                    </a:lnTo>
                    <a:cubicBezTo>
                      <a:pt x="22" y="11"/>
                      <a:pt x="11" y="11"/>
                      <a:pt x="0" y="11"/>
                    </a:cubicBezTo>
                    <a:lnTo>
                      <a:pt x="0" y="33"/>
                    </a:lnTo>
                    <a:cubicBezTo>
                      <a:pt x="0" y="33"/>
                      <a:pt x="11" y="22"/>
                      <a:pt x="22" y="22"/>
                    </a:cubicBezTo>
                    <a:cubicBezTo>
                      <a:pt x="22" y="11"/>
                      <a:pt x="33" y="11"/>
                      <a:pt x="33" y="0"/>
                    </a:cubicBezTo>
                    <a:close/>
                  </a:path>
                </a:pathLst>
              </a:custGeom>
              <a:solidFill>
                <a:srgbClr val="816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51"/>
              <p:cNvSpPr/>
              <p:nvPr/>
            </p:nvSpPr>
            <p:spPr>
              <a:xfrm>
                <a:off x="6537159" y="3002201"/>
                <a:ext cx="2881" cy="8873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8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8" y="95"/>
                      <a:pt x="36" y="199"/>
                      <a:pt x="5" y="295"/>
                    </a:cubicBezTo>
                    <a:lnTo>
                      <a:pt x="5" y="295"/>
                    </a:lnTo>
                    <a:cubicBezTo>
                      <a:pt x="9" y="288"/>
                      <a:pt x="16" y="281"/>
                      <a:pt x="22" y="274"/>
                    </a:cubicBezTo>
                    <a:cubicBezTo>
                      <a:pt x="44" y="176"/>
                      <a:pt x="78" y="88"/>
                      <a:pt x="99" y="1"/>
                    </a:cubicBezTo>
                    <a:close/>
                    <a:moveTo>
                      <a:pt x="5" y="295"/>
                    </a:moveTo>
                    <a:cubicBezTo>
                      <a:pt x="2" y="299"/>
                      <a:pt x="0" y="303"/>
                      <a:pt x="0" y="307"/>
                    </a:cubicBezTo>
                    <a:cubicBezTo>
                      <a:pt x="2" y="303"/>
                      <a:pt x="3" y="299"/>
                      <a:pt x="5" y="295"/>
                    </a:cubicBezTo>
                    <a:close/>
                  </a:path>
                </a:pathLst>
              </a:custGeom>
              <a:solidFill>
                <a:srgbClr val="A4AE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51"/>
              <p:cNvSpPr/>
              <p:nvPr/>
            </p:nvSpPr>
            <p:spPr>
              <a:xfrm>
                <a:off x="6537800" y="2844175"/>
                <a:ext cx="560528" cy="177629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6165" extrusionOk="0">
                    <a:moveTo>
                      <a:pt x="1643" y="0"/>
                    </a:moveTo>
                    <a:cubicBezTo>
                      <a:pt x="1610" y="55"/>
                      <a:pt x="1577" y="110"/>
                      <a:pt x="1555" y="165"/>
                    </a:cubicBezTo>
                    <a:cubicBezTo>
                      <a:pt x="1566" y="153"/>
                      <a:pt x="1577" y="132"/>
                      <a:pt x="1599" y="110"/>
                    </a:cubicBezTo>
                    <a:cubicBezTo>
                      <a:pt x="1621" y="77"/>
                      <a:pt x="1654" y="55"/>
                      <a:pt x="1686" y="33"/>
                    </a:cubicBezTo>
                    <a:cubicBezTo>
                      <a:pt x="1676" y="22"/>
                      <a:pt x="1654" y="12"/>
                      <a:pt x="1643" y="0"/>
                    </a:cubicBezTo>
                    <a:close/>
                    <a:moveTo>
                      <a:pt x="1467" y="406"/>
                    </a:moveTo>
                    <a:lnTo>
                      <a:pt x="1467" y="406"/>
                    </a:lnTo>
                    <a:cubicBezTo>
                      <a:pt x="1467" y="408"/>
                      <a:pt x="1466" y="410"/>
                      <a:pt x="1465" y="413"/>
                    </a:cubicBezTo>
                    <a:lnTo>
                      <a:pt x="1465" y="413"/>
                    </a:lnTo>
                    <a:cubicBezTo>
                      <a:pt x="1466" y="411"/>
                      <a:pt x="1467" y="409"/>
                      <a:pt x="1467" y="406"/>
                    </a:cubicBezTo>
                    <a:close/>
                    <a:moveTo>
                      <a:pt x="1465" y="413"/>
                    </a:moveTo>
                    <a:cubicBezTo>
                      <a:pt x="1462" y="416"/>
                      <a:pt x="1457" y="416"/>
                      <a:pt x="1457" y="416"/>
                    </a:cubicBezTo>
                    <a:cubicBezTo>
                      <a:pt x="1447" y="455"/>
                      <a:pt x="1436" y="493"/>
                      <a:pt x="1426" y="530"/>
                    </a:cubicBezTo>
                    <a:lnTo>
                      <a:pt x="1426" y="530"/>
                    </a:lnTo>
                    <a:cubicBezTo>
                      <a:pt x="1438" y="491"/>
                      <a:pt x="1451" y="451"/>
                      <a:pt x="1465" y="413"/>
                    </a:cubicBezTo>
                    <a:close/>
                    <a:moveTo>
                      <a:pt x="1426" y="530"/>
                    </a:moveTo>
                    <a:lnTo>
                      <a:pt x="1426" y="530"/>
                    </a:lnTo>
                    <a:cubicBezTo>
                      <a:pt x="1391" y="646"/>
                      <a:pt x="1360" y="767"/>
                      <a:pt x="1336" y="887"/>
                    </a:cubicBezTo>
                    <a:cubicBezTo>
                      <a:pt x="1362" y="770"/>
                      <a:pt x="1393" y="653"/>
                      <a:pt x="1426" y="530"/>
                    </a:cubicBezTo>
                    <a:close/>
                    <a:moveTo>
                      <a:pt x="16577" y="165"/>
                    </a:moveTo>
                    <a:cubicBezTo>
                      <a:pt x="16708" y="351"/>
                      <a:pt x="16829" y="526"/>
                      <a:pt x="16949" y="712"/>
                    </a:cubicBezTo>
                    <a:cubicBezTo>
                      <a:pt x="16861" y="625"/>
                      <a:pt x="16741" y="603"/>
                      <a:pt x="16610" y="603"/>
                    </a:cubicBezTo>
                    <a:cubicBezTo>
                      <a:pt x="16511" y="603"/>
                      <a:pt x="16401" y="613"/>
                      <a:pt x="16303" y="635"/>
                    </a:cubicBezTo>
                    <a:cubicBezTo>
                      <a:pt x="16007" y="701"/>
                      <a:pt x="15723" y="778"/>
                      <a:pt x="15427" y="876"/>
                    </a:cubicBezTo>
                    <a:cubicBezTo>
                      <a:pt x="15547" y="997"/>
                      <a:pt x="15668" y="1117"/>
                      <a:pt x="15778" y="1238"/>
                    </a:cubicBezTo>
                    <a:cubicBezTo>
                      <a:pt x="15953" y="1413"/>
                      <a:pt x="16117" y="1588"/>
                      <a:pt x="16292" y="1752"/>
                    </a:cubicBezTo>
                    <a:cubicBezTo>
                      <a:pt x="16577" y="2026"/>
                      <a:pt x="16829" y="2376"/>
                      <a:pt x="17245" y="2442"/>
                    </a:cubicBezTo>
                    <a:cubicBezTo>
                      <a:pt x="17409" y="2464"/>
                      <a:pt x="17573" y="2453"/>
                      <a:pt x="17715" y="2518"/>
                    </a:cubicBezTo>
                    <a:cubicBezTo>
                      <a:pt x="17946" y="2617"/>
                      <a:pt x="18165" y="2847"/>
                      <a:pt x="18384" y="2978"/>
                    </a:cubicBezTo>
                    <a:cubicBezTo>
                      <a:pt x="18405" y="2990"/>
                      <a:pt x="18427" y="3011"/>
                      <a:pt x="18460" y="3033"/>
                    </a:cubicBezTo>
                    <a:cubicBezTo>
                      <a:pt x="18318" y="2771"/>
                      <a:pt x="18165" y="2530"/>
                      <a:pt x="18011" y="2277"/>
                    </a:cubicBezTo>
                    <a:cubicBezTo>
                      <a:pt x="17606" y="1621"/>
                      <a:pt x="17245" y="1019"/>
                      <a:pt x="16817" y="449"/>
                    </a:cubicBezTo>
                    <a:cubicBezTo>
                      <a:pt x="16752" y="362"/>
                      <a:pt x="16676" y="263"/>
                      <a:pt x="16598" y="165"/>
                    </a:cubicBezTo>
                    <a:close/>
                    <a:moveTo>
                      <a:pt x="18569" y="3625"/>
                    </a:moveTo>
                    <a:lnTo>
                      <a:pt x="18569" y="3625"/>
                    </a:lnTo>
                    <a:cubicBezTo>
                      <a:pt x="18712" y="3788"/>
                      <a:pt x="18832" y="3964"/>
                      <a:pt x="18931" y="4161"/>
                    </a:cubicBezTo>
                    <a:cubicBezTo>
                      <a:pt x="19117" y="4445"/>
                      <a:pt x="19281" y="4763"/>
                      <a:pt x="19423" y="5092"/>
                    </a:cubicBezTo>
                    <a:cubicBezTo>
                      <a:pt x="19413" y="5058"/>
                      <a:pt x="19401" y="5037"/>
                      <a:pt x="19391" y="5004"/>
                    </a:cubicBezTo>
                    <a:cubicBezTo>
                      <a:pt x="19226" y="4577"/>
                      <a:pt x="19040" y="4150"/>
                      <a:pt x="18832" y="3745"/>
                    </a:cubicBezTo>
                    <a:cubicBezTo>
                      <a:pt x="18821" y="3734"/>
                      <a:pt x="18810" y="3734"/>
                      <a:pt x="18810" y="3734"/>
                    </a:cubicBezTo>
                    <a:cubicBezTo>
                      <a:pt x="18722" y="3723"/>
                      <a:pt x="18635" y="3679"/>
                      <a:pt x="18569" y="3625"/>
                    </a:cubicBezTo>
                    <a:close/>
                    <a:moveTo>
                      <a:pt x="1917" y="1336"/>
                    </a:moveTo>
                    <a:cubicBezTo>
                      <a:pt x="1676" y="1347"/>
                      <a:pt x="1413" y="1369"/>
                      <a:pt x="1205" y="1489"/>
                    </a:cubicBezTo>
                    <a:cubicBezTo>
                      <a:pt x="1161" y="1664"/>
                      <a:pt x="1128" y="1840"/>
                      <a:pt x="1085" y="2015"/>
                    </a:cubicBezTo>
                    <a:cubicBezTo>
                      <a:pt x="1085" y="2015"/>
                      <a:pt x="1085" y="2026"/>
                      <a:pt x="1073" y="2026"/>
                    </a:cubicBezTo>
                    <a:cubicBezTo>
                      <a:pt x="997" y="2365"/>
                      <a:pt x="898" y="2694"/>
                      <a:pt x="811" y="3011"/>
                    </a:cubicBezTo>
                    <a:cubicBezTo>
                      <a:pt x="811" y="3022"/>
                      <a:pt x="800" y="3022"/>
                      <a:pt x="800" y="3033"/>
                    </a:cubicBezTo>
                    <a:cubicBezTo>
                      <a:pt x="723" y="3307"/>
                      <a:pt x="635" y="3569"/>
                      <a:pt x="559" y="3844"/>
                    </a:cubicBezTo>
                    <a:cubicBezTo>
                      <a:pt x="406" y="4391"/>
                      <a:pt x="241" y="4938"/>
                      <a:pt x="77" y="5486"/>
                    </a:cubicBezTo>
                    <a:cubicBezTo>
                      <a:pt x="56" y="5573"/>
                      <a:pt x="22" y="5661"/>
                      <a:pt x="0" y="5759"/>
                    </a:cubicBezTo>
                    <a:cubicBezTo>
                      <a:pt x="77" y="5650"/>
                      <a:pt x="154" y="5540"/>
                      <a:pt x="231" y="5442"/>
                    </a:cubicBezTo>
                    <a:cubicBezTo>
                      <a:pt x="340" y="5190"/>
                      <a:pt x="472" y="4938"/>
                      <a:pt x="613" y="4698"/>
                    </a:cubicBezTo>
                    <a:cubicBezTo>
                      <a:pt x="1358" y="3438"/>
                      <a:pt x="2749" y="2759"/>
                      <a:pt x="4150" y="2759"/>
                    </a:cubicBezTo>
                    <a:cubicBezTo>
                      <a:pt x="4424" y="2759"/>
                      <a:pt x="4698" y="2793"/>
                      <a:pt x="4971" y="2847"/>
                    </a:cubicBezTo>
                    <a:cubicBezTo>
                      <a:pt x="4917" y="2771"/>
                      <a:pt x="4851" y="2705"/>
                      <a:pt x="4796" y="2639"/>
                    </a:cubicBezTo>
                    <a:lnTo>
                      <a:pt x="4796" y="2639"/>
                    </a:lnTo>
                    <a:cubicBezTo>
                      <a:pt x="4873" y="2727"/>
                      <a:pt x="4982" y="2803"/>
                      <a:pt x="5114" y="2869"/>
                    </a:cubicBezTo>
                    <a:cubicBezTo>
                      <a:pt x="5606" y="2990"/>
                      <a:pt x="6077" y="3187"/>
                      <a:pt x="6493" y="3482"/>
                    </a:cubicBezTo>
                    <a:cubicBezTo>
                      <a:pt x="7358" y="4063"/>
                      <a:pt x="7796" y="5048"/>
                      <a:pt x="8015" y="6165"/>
                    </a:cubicBezTo>
                    <a:lnTo>
                      <a:pt x="8913" y="6165"/>
                    </a:lnTo>
                    <a:cubicBezTo>
                      <a:pt x="8584" y="4730"/>
                      <a:pt x="7939" y="3657"/>
                      <a:pt x="6657" y="2759"/>
                    </a:cubicBezTo>
                    <a:cubicBezTo>
                      <a:pt x="5343" y="1851"/>
                      <a:pt x="3767" y="1336"/>
                      <a:pt x="2168" y="1336"/>
                    </a:cubicBezTo>
                    <a:close/>
                    <a:moveTo>
                      <a:pt x="13522" y="1676"/>
                    </a:moveTo>
                    <a:cubicBezTo>
                      <a:pt x="13161" y="1883"/>
                      <a:pt x="12810" y="2102"/>
                      <a:pt x="12493" y="2343"/>
                    </a:cubicBezTo>
                    <a:cubicBezTo>
                      <a:pt x="11540" y="3066"/>
                      <a:pt x="11190" y="4325"/>
                      <a:pt x="10895" y="5409"/>
                    </a:cubicBezTo>
                    <a:cubicBezTo>
                      <a:pt x="10829" y="5661"/>
                      <a:pt x="10763" y="5912"/>
                      <a:pt x="10719" y="6165"/>
                    </a:cubicBezTo>
                    <a:lnTo>
                      <a:pt x="11530" y="6165"/>
                    </a:lnTo>
                    <a:cubicBezTo>
                      <a:pt x="11825" y="5037"/>
                      <a:pt x="12384" y="3997"/>
                      <a:pt x="13281" y="3274"/>
                    </a:cubicBezTo>
                    <a:cubicBezTo>
                      <a:pt x="13654" y="2869"/>
                      <a:pt x="14146" y="2617"/>
                      <a:pt x="14683" y="2496"/>
                    </a:cubicBezTo>
                    <a:cubicBezTo>
                      <a:pt x="14255" y="2267"/>
                      <a:pt x="13851" y="2015"/>
                      <a:pt x="13522" y="1676"/>
                    </a:cubicBezTo>
                    <a:close/>
                  </a:path>
                </a:pathLst>
              </a:custGeom>
              <a:solidFill>
                <a:srgbClr val="141414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51"/>
              <p:cNvSpPr/>
              <p:nvPr/>
            </p:nvSpPr>
            <p:spPr>
              <a:xfrm>
                <a:off x="6572500" y="2845125"/>
                <a:ext cx="453613" cy="176678"/>
              </a:xfrm>
              <a:custGeom>
                <a:avLst/>
                <a:gdLst/>
                <a:ahLst/>
                <a:cxnLst/>
                <a:rect l="l" t="t" r="r" b="b"/>
                <a:pathLst>
                  <a:path w="15745" h="6132" extrusionOk="0">
                    <a:moveTo>
                      <a:pt x="14815" y="88"/>
                    </a:moveTo>
                    <a:cubicBezTo>
                      <a:pt x="14519" y="88"/>
                      <a:pt x="14212" y="120"/>
                      <a:pt x="13917" y="186"/>
                    </a:cubicBezTo>
                    <a:cubicBezTo>
                      <a:pt x="13917" y="208"/>
                      <a:pt x="13905" y="219"/>
                      <a:pt x="13895" y="241"/>
                    </a:cubicBezTo>
                    <a:cubicBezTo>
                      <a:pt x="13873" y="285"/>
                      <a:pt x="13851" y="329"/>
                      <a:pt x="13851" y="373"/>
                    </a:cubicBezTo>
                    <a:lnTo>
                      <a:pt x="13851" y="383"/>
                    </a:lnTo>
                    <a:cubicBezTo>
                      <a:pt x="13862" y="449"/>
                      <a:pt x="13905" y="504"/>
                      <a:pt x="13949" y="548"/>
                    </a:cubicBezTo>
                    <a:cubicBezTo>
                      <a:pt x="14037" y="646"/>
                      <a:pt x="14136" y="745"/>
                      <a:pt x="14223" y="843"/>
                    </a:cubicBezTo>
                    <a:cubicBezTo>
                      <a:pt x="14519" y="745"/>
                      <a:pt x="14803" y="668"/>
                      <a:pt x="15099" y="602"/>
                    </a:cubicBezTo>
                    <a:cubicBezTo>
                      <a:pt x="15197" y="580"/>
                      <a:pt x="15307" y="570"/>
                      <a:pt x="15406" y="570"/>
                    </a:cubicBezTo>
                    <a:cubicBezTo>
                      <a:pt x="15537" y="570"/>
                      <a:pt x="15657" y="592"/>
                      <a:pt x="15745" y="679"/>
                    </a:cubicBezTo>
                    <a:cubicBezTo>
                      <a:pt x="15625" y="493"/>
                      <a:pt x="15504" y="318"/>
                      <a:pt x="15373" y="132"/>
                    </a:cubicBezTo>
                    <a:cubicBezTo>
                      <a:pt x="15187" y="99"/>
                      <a:pt x="15000" y="88"/>
                      <a:pt x="14815" y="88"/>
                    </a:cubicBezTo>
                    <a:close/>
                    <a:moveTo>
                      <a:pt x="482" y="0"/>
                    </a:moveTo>
                    <a:cubicBezTo>
                      <a:pt x="450" y="22"/>
                      <a:pt x="417" y="44"/>
                      <a:pt x="395" y="77"/>
                    </a:cubicBezTo>
                    <a:cubicBezTo>
                      <a:pt x="373" y="99"/>
                      <a:pt x="362" y="120"/>
                      <a:pt x="351" y="132"/>
                    </a:cubicBezTo>
                    <a:cubicBezTo>
                      <a:pt x="319" y="208"/>
                      <a:pt x="285" y="296"/>
                      <a:pt x="263" y="373"/>
                    </a:cubicBezTo>
                    <a:cubicBezTo>
                      <a:pt x="263" y="383"/>
                      <a:pt x="253" y="383"/>
                      <a:pt x="253" y="383"/>
                    </a:cubicBezTo>
                    <a:cubicBezTo>
                      <a:pt x="209" y="548"/>
                      <a:pt x="165" y="701"/>
                      <a:pt x="132" y="854"/>
                    </a:cubicBezTo>
                    <a:cubicBezTo>
                      <a:pt x="110" y="920"/>
                      <a:pt x="100" y="996"/>
                      <a:pt x="88" y="1062"/>
                    </a:cubicBezTo>
                    <a:cubicBezTo>
                      <a:pt x="78" y="1106"/>
                      <a:pt x="66" y="1161"/>
                      <a:pt x="56" y="1215"/>
                    </a:cubicBezTo>
                    <a:cubicBezTo>
                      <a:pt x="34" y="1303"/>
                      <a:pt x="23" y="1380"/>
                      <a:pt x="1" y="1456"/>
                    </a:cubicBezTo>
                    <a:cubicBezTo>
                      <a:pt x="209" y="1336"/>
                      <a:pt x="472" y="1314"/>
                      <a:pt x="713" y="1303"/>
                    </a:cubicBezTo>
                    <a:lnTo>
                      <a:pt x="964" y="1303"/>
                    </a:lnTo>
                    <a:cubicBezTo>
                      <a:pt x="2563" y="1303"/>
                      <a:pt x="4139" y="1818"/>
                      <a:pt x="5453" y="2726"/>
                    </a:cubicBezTo>
                    <a:cubicBezTo>
                      <a:pt x="6735" y="3624"/>
                      <a:pt x="7380" y="4697"/>
                      <a:pt x="7709" y="6132"/>
                    </a:cubicBezTo>
                    <a:lnTo>
                      <a:pt x="9515" y="6132"/>
                    </a:lnTo>
                    <a:cubicBezTo>
                      <a:pt x="9559" y="5879"/>
                      <a:pt x="9625" y="5628"/>
                      <a:pt x="9691" y="5376"/>
                    </a:cubicBezTo>
                    <a:cubicBezTo>
                      <a:pt x="9986" y="4292"/>
                      <a:pt x="10336" y="3033"/>
                      <a:pt x="11289" y="2310"/>
                    </a:cubicBezTo>
                    <a:cubicBezTo>
                      <a:pt x="11606" y="2069"/>
                      <a:pt x="11957" y="1850"/>
                      <a:pt x="12318" y="1643"/>
                    </a:cubicBezTo>
                    <a:cubicBezTo>
                      <a:pt x="12263" y="1588"/>
                      <a:pt x="12209" y="1533"/>
                      <a:pt x="12165" y="1478"/>
                    </a:cubicBezTo>
                    <a:cubicBezTo>
                      <a:pt x="12121" y="1424"/>
                      <a:pt x="12077" y="1369"/>
                      <a:pt x="12044" y="1314"/>
                    </a:cubicBezTo>
                    <a:cubicBezTo>
                      <a:pt x="11990" y="1227"/>
                      <a:pt x="11924" y="1128"/>
                      <a:pt x="11891" y="1030"/>
                    </a:cubicBezTo>
                    <a:cubicBezTo>
                      <a:pt x="11705" y="1128"/>
                      <a:pt x="11519" y="1237"/>
                      <a:pt x="11333" y="1347"/>
                    </a:cubicBezTo>
                    <a:cubicBezTo>
                      <a:pt x="10194" y="2026"/>
                      <a:pt x="8957" y="2748"/>
                      <a:pt x="7643" y="2748"/>
                    </a:cubicBezTo>
                    <a:cubicBezTo>
                      <a:pt x="7511" y="2748"/>
                      <a:pt x="7391" y="2738"/>
                      <a:pt x="7260" y="2726"/>
                    </a:cubicBezTo>
                    <a:cubicBezTo>
                      <a:pt x="5793" y="2562"/>
                      <a:pt x="4632" y="1468"/>
                      <a:pt x="3307" y="821"/>
                    </a:cubicBezTo>
                    <a:cubicBezTo>
                      <a:pt x="2946" y="646"/>
                      <a:pt x="2574" y="504"/>
                      <a:pt x="2169" y="416"/>
                    </a:cubicBezTo>
                    <a:cubicBezTo>
                      <a:pt x="2092" y="405"/>
                      <a:pt x="2015" y="383"/>
                      <a:pt x="1939" y="361"/>
                    </a:cubicBezTo>
                    <a:cubicBezTo>
                      <a:pt x="1435" y="285"/>
                      <a:pt x="910" y="263"/>
                      <a:pt x="482" y="0"/>
                    </a:cubicBezTo>
                    <a:close/>
                  </a:path>
                </a:pathLst>
              </a:custGeom>
              <a:solidFill>
                <a:srgbClr val="554B69">
                  <a:alpha val="363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51"/>
              <p:cNvSpPr/>
              <p:nvPr/>
            </p:nvSpPr>
            <p:spPr>
              <a:xfrm>
                <a:off x="6859226" y="2912314"/>
                <a:ext cx="257705" cy="933185"/>
              </a:xfrm>
              <a:custGeom>
                <a:avLst/>
                <a:gdLst/>
                <a:ahLst/>
                <a:cxnLst/>
                <a:rect l="l" t="t" r="r" b="b"/>
                <a:pathLst>
                  <a:path w="8945" h="32391" extrusionOk="0">
                    <a:moveTo>
                      <a:pt x="4541" y="0"/>
                    </a:moveTo>
                    <a:cubicBezTo>
                      <a:pt x="4162" y="0"/>
                      <a:pt x="3776" y="66"/>
                      <a:pt x="3383" y="209"/>
                    </a:cubicBezTo>
                    <a:cubicBezTo>
                      <a:pt x="865" y="1117"/>
                      <a:pt x="0" y="3898"/>
                      <a:pt x="132" y="6362"/>
                    </a:cubicBezTo>
                    <a:cubicBezTo>
                      <a:pt x="339" y="10150"/>
                      <a:pt x="920" y="13949"/>
                      <a:pt x="1314" y="17726"/>
                    </a:cubicBezTo>
                    <a:cubicBezTo>
                      <a:pt x="1434" y="18887"/>
                      <a:pt x="1555" y="20048"/>
                      <a:pt x="1511" y="21219"/>
                    </a:cubicBezTo>
                    <a:cubicBezTo>
                      <a:pt x="1489" y="21821"/>
                      <a:pt x="1489" y="22566"/>
                      <a:pt x="2004" y="22872"/>
                    </a:cubicBezTo>
                    <a:cubicBezTo>
                      <a:pt x="1478" y="23288"/>
                      <a:pt x="1500" y="24087"/>
                      <a:pt x="1675" y="24734"/>
                    </a:cubicBezTo>
                    <a:cubicBezTo>
                      <a:pt x="1850" y="25379"/>
                      <a:pt x="2135" y="26047"/>
                      <a:pt x="1938" y="26682"/>
                    </a:cubicBezTo>
                    <a:cubicBezTo>
                      <a:pt x="1850" y="26989"/>
                      <a:pt x="1653" y="27262"/>
                      <a:pt x="1555" y="27558"/>
                    </a:cubicBezTo>
                    <a:cubicBezTo>
                      <a:pt x="1446" y="27865"/>
                      <a:pt x="1456" y="28248"/>
                      <a:pt x="1708" y="28445"/>
                    </a:cubicBezTo>
                    <a:cubicBezTo>
                      <a:pt x="1785" y="28510"/>
                      <a:pt x="1894" y="28554"/>
                      <a:pt x="1949" y="28642"/>
                    </a:cubicBezTo>
                    <a:cubicBezTo>
                      <a:pt x="2081" y="28883"/>
                      <a:pt x="1719" y="29135"/>
                      <a:pt x="1708" y="29408"/>
                    </a:cubicBezTo>
                    <a:cubicBezTo>
                      <a:pt x="1697" y="29671"/>
                      <a:pt x="1982" y="29836"/>
                      <a:pt x="2069" y="30077"/>
                    </a:cubicBezTo>
                    <a:cubicBezTo>
                      <a:pt x="2168" y="30361"/>
                      <a:pt x="1982" y="30656"/>
                      <a:pt x="1796" y="30887"/>
                    </a:cubicBezTo>
                    <a:cubicBezTo>
                      <a:pt x="1609" y="31106"/>
                      <a:pt x="1380" y="31347"/>
                      <a:pt x="1380" y="31642"/>
                    </a:cubicBezTo>
                    <a:cubicBezTo>
                      <a:pt x="1368" y="32197"/>
                      <a:pt x="2889" y="32390"/>
                      <a:pt x="4346" y="32390"/>
                    </a:cubicBezTo>
                    <a:cubicBezTo>
                      <a:pt x="5676" y="32390"/>
                      <a:pt x="6953" y="32229"/>
                      <a:pt x="6964" y="32036"/>
                    </a:cubicBezTo>
                    <a:cubicBezTo>
                      <a:pt x="7314" y="26934"/>
                      <a:pt x="7741" y="21799"/>
                      <a:pt x="7927" y="16697"/>
                    </a:cubicBezTo>
                    <a:cubicBezTo>
                      <a:pt x="8015" y="14190"/>
                      <a:pt x="8113" y="11671"/>
                      <a:pt x="8321" y="9175"/>
                    </a:cubicBezTo>
                    <a:cubicBezTo>
                      <a:pt x="8409" y="8201"/>
                      <a:pt x="8682" y="7292"/>
                      <a:pt x="8803" y="6340"/>
                    </a:cubicBezTo>
                    <a:cubicBezTo>
                      <a:pt x="8945" y="5255"/>
                      <a:pt x="8507" y="3898"/>
                      <a:pt x="8200" y="2869"/>
                    </a:cubicBezTo>
                    <a:cubicBezTo>
                      <a:pt x="7905" y="1927"/>
                      <a:pt x="7599" y="1303"/>
                      <a:pt x="6876" y="788"/>
                    </a:cubicBezTo>
                    <a:cubicBezTo>
                      <a:pt x="6777" y="723"/>
                      <a:pt x="6668" y="657"/>
                      <a:pt x="6558" y="591"/>
                    </a:cubicBezTo>
                    <a:cubicBezTo>
                      <a:pt x="5913" y="222"/>
                      <a:pt x="5239" y="0"/>
                      <a:pt x="4541" y="0"/>
                    </a:cubicBezTo>
                    <a:close/>
                  </a:path>
                </a:pathLst>
              </a:custGeom>
              <a:solidFill>
                <a:srgbClr val="D3B3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51"/>
              <p:cNvSpPr/>
              <p:nvPr/>
            </p:nvSpPr>
            <p:spPr>
              <a:xfrm>
                <a:off x="6920418" y="2916088"/>
                <a:ext cx="41342" cy="22443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779" extrusionOk="0">
                    <a:moveTo>
                      <a:pt x="1402" y="0"/>
                    </a:moveTo>
                    <a:cubicBezTo>
                      <a:pt x="865" y="121"/>
                      <a:pt x="373" y="373"/>
                      <a:pt x="0" y="778"/>
                    </a:cubicBezTo>
                    <a:cubicBezTo>
                      <a:pt x="361" y="482"/>
                      <a:pt x="777" y="241"/>
                      <a:pt x="1259" y="78"/>
                    </a:cubicBezTo>
                    <a:cubicBezTo>
                      <a:pt x="1314" y="56"/>
                      <a:pt x="1380" y="34"/>
                      <a:pt x="1434" y="12"/>
                    </a:cubicBezTo>
                    <a:cubicBezTo>
                      <a:pt x="1424" y="12"/>
                      <a:pt x="1412" y="0"/>
                      <a:pt x="1402" y="0"/>
                    </a:cubicBezTo>
                    <a:close/>
                  </a:path>
                </a:pathLst>
              </a:custGeom>
              <a:solidFill>
                <a:srgbClr val="8F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51"/>
              <p:cNvSpPr/>
              <p:nvPr/>
            </p:nvSpPr>
            <p:spPr>
              <a:xfrm>
                <a:off x="7092011" y="2984857"/>
                <a:ext cx="11380" cy="36934"/>
              </a:xfrm>
              <a:custGeom>
                <a:avLst/>
                <a:gdLst/>
                <a:ahLst/>
                <a:cxnLst/>
                <a:rect l="l" t="t" r="r" b="b"/>
                <a:pathLst>
                  <a:path w="395" h="1282" extrusionOk="0">
                    <a:moveTo>
                      <a:pt x="0" y="0"/>
                    </a:moveTo>
                    <a:cubicBezTo>
                      <a:pt x="44" y="110"/>
                      <a:pt x="77" y="231"/>
                      <a:pt x="120" y="351"/>
                    </a:cubicBezTo>
                    <a:cubicBezTo>
                      <a:pt x="198" y="647"/>
                      <a:pt x="296" y="953"/>
                      <a:pt x="395" y="1282"/>
                    </a:cubicBezTo>
                    <a:cubicBezTo>
                      <a:pt x="383" y="1172"/>
                      <a:pt x="383" y="1063"/>
                      <a:pt x="373" y="953"/>
                    </a:cubicBezTo>
                    <a:lnTo>
                      <a:pt x="373" y="800"/>
                    </a:lnTo>
                    <a:cubicBezTo>
                      <a:pt x="373" y="767"/>
                      <a:pt x="373" y="734"/>
                      <a:pt x="361" y="701"/>
                    </a:cubicBezTo>
                    <a:cubicBezTo>
                      <a:pt x="307" y="526"/>
                      <a:pt x="252" y="373"/>
                      <a:pt x="186" y="209"/>
                    </a:cubicBezTo>
                    <a:lnTo>
                      <a:pt x="186" y="209"/>
                    </a:lnTo>
                    <a:cubicBezTo>
                      <a:pt x="208" y="307"/>
                      <a:pt x="230" y="394"/>
                      <a:pt x="241" y="482"/>
                    </a:cubicBezTo>
                    <a:cubicBezTo>
                      <a:pt x="164" y="340"/>
                      <a:pt x="88" y="175"/>
                      <a:pt x="0" y="0"/>
                    </a:cubicBezTo>
                    <a:close/>
                  </a:path>
                </a:pathLst>
              </a:custGeom>
              <a:solidFill>
                <a:srgbClr val="ACB6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51"/>
              <p:cNvSpPr/>
              <p:nvPr/>
            </p:nvSpPr>
            <p:spPr>
              <a:xfrm>
                <a:off x="7083166" y="2964028"/>
                <a:ext cx="15817" cy="3471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205" extrusionOk="0">
                    <a:moveTo>
                      <a:pt x="1" y="1"/>
                    </a:moveTo>
                    <a:cubicBezTo>
                      <a:pt x="121" y="220"/>
                      <a:pt x="220" y="450"/>
                      <a:pt x="307" y="723"/>
                    </a:cubicBezTo>
                    <a:cubicBezTo>
                      <a:pt x="395" y="898"/>
                      <a:pt x="471" y="1063"/>
                      <a:pt x="548" y="1205"/>
                    </a:cubicBezTo>
                    <a:cubicBezTo>
                      <a:pt x="537" y="1117"/>
                      <a:pt x="515" y="1030"/>
                      <a:pt x="493" y="932"/>
                    </a:cubicBezTo>
                    <a:cubicBezTo>
                      <a:pt x="351" y="603"/>
                      <a:pt x="187" y="285"/>
                      <a:pt x="1" y="1"/>
                    </a:cubicBezTo>
                    <a:close/>
                  </a:path>
                </a:pathLst>
              </a:custGeom>
              <a:solidFill>
                <a:srgbClr val="8F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51"/>
              <p:cNvSpPr/>
              <p:nvPr/>
            </p:nvSpPr>
            <p:spPr>
              <a:xfrm>
                <a:off x="6914743" y="2916405"/>
                <a:ext cx="188648" cy="105387"/>
              </a:xfrm>
              <a:custGeom>
                <a:avLst/>
                <a:gdLst/>
                <a:ahLst/>
                <a:cxnLst/>
                <a:rect l="l" t="t" r="r" b="b"/>
                <a:pathLst>
                  <a:path w="6548" h="3658" extrusionOk="0">
                    <a:moveTo>
                      <a:pt x="1631" y="1"/>
                    </a:moveTo>
                    <a:cubicBezTo>
                      <a:pt x="1577" y="23"/>
                      <a:pt x="1511" y="45"/>
                      <a:pt x="1456" y="67"/>
                    </a:cubicBezTo>
                    <a:cubicBezTo>
                      <a:pt x="974" y="230"/>
                      <a:pt x="558" y="471"/>
                      <a:pt x="197" y="767"/>
                    </a:cubicBezTo>
                    <a:cubicBezTo>
                      <a:pt x="120" y="843"/>
                      <a:pt x="55" y="921"/>
                      <a:pt x="0" y="1008"/>
                    </a:cubicBezTo>
                    <a:cubicBezTo>
                      <a:pt x="351" y="800"/>
                      <a:pt x="777" y="624"/>
                      <a:pt x="1193" y="624"/>
                    </a:cubicBezTo>
                    <a:cubicBezTo>
                      <a:pt x="1424" y="624"/>
                      <a:pt x="1653" y="680"/>
                      <a:pt x="1862" y="811"/>
                    </a:cubicBezTo>
                    <a:cubicBezTo>
                      <a:pt x="2256" y="1062"/>
                      <a:pt x="2463" y="1522"/>
                      <a:pt x="2639" y="1950"/>
                    </a:cubicBezTo>
                    <a:cubicBezTo>
                      <a:pt x="2891" y="2530"/>
                      <a:pt x="3120" y="3099"/>
                      <a:pt x="3285" y="3658"/>
                    </a:cubicBezTo>
                    <a:lnTo>
                      <a:pt x="6548" y="3658"/>
                    </a:lnTo>
                    <a:cubicBezTo>
                      <a:pt x="6449" y="3329"/>
                      <a:pt x="6351" y="3023"/>
                      <a:pt x="6273" y="2727"/>
                    </a:cubicBezTo>
                    <a:cubicBezTo>
                      <a:pt x="6230" y="2607"/>
                      <a:pt x="6197" y="2486"/>
                      <a:pt x="6153" y="2376"/>
                    </a:cubicBezTo>
                    <a:cubicBezTo>
                      <a:pt x="6066" y="2103"/>
                      <a:pt x="5967" y="1873"/>
                      <a:pt x="5847" y="1654"/>
                    </a:cubicBezTo>
                    <a:cubicBezTo>
                      <a:pt x="5704" y="1435"/>
                      <a:pt x="5551" y="1227"/>
                      <a:pt x="5376" y="1041"/>
                    </a:cubicBezTo>
                    <a:cubicBezTo>
                      <a:pt x="5278" y="975"/>
                      <a:pt x="5179" y="899"/>
                      <a:pt x="5091" y="822"/>
                    </a:cubicBezTo>
                    <a:cubicBezTo>
                      <a:pt x="5081" y="811"/>
                      <a:pt x="5069" y="811"/>
                      <a:pt x="5047" y="800"/>
                    </a:cubicBezTo>
                    <a:lnTo>
                      <a:pt x="5047" y="800"/>
                    </a:lnTo>
                    <a:cubicBezTo>
                      <a:pt x="5321" y="1140"/>
                      <a:pt x="5606" y="1468"/>
                      <a:pt x="5847" y="1829"/>
                    </a:cubicBezTo>
                    <a:cubicBezTo>
                      <a:pt x="5945" y="1994"/>
                      <a:pt x="6066" y="2169"/>
                      <a:pt x="6120" y="2354"/>
                    </a:cubicBezTo>
                    <a:cubicBezTo>
                      <a:pt x="6142" y="2410"/>
                      <a:pt x="6197" y="2607"/>
                      <a:pt x="6142" y="2661"/>
                    </a:cubicBezTo>
                    <a:cubicBezTo>
                      <a:pt x="6142" y="2672"/>
                      <a:pt x="6132" y="2683"/>
                      <a:pt x="6120" y="2683"/>
                    </a:cubicBezTo>
                    <a:cubicBezTo>
                      <a:pt x="6110" y="2683"/>
                      <a:pt x="6098" y="2672"/>
                      <a:pt x="6076" y="2672"/>
                    </a:cubicBezTo>
                    <a:cubicBezTo>
                      <a:pt x="6055" y="2661"/>
                      <a:pt x="6033" y="2629"/>
                      <a:pt x="6011" y="2607"/>
                    </a:cubicBezTo>
                    <a:cubicBezTo>
                      <a:pt x="5836" y="2398"/>
                      <a:pt x="5660" y="2191"/>
                      <a:pt x="5475" y="1994"/>
                    </a:cubicBezTo>
                    <a:cubicBezTo>
                      <a:pt x="5419" y="1928"/>
                      <a:pt x="5354" y="1873"/>
                      <a:pt x="5300" y="1807"/>
                    </a:cubicBezTo>
                    <a:lnTo>
                      <a:pt x="5288" y="1807"/>
                    </a:lnTo>
                    <a:cubicBezTo>
                      <a:pt x="5256" y="1775"/>
                      <a:pt x="5222" y="1741"/>
                      <a:pt x="5179" y="1709"/>
                    </a:cubicBezTo>
                    <a:lnTo>
                      <a:pt x="5168" y="1697"/>
                    </a:lnTo>
                    <a:cubicBezTo>
                      <a:pt x="5102" y="1643"/>
                      <a:pt x="5037" y="1588"/>
                      <a:pt x="4960" y="1544"/>
                    </a:cubicBezTo>
                    <a:cubicBezTo>
                      <a:pt x="4949" y="1534"/>
                      <a:pt x="4927" y="1522"/>
                      <a:pt x="4905" y="1522"/>
                    </a:cubicBezTo>
                    <a:cubicBezTo>
                      <a:pt x="4883" y="1522"/>
                      <a:pt x="4872" y="1534"/>
                      <a:pt x="4872" y="1556"/>
                    </a:cubicBezTo>
                    <a:cubicBezTo>
                      <a:pt x="4872" y="1566"/>
                      <a:pt x="4883" y="1577"/>
                      <a:pt x="4883" y="1577"/>
                    </a:cubicBezTo>
                    <a:cubicBezTo>
                      <a:pt x="5234" y="2114"/>
                      <a:pt x="5847" y="2475"/>
                      <a:pt x="6055" y="3077"/>
                    </a:cubicBezTo>
                    <a:cubicBezTo>
                      <a:pt x="6066" y="3110"/>
                      <a:pt x="6076" y="3143"/>
                      <a:pt x="6066" y="3176"/>
                    </a:cubicBezTo>
                    <a:cubicBezTo>
                      <a:pt x="6044" y="3208"/>
                      <a:pt x="6011" y="3220"/>
                      <a:pt x="5978" y="3220"/>
                    </a:cubicBezTo>
                    <a:cubicBezTo>
                      <a:pt x="5956" y="3220"/>
                      <a:pt x="5923" y="3220"/>
                      <a:pt x="5901" y="3208"/>
                    </a:cubicBezTo>
                    <a:cubicBezTo>
                      <a:pt x="5814" y="3176"/>
                      <a:pt x="5716" y="3099"/>
                      <a:pt x="5628" y="3011"/>
                    </a:cubicBezTo>
                    <a:cubicBezTo>
                      <a:pt x="5453" y="2826"/>
                      <a:pt x="5266" y="2573"/>
                      <a:pt x="5212" y="2519"/>
                    </a:cubicBezTo>
                    <a:lnTo>
                      <a:pt x="5201" y="2519"/>
                    </a:lnTo>
                    <a:lnTo>
                      <a:pt x="5201" y="2508"/>
                    </a:lnTo>
                    <a:lnTo>
                      <a:pt x="5190" y="2508"/>
                    </a:lnTo>
                    <a:cubicBezTo>
                      <a:pt x="5059" y="2388"/>
                      <a:pt x="4927" y="2278"/>
                      <a:pt x="4796" y="2179"/>
                    </a:cubicBezTo>
                    <a:cubicBezTo>
                      <a:pt x="4784" y="2169"/>
                      <a:pt x="4774" y="2157"/>
                      <a:pt x="4752" y="2147"/>
                    </a:cubicBezTo>
                    <a:cubicBezTo>
                      <a:pt x="4675" y="2081"/>
                      <a:pt x="4522" y="2004"/>
                      <a:pt x="4446" y="1906"/>
                    </a:cubicBezTo>
                    <a:cubicBezTo>
                      <a:pt x="4434" y="1895"/>
                      <a:pt x="4424" y="1884"/>
                      <a:pt x="4412" y="1884"/>
                    </a:cubicBezTo>
                    <a:cubicBezTo>
                      <a:pt x="4675" y="2289"/>
                      <a:pt x="5037" y="2629"/>
                      <a:pt x="5365" y="2979"/>
                    </a:cubicBezTo>
                    <a:cubicBezTo>
                      <a:pt x="5475" y="3088"/>
                      <a:pt x="5584" y="3220"/>
                      <a:pt x="5573" y="3373"/>
                    </a:cubicBezTo>
                    <a:cubicBezTo>
                      <a:pt x="5573" y="3405"/>
                      <a:pt x="5562" y="3427"/>
                      <a:pt x="5540" y="3439"/>
                    </a:cubicBezTo>
                    <a:lnTo>
                      <a:pt x="5518" y="3439"/>
                    </a:lnTo>
                    <a:cubicBezTo>
                      <a:pt x="5507" y="3439"/>
                      <a:pt x="5485" y="3439"/>
                      <a:pt x="5475" y="3427"/>
                    </a:cubicBezTo>
                    <a:cubicBezTo>
                      <a:pt x="5463" y="3417"/>
                      <a:pt x="5441" y="3405"/>
                      <a:pt x="5419" y="3395"/>
                    </a:cubicBezTo>
                    <a:cubicBezTo>
                      <a:pt x="5157" y="3264"/>
                      <a:pt x="4916" y="3066"/>
                      <a:pt x="4686" y="2869"/>
                    </a:cubicBezTo>
                    <a:lnTo>
                      <a:pt x="4325" y="2541"/>
                    </a:lnTo>
                    <a:cubicBezTo>
                      <a:pt x="4270" y="2475"/>
                      <a:pt x="4183" y="2431"/>
                      <a:pt x="4128" y="2354"/>
                    </a:cubicBezTo>
                    <a:cubicBezTo>
                      <a:pt x="4117" y="2344"/>
                      <a:pt x="4117" y="2332"/>
                      <a:pt x="4106" y="2322"/>
                    </a:cubicBezTo>
                    <a:lnTo>
                      <a:pt x="4095" y="2311"/>
                    </a:lnTo>
                    <a:lnTo>
                      <a:pt x="4095" y="2311"/>
                    </a:lnTo>
                    <a:cubicBezTo>
                      <a:pt x="4161" y="2629"/>
                      <a:pt x="4862" y="3208"/>
                      <a:pt x="4730" y="3537"/>
                    </a:cubicBezTo>
                    <a:cubicBezTo>
                      <a:pt x="4719" y="3559"/>
                      <a:pt x="4719" y="3570"/>
                      <a:pt x="4719" y="3570"/>
                    </a:cubicBezTo>
                    <a:lnTo>
                      <a:pt x="4708" y="3570"/>
                    </a:lnTo>
                    <a:cubicBezTo>
                      <a:pt x="4183" y="3264"/>
                      <a:pt x="3723" y="2607"/>
                      <a:pt x="3394" y="2114"/>
                    </a:cubicBezTo>
                    <a:cubicBezTo>
                      <a:pt x="3230" y="1851"/>
                      <a:pt x="3066" y="1577"/>
                      <a:pt x="2945" y="1293"/>
                    </a:cubicBezTo>
                    <a:cubicBezTo>
                      <a:pt x="2901" y="1183"/>
                      <a:pt x="2869" y="1062"/>
                      <a:pt x="2836" y="942"/>
                    </a:cubicBezTo>
                    <a:cubicBezTo>
                      <a:pt x="2803" y="811"/>
                      <a:pt x="2759" y="680"/>
                      <a:pt x="2694" y="581"/>
                    </a:cubicBezTo>
                    <a:cubicBezTo>
                      <a:pt x="2617" y="483"/>
                      <a:pt x="2497" y="417"/>
                      <a:pt x="2376" y="362"/>
                    </a:cubicBezTo>
                    <a:cubicBezTo>
                      <a:pt x="2124" y="252"/>
                      <a:pt x="1872" y="132"/>
                      <a:pt x="1631" y="1"/>
                    </a:cubicBezTo>
                    <a:close/>
                  </a:path>
                </a:pathLst>
              </a:custGeom>
              <a:solidFill>
                <a:srgbClr val="554B69">
                  <a:alpha val="363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51"/>
              <p:cNvSpPr/>
              <p:nvPr/>
            </p:nvSpPr>
            <p:spPr>
              <a:xfrm>
                <a:off x="6524857" y="2923780"/>
                <a:ext cx="261508" cy="946610"/>
              </a:xfrm>
              <a:custGeom>
                <a:avLst/>
                <a:gdLst/>
                <a:ahLst/>
                <a:cxnLst/>
                <a:rect l="l" t="t" r="r" b="b"/>
                <a:pathLst>
                  <a:path w="9077" h="32857" extrusionOk="0">
                    <a:moveTo>
                      <a:pt x="4598" y="1"/>
                    </a:moveTo>
                    <a:cubicBezTo>
                      <a:pt x="3198" y="1"/>
                      <a:pt x="1808" y="678"/>
                      <a:pt x="1062" y="1935"/>
                    </a:cubicBezTo>
                    <a:cubicBezTo>
                      <a:pt x="99" y="3544"/>
                      <a:pt x="1" y="5307"/>
                      <a:pt x="208" y="7146"/>
                    </a:cubicBezTo>
                    <a:cubicBezTo>
                      <a:pt x="865" y="13178"/>
                      <a:pt x="2782" y="19244"/>
                      <a:pt x="2410" y="25353"/>
                    </a:cubicBezTo>
                    <a:cubicBezTo>
                      <a:pt x="2376" y="25945"/>
                      <a:pt x="2354" y="26623"/>
                      <a:pt x="2782" y="27029"/>
                    </a:cubicBezTo>
                    <a:cubicBezTo>
                      <a:pt x="2464" y="27390"/>
                      <a:pt x="2497" y="28003"/>
                      <a:pt x="2858" y="28321"/>
                    </a:cubicBezTo>
                    <a:cubicBezTo>
                      <a:pt x="2968" y="28430"/>
                      <a:pt x="3121" y="28529"/>
                      <a:pt x="3132" y="28682"/>
                    </a:cubicBezTo>
                    <a:cubicBezTo>
                      <a:pt x="3143" y="28857"/>
                      <a:pt x="2979" y="28978"/>
                      <a:pt x="2869" y="29120"/>
                    </a:cubicBezTo>
                    <a:cubicBezTo>
                      <a:pt x="2563" y="29503"/>
                      <a:pt x="2705" y="30051"/>
                      <a:pt x="2814" y="30533"/>
                    </a:cubicBezTo>
                    <a:cubicBezTo>
                      <a:pt x="2924" y="31014"/>
                      <a:pt x="2913" y="31627"/>
                      <a:pt x="2486" y="31857"/>
                    </a:cubicBezTo>
                    <a:cubicBezTo>
                      <a:pt x="3290" y="32428"/>
                      <a:pt x="4767" y="32857"/>
                      <a:pt x="6150" y="32857"/>
                    </a:cubicBezTo>
                    <a:cubicBezTo>
                      <a:pt x="7288" y="32857"/>
                      <a:pt x="8362" y="32566"/>
                      <a:pt x="8945" y="31824"/>
                    </a:cubicBezTo>
                    <a:cubicBezTo>
                      <a:pt x="9011" y="31737"/>
                      <a:pt x="9077" y="31627"/>
                      <a:pt x="9044" y="31518"/>
                    </a:cubicBezTo>
                    <a:cubicBezTo>
                      <a:pt x="9011" y="31419"/>
                      <a:pt x="8891" y="31375"/>
                      <a:pt x="8804" y="31309"/>
                    </a:cubicBezTo>
                    <a:cubicBezTo>
                      <a:pt x="8037" y="30773"/>
                      <a:pt x="8858" y="29766"/>
                      <a:pt x="8508" y="29120"/>
                    </a:cubicBezTo>
                    <a:cubicBezTo>
                      <a:pt x="8409" y="28934"/>
                      <a:pt x="8234" y="28813"/>
                      <a:pt x="8125" y="28638"/>
                    </a:cubicBezTo>
                    <a:cubicBezTo>
                      <a:pt x="7632" y="27893"/>
                      <a:pt x="8519" y="26854"/>
                      <a:pt x="8190" y="26032"/>
                    </a:cubicBezTo>
                    <a:cubicBezTo>
                      <a:pt x="8125" y="25857"/>
                      <a:pt x="8004" y="25715"/>
                      <a:pt x="7960" y="25540"/>
                    </a:cubicBezTo>
                    <a:cubicBezTo>
                      <a:pt x="7884" y="25190"/>
                      <a:pt x="8113" y="24839"/>
                      <a:pt x="8256" y="24511"/>
                    </a:cubicBezTo>
                    <a:cubicBezTo>
                      <a:pt x="8672" y="23536"/>
                      <a:pt x="8354" y="22419"/>
                      <a:pt x="8234" y="21358"/>
                    </a:cubicBezTo>
                    <a:cubicBezTo>
                      <a:pt x="8070" y="19956"/>
                      <a:pt x="8256" y="18543"/>
                      <a:pt x="8398" y="17131"/>
                    </a:cubicBezTo>
                    <a:cubicBezTo>
                      <a:pt x="8705" y="14208"/>
                      <a:pt x="8804" y="11251"/>
                      <a:pt x="8694" y="8317"/>
                    </a:cubicBezTo>
                    <a:cubicBezTo>
                      <a:pt x="8617" y="6029"/>
                      <a:pt x="9066" y="2164"/>
                      <a:pt x="6942" y="719"/>
                    </a:cubicBezTo>
                    <a:cubicBezTo>
                      <a:pt x="6242" y="233"/>
                      <a:pt x="5418" y="1"/>
                      <a:pt x="4598" y="1"/>
                    </a:cubicBezTo>
                    <a:close/>
                  </a:path>
                </a:pathLst>
              </a:custGeom>
              <a:solidFill>
                <a:srgbClr val="D3B3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51"/>
              <p:cNvSpPr/>
              <p:nvPr/>
            </p:nvSpPr>
            <p:spPr>
              <a:xfrm>
                <a:off x="6675937" y="2920208"/>
                <a:ext cx="9190" cy="6626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30" extrusionOk="0">
                    <a:moveTo>
                      <a:pt x="1" y="0"/>
                    </a:moveTo>
                    <a:cubicBezTo>
                      <a:pt x="56" y="66"/>
                      <a:pt x="122" y="132"/>
                      <a:pt x="176" y="208"/>
                    </a:cubicBezTo>
                    <a:cubicBezTo>
                      <a:pt x="220" y="208"/>
                      <a:pt x="275" y="219"/>
                      <a:pt x="319" y="230"/>
                    </a:cubicBezTo>
                    <a:cubicBezTo>
                      <a:pt x="187" y="164"/>
                      <a:pt x="78" y="88"/>
                      <a:pt x="1" y="0"/>
                    </a:cubicBezTo>
                    <a:close/>
                  </a:path>
                </a:pathLst>
              </a:custGeom>
              <a:solidFill>
                <a:srgbClr val="8F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51"/>
              <p:cNvSpPr/>
              <p:nvPr/>
            </p:nvSpPr>
            <p:spPr>
              <a:xfrm>
                <a:off x="6681007" y="2926171"/>
                <a:ext cx="87698" cy="95620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3319" extrusionOk="0">
                    <a:moveTo>
                      <a:pt x="0" y="1"/>
                    </a:moveTo>
                    <a:cubicBezTo>
                      <a:pt x="723" y="921"/>
                      <a:pt x="1062" y="2147"/>
                      <a:pt x="909" y="3319"/>
                    </a:cubicBezTo>
                    <a:lnTo>
                      <a:pt x="3044" y="3319"/>
                    </a:lnTo>
                    <a:cubicBezTo>
                      <a:pt x="2825" y="2202"/>
                      <a:pt x="2387" y="1217"/>
                      <a:pt x="1522" y="636"/>
                    </a:cubicBezTo>
                    <a:cubicBezTo>
                      <a:pt x="1172" y="395"/>
                      <a:pt x="569" y="253"/>
                      <a:pt x="143" y="23"/>
                    </a:cubicBezTo>
                    <a:cubicBezTo>
                      <a:pt x="99" y="12"/>
                      <a:pt x="44" y="1"/>
                      <a:pt x="0" y="1"/>
                    </a:cubicBezTo>
                    <a:close/>
                  </a:path>
                </a:pathLst>
              </a:custGeom>
              <a:solidFill>
                <a:srgbClr val="554B69">
                  <a:alpha val="363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51"/>
              <p:cNvSpPr/>
              <p:nvPr/>
            </p:nvSpPr>
            <p:spPr>
              <a:xfrm>
                <a:off x="6332752" y="1855592"/>
                <a:ext cx="587061" cy="587119"/>
              </a:xfrm>
              <a:custGeom>
                <a:avLst/>
                <a:gdLst/>
                <a:ahLst/>
                <a:cxnLst/>
                <a:rect l="l" t="t" r="r" b="b"/>
                <a:pathLst>
                  <a:path w="20377" h="20379" extrusionOk="0">
                    <a:moveTo>
                      <a:pt x="10580" y="0"/>
                    </a:moveTo>
                    <a:cubicBezTo>
                      <a:pt x="9826" y="0"/>
                      <a:pt x="9072" y="106"/>
                      <a:pt x="8344" y="329"/>
                    </a:cubicBezTo>
                    <a:cubicBezTo>
                      <a:pt x="7304" y="647"/>
                      <a:pt x="6297" y="1249"/>
                      <a:pt x="5640" y="2136"/>
                    </a:cubicBezTo>
                    <a:cubicBezTo>
                      <a:pt x="5136" y="2826"/>
                      <a:pt x="5015" y="3910"/>
                      <a:pt x="4774" y="4731"/>
                    </a:cubicBezTo>
                    <a:cubicBezTo>
                      <a:pt x="4611" y="5278"/>
                      <a:pt x="4457" y="5826"/>
                      <a:pt x="4205" y="6329"/>
                    </a:cubicBezTo>
                    <a:cubicBezTo>
                      <a:pt x="3800" y="7173"/>
                      <a:pt x="3187" y="7884"/>
                      <a:pt x="2628" y="8640"/>
                    </a:cubicBezTo>
                    <a:cubicBezTo>
                      <a:pt x="1030" y="10830"/>
                      <a:pt x="1" y="13621"/>
                      <a:pt x="548" y="16282"/>
                    </a:cubicBezTo>
                    <a:cubicBezTo>
                      <a:pt x="779" y="17421"/>
                      <a:pt x="1304" y="18516"/>
                      <a:pt x="2147" y="19304"/>
                    </a:cubicBezTo>
                    <a:cubicBezTo>
                      <a:pt x="2908" y="20026"/>
                      <a:pt x="3801" y="20379"/>
                      <a:pt x="4756" y="20379"/>
                    </a:cubicBezTo>
                    <a:cubicBezTo>
                      <a:pt x="5147" y="20379"/>
                      <a:pt x="5549" y="20319"/>
                      <a:pt x="5957" y="20202"/>
                    </a:cubicBezTo>
                    <a:lnTo>
                      <a:pt x="5957" y="20202"/>
                    </a:lnTo>
                    <a:cubicBezTo>
                      <a:pt x="5778" y="20228"/>
                      <a:pt x="5597" y="20241"/>
                      <a:pt x="5418" y="20241"/>
                    </a:cubicBezTo>
                    <a:cubicBezTo>
                      <a:pt x="3951" y="20241"/>
                      <a:pt x="2506" y="19393"/>
                      <a:pt x="1687" y="18154"/>
                    </a:cubicBezTo>
                    <a:cubicBezTo>
                      <a:pt x="767" y="16764"/>
                      <a:pt x="581" y="14968"/>
                      <a:pt x="954" y="13348"/>
                    </a:cubicBezTo>
                    <a:lnTo>
                      <a:pt x="954" y="13348"/>
                    </a:lnTo>
                    <a:cubicBezTo>
                      <a:pt x="592" y="15570"/>
                      <a:pt x="1457" y="18395"/>
                      <a:pt x="3603" y="19435"/>
                    </a:cubicBezTo>
                    <a:cubicBezTo>
                      <a:pt x="4178" y="19709"/>
                      <a:pt x="4808" y="19824"/>
                      <a:pt x="5442" y="19824"/>
                    </a:cubicBezTo>
                    <a:cubicBezTo>
                      <a:pt x="5824" y="19824"/>
                      <a:pt x="6207" y="19783"/>
                      <a:pt x="6581" y="19709"/>
                    </a:cubicBezTo>
                    <a:cubicBezTo>
                      <a:pt x="7380" y="19555"/>
                      <a:pt x="8146" y="19260"/>
                      <a:pt x="8847" y="18833"/>
                    </a:cubicBezTo>
                    <a:cubicBezTo>
                      <a:pt x="10194" y="18034"/>
                      <a:pt x="11377" y="16731"/>
                      <a:pt x="12942" y="16654"/>
                    </a:cubicBezTo>
                    <a:cubicBezTo>
                      <a:pt x="12993" y="16651"/>
                      <a:pt x="13045" y="16649"/>
                      <a:pt x="13097" y="16649"/>
                    </a:cubicBezTo>
                    <a:cubicBezTo>
                      <a:pt x="13566" y="16649"/>
                      <a:pt x="14060" y="16778"/>
                      <a:pt x="14562" y="16906"/>
                    </a:cubicBezTo>
                    <a:cubicBezTo>
                      <a:pt x="15079" y="17039"/>
                      <a:pt x="15595" y="17166"/>
                      <a:pt x="16088" y="17166"/>
                    </a:cubicBezTo>
                    <a:cubicBezTo>
                      <a:pt x="16243" y="17166"/>
                      <a:pt x="16395" y="17154"/>
                      <a:pt x="16545" y="17125"/>
                    </a:cubicBezTo>
                    <a:cubicBezTo>
                      <a:pt x="17639" y="16895"/>
                      <a:pt x="18099" y="15910"/>
                      <a:pt x="18482" y="14957"/>
                    </a:cubicBezTo>
                    <a:cubicBezTo>
                      <a:pt x="19041" y="13589"/>
                      <a:pt x="19304" y="12088"/>
                      <a:pt x="19260" y="10611"/>
                    </a:cubicBezTo>
                    <a:cubicBezTo>
                      <a:pt x="19216" y="9100"/>
                      <a:pt x="18832" y="7698"/>
                      <a:pt x="18438" y="6253"/>
                    </a:cubicBezTo>
                    <a:lnTo>
                      <a:pt x="18438" y="6253"/>
                    </a:lnTo>
                    <a:cubicBezTo>
                      <a:pt x="20070" y="9176"/>
                      <a:pt x="19883" y="13249"/>
                      <a:pt x="18504" y="16238"/>
                    </a:cubicBezTo>
                    <a:cubicBezTo>
                      <a:pt x="18503" y="16243"/>
                      <a:pt x="18513" y="16245"/>
                      <a:pt x="18532" y="16245"/>
                    </a:cubicBezTo>
                    <a:cubicBezTo>
                      <a:pt x="18658" y="16245"/>
                      <a:pt x="19177" y="16155"/>
                      <a:pt x="19282" y="16041"/>
                    </a:cubicBezTo>
                    <a:cubicBezTo>
                      <a:pt x="19489" y="15800"/>
                      <a:pt x="19511" y="15362"/>
                      <a:pt x="19610" y="15078"/>
                    </a:cubicBezTo>
                    <a:cubicBezTo>
                      <a:pt x="19895" y="14300"/>
                      <a:pt x="20080" y="13490"/>
                      <a:pt x="20179" y="12669"/>
                    </a:cubicBezTo>
                    <a:cubicBezTo>
                      <a:pt x="20377" y="11059"/>
                      <a:pt x="20234" y="9406"/>
                      <a:pt x="19807" y="7830"/>
                    </a:cubicBezTo>
                    <a:cubicBezTo>
                      <a:pt x="19270" y="5837"/>
                      <a:pt x="18253" y="3954"/>
                      <a:pt x="16764" y="2519"/>
                    </a:cubicBezTo>
                    <a:cubicBezTo>
                      <a:pt x="15136" y="957"/>
                      <a:pt x="12854" y="0"/>
                      <a:pt x="10580" y="0"/>
                    </a:cubicBezTo>
                    <a:close/>
                  </a:path>
                </a:pathLst>
              </a:custGeom>
              <a:solidFill>
                <a:srgbClr val="B39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51"/>
              <p:cNvSpPr/>
              <p:nvPr/>
            </p:nvSpPr>
            <p:spPr>
              <a:xfrm>
                <a:off x="6334336" y="1857205"/>
                <a:ext cx="300632" cy="585218"/>
              </a:xfrm>
              <a:custGeom>
                <a:avLst/>
                <a:gdLst/>
                <a:ahLst/>
                <a:cxnLst/>
                <a:rect l="l" t="t" r="r" b="b"/>
                <a:pathLst>
                  <a:path w="10435" h="20313" extrusionOk="0">
                    <a:moveTo>
                      <a:pt x="7091" y="7790"/>
                    </a:moveTo>
                    <a:cubicBezTo>
                      <a:pt x="7092" y="7792"/>
                      <a:pt x="7094" y="7794"/>
                      <a:pt x="7096" y="7796"/>
                    </a:cubicBezTo>
                    <a:cubicBezTo>
                      <a:pt x="7094" y="7794"/>
                      <a:pt x="7092" y="7792"/>
                      <a:pt x="7091" y="7790"/>
                    </a:cubicBezTo>
                    <a:close/>
                    <a:moveTo>
                      <a:pt x="9964" y="0"/>
                    </a:moveTo>
                    <a:cubicBezTo>
                      <a:pt x="9417" y="110"/>
                      <a:pt x="8891" y="98"/>
                      <a:pt x="8344" y="263"/>
                    </a:cubicBezTo>
                    <a:cubicBezTo>
                      <a:pt x="7303" y="580"/>
                      <a:pt x="6296" y="1183"/>
                      <a:pt x="5639" y="2069"/>
                    </a:cubicBezTo>
                    <a:cubicBezTo>
                      <a:pt x="5135" y="2759"/>
                      <a:pt x="5015" y="3854"/>
                      <a:pt x="4775" y="4664"/>
                    </a:cubicBezTo>
                    <a:cubicBezTo>
                      <a:pt x="4610" y="5212"/>
                      <a:pt x="4457" y="5759"/>
                      <a:pt x="4205" y="6273"/>
                    </a:cubicBezTo>
                    <a:cubicBezTo>
                      <a:pt x="3800" y="7105"/>
                      <a:pt x="3187" y="7818"/>
                      <a:pt x="2629" y="8573"/>
                    </a:cubicBezTo>
                    <a:cubicBezTo>
                      <a:pt x="1030" y="10774"/>
                      <a:pt x="1" y="13555"/>
                      <a:pt x="548" y="16226"/>
                    </a:cubicBezTo>
                    <a:cubicBezTo>
                      <a:pt x="778" y="17353"/>
                      <a:pt x="1303" y="18448"/>
                      <a:pt x="2147" y="19248"/>
                    </a:cubicBezTo>
                    <a:cubicBezTo>
                      <a:pt x="2907" y="19961"/>
                      <a:pt x="3798" y="20312"/>
                      <a:pt x="4752" y="20312"/>
                    </a:cubicBezTo>
                    <a:cubicBezTo>
                      <a:pt x="5145" y="20312"/>
                      <a:pt x="5548" y="20253"/>
                      <a:pt x="5957" y="20134"/>
                    </a:cubicBezTo>
                    <a:lnTo>
                      <a:pt x="5957" y="20134"/>
                    </a:lnTo>
                    <a:cubicBezTo>
                      <a:pt x="5771" y="20163"/>
                      <a:pt x="5584" y="20177"/>
                      <a:pt x="5397" y="20177"/>
                    </a:cubicBezTo>
                    <a:cubicBezTo>
                      <a:pt x="3938" y="20177"/>
                      <a:pt x="2502" y="19331"/>
                      <a:pt x="1687" y="18098"/>
                    </a:cubicBezTo>
                    <a:cubicBezTo>
                      <a:pt x="767" y="16708"/>
                      <a:pt x="581" y="14901"/>
                      <a:pt x="953" y="13280"/>
                    </a:cubicBezTo>
                    <a:lnTo>
                      <a:pt x="953" y="13280"/>
                    </a:lnTo>
                    <a:cubicBezTo>
                      <a:pt x="592" y="15503"/>
                      <a:pt x="1457" y="18328"/>
                      <a:pt x="3603" y="19368"/>
                    </a:cubicBezTo>
                    <a:cubicBezTo>
                      <a:pt x="4194" y="19653"/>
                      <a:pt x="4763" y="19686"/>
                      <a:pt x="5388" y="19752"/>
                    </a:cubicBezTo>
                    <a:cubicBezTo>
                      <a:pt x="4293" y="18766"/>
                      <a:pt x="3362" y="17540"/>
                      <a:pt x="3001" y="16105"/>
                    </a:cubicBezTo>
                    <a:cubicBezTo>
                      <a:pt x="2672" y="14803"/>
                      <a:pt x="2683" y="13193"/>
                      <a:pt x="3067" y="11901"/>
                    </a:cubicBezTo>
                    <a:cubicBezTo>
                      <a:pt x="3471" y="10533"/>
                      <a:pt x="4216" y="9295"/>
                      <a:pt x="4621" y="7927"/>
                    </a:cubicBezTo>
                    <a:lnTo>
                      <a:pt x="4621" y="7927"/>
                    </a:lnTo>
                    <a:cubicBezTo>
                      <a:pt x="3811" y="10796"/>
                      <a:pt x="2946" y="13718"/>
                      <a:pt x="4084" y="16653"/>
                    </a:cubicBezTo>
                    <a:cubicBezTo>
                      <a:pt x="4409" y="17490"/>
                      <a:pt x="5333" y="19667"/>
                      <a:pt x="6427" y="19667"/>
                    </a:cubicBezTo>
                    <a:cubicBezTo>
                      <a:pt x="6478" y="19667"/>
                      <a:pt x="6529" y="19662"/>
                      <a:pt x="6581" y="19653"/>
                    </a:cubicBezTo>
                    <a:cubicBezTo>
                      <a:pt x="7271" y="19511"/>
                      <a:pt x="7851" y="19083"/>
                      <a:pt x="8529" y="18985"/>
                    </a:cubicBezTo>
                    <a:cubicBezTo>
                      <a:pt x="7534" y="18755"/>
                      <a:pt x="6756" y="18153"/>
                      <a:pt x="6143" y="17343"/>
                    </a:cubicBezTo>
                    <a:cubicBezTo>
                      <a:pt x="5810" y="16878"/>
                      <a:pt x="5553" y="16370"/>
                      <a:pt x="5340" y="15839"/>
                    </a:cubicBezTo>
                    <a:lnTo>
                      <a:pt x="5340" y="15839"/>
                    </a:lnTo>
                    <a:cubicBezTo>
                      <a:pt x="5728" y="16623"/>
                      <a:pt x="6320" y="17306"/>
                      <a:pt x="7040" y="17791"/>
                    </a:cubicBezTo>
                    <a:cubicBezTo>
                      <a:pt x="7567" y="18146"/>
                      <a:pt x="8176" y="18394"/>
                      <a:pt x="8798" y="18394"/>
                    </a:cubicBezTo>
                    <a:cubicBezTo>
                      <a:pt x="8810" y="18394"/>
                      <a:pt x="8823" y="18394"/>
                      <a:pt x="8836" y="18394"/>
                    </a:cubicBezTo>
                    <a:cubicBezTo>
                      <a:pt x="9023" y="18394"/>
                      <a:pt x="9220" y="18361"/>
                      <a:pt x="9405" y="18306"/>
                    </a:cubicBezTo>
                    <a:cubicBezTo>
                      <a:pt x="9833" y="18175"/>
                      <a:pt x="10227" y="17901"/>
                      <a:pt x="10435" y="17507"/>
                    </a:cubicBezTo>
                    <a:lnTo>
                      <a:pt x="10435" y="17507"/>
                    </a:lnTo>
                    <a:cubicBezTo>
                      <a:pt x="10094" y="17764"/>
                      <a:pt x="9670" y="17880"/>
                      <a:pt x="9244" y="17880"/>
                    </a:cubicBezTo>
                    <a:cubicBezTo>
                      <a:pt x="8998" y="17880"/>
                      <a:pt x="8751" y="17841"/>
                      <a:pt x="8519" y="17769"/>
                    </a:cubicBezTo>
                    <a:cubicBezTo>
                      <a:pt x="7873" y="17572"/>
                      <a:pt x="7325" y="17146"/>
                      <a:pt x="6865" y="16653"/>
                    </a:cubicBezTo>
                    <a:cubicBezTo>
                      <a:pt x="6373" y="16127"/>
                      <a:pt x="5967" y="15503"/>
                      <a:pt x="5672" y="14835"/>
                    </a:cubicBezTo>
                    <a:cubicBezTo>
                      <a:pt x="5048" y="13401"/>
                      <a:pt x="4960" y="11781"/>
                      <a:pt x="5092" y="10204"/>
                    </a:cubicBezTo>
                    <a:cubicBezTo>
                      <a:pt x="5156" y="9506"/>
                      <a:pt x="5326" y="7344"/>
                      <a:pt x="6355" y="7344"/>
                    </a:cubicBezTo>
                    <a:cubicBezTo>
                      <a:pt x="6376" y="7344"/>
                      <a:pt x="6396" y="7345"/>
                      <a:pt x="6417" y="7346"/>
                    </a:cubicBezTo>
                    <a:cubicBezTo>
                      <a:pt x="6699" y="7368"/>
                      <a:pt x="6917" y="7573"/>
                      <a:pt x="7091" y="7790"/>
                    </a:cubicBezTo>
                    <a:lnTo>
                      <a:pt x="7091" y="7790"/>
                    </a:lnTo>
                    <a:cubicBezTo>
                      <a:pt x="6766" y="7381"/>
                      <a:pt x="6689" y="6479"/>
                      <a:pt x="6570" y="5978"/>
                    </a:cubicBezTo>
                    <a:cubicBezTo>
                      <a:pt x="6285" y="4796"/>
                      <a:pt x="6515" y="3526"/>
                      <a:pt x="7040" y="2453"/>
                    </a:cubicBezTo>
                    <a:cubicBezTo>
                      <a:pt x="7610" y="1259"/>
                      <a:pt x="8672" y="263"/>
                      <a:pt x="9964" y="0"/>
                    </a:cubicBezTo>
                    <a:close/>
                  </a:path>
                </a:pathLst>
              </a:custGeom>
              <a:solidFill>
                <a:srgbClr val="141414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1"/>
              <p:cNvSpPr/>
              <p:nvPr/>
            </p:nvSpPr>
            <p:spPr>
              <a:xfrm>
                <a:off x="6451363" y="2488374"/>
                <a:ext cx="141976" cy="22492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7807" extrusionOk="0">
                    <a:moveTo>
                      <a:pt x="4927" y="1511"/>
                    </a:moveTo>
                    <a:cubicBezTo>
                      <a:pt x="4927" y="1511"/>
                      <a:pt x="4927" y="1511"/>
                      <a:pt x="4927" y="1511"/>
                    </a:cubicBezTo>
                    <a:lnTo>
                      <a:pt x="4927" y="1511"/>
                    </a:lnTo>
                    <a:cubicBezTo>
                      <a:pt x="4927" y="1511"/>
                      <a:pt x="4927" y="1511"/>
                      <a:pt x="4927" y="1511"/>
                    </a:cubicBezTo>
                    <a:close/>
                    <a:moveTo>
                      <a:pt x="2749" y="0"/>
                    </a:moveTo>
                    <a:cubicBezTo>
                      <a:pt x="1939" y="2004"/>
                      <a:pt x="997" y="4019"/>
                      <a:pt x="77" y="5989"/>
                    </a:cubicBezTo>
                    <a:cubicBezTo>
                      <a:pt x="44" y="6066"/>
                      <a:pt x="0" y="6143"/>
                      <a:pt x="22" y="6219"/>
                    </a:cubicBezTo>
                    <a:cubicBezTo>
                      <a:pt x="22" y="6285"/>
                      <a:pt x="66" y="6340"/>
                      <a:pt x="110" y="6394"/>
                    </a:cubicBezTo>
                    <a:cubicBezTo>
                      <a:pt x="472" y="6876"/>
                      <a:pt x="898" y="7314"/>
                      <a:pt x="1380" y="7686"/>
                    </a:cubicBezTo>
                    <a:cubicBezTo>
                      <a:pt x="1457" y="7741"/>
                      <a:pt x="1545" y="7807"/>
                      <a:pt x="1643" y="7807"/>
                    </a:cubicBezTo>
                    <a:cubicBezTo>
                      <a:pt x="1785" y="7807"/>
                      <a:pt x="1884" y="7697"/>
                      <a:pt x="1971" y="7598"/>
                    </a:cubicBezTo>
                    <a:cubicBezTo>
                      <a:pt x="3438" y="5858"/>
                      <a:pt x="4194" y="3657"/>
                      <a:pt x="4927" y="1511"/>
                    </a:cubicBezTo>
                    <a:lnTo>
                      <a:pt x="4927" y="1511"/>
                    </a:lnTo>
                    <a:cubicBezTo>
                      <a:pt x="4927" y="1512"/>
                      <a:pt x="4925" y="1513"/>
                      <a:pt x="4923" y="1513"/>
                    </a:cubicBezTo>
                    <a:cubicBezTo>
                      <a:pt x="4818" y="1513"/>
                      <a:pt x="2920" y="129"/>
                      <a:pt x="2749" y="0"/>
                    </a:cubicBezTo>
                    <a:close/>
                  </a:path>
                </a:pathLst>
              </a:custGeom>
              <a:solidFill>
                <a:srgbClr val="FFE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1"/>
              <p:cNvSpPr/>
              <p:nvPr/>
            </p:nvSpPr>
            <p:spPr>
              <a:xfrm>
                <a:off x="6533068" y="2616435"/>
                <a:ext cx="29040" cy="57418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1993" extrusionOk="0">
                    <a:moveTo>
                      <a:pt x="1008" y="0"/>
                    </a:moveTo>
                    <a:cubicBezTo>
                      <a:pt x="712" y="679"/>
                      <a:pt x="383" y="1336"/>
                      <a:pt x="1" y="1960"/>
                    </a:cubicBezTo>
                    <a:lnTo>
                      <a:pt x="11" y="1971"/>
                    </a:lnTo>
                    <a:cubicBezTo>
                      <a:pt x="11" y="1982"/>
                      <a:pt x="22" y="1982"/>
                      <a:pt x="22" y="1993"/>
                    </a:cubicBezTo>
                    <a:cubicBezTo>
                      <a:pt x="395" y="1358"/>
                      <a:pt x="723" y="679"/>
                      <a:pt x="1008" y="0"/>
                    </a:cubicBezTo>
                    <a:close/>
                  </a:path>
                </a:pathLst>
              </a:custGeom>
              <a:solidFill>
                <a:srgbClr val="5D8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51"/>
              <p:cNvSpPr/>
              <p:nvPr/>
            </p:nvSpPr>
            <p:spPr>
              <a:xfrm>
                <a:off x="6459890" y="2540088"/>
                <a:ext cx="119273" cy="134399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665" extrusionOk="0">
                    <a:moveTo>
                      <a:pt x="1697" y="1"/>
                    </a:moveTo>
                    <a:cubicBezTo>
                      <a:pt x="1150" y="1249"/>
                      <a:pt x="580" y="2508"/>
                      <a:pt x="0" y="3745"/>
                    </a:cubicBezTo>
                    <a:cubicBezTo>
                      <a:pt x="99" y="3679"/>
                      <a:pt x="208" y="3570"/>
                      <a:pt x="296" y="3570"/>
                    </a:cubicBezTo>
                    <a:cubicBezTo>
                      <a:pt x="361" y="3570"/>
                      <a:pt x="405" y="3614"/>
                      <a:pt x="438" y="3713"/>
                    </a:cubicBezTo>
                    <a:cubicBezTo>
                      <a:pt x="427" y="3581"/>
                      <a:pt x="504" y="3439"/>
                      <a:pt x="646" y="3406"/>
                    </a:cubicBezTo>
                    <a:cubicBezTo>
                      <a:pt x="657" y="3395"/>
                      <a:pt x="679" y="3395"/>
                      <a:pt x="701" y="3395"/>
                    </a:cubicBezTo>
                    <a:cubicBezTo>
                      <a:pt x="821" y="3395"/>
                      <a:pt x="942" y="3482"/>
                      <a:pt x="974" y="3603"/>
                    </a:cubicBezTo>
                    <a:cubicBezTo>
                      <a:pt x="1030" y="3548"/>
                      <a:pt x="1095" y="3526"/>
                      <a:pt x="1172" y="3526"/>
                    </a:cubicBezTo>
                    <a:cubicBezTo>
                      <a:pt x="1249" y="3526"/>
                      <a:pt x="1325" y="3559"/>
                      <a:pt x="1380" y="3614"/>
                    </a:cubicBezTo>
                    <a:cubicBezTo>
                      <a:pt x="1412" y="3657"/>
                      <a:pt x="1434" y="3713"/>
                      <a:pt x="1446" y="3767"/>
                    </a:cubicBezTo>
                    <a:cubicBezTo>
                      <a:pt x="1456" y="3855"/>
                      <a:pt x="1434" y="3964"/>
                      <a:pt x="1369" y="4030"/>
                    </a:cubicBezTo>
                    <a:cubicBezTo>
                      <a:pt x="1412" y="4063"/>
                      <a:pt x="1434" y="4117"/>
                      <a:pt x="1446" y="4173"/>
                    </a:cubicBezTo>
                    <a:cubicBezTo>
                      <a:pt x="1468" y="4304"/>
                      <a:pt x="1402" y="4446"/>
                      <a:pt x="1270" y="4479"/>
                    </a:cubicBezTo>
                    <a:cubicBezTo>
                      <a:pt x="1336" y="4533"/>
                      <a:pt x="1412" y="4599"/>
                      <a:pt x="1478" y="4665"/>
                    </a:cubicBezTo>
                    <a:cubicBezTo>
                      <a:pt x="1500" y="4567"/>
                      <a:pt x="1609" y="4523"/>
                      <a:pt x="1697" y="4523"/>
                    </a:cubicBezTo>
                    <a:cubicBezTo>
                      <a:pt x="1785" y="4523"/>
                      <a:pt x="1862" y="4555"/>
                      <a:pt x="1894" y="4632"/>
                    </a:cubicBezTo>
                    <a:lnTo>
                      <a:pt x="1894" y="4621"/>
                    </a:lnTo>
                    <a:cubicBezTo>
                      <a:pt x="1884" y="4533"/>
                      <a:pt x="1949" y="4435"/>
                      <a:pt x="2037" y="4424"/>
                    </a:cubicBezTo>
                    <a:lnTo>
                      <a:pt x="2059" y="4424"/>
                    </a:lnTo>
                    <a:cubicBezTo>
                      <a:pt x="2135" y="4424"/>
                      <a:pt x="2212" y="4501"/>
                      <a:pt x="2223" y="4577"/>
                    </a:cubicBezTo>
                    <a:lnTo>
                      <a:pt x="2223" y="4589"/>
                    </a:lnTo>
                    <a:cubicBezTo>
                      <a:pt x="2266" y="4555"/>
                      <a:pt x="2322" y="4533"/>
                      <a:pt x="2376" y="4533"/>
                    </a:cubicBezTo>
                    <a:cubicBezTo>
                      <a:pt x="2431" y="4533"/>
                      <a:pt x="2497" y="4555"/>
                      <a:pt x="2541" y="4610"/>
                    </a:cubicBezTo>
                    <a:cubicBezTo>
                      <a:pt x="2923" y="3986"/>
                      <a:pt x="3252" y="3329"/>
                      <a:pt x="3548" y="2650"/>
                    </a:cubicBezTo>
                    <a:cubicBezTo>
                      <a:pt x="3755" y="2136"/>
                      <a:pt x="3952" y="1621"/>
                      <a:pt x="4139" y="1095"/>
                    </a:cubicBezTo>
                    <a:cubicBezTo>
                      <a:pt x="3548" y="898"/>
                      <a:pt x="2935" y="679"/>
                      <a:pt x="2836" y="636"/>
                    </a:cubicBezTo>
                    <a:cubicBezTo>
                      <a:pt x="2420" y="439"/>
                      <a:pt x="2059" y="231"/>
                      <a:pt x="1697" y="1"/>
                    </a:cubicBezTo>
                    <a:close/>
                  </a:path>
                </a:pathLst>
              </a:custGeom>
              <a:solidFill>
                <a:srgbClr val="FFC7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51"/>
              <p:cNvSpPr/>
              <p:nvPr/>
            </p:nvSpPr>
            <p:spPr>
              <a:xfrm>
                <a:off x="6917249" y="2395635"/>
                <a:ext cx="170670" cy="227138"/>
              </a:xfrm>
              <a:custGeom>
                <a:avLst/>
                <a:gdLst/>
                <a:ahLst/>
                <a:cxnLst/>
                <a:rect l="l" t="t" r="r" b="b"/>
                <a:pathLst>
                  <a:path w="5924" h="7884" extrusionOk="0">
                    <a:moveTo>
                      <a:pt x="2103" y="0"/>
                    </a:moveTo>
                    <a:cubicBezTo>
                      <a:pt x="2103" y="0"/>
                      <a:pt x="2103" y="0"/>
                      <a:pt x="2103" y="0"/>
                    </a:cubicBezTo>
                    <a:lnTo>
                      <a:pt x="921" y="986"/>
                    </a:lnTo>
                    <a:cubicBezTo>
                      <a:pt x="680" y="1194"/>
                      <a:pt x="11" y="1566"/>
                      <a:pt x="1" y="1938"/>
                    </a:cubicBezTo>
                    <a:cubicBezTo>
                      <a:pt x="1" y="2092"/>
                      <a:pt x="67" y="2245"/>
                      <a:pt x="143" y="2387"/>
                    </a:cubicBezTo>
                    <a:cubicBezTo>
                      <a:pt x="1162" y="4369"/>
                      <a:pt x="2497" y="6153"/>
                      <a:pt x="4019" y="7796"/>
                    </a:cubicBezTo>
                    <a:cubicBezTo>
                      <a:pt x="4052" y="7839"/>
                      <a:pt x="4106" y="7883"/>
                      <a:pt x="4161" y="7883"/>
                    </a:cubicBezTo>
                    <a:cubicBezTo>
                      <a:pt x="4205" y="7873"/>
                      <a:pt x="4249" y="7851"/>
                      <a:pt x="4281" y="7817"/>
                    </a:cubicBezTo>
                    <a:cubicBezTo>
                      <a:pt x="4479" y="7642"/>
                      <a:pt x="4687" y="7479"/>
                      <a:pt x="4895" y="7303"/>
                    </a:cubicBezTo>
                    <a:cubicBezTo>
                      <a:pt x="5234" y="7007"/>
                      <a:pt x="5585" y="6723"/>
                      <a:pt x="5924" y="6438"/>
                    </a:cubicBezTo>
                    <a:cubicBezTo>
                      <a:pt x="5169" y="5365"/>
                      <a:pt x="4446" y="4260"/>
                      <a:pt x="3778" y="3121"/>
                    </a:cubicBezTo>
                    <a:cubicBezTo>
                      <a:pt x="3449" y="2552"/>
                      <a:pt x="3121" y="1982"/>
                      <a:pt x="2814" y="1402"/>
                    </a:cubicBezTo>
                    <a:cubicBezTo>
                      <a:pt x="2749" y="1282"/>
                      <a:pt x="2119" y="0"/>
                      <a:pt x="2103" y="0"/>
                    </a:cubicBezTo>
                    <a:close/>
                  </a:path>
                </a:pathLst>
              </a:custGeom>
              <a:solidFill>
                <a:srgbClr val="FFE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51"/>
              <p:cNvSpPr/>
              <p:nvPr/>
            </p:nvSpPr>
            <p:spPr>
              <a:xfrm>
                <a:off x="6481325" y="2247062"/>
                <a:ext cx="547304" cy="676632"/>
              </a:xfrm>
              <a:custGeom>
                <a:avLst/>
                <a:gdLst/>
                <a:ahLst/>
                <a:cxnLst/>
                <a:rect l="l" t="t" r="r" b="b"/>
                <a:pathLst>
                  <a:path w="18997" h="23486" extrusionOk="0">
                    <a:moveTo>
                      <a:pt x="12710" y="1"/>
                    </a:moveTo>
                    <a:cubicBezTo>
                      <a:pt x="12646" y="1"/>
                      <a:pt x="12580" y="1"/>
                      <a:pt x="12515" y="1"/>
                    </a:cubicBezTo>
                    <a:cubicBezTo>
                      <a:pt x="11059" y="1"/>
                      <a:pt x="9471" y="88"/>
                      <a:pt x="8070" y="537"/>
                    </a:cubicBezTo>
                    <a:cubicBezTo>
                      <a:pt x="6592" y="1019"/>
                      <a:pt x="5048" y="1566"/>
                      <a:pt x="3636" y="2267"/>
                    </a:cubicBezTo>
                    <a:cubicBezTo>
                      <a:pt x="3515" y="2332"/>
                      <a:pt x="3395" y="2398"/>
                      <a:pt x="3296" y="2486"/>
                    </a:cubicBezTo>
                    <a:cubicBezTo>
                      <a:pt x="3187" y="2595"/>
                      <a:pt x="3121" y="2727"/>
                      <a:pt x="3055" y="2869"/>
                    </a:cubicBezTo>
                    <a:cubicBezTo>
                      <a:pt x="1950" y="5048"/>
                      <a:pt x="865" y="7194"/>
                      <a:pt x="1" y="9482"/>
                    </a:cubicBezTo>
                    <a:cubicBezTo>
                      <a:pt x="680" y="10018"/>
                      <a:pt x="1303" y="10424"/>
                      <a:pt x="2092" y="10807"/>
                    </a:cubicBezTo>
                    <a:cubicBezTo>
                      <a:pt x="2276" y="10889"/>
                      <a:pt x="4261" y="11583"/>
                      <a:pt x="4526" y="11583"/>
                    </a:cubicBezTo>
                    <a:cubicBezTo>
                      <a:pt x="4545" y="11583"/>
                      <a:pt x="4555" y="11580"/>
                      <a:pt x="4556" y="11573"/>
                    </a:cubicBezTo>
                    <a:cubicBezTo>
                      <a:pt x="4654" y="10631"/>
                      <a:pt x="4544" y="9657"/>
                      <a:pt x="4402" y="8738"/>
                    </a:cubicBezTo>
                    <a:lnTo>
                      <a:pt x="4402" y="8738"/>
                    </a:lnTo>
                    <a:cubicBezTo>
                      <a:pt x="4895" y="10402"/>
                      <a:pt x="5278" y="12110"/>
                      <a:pt x="5573" y="13818"/>
                    </a:cubicBezTo>
                    <a:cubicBezTo>
                      <a:pt x="5245" y="13828"/>
                      <a:pt x="5026" y="14212"/>
                      <a:pt x="5081" y="14541"/>
                    </a:cubicBezTo>
                    <a:cubicBezTo>
                      <a:pt x="5135" y="14880"/>
                      <a:pt x="5475" y="15066"/>
                      <a:pt x="5551" y="15351"/>
                    </a:cubicBezTo>
                    <a:cubicBezTo>
                      <a:pt x="5639" y="15723"/>
                      <a:pt x="5081" y="16183"/>
                      <a:pt x="4950" y="16566"/>
                    </a:cubicBezTo>
                    <a:cubicBezTo>
                      <a:pt x="4763" y="17081"/>
                      <a:pt x="4731" y="17650"/>
                      <a:pt x="4632" y="18186"/>
                    </a:cubicBezTo>
                    <a:cubicBezTo>
                      <a:pt x="4468" y="19084"/>
                      <a:pt x="4096" y="19960"/>
                      <a:pt x="3559" y="20694"/>
                    </a:cubicBezTo>
                    <a:cubicBezTo>
                      <a:pt x="4062" y="21055"/>
                      <a:pt x="4731" y="21044"/>
                      <a:pt x="5333" y="21164"/>
                    </a:cubicBezTo>
                    <a:cubicBezTo>
                      <a:pt x="5738" y="21252"/>
                      <a:pt x="6110" y="21394"/>
                      <a:pt x="6471" y="21570"/>
                    </a:cubicBezTo>
                    <a:cubicBezTo>
                      <a:pt x="7796" y="22215"/>
                      <a:pt x="8957" y="23310"/>
                      <a:pt x="10424" y="23463"/>
                    </a:cubicBezTo>
                    <a:cubicBezTo>
                      <a:pt x="10555" y="23478"/>
                      <a:pt x="10686" y="23485"/>
                      <a:pt x="10815" y="23485"/>
                    </a:cubicBezTo>
                    <a:cubicBezTo>
                      <a:pt x="12117" y="23485"/>
                      <a:pt x="13352" y="22772"/>
                      <a:pt x="14497" y="22095"/>
                    </a:cubicBezTo>
                    <a:cubicBezTo>
                      <a:pt x="15571" y="21460"/>
                      <a:pt x="16765" y="20832"/>
                      <a:pt x="17984" y="20832"/>
                    </a:cubicBezTo>
                    <a:cubicBezTo>
                      <a:pt x="18193" y="20832"/>
                      <a:pt x="18403" y="20851"/>
                      <a:pt x="18614" y="20891"/>
                    </a:cubicBezTo>
                    <a:cubicBezTo>
                      <a:pt x="17245" y="19030"/>
                      <a:pt x="16336" y="16730"/>
                      <a:pt x="15274" y="14682"/>
                    </a:cubicBezTo>
                    <a:cubicBezTo>
                      <a:pt x="15217" y="14560"/>
                      <a:pt x="15103" y="14420"/>
                      <a:pt x="14981" y="14420"/>
                    </a:cubicBezTo>
                    <a:cubicBezTo>
                      <a:pt x="14962" y="14420"/>
                      <a:pt x="14943" y="14424"/>
                      <a:pt x="14923" y="14431"/>
                    </a:cubicBezTo>
                    <a:cubicBezTo>
                      <a:pt x="14913" y="13828"/>
                      <a:pt x="15318" y="13193"/>
                      <a:pt x="15033" y="12668"/>
                    </a:cubicBezTo>
                    <a:cubicBezTo>
                      <a:pt x="14945" y="12515"/>
                      <a:pt x="14814" y="12395"/>
                      <a:pt x="14760" y="12230"/>
                    </a:cubicBezTo>
                    <a:cubicBezTo>
                      <a:pt x="14705" y="12077"/>
                      <a:pt x="14726" y="11913"/>
                      <a:pt x="14748" y="11748"/>
                    </a:cubicBezTo>
                    <a:cubicBezTo>
                      <a:pt x="14979" y="10106"/>
                      <a:pt x="15001" y="8442"/>
                      <a:pt x="14825" y="6799"/>
                    </a:cubicBezTo>
                    <a:lnTo>
                      <a:pt x="14825" y="6799"/>
                    </a:lnTo>
                    <a:cubicBezTo>
                      <a:pt x="14989" y="7424"/>
                      <a:pt x="15274" y="8015"/>
                      <a:pt x="15657" y="8541"/>
                    </a:cubicBezTo>
                    <a:cubicBezTo>
                      <a:pt x="17026" y="7665"/>
                      <a:pt x="18176" y="6449"/>
                      <a:pt x="18996" y="5048"/>
                    </a:cubicBezTo>
                    <a:cubicBezTo>
                      <a:pt x="17704" y="3942"/>
                      <a:pt x="16500" y="2727"/>
                      <a:pt x="15395" y="1435"/>
                    </a:cubicBezTo>
                    <a:cubicBezTo>
                      <a:pt x="15066" y="1052"/>
                      <a:pt x="14738" y="658"/>
                      <a:pt x="14322" y="373"/>
                    </a:cubicBezTo>
                    <a:cubicBezTo>
                      <a:pt x="13819" y="18"/>
                      <a:pt x="13290" y="1"/>
                      <a:pt x="12710" y="1"/>
                    </a:cubicBezTo>
                    <a:close/>
                  </a:path>
                </a:pathLst>
              </a:custGeom>
              <a:solidFill>
                <a:srgbClr val="A7C7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51"/>
              <p:cNvSpPr/>
              <p:nvPr/>
            </p:nvSpPr>
            <p:spPr>
              <a:xfrm>
                <a:off x="6908433" y="2442941"/>
                <a:ext cx="25554" cy="50504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753" extrusionOk="0">
                    <a:moveTo>
                      <a:pt x="0" y="0"/>
                    </a:moveTo>
                    <a:lnTo>
                      <a:pt x="0" y="22"/>
                    </a:lnTo>
                    <a:cubicBezTo>
                      <a:pt x="19" y="92"/>
                      <a:pt x="41" y="161"/>
                      <a:pt x="63" y="230"/>
                    </a:cubicBezTo>
                    <a:lnTo>
                      <a:pt x="63" y="230"/>
                    </a:lnTo>
                    <a:cubicBezTo>
                      <a:pt x="41" y="153"/>
                      <a:pt x="20" y="75"/>
                      <a:pt x="0" y="0"/>
                    </a:cubicBezTo>
                    <a:close/>
                    <a:moveTo>
                      <a:pt x="63" y="230"/>
                    </a:moveTo>
                    <a:cubicBezTo>
                      <a:pt x="72" y="259"/>
                      <a:pt x="81" y="287"/>
                      <a:pt x="90" y="314"/>
                    </a:cubicBezTo>
                    <a:lnTo>
                      <a:pt x="90" y="314"/>
                    </a:lnTo>
                    <a:cubicBezTo>
                      <a:pt x="81" y="286"/>
                      <a:pt x="72" y="258"/>
                      <a:pt x="63" y="230"/>
                    </a:cubicBezTo>
                    <a:close/>
                    <a:moveTo>
                      <a:pt x="90" y="314"/>
                    </a:moveTo>
                    <a:lnTo>
                      <a:pt x="90" y="314"/>
                    </a:lnTo>
                    <a:cubicBezTo>
                      <a:pt x="97" y="338"/>
                      <a:pt x="103" y="361"/>
                      <a:pt x="110" y="384"/>
                    </a:cubicBezTo>
                    <a:lnTo>
                      <a:pt x="110" y="373"/>
                    </a:lnTo>
                    <a:cubicBezTo>
                      <a:pt x="103" y="354"/>
                      <a:pt x="96" y="334"/>
                      <a:pt x="90" y="314"/>
                    </a:cubicBezTo>
                    <a:close/>
                    <a:moveTo>
                      <a:pt x="120" y="406"/>
                    </a:moveTo>
                    <a:lnTo>
                      <a:pt x="120" y="416"/>
                    </a:lnTo>
                    <a:cubicBezTo>
                      <a:pt x="296" y="898"/>
                      <a:pt x="536" y="1348"/>
                      <a:pt x="832" y="1752"/>
                    </a:cubicBezTo>
                    <a:cubicBezTo>
                      <a:pt x="854" y="1742"/>
                      <a:pt x="876" y="1730"/>
                      <a:pt x="887" y="1720"/>
                    </a:cubicBezTo>
                    <a:lnTo>
                      <a:pt x="887" y="1708"/>
                    </a:lnTo>
                    <a:cubicBezTo>
                      <a:pt x="876" y="1720"/>
                      <a:pt x="854" y="1730"/>
                      <a:pt x="832" y="1742"/>
                    </a:cubicBezTo>
                    <a:cubicBezTo>
                      <a:pt x="536" y="1336"/>
                      <a:pt x="296" y="876"/>
                      <a:pt x="120" y="406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51"/>
              <p:cNvSpPr/>
              <p:nvPr/>
            </p:nvSpPr>
            <p:spPr>
              <a:xfrm>
                <a:off x="6608147" y="2498775"/>
                <a:ext cx="3169" cy="1864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64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3" y="165"/>
                      <a:pt x="55" y="340"/>
                      <a:pt x="77" y="515"/>
                    </a:cubicBezTo>
                    <a:lnTo>
                      <a:pt x="110" y="646"/>
                    </a:lnTo>
                    <a:cubicBezTo>
                      <a:pt x="98" y="483"/>
                      <a:pt x="77" y="318"/>
                      <a:pt x="55" y="154"/>
                    </a:cubicBezTo>
                    <a:cubicBezTo>
                      <a:pt x="33" y="99"/>
                      <a:pt x="22" y="45"/>
                      <a:pt x="0" y="1"/>
                    </a:cubicBezTo>
                    <a:close/>
                  </a:path>
                </a:pathLst>
              </a:custGeom>
              <a:solidFill>
                <a:srgbClr val="9B04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51"/>
              <p:cNvSpPr/>
              <p:nvPr/>
            </p:nvSpPr>
            <p:spPr>
              <a:xfrm>
                <a:off x="6908116" y="2506179"/>
                <a:ext cx="3486" cy="6485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251" extrusionOk="0">
                    <a:moveTo>
                      <a:pt x="121" y="0"/>
                    </a:moveTo>
                    <a:cubicBezTo>
                      <a:pt x="121" y="743"/>
                      <a:pt x="87" y="1497"/>
                      <a:pt x="0" y="2240"/>
                    </a:cubicBezTo>
                    <a:lnTo>
                      <a:pt x="0" y="2251"/>
                    </a:lnTo>
                    <a:cubicBezTo>
                      <a:pt x="87" y="1497"/>
                      <a:pt x="121" y="754"/>
                      <a:pt x="121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51"/>
              <p:cNvSpPr/>
              <p:nvPr/>
            </p:nvSpPr>
            <p:spPr>
              <a:xfrm>
                <a:off x="6905581" y="2571347"/>
                <a:ext cx="11697" cy="90867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154" extrusionOk="0">
                    <a:moveTo>
                      <a:pt x="88" y="0"/>
                    </a:moveTo>
                    <a:cubicBezTo>
                      <a:pt x="87" y="4"/>
                      <a:pt x="87" y="9"/>
                      <a:pt x="86" y="13"/>
                    </a:cubicBezTo>
                    <a:lnTo>
                      <a:pt x="86" y="13"/>
                    </a:lnTo>
                    <a:lnTo>
                      <a:pt x="88" y="0"/>
                    </a:lnTo>
                    <a:close/>
                    <a:moveTo>
                      <a:pt x="86" y="13"/>
                    </a:moveTo>
                    <a:lnTo>
                      <a:pt x="22" y="492"/>
                    </a:lnTo>
                    <a:cubicBezTo>
                      <a:pt x="12" y="579"/>
                      <a:pt x="1" y="677"/>
                      <a:pt x="0" y="764"/>
                    </a:cubicBezTo>
                    <a:lnTo>
                      <a:pt x="0" y="764"/>
                    </a:lnTo>
                    <a:cubicBezTo>
                      <a:pt x="1" y="677"/>
                      <a:pt x="12" y="590"/>
                      <a:pt x="22" y="504"/>
                    </a:cubicBezTo>
                    <a:cubicBezTo>
                      <a:pt x="44" y="343"/>
                      <a:pt x="65" y="173"/>
                      <a:pt x="86" y="13"/>
                    </a:cubicBezTo>
                    <a:close/>
                    <a:moveTo>
                      <a:pt x="406" y="1850"/>
                    </a:moveTo>
                    <a:lnTo>
                      <a:pt x="406" y="1850"/>
                    </a:lnTo>
                    <a:cubicBezTo>
                      <a:pt x="406" y="2135"/>
                      <a:pt x="307" y="2441"/>
                      <a:pt x="241" y="2737"/>
                    </a:cubicBezTo>
                    <a:lnTo>
                      <a:pt x="253" y="2726"/>
                    </a:lnTo>
                    <a:cubicBezTo>
                      <a:pt x="318" y="2431"/>
                      <a:pt x="406" y="2135"/>
                      <a:pt x="406" y="1850"/>
                    </a:cubicBezTo>
                    <a:close/>
                    <a:moveTo>
                      <a:pt x="241" y="2781"/>
                    </a:moveTo>
                    <a:lnTo>
                      <a:pt x="231" y="2791"/>
                    </a:lnTo>
                    <a:cubicBezTo>
                      <a:pt x="209" y="2912"/>
                      <a:pt x="197" y="3032"/>
                      <a:pt x="197" y="3153"/>
                    </a:cubicBezTo>
                    <a:cubicBezTo>
                      <a:pt x="197" y="3032"/>
                      <a:pt x="219" y="2901"/>
                      <a:pt x="241" y="278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51"/>
              <p:cNvSpPr/>
              <p:nvPr/>
            </p:nvSpPr>
            <p:spPr>
              <a:xfrm>
                <a:off x="7015664" y="2848586"/>
                <a:ext cx="29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51"/>
              <p:cNvSpPr/>
              <p:nvPr/>
            </p:nvSpPr>
            <p:spPr>
              <a:xfrm>
                <a:off x="7015664" y="2848586"/>
                <a:ext cx="1930" cy="663"/>
              </a:xfrm>
              <a:custGeom>
                <a:avLst/>
                <a:gdLst/>
                <a:ahLst/>
                <a:cxnLst/>
                <a:rect l="l" t="t" r="r" b="b"/>
                <a:pathLst>
                  <a:path w="67" h="23" extrusionOk="0">
                    <a:moveTo>
                      <a:pt x="1" y="0"/>
                    </a:moveTo>
                    <a:cubicBezTo>
                      <a:pt x="1" y="0"/>
                      <a:pt x="1" y="12"/>
                      <a:pt x="11" y="12"/>
                    </a:cubicBezTo>
                    <a:cubicBezTo>
                      <a:pt x="23" y="12"/>
                      <a:pt x="45" y="22"/>
                      <a:pt x="67" y="22"/>
                    </a:cubicBezTo>
                    <a:cubicBezTo>
                      <a:pt x="55" y="22"/>
                      <a:pt x="55" y="12"/>
                      <a:pt x="55" y="12"/>
                    </a:cubicBezTo>
                    <a:cubicBezTo>
                      <a:pt x="33" y="0"/>
                      <a:pt x="11" y="0"/>
                      <a:pt x="1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51"/>
              <p:cNvSpPr/>
              <p:nvPr/>
            </p:nvSpPr>
            <p:spPr>
              <a:xfrm>
                <a:off x="7015347" y="2848586"/>
                <a:ext cx="663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23" h="12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22" y="12"/>
                    </a:lnTo>
                    <a:cubicBezTo>
                      <a:pt x="12" y="12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8E7E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51"/>
              <p:cNvSpPr/>
              <p:nvPr/>
            </p:nvSpPr>
            <p:spPr>
              <a:xfrm>
                <a:off x="6628342" y="2847030"/>
                <a:ext cx="387034" cy="77297"/>
              </a:xfrm>
              <a:custGeom>
                <a:avLst/>
                <a:gdLst/>
                <a:ahLst/>
                <a:cxnLst/>
                <a:rect l="l" t="t" r="r" b="b"/>
                <a:pathLst>
                  <a:path w="13434" h="2683" extrusionOk="0">
                    <a:moveTo>
                      <a:pt x="12876" y="0"/>
                    </a:moveTo>
                    <a:cubicBezTo>
                      <a:pt x="12580" y="0"/>
                      <a:pt x="12284" y="44"/>
                      <a:pt x="11988" y="110"/>
                    </a:cubicBezTo>
                    <a:cubicBezTo>
                      <a:pt x="11988" y="110"/>
                      <a:pt x="11988" y="116"/>
                      <a:pt x="11983" y="119"/>
                    </a:cubicBezTo>
                    <a:lnTo>
                      <a:pt x="11983" y="119"/>
                    </a:lnTo>
                    <a:cubicBezTo>
                      <a:pt x="12277" y="54"/>
                      <a:pt x="12581" y="22"/>
                      <a:pt x="12876" y="22"/>
                    </a:cubicBezTo>
                    <a:cubicBezTo>
                      <a:pt x="13061" y="22"/>
                      <a:pt x="13248" y="33"/>
                      <a:pt x="13434" y="66"/>
                    </a:cubicBezTo>
                    <a:lnTo>
                      <a:pt x="13434" y="54"/>
                    </a:lnTo>
                    <a:cubicBezTo>
                      <a:pt x="13248" y="22"/>
                      <a:pt x="13061" y="0"/>
                      <a:pt x="12876" y="0"/>
                    </a:cubicBezTo>
                    <a:close/>
                    <a:moveTo>
                      <a:pt x="11983" y="119"/>
                    </a:moveTo>
                    <a:cubicBezTo>
                      <a:pt x="11981" y="119"/>
                      <a:pt x="11980" y="120"/>
                      <a:pt x="11978" y="120"/>
                    </a:cubicBezTo>
                    <a:cubicBezTo>
                      <a:pt x="11980" y="120"/>
                      <a:pt x="11982" y="120"/>
                      <a:pt x="11983" y="119"/>
                    </a:cubicBezTo>
                    <a:close/>
                    <a:moveTo>
                      <a:pt x="0" y="295"/>
                    </a:moveTo>
                    <a:cubicBezTo>
                      <a:pt x="76" y="317"/>
                      <a:pt x="153" y="339"/>
                      <a:pt x="230" y="350"/>
                    </a:cubicBezTo>
                    <a:cubicBezTo>
                      <a:pt x="635" y="438"/>
                      <a:pt x="1007" y="580"/>
                      <a:pt x="1368" y="755"/>
                    </a:cubicBezTo>
                    <a:cubicBezTo>
                      <a:pt x="2693" y="1402"/>
                      <a:pt x="3854" y="2496"/>
                      <a:pt x="5321" y="2660"/>
                    </a:cubicBezTo>
                    <a:cubicBezTo>
                      <a:pt x="5452" y="2672"/>
                      <a:pt x="5572" y="2682"/>
                      <a:pt x="5704" y="2682"/>
                    </a:cubicBezTo>
                    <a:cubicBezTo>
                      <a:pt x="7018" y="2682"/>
                      <a:pt x="8255" y="1960"/>
                      <a:pt x="9394" y="1281"/>
                    </a:cubicBezTo>
                    <a:cubicBezTo>
                      <a:pt x="9580" y="1171"/>
                      <a:pt x="9766" y="1062"/>
                      <a:pt x="9952" y="964"/>
                    </a:cubicBezTo>
                    <a:lnTo>
                      <a:pt x="9952" y="952"/>
                    </a:lnTo>
                    <a:cubicBezTo>
                      <a:pt x="9766" y="1051"/>
                      <a:pt x="9580" y="1161"/>
                      <a:pt x="9394" y="1270"/>
                    </a:cubicBezTo>
                    <a:cubicBezTo>
                      <a:pt x="8255" y="1949"/>
                      <a:pt x="7018" y="2660"/>
                      <a:pt x="5704" y="2660"/>
                    </a:cubicBezTo>
                    <a:cubicBezTo>
                      <a:pt x="5572" y="2660"/>
                      <a:pt x="5452" y="2660"/>
                      <a:pt x="5321" y="2638"/>
                    </a:cubicBezTo>
                    <a:cubicBezTo>
                      <a:pt x="3854" y="2485"/>
                      <a:pt x="2693" y="1390"/>
                      <a:pt x="1368" y="745"/>
                    </a:cubicBezTo>
                    <a:cubicBezTo>
                      <a:pt x="1007" y="569"/>
                      <a:pt x="635" y="427"/>
                      <a:pt x="230" y="339"/>
                    </a:cubicBezTo>
                    <a:cubicBezTo>
                      <a:pt x="153" y="329"/>
                      <a:pt x="76" y="317"/>
                      <a:pt x="0" y="295"/>
                    </a:cubicBezTo>
                    <a:close/>
                  </a:path>
                </a:pathLst>
              </a:custGeom>
              <a:solidFill>
                <a:srgbClr val="756C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51"/>
              <p:cNvSpPr/>
              <p:nvPr/>
            </p:nvSpPr>
            <p:spPr>
              <a:xfrm>
                <a:off x="6624540" y="2560284"/>
                <a:ext cx="3198" cy="9478"/>
              </a:xfrm>
              <a:custGeom>
                <a:avLst/>
                <a:gdLst/>
                <a:ahLst/>
                <a:cxnLst/>
                <a:rect l="l" t="t" r="r" b="b"/>
                <a:pathLst>
                  <a:path w="111" h="329" extrusionOk="0">
                    <a:moveTo>
                      <a:pt x="1" y="0"/>
                    </a:moveTo>
                    <a:lnTo>
                      <a:pt x="1" y="22"/>
                    </a:lnTo>
                    <a:lnTo>
                      <a:pt x="110" y="329"/>
                    </a:lnTo>
                    <a:lnTo>
                      <a:pt x="110" y="3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54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51"/>
              <p:cNvSpPr/>
              <p:nvPr/>
            </p:nvSpPr>
            <p:spPr>
              <a:xfrm>
                <a:off x="6911574" y="2454004"/>
                <a:ext cx="663" cy="45433"/>
              </a:xfrm>
              <a:custGeom>
                <a:avLst/>
                <a:gdLst/>
                <a:ahLst/>
                <a:cxnLst/>
                <a:rect l="l" t="t" r="r" b="b"/>
                <a:pathLst>
                  <a:path w="23" h="1577" extrusionOk="0">
                    <a:moveTo>
                      <a:pt x="1" y="0"/>
                    </a:moveTo>
                    <a:cubicBezTo>
                      <a:pt x="11" y="131"/>
                      <a:pt x="11" y="263"/>
                      <a:pt x="11" y="394"/>
                    </a:cubicBezTo>
                    <a:lnTo>
                      <a:pt x="11" y="854"/>
                    </a:lnTo>
                    <a:lnTo>
                      <a:pt x="11" y="1314"/>
                    </a:lnTo>
                    <a:lnTo>
                      <a:pt x="23" y="854"/>
                    </a:lnTo>
                    <a:lnTo>
                      <a:pt x="23" y="394"/>
                    </a:lnTo>
                    <a:cubicBezTo>
                      <a:pt x="23" y="273"/>
                      <a:pt x="23" y="153"/>
                      <a:pt x="11" y="32"/>
                    </a:cubicBezTo>
                    <a:cubicBezTo>
                      <a:pt x="11" y="22"/>
                      <a:pt x="11" y="11"/>
                      <a:pt x="1" y="0"/>
                    </a:cubicBezTo>
                    <a:close/>
                    <a:moveTo>
                      <a:pt x="11" y="1314"/>
                    </a:moveTo>
                    <a:lnTo>
                      <a:pt x="1" y="1456"/>
                    </a:lnTo>
                    <a:lnTo>
                      <a:pt x="1" y="1577"/>
                    </a:lnTo>
                    <a:lnTo>
                      <a:pt x="11" y="1314"/>
                    </a:ln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51"/>
              <p:cNvSpPr/>
              <p:nvPr/>
            </p:nvSpPr>
            <p:spPr>
              <a:xfrm>
                <a:off x="6911574" y="2495923"/>
                <a:ext cx="29" cy="3515"/>
              </a:xfrm>
              <a:custGeom>
                <a:avLst/>
                <a:gdLst/>
                <a:ahLst/>
                <a:cxnLst/>
                <a:rect l="l" t="t" r="r" b="b"/>
                <a:pathLst>
                  <a:path w="1" h="122" extrusionOk="0">
                    <a:moveTo>
                      <a:pt x="1" y="1"/>
                    </a:moveTo>
                    <a:lnTo>
                      <a:pt x="1" y="12"/>
                    </a:lnTo>
                    <a:lnTo>
                      <a:pt x="1" y="122"/>
                    </a:lnTo>
                    <a:lnTo>
                      <a:pt x="1" y="122"/>
                    </a:lnTo>
                    <a:close/>
                  </a:path>
                </a:pathLst>
              </a:custGeom>
              <a:solidFill>
                <a:srgbClr val="A54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51"/>
              <p:cNvSpPr/>
              <p:nvPr/>
            </p:nvSpPr>
            <p:spPr>
              <a:xfrm>
                <a:off x="6911574" y="2453658"/>
                <a:ext cx="346" cy="1296"/>
              </a:xfrm>
              <a:custGeom>
                <a:avLst/>
                <a:gdLst/>
                <a:ahLst/>
                <a:cxnLst/>
                <a:rect l="l" t="t" r="r" b="b"/>
                <a:pathLst>
                  <a:path w="12" h="45" extrusionOk="0">
                    <a:moveTo>
                      <a:pt x="1" y="1"/>
                    </a:moveTo>
                    <a:lnTo>
                      <a:pt x="1" y="12"/>
                    </a:lnTo>
                    <a:cubicBezTo>
                      <a:pt x="11" y="23"/>
                      <a:pt x="11" y="34"/>
                      <a:pt x="11" y="44"/>
                    </a:cubicBezTo>
                    <a:lnTo>
                      <a:pt x="11" y="34"/>
                    </a:lnTo>
                    <a:cubicBezTo>
                      <a:pt x="11" y="23"/>
                      <a:pt x="11" y="12"/>
                      <a:pt x="1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51"/>
              <p:cNvSpPr/>
              <p:nvPr/>
            </p:nvSpPr>
            <p:spPr>
              <a:xfrm>
                <a:off x="6540357" y="2466911"/>
                <a:ext cx="3457" cy="98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34" extrusionOk="0">
                    <a:moveTo>
                      <a:pt x="0" y="1"/>
                    </a:moveTo>
                    <a:cubicBezTo>
                      <a:pt x="33" y="12"/>
                      <a:pt x="76" y="23"/>
                      <a:pt x="108" y="34"/>
                    </a:cubicBezTo>
                    <a:lnTo>
                      <a:pt x="120" y="34"/>
                    </a:lnTo>
                    <a:cubicBezTo>
                      <a:pt x="76" y="23"/>
                      <a:pt x="33" y="12"/>
                      <a:pt x="0" y="1"/>
                    </a:cubicBezTo>
                    <a:close/>
                  </a:path>
                </a:pathLst>
              </a:custGeom>
              <a:solidFill>
                <a:srgbClr val="A54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51"/>
              <p:cNvSpPr/>
              <p:nvPr/>
            </p:nvSpPr>
            <p:spPr>
              <a:xfrm>
                <a:off x="6637475" y="2625251"/>
                <a:ext cx="3803" cy="1803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626" extrusionOk="0">
                    <a:moveTo>
                      <a:pt x="22" y="1"/>
                    </a:moveTo>
                    <a:cubicBezTo>
                      <a:pt x="0" y="122"/>
                      <a:pt x="11" y="231"/>
                      <a:pt x="33" y="341"/>
                    </a:cubicBezTo>
                    <a:cubicBezTo>
                      <a:pt x="11" y="231"/>
                      <a:pt x="11" y="122"/>
                      <a:pt x="22" y="12"/>
                    </a:cubicBezTo>
                    <a:lnTo>
                      <a:pt x="22" y="1"/>
                    </a:lnTo>
                    <a:close/>
                    <a:moveTo>
                      <a:pt x="33" y="341"/>
                    </a:moveTo>
                    <a:cubicBezTo>
                      <a:pt x="55" y="439"/>
                      <a:pt x="88" y="538"/>
                      <a:pt x="131" y="625"/>
                    </a:cubicBezTo>
                    <a:lnTo>
                      <a:pt x="131" y="603"/>
                    </a:lnTo>
                    <a:cubicBezTo>
                      <a:pt x="88" y="526"/>
                      <a:pt x="55" y="439"/>
                      <a:pt x="33" y="341"/>
                    </a:cubicBezTo>
                    <a:close/>
                  </a:path>
                </a:pathLst>
              </a:custGeom>
              <a:solidFill>
                <a:srgbClr val="9B04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51"/>
              <p:cNvSpPr/>
              <p:nvPr/>
            </p:nvSpPr>
            <p:spPr>
              <a:xfrm>
                <a:off x="6908116" y="2556193"/>
                <a:ext cx="4120" cy="15154"/>
              </a:xfrm>
              <a:custGeom>
                <a:avLst/>
                <a:gdLst/>
                <a:ahLst/>
                <a:cxnLst/>
                <a:rect l="l" t="t" r="r" b="b"/>
                <a:pathLst>
                  <a:path w="143" h="526" extrusionOk="0">
                    <a:moveTo>
                      <a:pt x="143" y="0"/>
                    </a:moveTo>
                    <a:lnTo>
                      <a:pt x="143" y="0"/>
                    </a:lnTo>
                    <a:cubicBezTo>
                      <a:pt x="109" y="176"/>
                      <a:pt x="66" y="339"/>
                      <a:pt x="0" y="504"/>
                    </a:cubicBezTo>
                    <a:lnTo>
                      <a:pt x="0" y="526"/>
                    </a:lnTo>
                    <a:cubicBezTo>
                      <a:pt x="66" y="351"/>
                      <a:pt x="109" y="186"/>
                      <a:pt x="143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51"/>
              <p:cNvSpPr/>
              <p:nvPr/>
            </p:nvSpPr>
            <p:spPr>
              <a:xfrm>
                <a:off x="6908116" y="2570713"/>
                <a:ext cx="0" cy="634"/>
              </a:xfrm>
              <a:custGeom>
                <a:avLst/>
                <a:gdLst/>
                <a:ahLst/>
                <a:cxnLst/>
                <a:rect l="l" t="t" r="r" b="b"/>
                <a:pathLst>
                  <a:path h="22" extrusionOk="0">
                    <a:moveTo>
                      <a:pt x="0" y="0"/>
                    </a:moveTo>
                    <a:lnTo>
                      <a:pt x="0" y="11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51"/>
              <p:cNvSpPr/>
              <p:nvPr/>
            </p:nvSpPr>
            <p:spPr>
              <a:xfrm>
                <a:off x="6912524" y="2617386"/>
                <a:ext cx="5704" cy="34082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183" extrusionOk="0">
                    <a:moveTo>
                      <a:pt x="197" y="0"/>
                    </a:moveTo>
                    <a:lnTo>
                      <a:pt x="197" y="0"/>
                    </a:lnTo>
                    <a:cubicBezTo>
                      <a:pt x="187" y="120"/>
                      <a:pt x="187" y="241"/>
                      <a:pt x="175" y="373"/>
                    </a:cubicBezTo>
                    <a:cubicBezTo>
                      <a:pt x="187" y="241"/>
                      <a:pt x="197" y="120"/>
                      <a:pt x="197" y="0"/>
                    </a:cubicBezTo>
                    <a:close/>
                    <a:moveTo>
                      <a:pt x="175" y="373"/>
                    </a:moveTo>
                    <a:cubicBezTo>
                      <a:pt x="165" y="493"/>
                      <a:pt x="143" y="614"/>
                      <a:pt x="121" y="745"/>
                    </a:cubicBezTo>
                    <a:cubicBezTo>
                      <a:pt x="154" y="614"/>
                      <a:pt x="165" y="493"/>
                      <a:pt x="175" y="373"/>
                    </a:cubicBezTo>
                    <a:close/>
                    <a:moveTo>
                      <a:pt x="121" y="745"/>
                    </a:moveTo>
                    <a:lnTo>
                      <a:pt x="121" y="745"/>
                    </a:lnTo>
                    <a:cubicBezTo>
                      <a:pt x="88" y="865"/>
                      <a:pt x="55" y="986"/>
                      <a:pt x="22" y="1095"/>
                    </a:cubicBezTo>
                    <a:cubicBezTo>
                      <a:pt x="12" y="1106"/>
                      <a:pt x="12" y="1117"/>
                      <a:pt x="12" y="1128"/>
                    </a:cubicBezTo>
                    <a:cubicBezTo>
                      <a:pt x="0" y="1139"/>
                      <a:pt x="0" y="1161"/>
                      <a:pt x="0" y="1183"/>
                    </a:cubicBezTo>
                    <a:cubicBezTo>
                      <a:pt x="12" y="1161"/>
                      <a:pt x="22" y="1128"/>
                      <a:pt x="22" y="1106"/>
                    </a:cubicBezTo>
                    <a:cubicBezTo>
                      <a:pt x="66" y="986"/>
                      <a:pt x="99" y="865"/>
                      <a:pt x="121" y="745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51"/>
              <p:cNvSpPr/>
              <p:nvPr/>
            </p:nvSpPr>
            <p:spPr>
              <a:xfrm>
                <a:off x="6805610" y="2729341"/>
                <a:ext cx="5704" cy="2247"/>
              </a:xfrm>
              <a:custGeom>
                <a:avLst/>
                <a:gdLst/>
                <a:ahLst/>
                <a:cxnLst/>
                <a:rect l="l" t="t" r="r" b="b"/>
                <a:pathLst>
                  <a:path w="198" h="78" extrusionOk="0">
                    <a:moveTo>
                      <a:pt x="197" y="1"/>
                    </a:moveTo>
                    <a:lnTo>
                      <a:pt x="197" y="1"/>
                    </a:lnTo>
                    <a:cubicBezTo>
                      <a:pt x="132" y="23"/>
                      <a:pt x="66" y="56"/>
                      <a:pt x="0" y="78"/>
                    </a:cubicBezTo>
                    <a:cubicBezTo>
                      <a:pt x="66" y="56"/>
                      <a:pt x="132" y="34"/>
                      <a:pt x="197" y="1"/>
                    </a:cubicBezTo>
                    <a:close/>
                  </a:path>
                </a:pathLst>
              </a:custGeom>
              <a:solidFill>
                <a:srgbClr val="A54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51"/>
              <p:cNvSpPr/>
              <p:nvPr/>
            </p:nvSpPr>
            <p:spPr>
              <a:xfrm>
                <a:off x="6912207" y="2649855"/>
                <a:ext cx="663" cy="1930"/>
              </a:xfrm>
              <a:custGeom>
                <a:avLst/>
                <a:gdLst/>
                <a:ahLst/>
                <a:cxnLst/>
                <a:rect l="l" t="t" r="r" b="b"/>
                <a:pathLst>
                  <a:path w="23" h="67" extrusionOk="0">
                    <a:moveTo>
                      <a:pt x="23" y="1"/>
                    </a:moveTo>
                    <a:lnTo>
                      <a:pt x="11" y="12"/>
                    </a:lnTo>
                    <a:cubicBezTo>
                      <a:pt x="11" y="34"/>
                      <a:pt x="11" y="56"/>
                      <a:pt x="1" y="66"/>
                    </a:cubicBezTo>
                    <a:lnTo>
                      <a:pt x="11" y="56"/>
                    </a:lnTo>
                    <a:cubicBezTo>
                      <a:pt x="11" y="34"/>
                      <a:pt x="11" y="12"/>
                      <a:pt x="23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51"/>
              <p:cNvSpPr/>
              <p:nvPr/>
            </p:nvSpPr>
            <p:spPr>
              <a:xfrm>
                <a:off x="6627363" y="2667861"/>
                <a:ext cx="1296" cy="1296"/>
              </a:xfrm>
              <a:custGeom>
                <a:avLst/>
                <a:gdLst/>
                <a:ahLst/>
                <a:cxnLst/>
                <a:rect l="l" t="t" r="r" b="b"/>
                <a:pathLst>
                  <a:path w="45" h="45" extrusionOk="0">
                    <a:moveTo>
                      <a:pt x="1" y="0"/>
                    </a:moveTo>
                    <a:lnTo>
                      <a:pt x="45" y="44"/>
                    </a:lnTo>
                    <a:lnTo>
                      <a:pt x="45" y="44"/>
                    </a:lnTo>
                    <a:close/>
                  </a:path>
                </a:pathLst>
              </a:custGeom>
              <a:solidFill>
                <a:srgbClr val="9B04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51"/>
              <p:cNvSpPr/>
              <p:nvPr/>
            </p:nvSpPr>
            <p:spPr>
              <a:xfrm>
                <a:off x="6617913" y="2748270"/>
                <a:ext cx="29" cy="2564"/>
              </a:xfrm>
              <a:custGeom>
                <a:avLst/>
                <a:gdLst/>
                <a:ahLst/>
                <a:cxnLst/>
                <a:rect l="l" t="t" r="r" b="b"/>
                <a:pathLst>
                  <a:path w="1" h="89" extrusionOk="0">
                    <a:moveTo>
                      <a:pt x="0" y="1"/>
                    </a:moveTo>
                    <a:lnTo>
                      <a:pt x="0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9B04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51"/>
              <p:cNvSpPr/>
              <p:nvPr/>
            </p:nvSpPr>
            <p:spPr>
              <a:xfrm>
                <a:off x="6946578" y="2718624"/>
                <a:ext cx="663" cy="2881"/>
              </a:xfrm>
              <a:custGeom>
                <a:avLst/>
                <a:gdLst/>
                <a:ahLst/>
                <a:cxnLst/>
                <a:rect l="l" t="t" r="r" b="b"/>
                <a:pathLst>
                  <a:path w="23" h="100" extrusionOk="0">
                    <a:moveTo>
                      <a:pt x="23" y="1"/>
                    </a:moveTo>
                    <a:cubicBezTo>
                      <a:pt x="12" y="34"/>
                      <a:pt x="12" y="66"/>
                      <a:pt x="1" y="100"/>
                    </a:cubicBezTo>
                    <a:lnTo>
                      <a:pt x="1" y="100"/>
                    </a:lnTo>
                    <a:cubicBezTo>
                      <a:pt x="12" y="66"/>
                      <a:pt x="12" y="34"/>
                      <a:pt x="23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51"/>
              <p:cNvSpPr/>
              <p:nvPr/>
            </p:nvSpPr>
            <p:spPr>
              <a:xfrm>
                <a:off x="6946578" y="2721476"/>
                <a:ext cx="29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2" extrusionOk="0">
                    <a:moveTo>
                      <a:pt x="1" y="1"/>
                    </a:moveTo>
                    <a:lnTo>
                      <a:pt x="1" y="11"/>
                    </a:lnTo>
                    <a:lnTo>
                      <a:pt x="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54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51"/>
              <p:cNvSpPr/>
              <p:nvPr/>
            </p:nvSpPr>
            <p:spPr>
              <a:xfrm>
                <a:off x="6613476" y="2837869"/>
                <a:ext cx="21175" cy="380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2" extrusionOk="0">
                    <a:moveTo>
                      <a:pt x="724" y="0"/>
                    </a:moveTo>
                    <a:cubicBezTo>
                      <a:pt x="483" y="12"/>
                      <a:pt x="231" y="55"/>
                      <a:pt x="1" y="132"/>
                    </a:cubicBezTo>
                    <a:cubicBezTo>
                      <a:pt x="231" y="55"/>
                      <a:pt x="483" y="12"/>
                      <a:pt x="735" y="0"/>
                    </a:cubicBezTo>
                    <a:close/>
                  </a:path>
                </a:pathLst>
              </a:custGeom>
              <a:solidFill>
                <a:srgbClr val="A54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51"/>
              <p:cNvSpPr/>
              <p:nvPr/>
            </p:nvSpPr>
            <p:spPr>
              <a:xfrm>
                <a:off x="6467122" y="1867836"/>
                <a:ext cx="353009" cy="470381"/>
              </a:xfrm>
              <a:custGeom>
                <a:avLst/>
                <a:gdLst/>
                <a:ahLst/>
                <a:cxnLst/>
                <a:rect l="l" t="t" r="r" b="b"/>
                <a:pathLst>
                  <a:path w="12253" h="16327" extrusionOk="0">
                    <a:moveTo>
                      <a:pt x="5915" y="0"/>
                    </a:moveTo>
                    <a:cubicBezTo>
                      <a:pt x="5340" y="0"/>
                      <a:pt x="4764" y="68"/>
                      <a:pt x="4205" y="179"/>
                    </a:cubicBezTo>
                    <a:cubicBezTo>
                      <a:pt x="3088" y="408"/>
                      <a:pt x="1939" y="846"/>
                      <a:pt x="1260" y="1766"/>
                    </a:cubicBezTo>
                    <a:cubicBezTo>
                      <a:pt x="1" y="3463"/>
                      <a:pt x="745" y="5904"/>
                      <a:pt x="1293" y="7711"/>
                    </a:cubicBezTo>
                    <a:cubicBezTo>
                      <a:pt x="1217" y="7547"/>
                      <a:pt x="1129" y="7383"/>
                      <a:pt x="986" y="7262"/>
                    </a:cubicBezTo>
                    <a:cubicBezTo>
                      <a:pt x="889" y="7180"/>
                      <a:pt x="756" y="7128"/>
                      <a:pt x="629" y="7128"/>
                    </a:cubicBezTo>
                    <a:cubicBezTo>
                      <a:pt x="571" y="7128"/>
                      <a:pt x="513" y="7139"/>
                      <a:pt x="461" y="7164"/>
                    </a:cubicBezTo>
                    <a:cubicBezTo>
                      <a:pt x="341" y="7230"/>
                      <a:pt x="264" y="7371"/>
                      <a:pt x="220" y="7503"/>
                    </a:cubicBezTo>
                    <a:cubicBezTo>
                      <a:pt x="45" y="7963"/>
                      <a:pt x="122" y="8488"/>
                      <a:pt x="329" y="8926"/>
                    </a:cubicBezTo>
                    <a:cubicBezTo>
                      <a:pt x="516" y="9320"/>
                      <a:pt x="801" y="9682"/>
                      <a:pt x="1139" y="9955"/>
                    </a:cubicBezTo>
                    <a:cubicBezTo>
                      <a:pt x="1309" y="10097"/>
                      <a:pt x="1835" y="10457"/>
                      <a:pt x="2146" y="10457"/>
                    </a:cubicBezTo>
                    <a:cubicBezTo>
                      <a:pt x="2197" y="10457"/>
                      <a:pt x="2242" y="10448"/>
                      <a:pt x="2278" y="10427"/>
                    </a:cubicBezTo>
                    <a:cubicBezTo>
                      <a:pt x="2385" y="10362"/>
                      <a:pt x="2440" y="10235"/>
                      <a:pt x="2412" y="10117"/>
                    </a:cubicBezTo>
                    <a:lnTo>
                      <a:pt x="2412" y="10117"/>
                    </a:lnTo>
                    <a:cubicBezTo>
                      <a:pt x="2505" y="10466"/>
                      <a:pt x="3003" y="10899"/>
                      <a:pt x="3264" y="11116"/>
                    </a:cubicBezTo>
                    <a:cubicBezTo>
                      <a:pt x="4286" y="12006"/>
                      <a:pt x="5595" y="12511"/>
                      <a:pt x="6942" y="12511"/>
                    </a:cubicBezTo>
                    <a:cubicBezTo>
                      <a:pt x="7153" y="12511"/>
                      <a:pt x="7365" y="12499"/>
                      <a:pt x="7577" y="12474"/>
                    </a:cubicBezTo>
                    <a:cubicBezTo>
                      <a:pt x="7731" y="12846"/>
                      <a:pt x="7851" y="13240"/>
                      <a:pt x="7950" y="13624"/>
                    </a:cubicBezTo>
                    <a:cubicBezTo>
                      <a:pt x="8015" y="13886"/>
                      <a:pt x="8224" y="14412"/>
                      <a:pt x="8092" y="14675"/>
                    </a:cubicBezTo>
                    <a:cubicBezTo>
                      <a:pt x="8070" y="14729"/>
                      <a:pt x="8027" y="14762"/>
                      <a:pt x="7971" y="14795"/>
                    </a:cubicBezTo>
                    <a:cubicBezTo>
                      <a:pt x="7654" y="15036"/>
                      <a:pt x="7336" y="15266"/>
                      <a:pt x="7019" y="15507"/>
                    </a:cubicBezTo>
                    <a:cubicBezTo>
                      <a:pt x="6997" y="15529"/>
                      <a:pt x="7731" y="16010"/>
                      <a:pt x="7808" y="16043"/>
                    </a:cubicBezTo>
                    <a:cubicBezTo>
                      <a:pt x="8125" y="16196"/>
                      <a:pt x="8465" y="16284"/>
                      <a:pt x="8815" y="16317"/>
                    </a:cubicBezTo>
                    <a:cubicBezTo>
                      <a:pt x="8892" y="16324"/>
                      <a:pt x="8968" y="16327"/>
                      <a:pt x="9041" y="16327"/>
                    </a:cubicBezTo>
                    <a:cubicBezTo>
                      <a:pt x="9698" y="16327"/>
                      <a:pt x="10177" y="16060"/>
                      <a:pt x="10610" y="15517"/>
                    </a:cubicBezTo>
                    <a:cubicBezTo>
                      <a:pt x="10676" y="15441"/>
                      <a:pt x="11344" y="14215"/>
                      <a:pt x="11300" y="14203"/>
                    </a:cubicBezTo>
                    <a:cubicBezTo>
                      <a:pt x="10840" y="14116"/>
                      <a:pt x="10249" y="14138"/>
                      <a:pt x="9920" y="13765"/>
                    </a:cubicBezTo>
                    <a:cubicBezTo>
                      <a:pt x="9767" y="13590"/>
                      <a:pt x="9691" y="13371"/>
                      <a:pt x="9614" y="13152"/>
                    </a:cubicBezTo>
                    <a:cubicBezTo>
                      <a:pt x="9472" y="12736"/>
                      <a:pt x="9231" y="12320"/>
                      <a:pt x="9154" y="11882"/>
                    </a:cubicBezTo>
                    <a:cubicBezTo>
                      <a:pt x="10884" y="10755"/>
                      <a:pt x="11803" y="8510"/>
                      <a:pt x="11366" y="6485"/>
                    </a:cubicBezTo>
                    <a:lnTo>
                      <a:pt x="11366" y="6485"/>
                    </a:lnTo>
                    <a:cubicBezTo>
                      <a:pt x="11465" y="6585"/>
                      <a:pt x="11663" y="6745"/>
                      <a:pt x="11818" y="6745"/>
                    </a:cubicBezTo>
                    <a:cubicBezTo>
                      <a:pt x="11902" y="6745"/>
                      <a:pt x="11974" y="6699"/>
                      <a:pt x="12012" y="6573"/>
                    </a:cubicBezTo>
                    <a:cubicBezTo>
                      <a:pt x="12253" y="5828"/>
                      <a:pt x="12241" y="5040"/>
                      <a:pt x="12143" y="4284"/>
                    </a:cubicBezTo>
                    <a:cubicBezTo>
                      <a:pt x="12100" y="3901"/>
                      <a:pt x="11990" y="3474"/>
                      <a:pt x="11662" y="3255"/>
                    </a:cubicBezTo>
                    <a:cubicBezTo>
                      <a:pt x="11568" y="3187"/>
                      <a:pt x="11449" y="3145"/>
                      <a:pt x="11329" y="3145"/>
                    </a:cubicBezTo>
                    <a:cubicBezTo>
                      <a:pt x="11294" y="3145"/>
                      <a:pt x="11258" y="3149"/>
                      <a:pt x="11224" y="3157"/>
                    </a:cubicBezTo>
                    <a:cubicBezTo>
                      <a:pt x="10814" y="3253"/>
                      <a:pt x="10786" y="3934"/>
                      <a:pt x="10858" y="4259"/>
                    </a:cubicBezTo>
                    <a:lnTo>
                      <a:pt x="10858" y="4259"/>
                    </a:lnTo>
                    <a:cubicBezTo>
                      <a:pt x="10695" y="3551"/>
                      <a:pt x="10455" y="2834"/>
                      <a:pt x="10117" y="2193"/>
                    </a:cubicBezTo>
                    <a:cubicBezTo>
                      <a:pt x="9844" y="1678"/>
                      <a:pt x="9494" y="1164"/>
                      <a:pt x="9034" y="802"/>
                    </a:cubicBezTo>
                    <a:lnTo>
                      <a:pt x="8903" y="704"/>
                    </a:lnTo>
                    <a:cubicBezTo>
                      <a:pt x="8563" y="496"/>
                      <a:pt x="8092" y="386"/>
                      <a:pt x="7742" y="266"/>
                    </a:cubicBezTo>
                    <a:cubicBezTo>
                      <a:pt x="7151" y="79"/>
                      <a:pt x="6534" y="0"/>
                      <a:pt x="5915" y="0"/>
                    </a:cubicBezTo>
                    <a:close/>
                  </a:path>
                </a:pathLst>
              </a:custGeom>
              <a:solidFill>
                <a:srgbClr val="FFE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51"/>
              <p:cNvSpPr/>
              <p:nvPr/>
            </p:nvSpPr>
            <p:spPr>
              <a:xfrm>
                <a:off x="6679423" y="2054669"/>
                <a:ext cx="123048" cy="197464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6854" extrusionOk="0">
                    <a:moveTo>
                      <a:pt x="3997" y="0"/>
                    </a:moveTo>
                    <a:cubicBezTo>
                      <a:pt x="4008" y="22"/>
                      <a:pt x="4008" y="32"/>
                      <a:pt x="4018" y="54"/>
                    </a:cubicBezTo>
                    <a:cubicBezTo>
                      <a:pt x="4008" y="32"/>
                      <a:pt x="4008" y="22"/>
                      <a:pt x="4008" y="0"/>
                    </a:cubicBezTo>
                    <a:close/>
                    <a:moveTo>
                      <a:pt x="208" y="5989"/>
                    </a:moveTo>
                    <a:cubicBezTo>
                      <a:pt x="132" y="6000"/>
                      <a:pt x="66" y="6010"/>
                      <a:pt x="1" y="6010"/>
                    </a:cubicBezTo>
                    <a:lnTo>
                      <a:pt x="77" y="6010"/>
                    </a:lnTo>
                    <a:cubicBezTo>
                      <a:pt x="143" y="6010"/>
                      <a:pt x="186" y="6010"/>
                      <a:pt x="208" y="6000"/>
                    </a:cubicBezTo>
                    <a:lnTo>
                      <a:pt x="208" y="5989"/>
                    </a:lnTo>
                    <a:close/>
                    <a:moveTo>
                      <a:pt x="4084" y="514"/>
                    </a:moveTo>
                    <a:cubicBezTo>
                      <a:pt x="4271" y="2397"/>
                      <a:pt x="3373" y="4358"/>
                      <a:pt x="1785" y="5397"/>
                    </a:cubicBezTo>
                    <a:cubicBezTo>
                      <a:pt x="1862" y="5835"/>
                      <a:pt x="2103" y="6251"/>
                      <a:pt x="2245" y="6667"/>
                    </a:cubicBezTo>
                    <a:cubicBezTo>
                      <a:pt x="2267" y="6733"/>
                      <a:pt x="2289" y="6788"/>
                      <a:pt x="2310" y="6854"/>
                    </a:cubicBezTo>
                    <a:cubicBezTo>
                      <a:pt x="2300" y="6788"/>
                      <a:pt x="2289" y="6723"/>
                      <a:pt x="2267" y="6667"/>
                    </a:cubicBezTo>
                    <a:cubicBezTo>
                      <a:pt x="2113" y="6251"/>
                      <a:pt x="1872" y="5835"/>
                      <a:pt x="1807" y="5397"/>
                    </a:cubicBezTo>
                    <a:cubicBezTo>
                      <a:pt x="2814" y="4740"/>
                      <a:pt x="3548" y="3701"/>
                      <a:pt x="3887" y="2551"/>
                    </a:cubicBezTo>
                    <a:cubicBezTo>
                      <a:pt x="4062" y="1993"/>
                      <a:pt x="4139" y="1401"/>
                      <a:pt x="4117" y="821"/>
                    </a:cubicBezTo>
                    <a:cubicBezTo>
                      <a:pt x="4117" y="777"/>
                      <a:pt x="4106" y="667"/>
                      <a:pt x="4084" y="514"/>
                    </a:cubicBezTo>
                    <a:close/>
                  </a:path>
                </a:pathLst>
              </a:custGeom>
              <a:solidFill>
                <a:srgbClr val="A58D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51"/>
              <p:cNvSpPr/>
              <p:nvPr/>
            </p:nvSpPr>
            <p:spPr>
              <a:xfrm>
                <a:off x="6674381" y="2305402"/>
                <a:ext cx="7606" cy="5071"/>
              </a:xfrm>
              <a:custGeom>
                <a:avLst/>
                <a:gdLst/>
                <a:ahLst/>
                <a:cxnLst/>
                <a:rect l="l" t="t" r="r" b="b"/>
                <a:pathLst>
                  <a:path w="264" h="176" extrusionOk="0">
                    <a:moveTo>
                      <a:pt x="263" y="1"/>
                    </a:moveTo>
                    <a:lnTo>
                      <a:pt x="1" y="165"/>
                    </a:lnTo>
                    <a:cubicBezTo>
                      <a:pt x="1" y="165"/>
                      <a:pt x="11" y="165"/>
                      <a:pt x="22" y="176"/>
                    </a:cubicBezTo>
                    <a:cubicBezTo>
                      <a:pt x="99" y="110"/>
                      <a:pt x="186" y="56"/>
                      <a:pt x="263" y="1"/>
                    </a:cubicBezTo>
                    <a:close/>
                  </a:path>
                </a:pathLst>
              </a:custGeom>
              <a:solidFill>
                <a:srgbClr val="A53E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51"/>
              <p:cNvSpPr/>
              <p:nvPr/>
            </p:nvSpPr>
            <p:spPr>
              <a:xfrm>
                <a:off x="6488268" y="1878006"/>
                <a:ext cx="324285" cy="437221"/>
              </a:xfrm>
              <a:custGeom>
                <a:avLst/>
                <a:gdLst/>
                <a:ahLst/>
                <a:cxnLst/>
                <a:rect l="l" t="t" r="r" b="b"/>
                <a:pathLst>
                  <a:path w="11256" h="15176" extrusionOk="0">
                    <a:moveTo>
                      <a:pt x="10632" y="3559"/>
                    </a:moveTo>
                    <a:lnTo>
                      <a:pt x="10632" y="3559"/>
                    </a:lnTo>
                    <a:cubicBezTo>
                      <a:pt x="10621" y="3602"/>
                      <a:pt x="10610" y="3646"/>
                      <a:pt x="10599" y="3680"/>
                    </a:cubicBezTo>
                    <a:cubicBezTo>
                      <a:pt x="10555" y="3843"/>
                      <a:pt x="10533" y="4018"/>
                      <a:pt x="10522" y="4183"/>
                    </a:cubicBezTo>
                    <a:lnTo>
                      <a:pt x="10522" y="4478"/>
                    </a:lnTo>
                    <a:cubicBezTo>
                      <a:pt x="10533" y="4555"/>
                      <a:pt x="10533" y="4621"/>
                      <a:pt x="10544" y="4687"/>
                    </a:cubicBezTo>
                    <a:cubicBezTo>
                      <a:pt x="10577" y="4862"/>
                      <a:pt x="10610" y="5026"/>
                      <a:pt x="10665" y="5179"/>
                    </a:cubicBezTo>
                    <a:cubicBezTo>
                      <a:pt x="10687" y="5267"/>
                      <a:pt x="10719" y="5344"/>
                      <a:pt x="10752" y="5420"/>
                    </a:cubicBezTo>
                    <a:cubicBezTo>
                      <a:pt x="10774" y="5453"/>
                      <a:pt x="10796" y="5497"/>
                      <a:pt x="10829" y="5519"/>
                    </a:cubicBezTo>
                    <a:cubicBezTo>
                      <a:pt x="10840" y="5529"/>
                      <a:pt x="10840" y="5529"/>
                      <a:pt x="10850" y="5529"/>
                    </a:cubicBezTo>
                    <a:lnTo>
                      <a:pt x="10884" y="5529"/>
                    </a:lnTo>
                    <a:cubicBezTo>
                      <a:pt x="10906" y="5529"/>
                      <a:pt x="10916" y="5519"/>
                      <a:pt x="10928" y="5497"/>
                    </a:cubicBezTo>
                    <a:cubicBezTo>
                      <a:pt x="10971" y="5431"/>
                      <a:pt x="11004" y="5354"/>
                      <a:pt x="11026" y="5267"/>
                    </a:cubicBezTo>
                    <a:cubicBezTo>
                      <a:pt x="11048" y="5190"/>
                      <a:pt x="11059" y="5103"/>
                      <a:pt x="11059" y="5015"/>
                    </a:cubicBezTo>
                    <a:cubicBezTo>
                      <a:pt x="11048" y="4851"/>
                      <a:pt x="11004" y="4687"/>
                      <a:pt x="10894" y="4544"/>
                    </a:cubicBezTo>
                    <a:cubicBezTo>
                      <a:pt x="10872" y="4512"/>
                      <a:pt x="10840" y="4478"/>
                      <a:pt x="10807" y="4456"/>
                    </a:cubicBezTo>
                    <a:cubicBezTo>
                      <a:pt x="10774" y="4435"/>
                      <a:pt x="10730" y="4413"/>
                      <a:pt x="10697" y="4413"/>
                    </a:cubicBezTo>
                    <a:lnTo>
                      <a:pt x="10697" y="4413"/>
                    </a:lnTo>
                    <a:cubicBezTo>
                      <a:pt x="10741" y="4413"/>
                      <a:pt x="10774" y="4435"/>
                      <a:pt x="10818" y="4456"/>
                    </a:cubicBezTo>
                    <a:cubicBezTo>
                      <a:pt x="10850" y="4478"/>
                      <a:pt x="10884" y="4512"/>
                      <a:pt x="10906" y="4544"/>
                    </a:cubicBezTo>
                    <a:cubicBezTo>
                      <a:pt x="11004" y="4675"/>
                      <a:pt x="11059" y="4851"/>
                      <a:pt x="11069" y="5015"/>
                    </a:cubicBezTo>
                    <a:cubicBezTo>
                      <a:pt x="11069" y="5103"/>
                      <a:pt x="11059" y="5190"/>
                      <a:pt x="11037" y="5267"/>
                    </a:cubicBezTo>
                    <a:cubicBezTo>
                      <a:pt x="11015" y="5354"/>
                      <a:pt x="10982" y="5431"/>
                      <a:pt x="10938" y="5508"/>
                    </a:cubicBezTo>
                    <a:lnTo>
                      <a:pt x="10916" y="5529"/>
                    </a:lnTo>
                    <a:cubicBezTo>
                      <a:pt x="10906" y="5541"/>
                      <a:pt x="10894" y="5541"/>
                      <a:pt x="10884" y="5541"/>
                    </a:cubicBezTo>
                    <a:cubicBezTo>
                      <a:pt x="10884" y="5551"/>
                      <a:pt x="10872" y="5551"/>
                      <a:pt x="10872" y="5551"/>
                    </a:cubicBezTo>
                    <a:cubicBezTo>
                      <a:pt x="10862" y="5551"/>
                      <a:pt x="10862" y="5551"/>
                      <a:pt x="10850" y="5541"/>
                    </a:cubicBezTo>
                    <a:cubicBezTo>
                      <a:pt x="10840" y="5541"/>
                      <a:pt x="10829" y="5541"/>
                      <a:pt x="10818" y="5529"/>
                    </a:cubicBezTo>
                    <a:cubicBezTo>
                      <a:pt x="10785" y="5508"/>
                      <a:pt x="10763" y="5464"/>
                      <a:pt x="10741" y="5420"/>
                    </a:cubicBezTo>
                    <a:cubicBezTo>
                      <a:pt x="10709" y="5344"/>
                      <a:pt x="10675" y="5267"/>
                      <a:pt x="10653" y="5190"/>
                    </a:cubicBezTo>
                    <a:cubicBezTo>
                      <a:pt x="10599" y="5026"/>
                      <a:pt x="10555" y="4862"/>
                      <a:pt x="10533" y="4687"/>
                    </a:cubicBezTo>
                    <a:cubicBezTo>
                      <a:pt x="10522" y="4632"/>
                      <a:pt x="10522" y="4566"/>
                      <a:pt x="10522" y="4500"/>
                    </a:cubicBezTo>
                    <a:cubicBezTo>
                      <a:pt x="10512" y="4391"/>
                      <a:pt x="10512" y="4293"/>
                      <a:pt x="10512" y="4183"/>
                    </a:cubicBezTo>
                    <a:cubicBezTo>
                      <a:pt x="10522" y="4018"/>
                      <a:pt x="10555" y="3843"/>
                      <a:pt x="10588" y="3680"/>
                    </a:cubicBezTo>
                    <a:cubicBezTo>
                      <a:pt x="10599" y="3636"/>
                      <a:pt x="10610" y="3602"/>
                      <a:pt x="10632" y="3559"/>
                    </a:cubicBezTo>
                    <a:close/>
                    <a:moveTo>
                      <a:pt x="449" y="7413"/>
                    </a:moveTo>
                    <a:cubicBezTo>
                      <a:pt x="351" y="7413"/>
                      <a:pt x="230" y="7446"/>
                      <a:pt x="165" y="7533"/>
                    </a:cubicBezTo>
                    <a:cubicBezTo>
                      <a:pt x="176" y="7533"/>
                      <a:pt x="176" y="7533"/>
                      <a:pt x="187" y="7544"/>
                    </a:cubicBezTo>
                    <a:cubicBezTo>
                      <a:pt x="230" y="7566"/>
                      <a:pt x="285" y="7610"/>
                      <a:pt x="329" y="7643"/>
                    </a:cubicBezTo>
                    <a:cubicBezTo>
                      <a:pt x="405" y="7731"/>
                      <a:pt x="483" y="7829"/>
                      <a:pt x="548" y="7928"/>
                    </a:cubicBezTo>
                    <a:cubicBezTo>
                      <a:pt x="570" y="7960"/>
                      <a:pt x="592" y="7993"/>
                      <a:pt x="614" y="8037"/>
                    </a:cubicBezTo>
                    <a:cubicBezTo>
                      <a:pt x="723" y="8190"/>
                      <a:pt x="822" y="8354"/>
                      <a:pt x="909" y="8519"/>
                    </a:cubicBezTo>
                    <a:cubicBezTo>
                      <a:pt x="964" y="8628"/>
                      <a:pt x="1008" y="8738"/>
                      <a:pt x="1052" y="8847"/>
                    </a:cubicBezTo>
                    <a:cubicBezTo>
                      <a:pt x="1074" y="8902"/>
                      <a:pt x="1084" y="8957"/>
                      <a:pt x="1096" y="9011"/>
                    </a:cubicBezTo>
                    <a:lnTo>
                      <a:pt x="1096" y="9099"/>
                    </a:lnTo>
                    <a:cubicBezTo>
                      <a:pt x="1096" y="9132"/>
                      <a:pt x="1084" y="9164"/>
                      <a:pt x="1062" y="9186"/>
                    </a:cubicBezTo>
                    <a:cubicBezTo>
                      <a:pt x="1030" y="9198"/>
                      <a:pt x="997" y="9208"/>
                      <a:pt x="964" y="9208"/>
                    </a:cubicBezTo>
                    <a:lnTo>
                      <a:pt x="899" y="9208"/>
                    </a:lnTo>
                    <a:lnTo>
                      <a:pt x="865" y="9198"/>
                    </a:lnTo>
                    <a:cubicBezTo>
                      <a:pt x="833" y="9186"/>
                      <a:pt x="811" y="9176"/>
                      <a:pt x="778" y="9164"/>
                    </a:cubicBezTo>
                    <a:cubicBezTo>
                      <a:pt x="745" y="9142"/>
                      <a:pt x="723" y="9132"/>
                      <a:pt x="702" y="9110"/>
                    </a:cubicBezTo>
                    <a:cubicBezTo>
                      <a:pt x="668" y="9088"/>
                      <a:pt x="646" y="9066"/>
                      <a:pt x="624" y="9033"/>
                    </a:cubicBezTo>
                    <a:cubicBezTo>
                      <a:pt x="614" y="9011"/>
                      <a:pt x="592" y="8979"/>
                      <a:pt x="581" y="8957"/>
                    </a:cubicBezTo>
                    <a:cubicBezTo>
                      <a:pt x="559" y="8924"/>
                      <a:pt x="548" y="8891"/>
                      <a:pt x="537" y="8858"/>
                    </a:cubicBezTo>
                    <a:lnTo>
                      <a:pt x="526" y="8814"/>
                    </a:lnTo>
                    <a:cubicBezTo>
                      <a:pt x="526" y="8804"/>
                      <a:pt x="515" y="8782"/>
                      <a:pt x="515" y="8770"/>
                    </a:cubicBezTo>
                    <a:cubicBezTo>
                      <a:pt x="493" y="8639"/>
                      <a:pt x="493" y="8507"/>
                      <a:pt x="515" y="8376"/>
                    </a:cubicBezTo>
                    <a:lnTo>
                      <a:pt x="515" y="8376"/>
                    </a:lnTo>
                    <a:cubicBezTo>
                      <a:pt x="515" y="8442"/>
                      <a:pt x="504" y="8507"/>
                      <a:pt x="504" y="8573"/>
                    </a:cubicBezTo>
                    <a:cubicBezTo>
                      <a:pt x="504" y="8639"/>
                      <a:pt x="515" y="8705"/>
                      <a:pt x="526" y="8770"/>
                    </a:cubicBezTo>
                    <a:cubicBezTo>
                      <a:pt x="526" y="8782"/>
                      <a:pt x="526" y="8804"/>
                      <a:pt x="537" y="8814"/>
                    </a:cubicBezTo>
                    <a:lnTo>
                      <a:pt x="548" y="8858"/>
                    </a:lnTo>
                    <a:cubicBezTo>
                      <a:pt x="559" y="8891"/>
                      <a:pt x="570" y="8924"/>
                      <a:pt x="581" y="8945"/>
                    </a:cubicBezTo>
                    <a:cubicBezTo>
                      <a:pt x="603" y="8979"/>
                      <a:pt x="614" y="9001"/>
                      <a:pt x="636" y="9033"/>
                    </a:cubicBezTo>
                    <a:lnTo>
                      <a:pt x="702" y="9099"/>
                    </a:lnTo>
                    <a:cubicBezTo>
                      <a:pt x="723" y="9121"/>
                      <a:pt x="756" y="9142"/>
                      <a:pt x="778" y="9154"/>
                    </a:cubicBezTo>
                    <a:lnTo>
                      <a:pt x="877" y="9186"/>
                    </a:lnTo>
                    <a:lnTo>
                      <a:pt x="899" y="9198"/>
                    </a:lnTo>
                    <a:lnTo>
                      <a:pt x="964" y="9198"/>
                    </a:lnTo>
                    <a:cubicBezTo>
                      <a:pt x="997" y="9198"/>
                      <a:pt x="1030" y="9186"/>
                      <a:pt x="1062" y="9176"/>
                    </a:cubicBezTo>
                    <a:cubicBezTo>
                      <a:pt x="1074" y="9154"/>
                      <a:pt x="1084" y="9132"/>
                      <a:pt x="1084" y="9099"/>
                    </a:cubicBezTo>
                    <a:lnTo>
                      <a:pt x="1084" y="9011"/>
                    </a:lnTo>
                    <a:cubicBezTo>
                      <a:pt x="1074" y="8957"/>
                      <a:pt x="1052" y="8902"/>
                      <a:pt x="1041" y="8847"/>
                    </a:cubicBezTo>
                    <a:cubicBezTo>
                      <a:pt x="997" y="8738"/>
                      <a:pt x="953" y="8628"/>
                      <a:pt x="899" y="8529"/>
                    </a:cubicBezTo>
                    <a:cubicBezTo>
                      <a:pt x="811" y="8366"/>
                      <a:pt x="712" y="8201"/>
                      <a:pt x="614" y="8048"/>
                    </a:cubicBezTo>
                    <a:cubicBezTo>
                      <a:pt x="581" y="8004"/>
                      <a:pt x="559" y="7971"/>
                      <a:pt x="537" y="7928"/>
                    </a:cubicBezTo>
                    <a:cubicBezTo>
                      <a:pt x="471" y="7829"/>
                      <a:pt x="405" y="7731"/>
                      <a:pt x="318" y="7653"/>
                    </a:cubicBezTo>
                    <a:cubicBezTo>
                      <a:pt x="274" y="7610"/>
                      <a:pt x="230" y="7577"/>
                      <a:pt x="176" y="7544"/>
                    </a:cubicBezTo>
                    <a:cubicBezTo>
                      <a:pt x="176" y="7544"/>
                      <a:pt x="165" y="7544"/>
                      <a:pt x="165" y="7533"/>
                    </a:cubicBezTo>
                    <a:lnTo>
                      <a:pt x="143" y="7555"/>
                    </a:lnTo>
                    <a:cubicBezTo>
                      <a:pt x="1" y="7763"/>
                      <a:pt x="55" y="8037"/>
                      <a:pt x="132" y="8267"/>
                    </a:cubicBezTo>
                    <a:cubicBezTo>
                      <a:pt x="208" y="8497"/>
                      <a:pt x="307" y="8726"/>
                      <a:pt x="427" y="8935"/>
                    </a:cubicBezTo>
                    <a:cubicBezTo>
                      <a:pt x="526" y="9099"/>
                      <a:pt x="658" y="9263"/>
                      <a:pt x="843" y="9285"/>
                    </a:cubicBezTo>
                    <a:lnTo>
                      <a:pt x="877" y="9285"/>
                    </a:lnTo>
                    <a:cubicBezTo>
                      <a:pt x="1106" y="9285"/>
                      <a:pt x="1281" y="9044"/>
                      <a:pt x="1293" y="8804"/>
                    </a:cubicBezTo>
                    <a:cubicBezTo>
                      <a:pt x="1293" y="8694"/>
                      <a:pt x="1259" y="8573"/>
                      <a:pt x="1216" y="8464"/>
                    </a:cubicBezTo>
                    <a:cubicBezTo>
                      <a:pt x="997" y="8135"/>
                      <a:pt x="811" y="7796"/>
                      <a:pt x="614" y="7446"/>
                    </a:cubicBezTo>
                    <a:cubicBezTo>
                      <a:pt x="570" y="7424"/>
                      <a:pt x="504" y="7413"/>
                      <a:pt x="449" y="7413"/>
                    </a:cubicBezTo>
                    <a:close/>
                    <a:moveTo>
                      <a:pt x="5782" y="1"/>
                    </a:moveTo>
                    <a:cubicBezTo>
                      <a:pt x="4731" y="1960"/>
                      <a:pt x="3165" y="3646"/>
                      <a:pt x="1281" y="4851"/>
                    </a:cubicBezTo>
                    <a:cubicBezTo>
                      <a:pt x="2081" y="4117"/>
                      <a:pt x="2847" y="3329"/>
                      <a:pt x="3559" y="2508"/>
                    </a:cubicBezTo>
                    <a:cubicBezTo>
                      <a:pt x="3877" y="2135"/>
                      <a:pt x="4183" y="1753"/>
                      <a:pt x="4490" y="1358"/>
                    </a:cubicBezTo>
                    <a:cubicBezTo>
                      <a:pt x="4774" y="953"/>
                      <a:pt x="5037" y="537"/>
                      <a:pt x="5267" y="99"/>
                    </a:cubicBezTo>
                    <a:lnTo>
                      <a:pt x="5267" y="99"/>
                    </a:lnTo>
                    <a:cubicBezTo>
                      <a:pt x="3953" y="2092"/>
                      <a:pt x="2147" y="3712"/>
                      <a:pt x="340" y="5267"/>
                    </a:cubicBezTo>
                    <a:cubicBezTo>
                      <a:pt x="198" y="5388"/>
                      <a:pt x="526" y="6427"/>
                      <a:pt x="581" y="6658"/>
                    </a:cubicBezTo>
                    <a:cubicBezTo>
                      <a:pt x="690" y="7150"/>
                      <a:pt x="887" y="7719"/>
                      <a:pt x="1106" y="8212"/>
                    </a:cubicBezTo>
                    <a:cubicBezTo>
                      <a:pt x="1281" y="8420"/>
                      <a:pt x="1457" y="8628"/>
                      <a:pt x="1632" y="8847"/>
                    </a:cubicBezTo>
                    <a:cubicBezTo>
                      <a:pt x="1303" y="7906"/>
                      <a:pt x="1030" y="6953"/>
                      <a:pt x="789" y="5989"/>
                    </a:cubicBezTo>
                    <a:cubicBezTo>
                      <a:pt x="2026" y="5869"/>
                      <a:pt x="3132" y="5135"/>
                      <a:pt x="3920" y="4194"/>
                    </a:cubicBezTo>
                    <a:cubicBezTo>
                      <a:pt x="4719" y="3242"/>
                      <a:pt x="5234" y="2103"/>
                      <a:pt x="5672" y="942"/>
                    </a:cubicBezTo>
                    <a:cubicBezTo>
                      <a:pt x="6164" y="1555"/>
                      <a:pt x="6898" y="1950"/>
                      <a:pt x="7675" y="1950"/>
                    </a:cubicBezTo>
                    <a:cubicBezTo>
                      <a:pt x="7807" y="1950"/>
                      <a:pt x="7928" y="1938"/>
                      <a:pt x="8059" y="1916"/>
                    </a:cubicBezTo>
                    <a:cubicBezTo>
                      <a:pt x="7840" y="1774"/>
                      <a:pt x="7643" y="1599"/>
                      <a:pt x="7490" y="1391"/>
                    </a:cubicBezTo>
                    <a:lnTo>
                      <a:pt x="7490" y="1391"/>
                    </a:lnTo>
                    <a:cubicBezTo>
                      <a:pt x="7709" y="1402"/>
                      <a:pt x="7894" y="1544"/>
                      <a:pt x="8026" y="1719"/>
                    </a:cubicBezTo>
                    <a:cubicBezTo>
                      <a:pt x="8147" y="1894"/>
                      <a:pt x="8223" y="2103"/>
                      <a:pt x="8300" y="2300"/>
                    </a:cubicBezTo>
                    <a:cubicBezTo>
                      <a:pt x="8628" y="3242"/>
                      <a:pt x="8957" y="4183"/>
                      <a:pt x="9285" y="5113"/>
                    </a:cubicBezTo>
                    <a:cubicBezTo>
                      <a:pt x="9340" y="5256"/>
                      <a:pt x="9383" y="5398"/>
                      <a:pt x="9427" y="5551"/>
                    </a:cubicBezTo>
                    <a:cubicBezTo>
                      <a:pt x="9559" y="5573"/>
                      <a:pt x="9690" y="5639"/>
                      <a:pt x="9745" y="5760"/>
                    </a:cubicBezTo>
                    <a:cubicBezTo>
                      <a:pt x="9778" y="5836"/>
                      <a:pt x="9789" y="5924"/>
                      <a:pt x="9778" y="6001"/>
                    </a:cubicBezTo>
                    <a:cubicBezTo>
                      <a:pt x="9756" y="6110"/>
                      <a:pt x="9679" y="6230"/>
                      <a:pt x="9548" y="6351"/>
                    </a:cubicBezTo>
                    <a:cubicBezTo>
                      <a:pt x="9614" y="7544"/>
                      <a:pt x="9241" y="8770"/>
                      <a:pt x="8650" y="9821"/>
                    </a:cubicBezTo>
                    <a:cubicBezTo>
                      <a:pt x="8026" y="10916"/>
                      <a:pt x="6953" y="12033"/>
                      <a:pt x="5595" y="12033"/>
                    </a:cubicBezTo>
                    <a:lnTo>
                      <a:pt x="5551" y="12033"/>
                    </a:lnTo>
                    <a:cubicBezTo>
                      <a:pt x="5639" y="12055"/>
                      <a:pt x="6023" y="12099"/>
                      <a:pt x="6362" y="12132"/>
                    </a:cubicBezTo>
                    <a:cubicBezTo>
                      <a:pt x="6493" y="12121"/>
                      <a:pt x="6636" y="12110"/>
                      <a:pt x="6767" y="12088"/>
                    </a:cubicBezTo>
                    <a:cubicBezTo>
                      <a:pt x="6997" y="12066"/>
                      <a:pt x="7227" y="12011"/>
                      <a:pt x="7456" y="11945"/>
                    </a:cubicBezTo>
                    <a:lnTo>
                      <a:pt x="7621" y="11891"/>
                    </a:lnTo>
                    <a:lnTo>
                      <a:pt x="7796" y="11836"/>
                    </a:lnTo>
                    <a:lnTo>
                      <a:pt x="7960" y="11770"/>
                    </a:lnTo>
                    <a:lnTo>
                      <a:pt x="8113" y="11704"/>
                    </a:lnTo>
                    <a:lnTo>
                      <a:pt x="7960" y="11782"/>
                    </a:lnTo>
                    <a:lnTo>
                      <a:pt x="7796" y="11847"/>
                    </a:lnTo>
                    <a:lnTo>
                      <a:pt x="7632" y="11902"/>
                    </a:lnTo>
                    <a:lnTo>
                      <a:pt x="7456" y="11957"/>
                    </a:lnTo>
                    <a:cubicBezTo>
                      <a:pt x="7237" y="12022"/>
                      <a:pt x="6997" y="12077"/>
                      <a:pt x="6767" y="12110"/>
                    </a:cubicBezTo>
                    <a:cubicBezTo>
                      <a:pt x="6668" y="12121"/>
                      <a:pt x="6570" y="12132"/>
                      <a:pt x="6461" y="12132"/>
                    </a:cubicBezTo>
                    <a:cubicBezTo>
                      <a:pt x="6526" y="12142"/>
                      <a:pt x="6581" y="12142"/>
                      <a:pt x="6636" y="12142"/>
                    </a:cubicBezTo>
                    <a:cubicBezTo>
                      <a:pt x="6701" y="12142"/>
                      <a:pt x="6767" y="12132"/>
                      <a:pt x="6843" y="12121"/>
                    </a:cubicBezTo>
                    <a:lnTo>
                      <a:pt x="6843" y="12132"/>
                    </a:lnTo>
                    <a:cubicBezTo>
                      <a:pt x="6855" y="12132"/>
                      <a:pt x="6855" y="12132"/>
                      <a:pt x="6855" y="12121"/>
                    </a:cubicBezTo>
                    <a:cubicBezTo>
                      <a:pt x="7008" y="12493"/>
                      <a:pt x="7139" y="12887"/>
                      <a:pt x="7237" y="13271"/>
                    </a:cubicBezTo>
                    <a:cubicBezTo>
                      <a:pt x="7303" y="13533"/>
                      <a:pt x="7500" y="14059"/>
                      <a:pt x="7380" y="14322"/>
                    </a:cubicBezTo>
                    <a:cubicBezTo>
                      <a:pt x="7347" y="14376"/>
                      <a:pt x="7303" y="14409"/>
                      <a:pt x="7259" y="14442"/>
                    </a:cubicBezTo>
                    <a:cubicBezTo>
                      <a:pt x="7074" y="14584"/>
                      <a:pt x="6898" y="14704"/>
                      <a:pt x="6723" y="14836"/>
                    </a:cubicBezTo>
                    <a:cubicBezTo>
                      <a:pt x="6646" y="14891"/>
                      <a:pt x="6559" y="14945"/>
                      <a:pt x="6482" y="15011"/>
                    </a:cubicBezTo>
                    <a:cubicBezTo>
                      <a:pt x="6767" y="15099"/>
                      <a:pt x="7062" y="15176"/>
                      <a:pt x="7369" y="15176"/>
                    </a:cubicBezTo>
                    <a:lnTo>
                      <a:pt x="7522" y="15176"/>
                    </a:lnTo>
                    <a:cubicBezTo>
                      <a:pt x="7982" y="15120"/>
                      <a:pt x="8398" y="14836"/>
                      <a:pt x="8650" y="14442"/>
                    </a:cubicBezTo>
                    <a:cubicBezTo>
                      <a:pt x="8913" y="14026"/>
                      <a:pt x="9044" y="13468"/>
                      <a:pt x="8945" y="12986"/>
                    </a:cubicBezTo>
                    <a:cubicBezTo>
                      <a:pt x="8924" y="12920"/>
                      <a:pt x="8902" y="12865"/>
                      <a:pt x="8880" y="12799"/>
                    </a:cubicBezTo>
                    <a:cubicBezTo>
                      <a:pt x="8738" y="12383"/>
                      <a:pt x="8497" y="11967"/>
                      <a:pt x="8420" y="11529"/>
                    </a:cubicBezTo>
                    <a:cubicBezTo>
                      <a:pt x="10008" y="10490"/>
                      <a:pt x="10906" y="8529"/>
                      <a:pt x="10719" y="6646"/>
                    </a:cubicBezTo>
                    <a:cubicBezTo>
                      <a:pt x="10697" y="6515"/>
                      <a:pt x="10675" y="6351"/>
                      <a:pt x="10653" y="6186"/>
                    </a:cubicBezTo>
                    <a:cubicBezTo>
                      <a:pt x="10643" y="6164"/>
                      <a:pt x="10643" y="6154"/>
                      <a:pt x="10632" y="6132"/>
                    </a:cubicBezTo>
                    <a:lnTo>
                      <a:pt x="10643" y="6132"/>
                    </a:lnTo>
                    <a:cubicBezTo>
                      <a:pt x="10566" y="5718"/>
                      <a:pt x="10490" y="5293"/>
                      <a:pt x="10468" y="5278"/>
                    </a:cubicBezTo>
                    <a:lnTo>
                      <a:pt x="10468" y="5278"/>
                    </a:lnTo>
                    <a:cubicBezTo>
                      <a:pt x="10621" y="5366"/>
                      <a:pt x="10763" y="5497"/>
                      <a:pt x="10884" y="5650"/>
                    </a:cubicBezTo>
                    <a:cubicBezTo>
                      <a:pt x="11048" y="5595"/>
                      <a:pt x="11157" y="5453"/>
                      <a:pt x="11212" y="5289"/>
                    </a:cubicBezTo>
                    <a:cubicBezTo>
                      <a:pt x="11256" y="5125"/>
                      <a:pt x="11245" y="4950"/>
                      <a:pt x="11223" y="4774"/>
                    </a:cubicBezTo>
                    <a:cubicBezTo>
                      <a:pt x="11190" y="4500"/>
                      <a:pt x="11135" y="4216"/>
                      <a:pt x="11048" y="3953"/>
                    </a:cubicBezTo>
                    <a:cubicBezTo>
                      <a:pt x="11004" y="3789"/>
                      <a:pt x="10928" y="3614"/>
                      <a:pt x="10774" y="3559"/>
                    </a:cubicBezTo>
                    <a:cubicBezTo>
                      <a:pt x="10741" y="3537"/>
                      <a:pt x="10709" y="3537"/>
                      <a:pt x="10665" y="3537"/>
                    </a:cubicBezTo>
                    <a:lnTo>
                      <a:pt x="10653" y="3537"/>
                    </a:lnTo>
                    <a:cubicBezTo>
                      <a:pt x="10643" y="3548"/>
                      <a:pt x="10643" y="3559"/>
                      <a:pt x="10632" y="3559"/>
                    </a:cubicBezTo>
                    <a:cubicBezTo>
                      <a:pt x="10632" y="3548"/>
                      <a:pt x="10643" y="3548"/>
                      <a:pt x="10643" y="3537"/>
                    </a:cubicBezTo>
                    <a:lnTo>
                      <a:pt x="10643" y="3537"/>
                    </a:lnTo>
                    <a:cubicBezTo>
                      <a:pt x="10522" y="3548"/>
                      <a:pt x="10402" y="3624"/>
                      <a:pt x="10336" y="3723"/>
                    </a:cubicBezTo>
                    <a:cubicBezTo>
                      <a:pt x="10237" y="3865"/>
                      <a:pt x="10194" y="4040"/>
                      <a:pt x="10172" y="4205"/>
                    </a:cubicBezTo>
                    <a:cubicBezTo>
                      <a:pt x="10150" y="4052"/>
                      <a:pt x="10117" y="3909"/>
                      <a:pt x="10084" y="3767"/>
                    </a:cubicBezTo>
                    <a:lnTo>
                      <a:pt x="10084" y="3767"/>
                    </a:lnTo>
                    <a:cubicBezTo>
                      <a:pt x="10117" y="4052"/>
                      <a:pt x="10161" y="4325"/>
                      <a:pt x="10237" y="4588"/>
                    </a:cubicBezTo>
                    <a:cubicBezTo>
                      <a:pt x="9318" y="3920"/>
                      <a:pt x="9220" y="2322"/>
                      <a:pt x="8748" y="1336"/>
                    </a:cubicBezTo>
                    <a:cubicBezTo>
                      <a:pt x="8705" y="1238"/>
                      <a:pt x="8650" y="1139"/>
                      <a:pt x="8551" y="1106"/>
                    </a:cubicBezTo>
                    <a:cubicBezTo>
                      <a:pt x="8519" y="1096"/>
                      <a:pt x="8486" y="1084"/>
                      <a:pt x="8464" y="1084"/>
                    </a:cubicBezTo>
                    <a:cubicBezTo>
                      <a:pt x="8398" y="1084"/>
                      <a:pt x="8344" y="1106"/>
                      <a:pt x="8289" y="1118"/>
                    </a:cubicBezTo>
                    <a:cubicBezTo>
                      <a:pt x="8212" y="1128"/>
                      <a:pt x="8125" y="1139"/>
                      <a:pt x="8026" y="1139"/>
                    </a:cubicBezTo>
                    <a:cubicBezTo>
                      <a:pt x="7500" y="1139"/>
                      <a:pt x="6767" y="899"/>
                      <a:pt x="6427" y="493"/>
                    </a:cubicBezTo>
                    <a:lnTo>
                      <a:pt x="6427" y="493"/>
                    </a:lnTo>
                    <a:cubicBezTo>
                      <a:pt x="6448" y="555"/>
                      <a:pt x="6479" y="617"/>
                      <a:pt x="6501" y="679"/>
                    </a:cubicBezTo>
                    <a:lnTo>
                      <a:pt x="6501" y="679"/>
                    </a:lnTo>
                    <a:cubicBezTo>
                      <a:pt x="6496" y="673"/>
                      <a:pt x="6489" y="668"/>
                      <a:pt x="6482" y="668"/>
                    </a:cubicBezTo>
                    <a:cubicBezTo>
                      <a:pt x="6679" y="1008"/>
                      <a:pt x="6953" y="1303"/>
                      <a:pt x="7259" y="1544"/>
                    </a:cubicBezTo>
                    <a:cubicBezTo>
                      <a:pt x="6865" y="1490"/>
                      <a:pt x="6526" y="1227"/>
                      <a:pt x="6285" y="909"/>
                    </a:cubicBezTo>
                    <a:cubicBezTo>
                      <a:pt x="6077" y="614"/>
                      <a:pt x="5902" y="340"/>
                      <a:pt x="5782" y="1"/>
                    </a:cubicBezTo>
                    <a:close/>
                  </a:path>
                </a:pathLst>
              </a:custGeom>
              <a:solidFill>
                <a:srgbClr val="FFC7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51"/>
              <p:cNvSpPr/>
              <p:nvPr/>
            </p:nvSpPr>
            <p:spPr>
              <a:xfrm>
                <a:off x="6652600" y="2227183"/>
                <a:ext cx="21809" cy="663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3" extrusionOk="0">
                    <a:moveTo>
                      <a:pt x="1" y="1"/>
                    </a:moveTo>
                    <a:lnTo>
                      <a:pt x="176" y="22"/>
                    </a:lnTo>
                    <a:lnTo>
                      <a:pt x="450" y="22"/>
                    </a:lnTo>
                    <a:cubicBezTo>
                      <a:pt x="559" y="22"/>
                      <a:pt x="658" y="22"/>
                      <a:pt x="757" y="12"/>
                    </a:cubicBezTo>
                    <a:lnTo>
                      <a:pt x="176" y="1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EA7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51"/>
              <p:cNvSpPr/>
              <p:nvPr/>
            </p:nvSpPr>
            <p:spPr>
              <a:xfrm>
                <a:off x="6627997" y="2101024"/>
                <a:ext cx="82051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1424" extrusionOk="0">
                    <a:moveTo>
                      <a:pt x="2847" y="0"/>
                    </a:moveTo>
                    <a:lnTo>
                      <a:pt x="2847" y="0"/>
                    </a:lnTo>
                    <a:cubicBezTo>
                      <a:pt x="2793" y="143"/>
                      <a:pt x="2727" y="274"/>
                      <a:pt x="2650" y="394"/>
                    </a:cubicBezTo>
                    <a:cubicBezTo>
                      <a:pt x="2574" y="515"/>
                      <a:pt x="2486" y="635"/>
                      <a:pt x="2387" y="745"/>
                    </a:cubicBezTo>
                    <a:cubicBezTo>
                      <a:pt x="2289" y="854"/>
                      <a:pt x="2180" y="953"/>
                      <a:pt x="2059" y="1041"/>
                    </a:cubicBezTo>
                    <a:cubicBezTo>
                      <a:pt x="1939" y="1117"/>
                      <a:pt x="1818" y="1194"/>
                      <a:pt x="1676" y="1248"/>
                    </a:cubicBezTo>
                    <a:cubicBezTo>
                      <a:pt x="1457" y="1347"/>
                      <a:pt x="1205" y="1401"/>
                      <a:pt x="964" y="1401"/>
                    </a:cubicBezTo>
                    <a:cubicBezTo>
                      <a:pt x="910" y="1401"/>
                      <a:pt x="866" y="1391"/>
                      <a:pt x="822" y="1391"/>
                    </a:cubicBezTo>
                    <a:cubicBezTo>
                      <a:pt x="679" y="1380"/>
                      <a:pt x="526" y="1347"/>
                      <a:pt x="395" y="1303"/>
                    </a:cubicBezTo>
                    <a:cubicBezTo>
                      <a:pt x="253" y="1260"/>
                      <a:pt x="122" y="1194"/>
                      <a:pt x="1" y="1117"/>
                    </a:cubicBezTo>
                    <a:lnTo>
                      <a:pt x="1" y="1117"/>
                    </a:lnTo>
                    <a:cubicBezTo>
                      <a:pt x="122" y="1204"/>
                      <a:pt x="253" y="1270"/>
                      <a:pt x="384" y="1314"/>
                    </a:cubicBezTo>
                    <a:cubicBezTo>
                      <a:pt x="526" y="1369"/>
                      <a:pt x="669" y="1401"/>
                      <a:pt x="822" y="1413"/>
                    </a:cubicBezTo>
                    <a:cubicBezTo>
                      <a:pt x="877" y="1423"/>
                      <a:pt x="920" y="1423"/>
                      <a:pt x="975" y="1423"/>
                    </a:cubicBezTo>
                    <a:cubicBezTo>
                      <a:pt x="1074" y="1423"/>
                      <a:pt x="1173" y="1413"/>
                      <a:pt x="1260" y="1401"/>
                    </a:cubicBezTo>
                    <a:cubicBezTo>
                      <a:pt x="1413" y="1380"/>
                      <a:pt x="1555" y="1336"/>
                      <a:pt x="1687" y="1281"/>
                    </a:cubicBezTo>
                    <a:cubicBezTo>
                      <a:pt x="1961" y="1161"/>
                      <a:pt x="2202" y="985"/>
                      <a:pt x="2399" y="756"/>
                    </a:cubicBezTo>
                    <a:cubicBezTo>
                      <a:pt x="2497" y="646"/>
                      <a:pt x="2585" y="526"/>
                      <a:pt x="2662" y="406"/>
                    </a:cubicBezTo>
                    <a:cubicBezTo>
                      <a:pt x="2738" y="274"/>
                      <a:pt x="2803" y="143"/>
                      <a:pt x="2847" y="0"/>
                    </a:cubicBezTo>
                    <a:close/>
                  </a:path>
                </a:pathLst>
              </a:custGeom>
              <a:solidFill>
                <a:srgbClr val="E78E84"/>
              </a:solidFill>
              <a:ln w="9525" cap="flat" cmpd="sng">
                <a:solidFill>
                  <a:srgbClr val="EFA5A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51"/>
              <p:cNvSpPr/>
              <p:nvPr/>
            </p:nvSpPr>
            <p:spPr>
              <a:xfrm>
                <a:off x="6634306" y="2028164"/>
                <a:ext cx="29674" cy="61221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2125" extrusionOk="0">
                    <a:moveTo>
                      <a:pt x="1030" y="2025"/>
                    </a:moveTo>
                    <a:lnTo>
                      <a:pt x="1030" y="2025"/>
                    </a:lnTo>
                    <a:cubicBezTo>
                      <a:pt x="898" y="2059"/>
                      <a:pt x="767" y="2091"/>
                      <a:pt x="636" y="2102"/>
                    </a:cubicBezTo>
                    <a:cubicBezTo>
                      <a:pt x="767" y="2091"/>
                      <a:pt x="898" y="2069"/>
                      <a:pt x="1030" y="2025"/>
                    </a:cubicBezTo>
                    <a:close/>
                    <a:moveTo>
                      <a:pt x="1" y="0"/>
                    </a:moveTo>
                    <a:cubicBezTo>
                      <a:pt x="88" y="164"/>
                      <a:pt x="154" y="329"/>
                      <a:pt x="209" y="504"/>
                    </a:cubicBezTo>
                    <a:cubicBezTo>
                      <a:pt x="275" y="679"/>
                      <a:pt x="307" y="854"/>
                      <a:pt x="340" y="1030"/>
                    </a:cubicBezTo>
                    <a:cubicBezTo>
                      <a:pt x="362" y="1215"/>
                      <a:pt x="362" y="1402"/>
                      <a:pt x="351" y="1577"/>
                    </a:cubicBezTo>
                    <a:cubicBezTo>
                      <a:pt x="340" y="1763"/>
                      <a:pt x="297" y="1938"/>
                      <a:pt x="231" y="2113"/>
                    </a:cubicBezTo>
                    <a:lnTo>
                      <a:pt x="241" y="2113"/>
                    </a:lnTo>
                    <a:cubicBezTo>
                      <a:pt x="275" y="2124"/>
                      <a:pt x="319" y="2124"/>
                      <a:pt x="362" y="2124"/>
                    </a:cubicBezTo>
                    <a:cubicBezTo>
                      <a:pt x="460" y="2124"/>
                      <a:pt x="548" y="2113"/>
                      <a:pt x="636" y="2102"/>
                    </a:cubicBezTo>
                    <a:cubicBezTo>
                      <a:pt x="559" y="2102"/>
                      <a:pt x="472" y="2113"/>
                      <a:pt x="395" y="2113"/>
                    </a:cubicBezTo>
                    <a:cubicBezTo>
                      <a:pt x="340" y="2113"/>
                      <a:pt x="297" y="2113"/>
                      <a:pt x="241" y="2102"/>
                    </a:cubicBezTo>
                    <a:cubicBezTo>
                      <a:pt x="307" y="1938"/>
                      <a:pt x="351" y="1763"/>
                      <a:pt x="362" y="1577"/>
                    </a:cubicBezTo>
                    <a:cubicBezTo>
                      <a:pt x="384" y="1402"/>
                      <a:pt x="373" y="1215"/>
                      <a:pt x="351" y="1030"/>
                    </a:cubicBezTo>
                    <a:cubicBezTo>
                      <a:pt x="329" y="854"/>
                      <a:pt x="285" y="668"/>
                      <a:pt x="220" y="504"/>
                    </a:cubicBezTo>
                    <a:cubicBezTo>
                      <a:pt x="165" y="329"/>
                      <a:pt x="88" y="154"/>
                      <a:pt x="1" y="0"/>
                    </a:cubicBezTo>
                    <a:close/>
                  </a:path>
                </a:pathLst>
              </a:custGeom>
              <a:solidFill>
                <a:srgbClr val="EEA79B"/>
              </a:solidFill>
              <a:ln w="9525" cap="flat" cmpd="sng">
                <a:solidFill>
                  <a:srgbClr val="EFA5A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51"/>
              <p:cNvSpPr/>
              <p:nvPr/>
            </p:nvSpPr>
            <p:spPr>
              <a:xfrm>
                <a:off x="6660177" y="1937931"/>
                <a:ext cx="57447" cy="39470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370" extrusionOk="0">
                    <a:moveTo>
                      <a:pt x="931" y="1"/>
                    </a:moveTo>
                    <a:cubicBezTo>
                      <a:pt x="860" y="1"/>
                      <a:pt x="789" y="12"/>
                      <a:pt x="723" y="33"/>
                    </a:cubicBezTo>
                    <a:cubicBezTo>
                      <a:pt x="657" y="45"/>
                      <a:pt x="592" y="77"/>
                      <a:pt x="526" y="110"/>
                    </a:cubicBezTo>
                    <a:cubicBezTo>
                      <a:pt x="472" y="143"/>
                      <a:pt x="416" y="187"/>
                      <a:pt x="362" y="230"/>
                    </a:cubicBezTo>
                    <a:cubicBezTo>
                      <a:pt x="307" y="274"/>
                      <a:pt x="263" y="329"/>
                      <a:pt x="219" y="384"/>
                    </a:cubicBezTo>
                    <a:cubicBezTo>
                      <a:pt x="187" y="449"/>
                      <a:pt x="154" y="505"/>
                      <a:pt x="121" y="570"/>
                    </a:cubicBezTo>
                    <a:cubicBezTo>
                      <a:pt x="66" y="690"/>
                      <a:pt x="22" y="833"/>
                      <a:pt x="12" y="964"/>
                    </a:cubicBezTo>
                    <a:cubicBezTo>
                      <a:pt x="0" y="1106"/>
                      <a:pt x="12" y="1238"/>
                      <a:pt x="56" y="1369"/>
                    </a:cubicBezTo>
                    <a:cubicBezTo>
                      <a:pt x="34" y="1303"/>
                      <a:pt x="34" y="1238"/>
                      <a:pt x="22" y="1172"/>
                    </a:cubicBezTo>
                    <a:cubicBezTo>
                      <a:pt x="22" y="1106"/>
                      <a:pt x="22" y="1030"/>
                      <a:pt x="34" y="964"/>
                    </a:cubicBezTo>
                    <a:cubicBezTo>
                      <a:pt x="56" y="833"/>
                      <a:pt x="88" y="702"/>
                      <a:pt x="154" y="581"/>
                    </a:cubicBezTo>
                    <a:cubicBezTo>
                      <a:pt x="209" y="461"/>
                      <a:pt x="285" y="351"/>
                      <a:pt x="384" y="264"/>
                    </a:cubicBezTo>
                    <a:cubicBezTo>
                      <a:pt x="438" y="220"/>
                      <a:pt x="494" y="176"/>
                      <a:pt x="548" y="143"/>
                    </a:cubicBezTo>
                    <a:cubicBezTo>
                      <a:pt x="614" y="121"/>
                      <a:pt x="669" y="89"/>
                      <a:pt x="734" y="77"/>
                    </a:cubicBezTo>
                    <a:cubicBezTo>
                      <a:pt x="805" y="54"/>
                      <a:pt x="875" y="43"/>
                      <a:pt x="945" y="43"/>
                    </a:cubicBezTo>
                    <a:cubicBezTo>
                      <a:pt x="1006" y="43"/>
                      <a:pt x="1067" y="51"/>
                      <a:pt x="1129" y="67"/>
                    </a:cubicBezTo>
                    <a:cubicBezTo>
                      <a:pt x="1260" y="99"/>
                      <a:pt x="1380" y="165"/>
                      <a:pt x="1489" y="252"/>
                    </a:cubicBezTo>
                    <a:cubicBezTo>
                      <a:pt x="1588" y="329"/>
                      <a:pt x="1686" y="428"/>
                      <a:pt x="1774" y="527"/>
                    </a:cubicBezTo>
                    <a:cubicBezTo>
                      <a:pt x="1862" y="636"/>
                      <a:pt x="1927" y="756"/>
                      <a:pt x="1993" y="877"/>
                    </a:cubicBezTo>
                    <a:cubicBezTo>
                      <a:pt x="1884" y="625"/>
                      <a:pt x="1720" y="395"/>
                      <a:pt x="1501" y="220"/>
                    </a:cubicBezTo>
                    <a:cubicBezTo>
                      <a:pt x="1446" y="176"/>
                      <a:pt x="1391" y="143"/>
                      <a:pt x="1336" y="110"/>
                    </a:cubicBezTo>
                    <a:cubicBezTo>
                      <a:pt x="1270" y="77"/>
                      <a:pt x="1205" y="45"/>
                      <a:pt x="1139" y="33"/>
                    </a:cubicBezTo>
                    <a:cubicBezTo>
                      <a:pt x="1073" y="12"/>
                      <a:pt x="1002" y="1"/>
                      <a:pt x="93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93D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51"/>
              <p:cNvSpPr/>
              <p:nvPr/>
            </p:nvSpPr>
            <p:spPr>
              <a:xfrm>
                <a:off x="6527392" y="1992382"/>
                <a:ext cx="56179" cy="53759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866" extrusionOk="0">
                    <a:moveTo>
                      <a:pt x="1072" y="0"/>
                    </a:moveTo>
                    <a:cubicBezTo>
                      <a:pt x="1051" y="0"/>
                      <a:pt x="1030" y="2"/>
                      <a:pt x="1008" y="5"/>
                    </a:cubicBezTo>
                    <a:lnTo>
                      <a:pt x="953" y="5"/>
                    </a:lnTo>
                    <a:lnTo>
                      <a:pt x="898" y="16"/>
                    </a:lnTo>
                    <a:cubicBezTo>
                      <a:pt x="887" y="16"/>
                      <a:pt x="865" y="16"/>
                      <a:pt x="843" y="27"/>
                    </a:cubicBezTo>
                    <a:cubicBezTo>
                      <a:pt x="833" y="27"/>
                      <a:pt x="811" y="27"/>
                      <a:pt x="789" y="38"/>
                    </a:cubicBezTo>
                    <a:lnTo>
                      <a:pt x="745" y="48"/>
                    </a:lnTo>
                    <a:cubicBezTo>
                      <a:pt x="723" y="60"/>
                      <a:pt x="701" y="70"/>
                      <a:pt x="690" y="70"/>
                    </a:cubicBezTo>
                    <a:lnTo>
                      <a:pt x="668" y="82"/>
                    </a:lnTo>
                    <a:lnTo>
                      <a:pt x="635" y="92"/>
                    </a:lnTo>
                    <a:cubicBezTo>
                      <a:pt x="624" y="104"/>
                      <a:pt x="602" y="114"/>
                      <a:pt x="592" y="114"/>
                    </a:cubicBezTo>
                    <a:cubicBezTo>
                      <a:pt x="526" y="158"/>
                      <a:pt x="471" y="202"/>
                      <a:pt x="417" y="246"/>
                    </a:cubicBezTo>
                    <a:cubicBezTo>
                      <a:pt x="361" y="289"/>
                      <a:pt x="307" y="355"/>
                      <a:pt x="263" y="410"/>
                    </a:cubicBezTo>
                    <a:cubicBezTo>
                      <a:pt x="230" y="465"/>
                      <a:pt x="186" y="530"/>
                      <a:pt x="164" y="596"/>
                    </a:cubicBezTo>
                    <a:cubicBezTo>
                      <a:pt x="132" y="662"/>
                      <a:pt x="110" y="739"/>
                      <a:pt x="88" y="804"/>
                    </a:cubicBezTo>
                    <a:cubicBezTo>
                      <a:pt x="66" y="870"/>
                      <a:pt x="44" y="946"/>
                      <a:pt x="44" y="1012"/>
                    </a:cubicBezTo>
                    <a:cubicBezTo>
                      <a:pt x="0" y="1297"/>
                      <a:pt x="22" y="1593"/>
                      <a:pt x="99" y="1866"/>
                    </a:cubicBezTo>
                    <a:cubicBezTo>
                      <a:pt x="99" y="1834"/>
                      <a:pt x="88" y="1800"/>
                      <a:pt x="77" y="1756"/>
                    </a:cubicBezTo>
                    <a:cubicBezTo>
                      <a:pt x="77" y="1724"/>
                      <a:pt x="66" y="1691"/>
                      <a:pt x="66" y="1658"/>
                    </a:cubicBezTo>
                    <a:cubicBezTo>
                      <a:pt x="55" y="1581"/>
                      <a:pt x="44" y="1516"/>
                      <a:pt x="44" y="1439"/>
                    </a:cubicBezTo>
                    <a:lnTo>
                      <a:pt x="44" y="1396"/>
                    </a:lnTo>
                    <a:lnTo>
                      <a:pt x="44" y="1340"/>
                    </a:lnTo>
                    <a:lnTo>
                      <a:pt x="44" y="1231"/>
                    </a:lnTo>
                    <a:cubicBezTo>
                      <a:pt x="55" y="1155"/>
                      <a:pt x="66" y="1089"/>
                      <a:pt x="77" y="1023"/>
                    </a:cubicBezTo>
                    <a:lnTo>
                      <a:pt x="88" y="968"/>
                    </a:lnTo>
                    <a:cubicBezTo>
                      <a:pt x="88" y="946"/>
                      <a:pt x="88" y="936"/>
                      <a:pt x="99" y="914"/>
                    </a:cubicBezTo>
                    <a:lnTo>
                      <a:pt x="99" y="892"/>
                    </a:lnTo>
                    <a:lnTo>
                      <a:pt x="110" y="870"/>
                    </a:lnTo>
                    <a:cubicBezTo>
                      <a:pt x="110" y="848"/>
                      <a:pt x="120" y="826"/>
                      <a:pt x="120" y="815"/>
                    </a:cubicBezTo>
                    <a:cubicBezTo>
                      <a:pt x="142" y="749"/>
                      <a:pt x="164" y="684"/>
                      <a:pt x="198" y="618"/>
                    </a:cubicBezTo>
                    <a:cubicBezTo>
                      <a:pt x="230" y="552"/>
                      <a:pt x="263" y="486"/>
                      <a:pt x="307" y="432"/>
                    </a:cubicBezTo>
                    <a:cubicBezTo>
                      <a:pt x="339" y="377"/>
                      <a:pt x="395" y="323"/>
                      <a:pt x="438" y="279"/>
                    </a:cubicBezTo>
                    <a:cubicBezTo>
                      <a:pt x="493" y="235"/>
                      <a:pt x="548" y="191"/>
                      <a:pt x="614" y="158"/>
                    </a:cubicBezTo>
                    <a:cubicBezTo>
                      <a:pt x="624" y="147"/>
                      <a:pt x="646" y="136"/>
                      <a:pt x="657" y="136"/>
                    </a:cubicBezTo>
                    <a:lnTo>
                      <a:pt x="679" y="126"/>
                    </a:lnTo>
                    <a:lnTo>
                      <a:pt x="701" y="114"/>
                    </a:lnTo>
                    <a:cubicBezTo>
                      <a:pt x="723" y="104"/>
                      <a:pt x="734" y="104"/>
                      <a:pt x="755" y="92"/>
                    </a:cubicBezTo>
                    <a:lnTo>
                      <a:pt x="799" y="82"/>
                    </a:lnTo>
                    <a:cubicBezTo>
                      <a:pt x="821" y="70"/>
                      <a:pt x="833" y="70"/>
                      <a:pt x="854" y="60"/>
                    </a:cubicBezTo>
                    <a:cubicBezTo>
                      <a:pt x="876" y="60"/>
                      <a:pt x="887" y="60"/>
                      <a:pt x="909" y="48"/>
                    </a:cubicBezTo>
                    <a:lnTo>
                      <a:pt x="953" y="48"/>
                    </a:lnTo>
                    <a:cubicBezTo>
                      <a:pt x="964" y="48"/>
                      <a:pt x="974" y="48"/>
                      <a:pt x="986" y="38"/>
                    </a:cubicBezTo>
                    <a:lnTo>
                      <a:pt x="1193" y="38"/>
                    </a:lnTo>
                    <a:lnTo>
                      <a:pt x="1215" y="48"/>
                    </a:lnTo>
                    <a:cubicBezTo>
                      <a:pt x="1358" y="60"/>
                      <a:pt x="1500" y="104"/>
                      <a:pt x="1621" y="180"/>
                    </a:cubicBezTo>
                    <a:cubicBezTo>
                      <a:pt x="1741" y="246"/>
                      <a:pt x="1850" y="333"/>
                      <a:pt x="1949" y="443"/>
                    </a:cubicBezTo>
                    <a:cubicBezTo>
                      <a:pt x="1906" y="388"/>
                      <a:pt x="1862" y="333"/>
                      <a:pt x="1807" y="289"/>
                    </a:cubicBezTo>
                    <a:cubicBezTo>
                      <a:pt x="1752" y="235"/>
                      <a:pt x="1697" y="191"/>
                      <a:pt x="1631" y="158"/>
                    </a:cubicBezTo>
                    <a:cubicBezTo>
                      <a:pt x="1566" y="114"/>
                      <a:pt x="1500" y="92"/>
                      <a:pt x="1434" y="60"/>
                    </a:cubicBezTo>
                    <a:cubicBezTo>
                      <a:pt x="1369" y="38"/>
                      <a:pt x="1292" y="27"/>
                      <a:pt x="1227" y="16"/>
                    </a:cubicBezTo>
                    <a:cubicBezTo>
                      <a:pt x="1172" y="8"/>
                      <a:pt x="1123" y="0"/>
                      <a:pt x="107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93D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51"/>
              <p:cNvSpPr/>
              <p:nvPr/>
            </p:nvSpPr>
            <p:spPr>
              <a:xfrm>
                <a:off x="6551679" y="2098489"/>
                <a:ext cx="68136" cy="42610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479" extrusionOk="0">
                    <a:moveTo>
                      <a:pt x="1588" y="0"/>
                    </a:moveTo>
                    <a:cubicBezTo>
                      <a:pt x="1007" y="0"/>
                      <a:pt x="318" y="340"/>
                      <a:pt x="88" y="876"/>
                    </a:cubicBezTo>
                    <a:cubicBezTo>
                      <a:pt x="33" y="1008"/>
                      <a:pt x="0" y="1172"/>
                      <a:pt x="88" y="1304"/>
                    </a:cubicBezTo>
                    <a:cubicBezTo>
                      <a:pt x="175" y="1435"/>
                      <a:pt x="340" y="1479"/>
                      <a:pt x="504" y="1479"/>
                    </a:cubicBezTo>
                    <a:cubicBezTo>
                      <a:pt x="547" y="1479"/>
                      <a:pt x="591" y="1468"/>
                      <a:pt x="635" y="1468"/>
                    </a:cubicBezTo>
                    <a:cubicBezTo>
                      <a:pt x="985" y="1424"/>
                      <a:pt x="1654" y="1238"/>
                      <a:pt x="2037" y="932"/>
                    </a:cubicBezTo>
                    <a:cubicBezTo>
                      <a:pt x="2179" y="822"/>
                      <a:pt x="2289" y="691"/>
                      <a:pt x="2321" y="548"/>
                    </a:cubicBezTo>
                    <a:cubicBezTo>
                      <a:pt x="2365" y="417"/>
                      <a:pt x="2299" y="275"/>
                      <a:pt x="2201" y="187"/>
                    </a:cubicBezTo>
                    <a:cubicBezTo>
                      <a:pt x="2102" y="88"/>
                      <a:pt x="1971" y="44"/>
                      <a:pt x="1839" y="22"/>
                    </a:cubicBezTo>
                    <a:cubicBezTo>
                      <a:pt x="1763" y="12"/>
                      <a:pt x="1676" y="0"/>
                      <a:pt x="1588" y="0"/>
                    </a:cubicBezTo>
                    <a:close/>
                  </a:path>
                </a:pathLst>
              </a:custGeom>
              <a:solidFill>
                <a:srgbClr val="FFC9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51"/>
              <p:cNvSpPr/>
              <p:nvPr/>
            </p:nvSpPr>
            <p:spPr>
              <a:xfrm>
                <a:off x="6700540" y="2037613"/>
                <a:ext cx="62835" cy="42927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490" extrusionOk="0">
                    <a:moveTo>
                      <a:pt x="1786" y="1"/>
                    </a:moveTo>
                    <a:cubicBezTo>
                      <a:pt x="1676" y="11"/>
                      <a:pt x="1577" y="23"/>
                      <a:pt x="1468" y="45"/>
                    </a:cubicBezTo>
                    <a:cubicBezTo>
                      <a:pt x="986" y="143"/>
                      <a:pt x="526" y="384"/>
                      <a:pt x="209" y="767"/>
                    </a:cubicBezTo>
                    <a:cubicBezTo>
                      <a:pt x="100" y="899"/>
                      <a:pt x="1" y="1084"/>
                      <a:pt x="78" y="1238"/>
                    </a:cubicBezTo>
                    <a:cubicBezTo>
                      <a:pt x="165" y="1424"/>
                      <a:pt x="351" y="1490"/>
                      <a:pt x="582" y="1490"/>
                    </a:cubicBezTo>
                    <a:cubicBezTo>
                      <a:pt x="1096" y="1490"/>
                      <a:pt x="1808" y="1161"/>
                      <a:pt x="2180" y="811"/>
                    </a:cubicBezTo>
                    <a:cubicBezTo>
                      <a:pt x="2158" y="548"/>
                      <a:pt x="2125" y="274"/>
                      <a:pt x="2059" y="11"/>
                    </a:cubicBezTo>
                    <a:cubicBezTo>
                      <a:pt x="2005" y="1"/>
                      <a:pt x="1939" y="1"/>
                      <a:pt x="1884" y="1"/>
                    </a:cubicBezTo>
                    <a:close/>
                  </a:path>
                </a:pathLst>
              </a:custGeom>
              <a:solidFill>
                <a:srgbClr val="FFC9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51"/>
              <p:cNvSpPr/>
              <p:nvPr/>
            </p:nvSpPr>
            <p:spPr>
              <a:xfrm>
                <a:off x="6759860" y="2037930"/>
                <a:ext cx="10429" cy="2304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8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6" y="263"/>
                      <a:pt x="99" y="537"/>
                      <a:pt x="121" y="800"/>
                    </a:cubicBezTo>
                    <a:cubicBezTo>
                      <a:pt x="252" y="679"/>
                      <a:pt x="329" y="559"/>
                      <a:pt x="351" y="450"/>
                    </a:cubicBezTo>
                    <a:cubicBezTo>
                      <a:pt x="362" y="373"/>
                      <a:pt x="351" y="285"/>
                      <a:pt x="318" y="209"/>
                    </a:cubicBezTo>
                    <a:cubicBezTo>
                      <a:pt x="263" y="88"/>
                      <a:pt x="132" y="22"/>
                      <a:pt x="0" y="0"/>
                    </a:cubicBezTo>
                    <a:close/>
                  </a:path>
                </a:pathLst>
              </a:custGeom>
              <a:solidFill>
                <a:srgbClr val="F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51"/>
              <p:cNvSpPr/>
              <p:nvPr/>
            </p:nvSpPr>
            <p:spPr>
              <a:xfrm>
                <a:off x="6794864" y="1977372"/>
                <a:ext cx="5704" cy="253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88" extrusionOk="0">
                    <a:moveTo>
                      <a:pt x="132" y="0"/>
                    </a:moveTo>
                    <a:cubicBezTo>
                      <a:pt x="110" y="0"/>
                      <a:pt x="88" y="12"/>
                      <a:pt x="77" y="22"/>
                    </a:cubicBezTo>
                    <a:cubicBezTo>
                      <a:pt x="88" y="12"/>
                      <a:pt x="110" y="12"/>
                      <a:pt x="132" y="12"/>
                    </a:cubicBezTo>
                    <a:cubicBezTo>
                      <a:pt x="154" y="12"/>
                      <a:pt x="176" y="12"/>
                      <a:pt x="198" y="22"/>
                    </a:cubicBezTo>
                    <a:lnTo>
                      <a:pt x="198" y="22"/>
                    </a:lnTo>
                    <a:cubicBezTo>
                      <a:pt x="176" y="12"/>
                      <a:pt x="154" y="11"/>
                      <a:pt x="132" y="0"/>
                    </a:cubicBezTo>
                    <a:close/>
                    <a:moveTo>
                      <a:pt x="76" y="22"/>
                    </a:moveTo>
                    <a:lnTo>
                      <a:pt x="76" y="22"/>
                    </a:lnTo>
                    <a:cubicBezTo>
                      <a:pt x="44" y="34"/>
                      <a:pt x="23" y="56"/>
                      <a:pt x="1" y="88"/>
                    </a:cubicBezTo>
                    <a:lnTo>
                      <a:pt x="11" y="88"/>
                    </a:lnTo>
                    <a:cubicBezTo>
                      <a:pt x="23" y="56"/>
                      <a:pt x="44" y="34"/>
                      <a:pt x="76" y="22"/>
                    </a:cubicBezTo>
                    <a:close/>
                  </a:path>
                </a:pathLst>
              </a:custGeom>
              <a:solidFill>
                <a:srgbClr val="E78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51"/>
              <p:cNvSpPr/>
              <p:nvPr/>
            </p:nvSpPr>
            <p:spPr>
              <a:xfrm>
                <a:off x="6791090" y="1979878"/>
                <a:ext cx="16105" cy="58081"/>
              </a:xfrm>
              <a:custGeom>
                <a:avLst/>
                <a:gdLst/>
                <a:ahLst/>
                <a:cxnLst/>
                <a:rect l="l" t="t" r="r" b="b"/>
                <a:pathLst>
                  <a:path w="559" h="2016" extrusionOk="0">
                    <a:moveTo>
                      <a:pt x="132" y="1"/>
                    </a:moveTo>
                    <a:cubicBezTo>
                      <a:pt x="132" y="12"/>
                      <a:pt x="121" y="12"/>
                      <a:pt x="121" y="23"/>
                    </a:cubicBezTo>
                    <a:cubicBezTo>
                      <a:pt x="132" y="23"/>
                      <a:pt x="132" y="12"/>
                      <a:pt x="142" y="1"/>
                    </a:cubicBezTo>
                    <a:close/>
                    <a:moveTo>
                      <a:pt x="164" y="877"/>
                    </a:moveTo>
                    <a:cubicBezTo>
                      <a:pt x="132" y="877"/>
                      <a:pt x="99" y="888"/>
                      <a:pt x="66" y="910"/>
                    </a:cubicBezTo>
                    <a:cubicBezTo>
                      <a:pt x="99" y="888"/>
                      <a:pt x="132" y="877"/>
                      <a:pt x="176" y="877"/>
                    </a:cubicBezTo>
                    <a:close/>
                    <a:moveTo>
                      <a:pt x="121" y="23"/>
                    </a:moveTo>
                    <a:cubicBezTo>
                      <a:pt x="99" y="66"/>
                      <a:pt x="88" y="100"/>
                      <a:pt x="77" y="144"/>
                    </a:cubicBezTo>
                    <a:cubicBezTo>
                      <a:pt x="44" y="307"/>
                      <a:pt x="11" y="482"/>
                      <a:pt x="1" y="647"/>
                    </a:cubicBezTo>
                    <a:cubicBezTo>
                      <a:pt x="1" y="757"/>
                      <a:pt x="1" y="855"/>
                      <a:pt x="11" y="964"/>
                    </a:cubicBezTo>
                    <a:cubicBezTo>
                      <a:pt x="11" y="1030"/>
                      <a:pt x="11" y="1096"/>
                      <a:pt x="22" y="1151"/>
                    </a:cubicBezTo>
                    <a:cubicBezTo>
                      <a:pt x="44" y="1326"/>
                      <a:pt x="88" y="1490"/>
                      <a:pt x="142" y="1654"/>
                    </a:cubicBezTo>
                    <a:cubicBezTo>
                      <a:pt x="164" y="1731"/>
                      <a:pt x="198" y="1808"/>
                      <a:pt x="230" y="1884"/>
                    </a:cubicBezTo>
                    <a:cubicBezTo>
                      <a:pt x="252" y="1928"/>
                      <a:pt x="274" y="1972"/>
                      <a:pt x="307" y="1993"/>
                    </a:cubicBezTo>
                    <a:cubicBezTo>
                      <a:pt x="318" y="2005"/>
                      <a:pt x="329" y="2005"/>
                      <a:pt x="339" y="2005"/>
                    </a:cubicBezTo>
                    <a:cubicBezTo>
                      <a:pt x="351" y="2015"/>
                      <a:pt x="351" y="2015"/>
                      <a:pt x="361" y="2015"/>
                    </a:cubicBezTo>
                    <a:cubicBezTo>
                      <a:pt x="361" y="2015"/>
                      <a:pt x="373" y="2015"/>
                      <a:pt x="373" y="2005"/>
                    </a:cubicBezTo>
                    <a:cubicBezTo>
                      <a:pt x="383" y="2005"/>
                      <a:pt x="395" y="2005"/>
                      <a:pt x="405" y="1993"/>
                    </a:cubicBezTo>
                    <a:lnTo>
                      <a:pt x="427" y="1972"/>
                    </a:lnTo>
                    <a:cubicBezTo>
                      <a:pt x="471" y="1895"/>
                      <a:pt x="504" y="1818"/>
                      <a:pt x="526" y="1731"/>
                    </a:cubicBezTo>
                    <a:cubicBezTo>
                      <a:pt x="548" y="1654"/>
                      <a:pt x="558" y="1567"/>
                      <a:pt x="558" y="1479"/>
                    </a:cubicBezTo>
                    <a:cubicBezTo>
                      <a:pt x="548" y="1315"/>
                      <a:pt x="493" y="1139"/>
                      <a:pt x="395" y="1008"/>
                    </a:cubicBezTo>
                    <a:cubicBezTo>
                      <a:pt x="373" y="976"/>
                      <a:pt x="339" y="942"/>
                      <a:pt x="307" y="920"/>
                    </a:cubicBezTo>
                    <a:cubicBezTo>
                      <a:pt x="263" y="899"/>
                      <a:pt x="230" y="877"/>
                      <a:pt x="186" y="877"/>
                    </a:cubicBezTo>
                    <a:lnTo>
                      <a:pt x="186" y="877"/>
                    </a:lnTo>
                    <a:cubicBezTo>
                      <a:pt x="219" y="877"/>
                      <a:pt x="263" y="899"/>
                      <a:pt x="296" y="920"/>
                    </a:cubicBezTo>
                    <a:cubicBezTo>
                      <a:pt x="329" y="942"/>
                      <a:pt x="361" y="976"/>
                      <a:pt x="383" y="1008"/>
                    </a:cubicBezTo>
                    <a:cubicBezTo>
                      <a:pt x="493" y="1151"/>
                      <a:pt x="537" y="1315"/>
                      <a:pt x="548" y="1479"/>
                    </a:cubicBezTo>
                    <a:cubicBezTo>
                      <a:pt x="548" y="1567"/>
                      <a:pt x="537" y="1654"/>
                      <a:pt x="515" y="1731"/>
                    </a:cubicBezTo>
                    <a:cubicBezTo>
                      <a:pt x="493" y="1818"/>
                      <a:pt x="460" y="1895"/>
                      <a:pt x="417" y="1961"/>
                    </a:cubicBezTo>
                    <a:cubicBezTo>
                      <a:pt x="405" y="1983"/>
                      <a:pt x="395" y="1993"/>
                      <a:pt x="373" y="1993"/>
                    </a:cubicBezTo>
                    <a:lnTo>
                      <a:pt x="339" y="1993"/>
                    </a:lnTo>
                    <a:cubicBezTo>
                      <a:pt x="329" y="1993"/>
                      <a:pt x="329" y="1993"/>
                      <a:pt x="318" y="1983"/>
                    </a:cubicBezTo>
                    <a:cubicBezTo>
                      <a:pt x="285" y="1961"/>
                      <a:pt x="263" y="1917"/>
                      <a:pt x="241" y="1884"/>
                    </a:cubicBezTo>
                    <a:cubicBezTo>
                      <a:pt x="208" y="1808"/>
                      <a:pt x="176" y="1731"/>
                      <a:pt x="154" y="1643"/>
                    </a:cubicBezTo>
                    <a:cubicBezTo>
                      <a:pt x="99" y="1490"/>
                      <a:pt x="66" y="1326"/>
                      <a:pt x="33" y="1151"/>
                    </a:cubicBezTo>
                    <a:cubicBezTo>
                      <a:pt x="22" y="1085"/>
                      <a:pt x="22" y="1019"/>
                      <a:pt x="11" y="942"/>
                    </a:cubicBezTo>
                    <a:lnTo>
                      <a:pt x="11" y="647"/>
                    </a:lnTo>
                    <a:cubicBezTo>
                      <a:pt x="22" y="482"/>
                      <a:pt x="44" y="307"/>
                      <a:pt x="88" y="144"/>
                    </a:cubicBezTo>
                    <a:cubicBezTo>
                      <a:pt x="99" y="110"/>
                      <a:pt x="110" y="66"/>
                      <a:pt x="121" y="23"/>
                    </a:cubicBezTo>
                    <a:close/>
                  </a:path>
                </a:pathLst>
              </a:custGeom>
              <a:solidFill>
                <a:srgbClr val="E77E6C"/>
              </a:solidFill>
              <a:ln w="9525" cap="flat" cmpd="sng">
                <a:solidFill>
                  <a:srgbClr val="EFA5A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51"/>
              <p:cNvSpPr/>
              <p:nvPr/>
            </p:nvSpPr>
            <p:spPr>
              <a:xfrm>
                <a:off x="6485416" y="2094081"/>
                <a:ext cx="7606" cy="9190"/>
              </a:xfrm>
              <a:custGeom>
                <a:avLst/>
                <a:gdLst/>
                <a:ahLst/>
                <a:cxnLst/>
                <a:rect l="l" t="t" r="r" b="b"/>
                <a:pathLst>
                  <a:path w="264" h="319" extrusionOk="0">
                    <a:moveTo>
                      <a:pt x="166" y="0"/>
                    </a:moveTo>
                    <a:cubicBezTo>
                      <a:pt x="176" y="0"/>
                      <a:pt x="187" y="12"/>
                      <a:pt x="198" y="12"/>
                    </a:cubicBezTo>
                    <a:cubicBezTo>
                      <a:pt x="220" y="12"/>
                      <a:pt x="242" y="22"/>
                      <a:pt x="264" y="33"/>
                    </a:cubicBezTo>
                    <a:lnTo>
                      <a:pt x="264" y="33"/>
                    </a:lnTo>
                    <a:cubicBezTo>
                      <a:pt x="242" y="22"/>
                      <a:pt x="220" y="12"/>
                      <a:pt x="209" y="0"/>
                    </a:cubicBezTo>
                    <a:close/>
                    <a:moveTo>
                      <a:pt x="166" y="0"/>
                    </a:moveTo>
                    <a:cubicBezTo>
                      <a:pt x="144" y="0"/>
                      <a:pt x="132" y="0"/>
                      <a:pt x="110" y="12"/>
                    </a:cubicBezTo>
                    <a:cubicBezTo>
                      <a:pt x="100" y="12"/>
                      <a:pt x="88" y="22"/>
                      <a:pt x="78" y="33"/>
                    </a:cubicBezTo>
                    <a:lnTo>
                      <a:pt x="45" y="66"/>
                    </a:lnTo>
                    <a:cubicBezTo>
                      <a:pt x="34" y="88"/>
                      <a:pt x="23" y="121"/>
                      <a:pt x="12" y="143"/>
                    </a:cubicBezTo>
                    <a:cubicBezTo>
                      <a:pt x="1" y="209"/>
                      <a:pt x="1" y="263"/>
                      <a:pt x="1" y="318"/>
                    </a:cubicBezTo>
                    <a:cubicBezTo>
                      <a:pt x="1" y="263"/>
                      <a:pt x="12" y="209"/>
                      <a:pt x="23" y="153"/>
                    </a:cubicBezTo>
                    <a:cubicBezTo>
                      <a:pt x="34" y="121"/>
                      <a:pt x="45" y="99"/>
                      <a:pt x="56" y="66"/>
                    </a:cubicBezTo>
                    <a:lnTo>
                      <a:pt x="88" y="33"/>
                    </a:lnTo>
                    <a:cubicBezTo>
                      <a:pt x="88" y="22"/>
                      <a:pt x="110" y="22"/>
                      <a:pt x="122" y="12"/>
                    </a:cubicBezTo>
                    <a:cubicBezTo>
                      <a:pt x="132" y="12"/>
                      <a:pt x="144" y="0"/>
                      <a:pt x="166" y="0"/>
                    </a:cubicBezTo>
                    <a:close/>
                  </a:path>
                </a:pathLst>
              </a:custGeom>
              <a:solidFill>
                <a:srgbClr val="E78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51"/>
              <p:cNvSpPr/>
              <p:nvPr/>
            </p:nvSpPr>
            <p:spPr>
              <a:xfrm>
                <a:off x="6492993" y="2095032"/>
                <a:ext cx="26851" cy="48286"/>
              </a:xfrm>
              <a:custGeom>
                <a:avLst/>
                <a:gdLst/>
                <a:ahLst/>
                <a:cxnLst/>
                <a:rect l="l" t="t" r="r" b="b"/>
                <a:pathLst>
                  <a:path w="932" h="1676" extrusionOk="0">
                    <a:moveTo>
                      <a:pt x="1" y="0"/>
                    </a:moveTo>
                    <a:cubicBezTo>
                      <a:pt x="1" y="11"/>
                      <a:pt x="12" y="11"/>
                      <a:pt x="12" y="11"/>
                    </a:cubicBezTo>
                    <a:cubicBezTo>
                      <a:pt x="66" y="44"/>
                      <a:pt x="110" y="77"/>
                      <a:pt x="154" y="120"/>
                    </a:cubicBezTo>
                    <a:cubicBezTo>
                      <a:pt x="241" y="198"/>
                      <a:pt x="307" y="296"/>
                      <a:pt x="373" y="395"/>
                    </a:cubicBezTo>
                    <a:cubicBezTo>
                      <a:pt x="395" y="438"/>
                      <a:pt x="417" y="471"/>
                      <a:pt x="450" y="515"/>
                    </a:cubicBezTo>
                    <a:cubicBezTo>
                      <a:pt x="548" y="668"/>
                      <a:pt x="647" y="833"/>
                      <a:pt x="735" y="996"/>
                    </a:cubicBezTo>
                    <a:cubicBezTo>
                      <a:pt x="789" y="1095"/>
                      <a:pt x="833" y="1205"/>
                      <a:pt x="877" y="1314"/>
                    </a:cubicBezTo>
                    <a:cubicBezTo>
                      <a:pt x="888" y="1369"/>
                      <a:pt x="910" y="1424"/>
                      <a:pt x="920" y="1478"/>
                    </a:cubicBezTo>
                    <a:lnTo>
                      <a:pt x="920" y="1566"/>
                    </a:lnTo>
                    <a:cubicBezTo>
                      <a:pt x="920" y="1599"/>
                      <a:pt x="910" y="1621"/>
                      <a:pt x="898" y="1643"/>
                    </a:cubicBezTo>
                    <a:cubicBezTo>
                      <a:pt x="866" y="1653"/>
                      <a:pt x="833" y="1665"/>
                      <a:pt x="800" y="1665"/>
                    </a:cubicBezTo>
                    <a:lnTo>
                      <a:pt x="735" y="1665"/>
                    </a:lnTo>
                    <a:lnTo>
                      <a:pt x="713" y="1653"/>
                    </a:lnTo>
                    <a:lnTo>
                      <a:pt x="614" y="1621"/>
                    </a:lnTo>
                    <a:cubicBezTo>
                      <a:pt x="592" y="1609"/>
                      <a:pt x="559" y="1588"/>
                      <a:pt x="538" y="1566"/>
                    </a:cubicBezTo>
                    <a:lnTo>
                      <a:pt x="472" y="1500"/>
                    </a:lnTo>
                    <a:cubicBezTo>
                      <a:pt x="450" y="1468"/>
                      <a:pt x="439" y="1446"/>
                      <a:pt x="417" y="1412"/>
                    </a:cubicBezTo>
                    <a:cubicBezTo>
                      <a:pt x="406" y="1391"/>
                      <a:pt x="395" y="1358"/>
                      <a:pt x="384" y="1325"/>
                    </a:cubicBezTo>
                    <a:lnTo>
                      <a:pt x="373" y="1281"/>
                    </a:lnTo>
                    <a:cubicBezTo>
                      <a:pt x="362" y="1271"/>
                      <a:pt x="362" y="1249"/>
                      <a:pt x="362" y="1237"/>
                    </a:cubicBezTo>
                    <a:cubicBezTo>
                      <a:pt x="351" y="1172"/>
                      <a:pt x="340" y="1106"/>
                      <a:pt x="340" y="1040"/>
                    </a:cubicBezTo>
                    <a:cubicBezTo>
                      <a:pt x="340" y="974"/>
                      <a:pt x="351" y="909"/>
                      <a:pt x="351" y="843"/>
                    </a:cubicBezTo>
                    <a:lnTo>
                      <a:pt x="351" y="843"/>
                    </a:lnTo>
                    <a:cubicBezTo>
                      <a:pt x="329" y="974"/>
                      <a:pt x="329" y="1106"/>
                      <a:pt x="351" y="1237"/>
                    </a:cubicBezTo>
                    <a:cubicBezTo>
                      <a:pt x="351" y="1249"/>
                      <a:pt x="362" y="1271"/>
                      <a:pt x="362" y="1281"/>
                    </a:cubicBezTo>
                    <a:lnTo>
                      <a:pt x="373" y="1325"/>
                    </a:lnTo>
                    <a:cubicBezTo>
                      <a:pt x="384" y="1358"/>
                      <a:pt x="395" y="1391"/>
                      <a:pt x="417" y="1424"/>
                    </a:cubicBezTo>
                    <a:cubicBezTo>
                      <a:pt x="428" y="1446"/>
                      <a:pt x="450" y="1478"/>
                      <a:pt x="460" y="1500"/>
                    </a:cubicBezTo>
                    <a:cubicBezTo>
                      <a:pt x="482" y="1533"/>
                      <a:pt x="504" y="1555"/>
                      <a:pt x="538" y="1577"/>
                    </a:cubicBezTo>
                    <a:cubicBezTo>
                      <a:pt x="559" y="1599"/>
                      <a:pt x="581" y="1609"/>
                      <a:pt x="614" y="1631"/>
                    </a:cubicBezTo>
                    <a:cubicBezTo>
                      <a:pt x="647" y="1643"/>
                      <a:pt x="669" y="1653"/>
                      <a:pt x="701" y="1665"/>
                    </a:cubicBezTo>
                    <a:lnTo>
                      <a:pt x="735" y="1675"/>
                    </a:lnTo>
                    <a:lnTo>
                      <a:pt x="800" y="1675"/>
                    </a:lnTo>
                    <a:cubicBezTo>
                      <a:pt x="833" y="1675"/>
                      <a:pt x="866" y="1665"/>
                      <a:pt x="898" y="1653"/>
                    </a:cubicBezTo>
                    <a:cubicBezTo>
                      <a:pt x="920" y="1631"/>
                      <a:pt x="932" y="1599"/>
                      <a:pt x="932" y="1566"/>
                    </a:cubicBezTo>
                    <a:lnTo>
                      <a:pt x="932" y="1478"/>
                    </a:lnTo>
                    <a:cubicBezTo>
                      <a:pt x="920" y="1424"/>
                      <a:pt x="910" y="1369"/>
                      <a:pt x="888" y="1314"/>
                    </a:cubicBezTo>
                    <a:cubicBezTo>
                      <a:pt x="844" y="1205"/>
                      <a:pt x="800" y="1095"/>
                      <a:pt x="745" y="986"/>
                    </a:cubicBezTo>
                    <a:cubicBezTo>
                      <a:pt x="658" y="821"/>
                      <a:pt x="559" y="657"/>
                      <a:pt x="450" y="504"/>
                    </a:cubicBezTo>
                    <a:cubicBezTo>
                      <a:pt x="428" y="460"/>
                      <a:pt x="406" y="427"/>
                      <a:pt x="384" y="395"/>
                    </a:cubicBezTo>
                    <a:cubicBezTo>
                      <a:pt x="319" y="296"/>
                      <a:pt x="241" y="198"/>
                      <a:pt x="165" y="110"/>
                    </a:cubicBezTo>
                    <a:cubicBezTo>
                      <a:pt x="121" y="77"/>
                      <a:pt x="66" y="33"/>
                      <a:pt x="23" y="11"/>
                    </a:cubicBezTo>
                    <a:cubicBezTo>
                      <a:pt x="12" y="0"/>
                      <a:pt x="12" y="0"/>
                      <a:pt x="1" y="0"/>
                    </a:cubicBezTo>
                    <a:close/>
                  </a:path>
                </a:pathLst>
              </a:custGeom>
              <a:solidFill>
                <a:srgbClr val="E77E6C"/>
              </a:solidFill>
              <a:ln w="9525" cap="flat" cmpd="sng">
                <a:solidFill>
                  <a:srgbClr val="EFA5A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51"/>
              <p:cNvSpPr/>
              <p:nvPr/>
            </p:nvSpPr>
            <p:spPr>
              <a:xfrm>
                <a:off x="6416042" y="1836663"/>
                <a:ext cx="517312" cy="511233"/>
              </a:xfrm>
              <a:custGeom>
                <a:avLst/>
                <a:gdLst/>
                <a:ahLst/>
                <a:cxnLst/>
                <a:rect l="l" t="t" r="r" b="b"/>
                <a:pathLst>
                  <a:path w="17956" h="17745" extrusionOk="0">
                    <a:moveTo>
                      <a:pt x="15966" y="16825"/>
                    </a:moveTo>
                    <a:cubicBezTo>
                      <a:pt x="15965" y="16826"/>
                      <a:pt x="15964" y="16828"/>
                      <a:pt x="15963" y="16830"/>
                    </a:cubicBezTo>
                    <a:cubicBezTo>
                      <a:pt x="15964" y="16828"/>
                      <a:pt x="15965" y="16826"/>
                      <a:pt x="15966" y="16825"/>
                    </a:cubicBezTo>
                    <a:close/>
                    <a:moveTo>
                      <a:pt x="8097" y="0"/>
                    </a:moveTo>
                    <a:cubicBezTo>
                      <a:pt x="7128" y="0"/>
                      <a:pt x="6158" y="150"/>
                      <a:pt x="5299" y="385"/>
                    </a:cubicBezTo>
                    <a:cubicBezTo>
                      <a:pt x="4204" y="680"/>
                      <a:pt x="3329" y="1151"/>
                      <a:pt x="2475" y="1928"/>
                    </a:cubicBezTo>
                    <a:cubicBezTo>
                      <a:pt x="2365" y="2037"/>
                      <a:pt x="2256" y="2136"/>
                      <a:pt x="2146" y="2246"/>
                    </a:cubicBezTo>
                    <a:cubicBezTo>
                      <a:pt x="1489" y="2925"/>
                      <a:pt x="931" y="3713"/>
                      <a:pt x="537" y="4567"/>
                    </a:cubicBezTo>
                    <a:cubicBezTo>
                      <a:pt x="219" y="5256"/>
                      <a:pt x="0" y="6023"/>
                      <a:pt x="143" y="6757"/>
                    </a:cubicBezTo>
                    <a:cubicBezTo>
                      <a:pt x="175" y="6954"/>
                      <a:pt x="241" y="7151"/>
                      <a:pt x="384" y="7282"/>
                    </a:cubicBezTo>
                    <a:cubicBezTo>
                      <a:pt x="559" y="7458"/>
                      <a:pt x="822" y="7512"/>
                      <a:pt x="1073" y="7512"/>
                    </a:cubicBezTo>
                    <a:cubicBezTo>
                      <a:pt x="1138" y="7512"/>
                      <a:pt x="2082" y="7383"/>
                      <a:pt x="2049" y="7338"/>
                    </a:cubicBezTo>
                    <a:lnTo>
                      <a:pt x="2049" y="7338"/>
                    </a:lnTo>
                    <a:cubicBezTo>
                      <a:pt x="2782" y="8094"/>
                      <a:pt x="3176" y="9100"/>
                      <a:pt x="3766" y="9954"/>
                    </a:cubicBezTo>
                    <a:cubicBezTo>
                      <a:pt x="3493" y="9406"/>
                      <a:pt x="3219" y="8684"/>
                      <a:pt x="3088" y="8093"/>
                    </a:cubicBezTo>
                    <a:cubicBezTo>
                      <a:pt x="3033" y="7862"/>
                      <a:pt x="2705" y="6823"/>
                      <a:pt x="2847" y="6702"/>
                    </a:cubicBezTo>
                    <a:cubicBezTo>
                      <a:pt x="4673" y="5127"/>
                      <a:pt x="6498" y="3488"/>
                      <a:pt x="7823" y="1467"/>
                    </a:cubicBezTo>
                    <a:lnTo>
                      <a:pt x="7823" y="1467"/>
                    </a:lnTo>
                    <a:cubicBezTo>
                      <a:pt x="7718" y="1630"/>
                      <a:pt x="7684" y="1855"/>
                      <a:pt x="7577" y="2016"/>
                    </a:cubicBezTo>
                    <a:cubicBezTo>
                      <a:pt x="7435" y="2235"/>
                      <a:pt x="7270" y="2432"/>
                      <a:pt x="7117" y="2640"/>
                    </a:cubicBezTo>
                    <a:cubicBezTo>
                      <a:pt x="6778" y="3078"/>
                      <a:pt x="6427" y="3516"/>
                      <a:pt x="6066" y="3943"/>
                    </a:cubicBezTo>
                    <a:cubicBezTo>
                      <a:pt x="5354" y="4764"/>
                      <a:pt x="4588" y="5552"/>
                      <a:pt x="3788" y="6286"/>
                    </a:cubicBezTo>
                    <a:cubicBezTo>
                      <a:pt x="5672" y="5081"/>
                      <a:pt x="7238" y="3395"/>
                      <a:pt x="8289" y="1436"/>
                    </a:cubicBezTo>
                    <a:cubicBezTo>
                      <a:pt x="8409" y="1775"/>
                      <a:pt x="8584" y="2049"/>
                      <a:pt x="8792" y="2344"/>
                    </a:cubicBezTo>
                    <a:cubicBezTo>
                      <a:pt x="9033" y="2662"/>
                      <a:pt x="9372" y="2925"/>
                      <a:pt x="9766" y="2979"/>
                    </a:cubicBezTo>
                    <a:cubicBezTo>
                      <a:pt x="9347" y="2656"/>
                      <a:pt x="9011" y="2217"/>
                      <a:pt x="8803" y="1724"/>
                    </a:cubicBezTo>
                    <a:lnTo>
                      <a:pt x="8803" y="1724"/>
                    </a:lnTo>
                    <a:cubicBezTo>
                      <a:pt x="9039" y="2262"/>
                      <a:pt x="9925" y="2573"/>
                      <a:pt x="10542" y="2573"/>
                    </a:cubicBezTo>
                    <a:cubicBezTo>
                      <a:pt x="10633" y="2573"/>
                      <a:pt x="10719" y="2566"/>
                      <a:pt x="10796" y="2553"/>
                    </a:cubicBezTo>
                    <a:cubicBezTo>
                      <a:pt x="10851" y="2539"/>
                      <a:pt x="10907" y="2525"/>
                      <a:pt x="10962" y="2525"/>
                    </a:cubicBezTo>
                    <a:cubicBezTo>
                      <a:pt x="10994" y="2525"/>
                      <a:pt x="11026" y="2529"/>
                      <a:pt x="11058" y="2541"/>
                    </a:cubicBezTo>
                    <a:cubicBezTo>
                      <a:pt x="11157" y="2574"/>
                      <a:pt x="11212" y="2673"/>
                      <a:pt x="11255" y="2771"/>
                    </a:cubicBezTo>
                    <a:cubicBezTo>
                      <a:pt x="11727" y="3757"/>
                      <a:pt x="11825" y="5355"/>
                      <a:pt x="12744" y="6023"/>
                    </a:cubicBezTo>
                    <a:cubicBezTo>
                      <a:pt x="12657" y="5728"/>
                      <a:pt x="12613" y="5432"/>
                      <a:pt x="12591" y="5125"/>
                    </a:cubicBezTo>
                    <a:cubicBezTo>
                      <a:pt x="12569" y="4808"/>
                      <a:pt x="12624" y="4414"/>
                      <a:pt x="12909" y="4271"/>
                    </a:cubicBezTo>
                    <a:cubicBezTo>
                      <a:pt x="13008" y="4224"/>
                      <a:pt x="13102" y="4203"/>
                      <a:pt x="13191" y="4203"/>
                    </a:cubicBezTo>
                    <a:cubicBezTo>
                      <a:pt x="13913" y="4203"/>
                      <a:pt x="14325" y="5597"/>
                      <a:pt x="14442" y="6132"/>
                    </a:cubicBezTo>
                    <a:cubicBezTo>
                      <a:pt x="14737" y="7468"/>
                      <a:pt x="14868" y="8848"/>
                      <a:pt x="14836" y="10217"/>
                    </a:cubicBezTo>
                    <a:cubicBezTo>
                      <a:pt x="14825" y="10884"/>
                      <a:pt x="14825" y="11640"/>
                      <a:pt x="14661" y="12297"/>
                    </a:cubicBezTo>
                    <a:cubicBezTo>
                      <a:pt x="14430" y="13249"/>
                      <a:pt x="14146" y="14202"/>
                      <a:pt x="13741" y="15100"/>
                    </a:cubicBezTo>
                    <a:cubicBezTo>
                      <a:pt x="13544" y="15548"/>
                      <a:pt x="13325" y="15998"/>
                      <a:pt x="13073" y="16424"/>
                    </a:cubicBezTo>
                    <a:cubicBezTo>
                      <a:pt x="13007" y="16534"/>
                      <a:pt x="12285" y="17596"/>
                      <a:pt x="12306" y="17628"/>
                    </a:cubicBezTo>
                    <a:cubicBezTo>
                      <a:pt x="12367" y="17709"/>
                      <a:pt x="12469" y="17745"/>
                      <a:pt x="12574" y="17745"/>
                    </a:cubicBezTo>
                    <a:cubicBezTo>
                      <a:pt x="12640" y="17745"/>
                      <a:pt x="12707" y="17731"/>
                      <a:pt x="12766" y="17706"/>
                    </a:cubicBezTo>
                    <a:cubicBezTo>
                      <a:pt x="12920" y="17640"/>
                      <a:pt x="13040" y="17508"/>
                      <a:pt x="13139" y="17377"/>
                    </a:cubicBezTo>
                    <a:cubicBezTo>
                      <a:pt x="14080" y="16205"/>
                      <a:pt x="14606" y="14650"/>
                      <a:pt x="14934" y="13195"/>
                    </a:cubicBezTo>
                    <a:lnTo>
                      <a:pt x="14934" y="13195"/>
                    </a:lnTo>
                    <a:cubicBezTo>
                      <a:pt x="14715" y="14749"/>
                      <a:pt x="14245" y="16348"/>
                      <a:pt x="13544" y="17738"/>
                    </a:cubicBezTo>
                    <a:cubicBezTo>
                      <a:pt x="14343" y="17650"/>
                      <a:pt x="14967" y="16972"/>
                      <a:pt x="15362" y="16271"/>
                    </a:cubicBezTo>
                    <a:cubicBezTo>
                      <a:pt x="15919" y="15285"/>
                      <a:pt x="16204" y="14158"/>
                      <a:pt x="16314" y="13041"/>
                    </a:cubicBezTo>
                    <a:cubicBezTo>
                      <a:pt x="16445" y="11629"/>
                      <a:pt x="16336" y="10227"/>
                      <a:pt x="16051" y="8859"/>
                    </a:cubicBezTo>
                    <a:cubicBezTo>
                      <a:pt x="15887" y="8037"/>
                      <a:pt x="15679" y="7239"/>
                      <a:pt x="15471" y="6428"/>
                    </a:cubicBezTo>
                    <a:lnTo>
                      <a:pt x="15471" y="6428"/>
                    </a:lnTo>
                    <a:cubicBezTo>
                      <a:pt x="15832" y="6811"/>
                      <a:pt x="16073" y="7293"/>
                      <a:pt x="16270" y="7775"/>
                    </a:cubicBezTo>
                    <a:cubicBezTo>
                      <a:pt x="16522" y="8377"/>
                      <a:pt x="16763" y="9023"/>
                      <a:pt x="16861" y="9669"/>
                    </a:cubicBezTo>
                    <a:cubicBezTo>
                      <a:pt x="17244" y="11999"/>
                      <a:pt x="17058" y="14690"/>
                      <a:pt x="15966" y="16825"/>
                    </a:cubicBezTo>
                    <a:lnTo>
                      <a:pt x="15966" y="16825"/>
                    </a:lnTo>
                    <a:cubicBezTo>
                      <a:pt x="16009" y="16753"/>
                      <a:pt x="16271" y="16752"/>
                      <a:pt x="16336" y="16720"/>
                    </a:cubicBezTo>
                    <a:cubicBezTo>
                      <a:pt x="16511" y="16633"/>
                      <a:pt x="16511" y="16621"/>
                      <a:pt x="16610" y="16435"/>
                    </a:cubicBezTo>
                    <a:cubicBezTo>
                      <a:pt x="16785" y="16052"/>
                      <a:pt x="16894" y="15603"/>
                      <a:pt x="17014" y="15198"/>
                    </a:cubicBezTo>
                    <a:cubicBezTo>
                      <a:pt x="17956" y="11771"/>
                      <a:pt x="17584" y="7884"/>
                      <a:pt x="15471" y="4950"/>
                    </a:cubicBezTo>
                    <a:cubicBezTo>
                      <a:pt x="15065" y="4392"/>
                      <a:pt x="14705" y="3833"/>
                      <a:pt x="14267" y="3308"/>
                    </a:cubicBezTo>
                    <a:cubicBezTo>
                      <a:pt x="13391" y="2256"/>
                      <a:pt x="12471" y="1326"/>
                      <a:pt x="11245" y="680"/>
                    </a:cubicBezTo>
                    <a:cubicBezTo>
                      <a:pt x="10310" y="195"/>
                      <a:pt x="9205" y="0"/>
                      <a:pt x="8097" y="0"/>
                    </a:cubicBezTo>
                    <a:close/>
                  </a:path>
                </a:pathLst>
              </a:custGeom>
              <a:solidFill>
                <a:srgbClr val="B39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51"/>
              <p:cNvSpPr/>
              <p:nvPr/>
            </p:nvSpPr>
            <p:spPr>
              <a:xfrm>
                <a:off x="6887287" y="2022488"/>
                <a:ext cx="663" cy="29"/>
              </a:xfrm>
              <a:custGeom>
                <a:avLst/>
                <a:gdLst/>
                <a:ahLst/>
                <a:cxnLst/>
                <a:rect l="l" t="t" r="r" b="b"/>
                <a:pathLst>
                  <a:path w="23" h="1" extrusionOk="0">
                    <a:moveTo>
                      <a:pt x="22" y="0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51"/>
              <p:cNvSpPr/>
              <p:nvPr/>
            </p:nvSpPr>
            <p:spPr>
              <a:xfrm>
                <a:off x="6887604" y="2022488"/>
                <a:ext cx="22126" cy="61509"/>
              </a:xfrm>
              <a:custGeom>
                <a:avLst/>
                <a:gdLst/>
                <a:ahLst/>
                <a:cxnLst/>
                <a:rect l="l" t="t" r="r" b="b"/>
                <a:pathLst>
                  <a:path w="768" h="2135" extrusionOk="0">
                    <a:moveTo>
                      <a:pt x="1" y="0"/>
                    </a:moveTo>
                    <a:cubicBezTo>
                      <a:pt x="329" y="690"/>
                      <a:pt x="581" y="1402"/>
                      <a:pt x="767" y="2135"/>
                    </a:cubicBezTo>
                    <a:cubicBezTo>
                      <a:pt x="592" y="1402"/>
                      <a:pt x="340" y="690"/>
                      <a:pt x="11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51"/>
              <p:cNvSpPr/>
              <p:nvPr/>
            </p:nvSpPr>
            <p:spPr>
              <a:xfrm>
                <a:off x="6617596" y="1878640"/>
                <a:ext cx="58081" cy="3851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1337" extrusionOk="0">
                    <a:moveTo>
                      <a:pt x="1796" y="242"/>
                    </a:moveTo>
                    <a:cubicBezTo>
                      <a:pt x="1851" y="383"/>
                      <a:pt x="1916" y="515"/>
                      <a:pt x="1993" y="646"/>
                    </a:cubicBezTo>
                    <a:cubicBezTo>
                      <a:pt x="2000" y="646"/>
                      <a:pt x="2007" y="651"/>
                      <a:pt x="2012" y="657"/>
                    </a:cubicBezTo>
                    <a:lnTo>
                      <a:pt x="2012" y="657"/>
                    </a:lnTo>
                    <a:cubicBezTo>
                      <a:pt x="1990" y="595"/>
                      <a:pt x="1959" y="533"/>
                      <a:pt x="1938" y="471"/>
                    </a:cubicBezTo>
                    <a:cubicBezTo>
                      <a:pt x="1884" y="395"/>
                      <a:pt x="1829" y="318"/>
                      <a:pt x="1796" y="242"/>
                    </a:cubicBezTo>
                    <a:close/>
                    <a:moveTo>
                      <a:pt x="2012" y="657"/>
                    </a:moveTo>
                    <a:lnTo>
                      <a:pt x="2012" y="657"/>
                    </a:lnTo>
                    <a:cubicBezTo>
                      <a:pt x="2013" y="661"/>
                      <a:pt x="2014" y="664"/>
                      <a:pt x="2015" y="668"/>
                    </a:cubicBezTo>
                    <a:cubicBezTo>
                      <a:pt x="2015" y="664"/>
                      <a:pt x="2014" y="661"/>
                      <a:pt x="2012" y="657"/>
                    </a:cubicBezTo>
                    <a:close/>
                    <a:moveTo>
                      <a:pt x="833" y="1"/>
                    </a:moveTo>
                    <a:cubicBezTo>
                      <a:pt x="811" y="33"/>
                      <a:pt x="800" y="55"/>
                      <a:pt x="778" y="77"/>
                    </a:cubicBezTo>
                    <a:cubicBezTo>
                      <a:pt x="559" y="493"/>
                      <a:pt x="311" y="890"/>
                      <a:pt x="43" y="1276"/>
                    </a:cubicBezTo>
                    <a:lnTo>
                      <a:pt x="43" y="1276"/>
                    </a:lnTo>
                    <a:cubicBezTo>
                      <a:pt x="67" y="1246"/>
                      <a:pt x="94" y="1217"/>
                      <a:pt x="121" y="1183"/>
                    </a:cubicBezTo>
                    <a:cubicBezTo>
                      <a:pt x="274" y="975"/>
                      <a:pt x="439" y="778"/>
                      <a:pt x="581" y="559"/>
                    </a:cubicBezTo>
                    <a:cubicBezTo>
                      <a:pt x="690" y="395"/>
                      <a:pt x="723" y="164"/>
                      <a:pt x="833" y="1"/>
                    </a:cubicBezTo>
                    <a:close/>
                    <a:moveTo>
                      <a:pt x="43" y="1276"/>
                    </a:moveTo>
                    <a:lnTo>
                      <a:pt x="43" y="1276"/>
                    </a:lnTo>
                    <a:cubicBezTo>
                      <a:pt x="27" y="1296"/>
                      <a:pt x="13" y="1315"/>
                      <a:pt x="1" y="1336"/>
                    </a:cubicBezTo>
                    <a:cubicBezTo>
                      <a:pt x="15" y="1316"/>
                      <a:pt x="29" y="1296"/>
                      <a:pt x="43" y="1276"/>
                    </a:cubicBezTo>
                    <a:close/>
                  </a:path>
                </a:pathLst>
              </a:custGeom>
              <a:solidFill>
                <a:srgbClr val="E8B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51"/>
              <p:cNvSpPr/>
              <p:nvPr/>
            </p:nvSpPr>
            <p:spPr>
              <a:xfrm>
                <a:off x="6861732" y="2021854"/>
                <a:ext cx="663" cy="2535"/>
              </a:xfrm>
              <a:custGeom>
                <a:avLst/>
                <a:gdLst/>
                <a:ahLst/>
                <a:cxnLst/>
                <a:rect l="l" t="t" r="r" b="b"/>
                <a:pathLst>
                  <a:path w="23" h="88" extrusionOk="0">
                    <a:moveTo>
                      <a:pt x="1" y="0"/>
                    </a:moveTo>
                    <a:cubicBezTo>
                      <a:pt x="11" y="33"/>
                      <a:pt x="23" y="54"/>
                      <a:pt x="23" y="87"/>
                    </a:cubicBezTo>
                    <a:lnTo>
                      <a:pt x="23" y="87"/>
                    </a:lnTo>
                    <a:cubicBezTo>
                      <a:pt x="23" y="54"/>
                      <a:pt x="12" y="33"/>
                      <a:pt x="12" y="11"/>
                    </a:cubicBezTo>
                    <a:cubicBezTo>
                      <a:pt x="12" y="0"/>
                      <a:pt x="12" y="0"/>
                      <a:pt x="1" y="0"/>
                    </a:cubicBezTo>
                    <a:close/>
                  </a:path>
                </a:pathLst>
              </a:custGeom>
              <a:solidFill>
                <a:srgbClr val="978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51"/>
              <p:cNvSpPr/>
              <p:nvPr/>
            </p:nvSpPr>
            <p:spPr>
              <a:xfrm>
                <a:off x="6419182" y="1836692"/>
                <a:ext cx="501265" cy="486745"/>
              </a:xfrm>
              <a:custGeom>
                <a:avLst/>
                <a:gdLst/>
                <a:ahLst/>
                <a:cxnLst/>
                <a:rect l="l" t="t" r="r" b="b"/>
                <a:pathLst>
                  <a:path w="17399" h="16895" extrusionOk="0">
                    <a:moveTo>
                      <a:pt x="15371" y="6428"/>
                    </a:moveTo>
                    <a:lnTo>
                      <a:pt x="15371" y="6428"/>
                    </a:lnTo>
                    <a:cubicBezTo>
                      <a:pt x="15371" y="6431"/>
                      <a:pt x="15372" y="6435"/>
                      <a:pt x="15373" y="6438"/>
                    </a:cubicBezTo>
                    <a:cubicBezTo>
                      <a:pt x="15373" y="6432"/>
                      <a:pt x="15373" y="6429"/>
                      <a:pt x="15371" y="6428"/>
                    </a:cubicBezTo>
                    <a:close/>
                    <a:moveTo>
                      <a:pt x="16982" y="14190"/>
                    </a:moveTo>
                    <a:cubicBezTo>
                      <a:pt x="16960" y="14332"/>
                      <a:pt x="16949" y="14464"/>
                      <a:pt x="16939" y="14595"/>
                    </a:cubicBezTo>
                    <a:cubicBezTo>
                      <a:pt x="16960" y="14464"/>
                      <a:pt x="16971" y="14332"/>
                      <a:pt x="16982" y="14190"/>
                    </a:cubicBezTo>
                    <a:close/>
                    <a:moveTo>
                      <a:pt x="7983" y="0"/>
                    </a:moveTo>
                    <a:cubicBezTo>
                      <a:pt x="7019" y="0"/>
                      <a:pt x="6044" y="153"/>
                      <a:pt x="5190" y="384"/>
                    </a:cubicBezTo>
                    <a:cubicBezTo>
                      <a:pt x="4095" y="679"/>
                      <a:pt x="3220" y="1150"/>
                      <a:pt x="2366" y="1927"/>
                    </a:cubicBezTo>
                    <a:cubicBezTo>
                      <a:pt x="2256" y="2036"/>
                      <a:pt x="2147" y="2135"/>
                      <a:pt x="2037" y="2245"/>
                    </a:cubicBezTo>
                    <a:cubicBezTo>
                      <a:pt x="1380" y="2924"/>
                      <a:pt x="822" y="3712"/>
                      <a:pt x="428" y="4566"/>
                    </a:cubicBezTo>
                    <a:cubicBezTo>
                      <a:pt x="209" y="5036"/>
                      <a:pt x="34" y="5551"/>
                      <a:pt x="1" y="6066"/>
                    </a:cubicBezTo>
                    <a:cubicBezTo>
                      <a:pt x="12" y="6427"/>
                      <a:pt x="110" y="6800"/>
                      <a:pt x="319" y="7216"/>
                    </a:cubicBezTo>
                    <a:cubicBezTo>
                      <a:pt x="713" y="6504"/>
                      <a:pt x="1107" y="5803"/>
                      <a:pt x="1490" y="5092"/>
                    </a:cubicBezTo>
                    <a:cubicBezTo>
                      <a:pt x="1906" y="4358"/>
                      <a:pt x="2322" y="3613"/>
                      <a:pt x="2869" y="2968"/>
                    </a:cubicBezTo>
                    <a:cubicBezTo>
                      <a:pt x="3679" y="2026"/>
                      <a:pt x="4752" y="1325"/>
                      <a:pt x="5935" y="964"/>
                    </a:cubicBezTo>
                    <a:lnTo>
                      <a:pt x="5935" y="964"/>
                    </a:lnTo>
                    <a:cubicBezTo>
                      <a:pt x="4271" y="2968"/>
                      <a:pt x="2640" y="5004"/>
                      <a:pt x="1074" y="7073"/>
                    </a:cubicBezTo>
                    <a:cubicBezTo>
                      <a:pt x="1950" y="6635"/>
                      <a:pt x="2760" y="6077"/>
                      <a:pt x="3472" y="5398"/>
                    </a:cubicBezTo>
                    <a:cubicBezTo>
                      <a:pt x="5048" y="3920"/>
                      <a:pt x="6165" y="1905"/>
                      <a:pt x="8037" y="788"/>
                    </a:cubicBezTo>
                    <a:lnTo>
                      <a:pt x="8037" y="788"/>
                    </a:lnTo>
                    <a:cubicBezTo>
                      <a:pt x="7917" y="1041"/>
                      <a:pt x="7796" y="1292"/>
                      <a:pt x="7665" y="1533"/>
                    </a:cubicBezTo>
                    <a:cubicBezTo>
                      <a:pt x="7687" y="1511"/>
                      <a:pt x="7698" y="1489"/>
                      <a:pt x="7720" y="1457"/>
                    </a:cubicBezTo>
                    <a:lnTo>
                      <a:pt x="7720" y="1457"/>
                    </a:lnTo>
                    <a:cubicBezTo>
                      <a:pt x="7610" y="1620"/>
                      <a:pt x="7577" y="1851"/>
                      <a:pt x="7468" y="2015"/>
                    </a:cubicBezTo>
                    <a:cubicBezTo>
                      <a:pt x="7326" y="2234"/>
                      <a:pt x="7161" y="2431"/>
                      <a:pt x="7008" y="2639"/>
                    </a:cubicBezTo>
                    <a:cubicBezTo>
                      <a:pt x="6964" y="2693"/>
                      <a:pt x="6920" y="2737"/>
                      <a:pt x="6888" y="2792"/>
                    </a:cubicBezTo>
                    <a:cubicBezTo>
                      <a:pt x="6592" y="3208"/>
                      <a:pt x="6275" y="3591"/>
                      <a:pt x="5924" y="3963"/>
                    </a:cubicBezTo>
                    <a:cubicBezTo>
                      <a:pt x="6920" y="3077"/>
                      <a:pt x="7752" y="1993"/>
                      <a:pt x="8355" y="810"/>
                    </a:cubicBezTo>
                    <a:cubicBezTo>
                      <a:pt x="8355" y="1281"/>
                      <a:pt x="8541" y="1763"/>
                      <a:pt x="8880" y="2102"/>
                    </a:cubicBezTo>
                    <a:cubicBezTo>
                      <a:pt x="8803" y="1971"/>
                      <a:pt x="8738" y="1839"/>
                      <a:pt x="8683" y="1698"/>
                    </a:cubicBezTo>
                    <a:lnTo>
                      <a:pt x="8683" y="1698"/>
                    </a:lnTo>
                    <a:cubicBezTo>
                      <a:pt x="8716" y="1774"/>
                      <a:pt x="8771" y="1851"/>
                      <a:pt x="8825" y="1927"/>
                    </a:cubicBezTo>
                    <a:cubicBezTo>
                      <a:pt x="8727" y="1664"/>
                      <a:pt x="8683" y="1380"/>
                      <a:pt x="8683" y="1095"/>
                    </a:cubicBezTo>
                    <a:lnTo>
                      <a:pt x="8683" y="1095"/>
                    </a:lnTo>
                    <a:cubicBezTo>
                      <a:pt x="8946" y="1642"/>
                      <a:pt x="9515" y="2026"/>
                      <a:pt x="10117" y="2058"/>
                    </a:cubicBezTo>
                    <a:cubicBezTo>
                      <a:pt x="11059" y="2114"/>
                      <a:pt x="11639" y="2015"/>
                      <a:pt x="12088" y="3000"/>
                    </a:cubicBezTo>
                    <a:cubicBezTo>
                      <a:pt x="12296" y="3471"/>
                      <a:pt x="12394" y="3985"/>
                      <a:pt x="12493" y="4489"/>
                    </a:cubicBezTo>
                    <a:cubicBezTo>
                      <a:pt x="12613" y="4194"/>
                      <a:pt x="12910" y="3975"/>
                      <a:pt x="13227" y="3942"/>
                    </a:cubicBezTo>
                    <a:cubicBezTo>
                      <a:pt x="13260" y="3931"/>
                      <a:pt x="13292" y="3931"/>
                      <a:pt x="13336" y="3931"/>
                    </a:cubicBezTo>
                    <a:cubicBezTo>
                      <a:pt x="14300" y="3931"/>
                      <a:pt x="14420" y="5464"/>
                      <a:pt x="14628" y="6165"/>
                    </a:cubicBezTo>
                    <a:cubicBezTo>
                      <a:pt x="15022" y="7467"/>
                      <a:pt x="15219" y="8825"/>
                      <a:pt x="15285" y="10182"/>
                    </a:cubicBezTo>
                    <a:cubicBezTo>
                      <a:pt x="15384" y="12438"/>
                      <a:pt x="15110" y="14683"/>
                      <a:pt x="14705" y="16894"/>
                    </a:cubicBezTo>
                    <a:cubicBezTo>
                      <a:pt x="15647" y="15274"/>
                      <a:pt x="16008" y="13369"/>
                      <a:pt x="16008" y="11496"/>
                    </a:cubicBezTo>
                    <a:cubicBezTo>
                      <a:pt x="16008" y="9821"/>
                      <a:pt x="15734" y="8157"/>
                      <a:pt x="15384" y="6515"/>
                    </a:cubicBezTo>
                    <a:cubicBezTo>
                      <a:pt x="15384" y="6482"/>
                      <a:pt x="15373" y="6460"/>
                      <a:pt x="15362" y="6427"/>
                    </a:cubicBezTo>
                    <a:cubicBezTo>
                      <a:pt x="15367" y="6427"/>
                      <a:pt x="15369" y="6427"/>
                      <a:pt x="15371" y="6428"/>
                    </a:cubicBezTo>
                    <a:lnTo>
                      <a:pt x="15371" y="6428"/>
                    </a:lnTo>
                    <a:cubicBezTo>
                      <a:pt x="15338" y="6268"/>
                      <a:pt x="15296" y="6106"/>
                      <a:pt x="15263" y="5946"/>
                    </a:cubicBezTo>
                    <a:lnTo>
                      <a:pt x="15263" y="5946"/>
                    </a:lnTo>
                    <a:cubicBezTo>
                      <a:pt x="15296" y="6109"/>
                      <a:pt x="15647" y="6372"/>
                      <a:pt x="15745" y="6537"/>
                    </a:cubicBezTo>
                    <a:cubicBezTo>
                      <a:pt x="15909" y="6810"/>
                      <a:pt x="16051" y="7160"/>
                      <a:pt x="16183" y="7445"/>
                    </a:cubicBezTo>
                    <a:cubicBezTo>
                      <a:pt x="17158" y="9537"/>
                      <a:pt x="17190" y="11924"/>
                      <a:pt x="16982" y="14190"/>
                    </a:cubicBezTo>
                    <a:cubicBezTo>
                      <a:pt x="17080" y="13598"/>
                      <a:pt x="17311" y="12975"/>
                      <a:pt x="17343" y="12372"/>
                    </a:cubicBezTo>
                    <a:cubicBezTo>
                      <a:pt x="17398" y="11496"/>
                      <a:pt x="17377" y="10632"/>
                      <a:pt x="17256" y="9766"/>
                    </a:cubicBezTo>
                    <a:cubicBezTo>
                      <a:pt x="17201" y="9372"/>
                      <a:pt x="17124" y="8978"/>
                      <a:pt x="17026" y="8584"/>
                    </a:cubicBezTo>
                    <a:cubicBezTo>
                      <a:pt x="16840" y="7851"/>
                      <a:pt x="16588" y="7139"/>
                      <a:pt x="16260" y="6449"/>
                    </a:cubicBezTo>
                    <a:lnTo>
                      <a:pt x="16248" y="6449"/>
                    </a:lnTo>
                    <a:cubicBezTo>
                      <a:pt x="15997" y="5924"/>
                      <a:pt x="15701" y="5420"/>
                      <a:pt x="15362" y="4949"/>
                    </a:cubicBezTo>
                    <a:cubicBezTo>
                      <a:pt x="14956" y="4391"/>
                      <a:pt x="14596" y="3832"/>
                      <a:pt x="14158" y="3307"/>
                    </a:cubicBezTo>
                    <a:cubicBezTo>
                      <a:pt x="13282" y="2255"/>
                      <a:pt x="12362" y="1325"/>
                      <a:pt x="11136" y="679"/>
                    </a:cubicBezTo>
                    <a:cubicBezTo>
                      <a:pt x="10205" y="197"/>
                      <a:pt x="9099" y="0"/>
                      <a:pt x="7983" y="0"/>
                    </a:cubicBezTo>
                    <a:close/>
                  </a:path>
                </a:pathLst>
              </a:custGeom>
              <a:solidFill>
                <a:srgbClr val="141414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51"/>
              <p:cNvSpPr/>
              <p:nvPr/>
            </p:nvSpPr>
            <p:spPr>
              <a:xfrm>
                <a:off x="6230246" y="2524214"/>
                <a:ext cx="148919" cy="126908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4405" extrusionOk="0">
                    <a:moveTo>
                      <a:pt x="3658" y="0"/>
                    </a:moveTo>
                    <a:cubicBezTo>
                      <a:pt x="3288" y="0"/>
                      <a:pt x="2909" y="104"/>
                      <a:pt x="2551" y="213"/>
                    </a:cubicBezTo>
                    <a:cubicBezTo>
                      <a:pt x="1960" y="388"/>
                      <a:pt x="1380" y="563"/>
                      <a:pt x="789" y="749"/>
                    </a:cubicBezTo>
                    <a:cubicBezTo>
                      <a:pt x="668" y="782"/>
                      <a:pt x="537" y="826"/>
                      <a:pt x="439" y="913"/>
                    </a:cubicBezTo>
                    <a:cubicBezTo>
                      <a:pt x="351" y="1001"/>
                      <a:pt x="307" y="1121"/>
                      <a:pt x="274" y="1230"/>
                    </a:cubicBezTo>
                    <a:cubicBezTo>
                      <a:pt x="187" y="1493"/>
                      <a:pt x="110" y="1767"/>
                      <a:pt x="55" y="2030"/>
                    </a:cubicBezTo>
                    <a:cubicBezTo>
                      <a:pt x="33" y="2183"/>
                      <a:pt x="1" y="2337"/>
                      <a:pt x="55" y="2468"/>
                    </a:cubicBezTo>
                    <a:cubicBezTo>
                      <a:pt x="121" y="2643"/>
                      <a:pt x="286" y="2753"/>
                      <a:pt x="439" y="2851"/>
                    </a:cubicBezTo>
                    <a:cubicBezTo>
                      <a:pt x="668" y="3004"/>
                      <a:pt x="899" y="3157"/>
                      <a:pt x="1106" y="3333"/>
                    </a:cubicBezTo>
                    <a:cubicBezTo>
                      <a:pt x="1512" y="3683"/>
                      <a:pt x="1862" y="4132"/>
                      <a:pt x="2354" y="4318"/>
                    </a:cubicBezTo>
                    <a:cubicBezTo>
                      <a:pt x="2519" y="4378"/>
                      <a:pt x="2691" y="4405"/>
                      <a:pt x="2864" y="4405"/>
                    </a:cubicBezTo>
                    <a:cubicBezTo>
                      <a:pt x="3288" y="4405"/>
                      <a:pt x="3723" y="4247"/>
                      <a:pt x="4096" y="4045"/>
                    </a:cubicBezTo>
                    <a:cubicBezTo>
                      <a:pt x="4358" y="3913"/>
                      <a:pt x="4610" y="3749"/>
                      <a:pt x="4774" y="3508"/>
                    </a:cubicBezTo>
                    <a:cubicBezTo>
                      <a:pt x="4972" y="3213"/>
                      <a:pt x="5037" y="2851"/>
                      <a:pt x="5048" y="2500"/>
                    </a:cubicBezTo>
                    <a:cubicBezTo>
                      <a:pt x="5059" y="2150"/>
                      <a:pt x="5026" y="1789"/>
                      <a:pt x="5081" y="1449"/>
                    </a:cubicBezTo>
                    <a:cubicBezTo>
                      <a:pt x="5113" y="1252"/>
                      <a:pt x="5169" y="1045"/>
                      <a:pt x="5103" y="858"/>
                    </a:cubicBezTo>
                    <a:cubicBezTo>
                      <a:pt x="5070" y="760"/>
                      <a:pt x="5004" y="672"/>
                      <a:pt x="4928" y="595"/>
                    </a:cubicBezTo>
                    <a:cubicBezTo>
                      <a:pt x="4709" y="344"/>
                      <a:pt x="4424" y="147"/>
                      <a:pt x="4106" y="59"/>
                    </a:cubicBezTo>
                    <a:cubicBezTo>
                      <a:pt x="3960" y="18"/>
                      <a:pt x="3810" y="0"/>
                      <a:pt x="3658" y="0"/>
                    </a:cubicBezTo>
                    <a:close/>
                  </a:path>
                </a:pathLst>
              </a:custGeom>
              <a:solidFill>
                <a:srgbClr val="E7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51"/>
              <p:cNvSpPr/>
              <p:nvPr/>
            </p:nvSpPr>
            <p:spPr>
              <a:xfrm>
                <a:off x="6078849" y="2559017"/>
                <a:ext cx="524284" cy="253960"/>
              </a:xfrm>
              <a:custGeom>
                <a:avLst/>
                <a:gdLst/>
                <a:ahLst/>
                <a:cxnLst/>
                <a:rect l="l" t="t" r="r" b="b"/>
                <a:pathLst>
                  <a:path w="18198" h="8815" extrusionOk="0">
                    <a:moveTo>
                      <a:pt x="9285" y="1"/>
                    </a:moveTo>
                    <a:cubicBezTo>
                      <a:pt x="9120" y="1"/>
                      <a:pt x="8935" y="34"/>
                      <a:pt x="8858" y="176"/>
                    </a:cubicBezTo>
                    <a:cubicBezTo>
                      <a:pt x="8823" y="202"/>
                      <a:pt x="8816" y="260"/>
                      <a:pt x="8840" y="300"/>
                    </a:cubicBezTo>
                    <a:lnTo>
                      <a:pt x="8840" y="300"/>
                    </a:lnTo>
                    <a:cubicBezTo>
                      <a:pt x="8795" y="263"/>
                      <a:pt x="8736" y="245"/>
                      <a:pt x="8677" y="245"/>
                    </a:cubicBezTo>
                    <a:cubicBezTo>
                      <a:pt x="8594" y="245"/>
                      <a:pt x="8510" y="281"/>
                      <a:pt x="8463" y="351"/>
                    </a:cubicBezTo>
                    <a:cubicBezTo>
                      <a:pt x="8387" y="482"/>
                      <a:pt x="8453" y="679"/>
                      <a:pt x="8606" y="735"/>
                    </a:cubicBezTo>
                    <a:cubicBezTo>
                      <a:pt x="8597" y="732"/>
                      <a:pt x="8589" y="731"/>
                      <a:pt x="8581" y="731"/>
                    </a:cubicBezTo>
                    <a:cubicBezTo>
                      <a:pt x="8481" y="731"/>
                      <a:pt x="8459" y="915"/>
                      <a:pt x="8540" y="986"/>
                    </a:cubicBezTo>
                    <a:cubicBezTo>
                      <a:pt x="8628" y="1063"/>
                      <a:pt x="8770" y="1095"/>
                      <a:pt x="8836" y="1194"/>
                    </a:cubicBezTo>
                    <a:cubicBezTo>
                      <a:pt x="8772" y="1258"/>
                      <a:pt x="8681" y="1294"/>
                      <a:pt x="8589" y="1294"/>
                    </a:cubicBezTo>
                    <a:cubicBezTo>
                      <a:pt x="8538" y="1294"/>
                      <a:pt x="8488" y="1283"/>
                      <a:pt x="8441" y="1260"/>
                    </a:cubicBezTo>
                    <a:cubicBezTo>
                      <a:pt x="8321" y="1183"/>
                      <a:pt x="8256" y="1030"/>
                      <a:pt x="8300" y="888"/>
                    </a:cubicBezTo>
                    <a:cubicBezTo>
                      <a:pt x="8244" y="888"/>
                      <a:pt x="8190" y="910"/>
                      <a:pt x="8168" y="954"/>
                    </a:cubicBezTo>
                    <a:cubicBezTo>
                      <a:pt x="8162" y="886"/>
                      <a:pt x="8100" y="854"/>
                      <a:pt x="8037" y="854"/>
                    </a:cubicBezTo>
                    <a:cubicBezTo>
                      <a:pt x="7987" y="854"/>
                      <a:pt x="7938" y="874"/>
                      <a:pt x="7916" y="913"/>
                    </a:cubicBezTo>
                    <a:lnTo>
                      <a:pt x="7916" y="913"/>
                    </a:lnTo>
                    <a:cubicBezTo>
                      <a:pt x="7923" y="852"/>
                      <a:pt x="7844" y="791"/>
                      <a:pt x="7766" y="791"/>
                    </a:cubicBezTo>
                    <a:cubicBezTo>
                      <a:pt x="7742" y="791"/>
                      <a:pt x="7718" y="797"/>
                      <a:pt x="7697" y="811"/>
                    </a:cubicBezTo>
                    <a:cubicBezTo>
                      <a:pt x="7609" y="876"/>
                      <a:pt x="7599" y="1008"/>
                      <a:pt x="7631" y="1117"/>
                    </a:cubicBezTo>
                    <a:cubicBezTo>
                      <a:pt x="7544" y="1127"/>
                      <a:pt x="7499" y="1260"/>
                      <a:pt x="7554" y="1334"/>
                    </a:cubicBezTo>
                    <a:lnTo>
                      <a:pt x="7554" y="1334"/>
                    </a:lnTo>
                    <a:cubicBezTo>
                      <a:pt x="7488" y="1274"/>
                      <a:pt x="7402" y="1235"/>
                      <a:pt x="7316" y="1235"/>
                    </a:cubicBezTo>
                    <a:cubicBezTo>
                      <a:pt x="7271" y="1235"/>
                      <a:pt x="7225" y="1246"/>
                      <a:pt x="7183" y="1271"/>
                    </a:cubicBezTo>
                    <a:cubicBezTo>
                      <a:pt x="7062" y="1336"/>
                      <a:pt x="7018" y="1533"/>
                      <a:pt x="7139" y="1621"/>
                    </a:cubicBezTo>
                    <a:cubicBezTo>
                      <a:pt x="7139" y="1764"/>
                      <a:pt x="7259" y="1895"/>
                      <a:pt x="7390" y="1906"/>
                    </a:cubicBezTo>
                    <a:cubicBezTo>
                      <a:pt x="7303" y="1961"/>
                      <a:pt x="7193" y="1993"/>
                      <a:pt x="7095" y="2005"/>
                    </a:cubicBezTo>
                    <a:cubicBezTo>
                      <a:pt x="6996" y="2005"/>
                      <a:pt x="6898" y="2005"/>
                      <a:pt x="6811" y="1971"/>
                    </a:cubicBezTo>
                    <a:cubicBezTo>
                      <a:pt x="6701" y="2037"/>
                      <a:pt x="6679" y="2190"/>
                      <a:pt x="6755" y="2278"/>
                    </a:cubicBezTo>
                    <a:cubicBezTo>
                      <a:pt x="6646" y="2311"/>
                      <a:pt x="6548" y="2409"/>
                      <a:pt x="6526" y="2530"/>
                    </a:cubicBezTo>
                    <a:cubicBezTo>
                      <a:pt x="6471" y="2453"/>
                      <a:pt x="6493" y="2333"/>
                      <a:pt x="6460" y="2245"/>
                    </a:cubicBezTo>
                    <a:cubicBezTo>
                      <a:pt x="6440" y="2204"/>
                      <a:pt x="6390" y="2185"/>
                      <a:pt x="6347" y="2185"/>
                    </a:cubicBezTo>
                    <a:cubicBezTo>
                      <a:pt x="6318" y="2185"/>
                      <a:pt x="6293" y="2193"/>
                      <a:pt x="6279" y="2209"/>
                    </a:cubicBezTo>
                    <a:lnTo>
                      <a:pt x="6279" y="2209"/>
                    </a:lnTo>
                    <a:cubicBezTo>
                      <a:pt x="6279" y="2136"/>
                      <a:pt x="6236" y="2064"/>
                      <a:pt x="6164" y="2037"/>
                    </a:cubicBezTo>
                    <a:cubicBezTo>
                      <a:pt x="6151" y="2034"/>
                      <a:pt x="6138" y="2032"/>
                      <a:pt x="6124" y="2032"/>
                    </a:cubicBezTo>
                    <a:cubicBezTo>
                      <a:pt x="6046" y="2032"/>
                      <a:pt x="5964" y="2083"/>
                      <a:pt x="5945" y="2158"/>
                    </a:cubicBezTo>
                    <a:cubicBezTo>
                      <a:pt x="5935" y="2110"/>
                      <a:pt x="5891" y="2088"/>
                      <a:pt x="5842" y="2088"/>
                    </a:cubicBezTo>
                    <a:cubicBezTo>
                      <a:pt x="5790" y="2088"/>
                      <a:pt x="5733" y="2113"/>
                      <a:pt x="5704" y="2158"/>
                    </a:cubicBezTo>
                    <a:cubicBezTo>
                      <a:pt x="5650" y="2245"/>
                      <a:pt x="5682" y="2355"/>
                      <a:pt x="5704" y="2453"/>
                    </a:cubicBezTo>
                    <a:cubicBezTo>
                      <a:pt x="5617" y="2355"/>
                      <a:pt x="5529" y="2234"/>
                      <a:pt x="5387" y="2212"/>
                    </a:cubicBezTo>
                    <a:cubicBezTo>
                      <a:pt x="5383" y="2212"/>
                      <a:pt x="5378" y="2212"/>
                      <a:pt x="5373" y="2212"/>
                    </a:cubicBezTo>
                    <a:cubicBezTo>
                      <a:pt x="5245" y="2212"/>
                      <a:pt x="5105" y="2348"/>
                      <a:pt x="5179" y="2464"/>
                    </a:cubicBezTo>
                    <a:cubicBezTo>
                      <a:pt x="5161" y="2452"/>
                      <a:pt x="5142" y="2447"/>
                      <a:pt x="5123" y="2447"/>
                    </a:cubicBezTo>
                    <a:cubicBezTo>
                      <a:pt x="5041" y="2447"/>
                      <a:pt x="4964" y="2552"/>
                      <a:pt x="4982" y="2650"/>
                    </a:cubicBezTo>
                    <a:cubicBezTo>
                      <a:pt x="5015" y="2760"/>
                      <a:pt x="5124" y="2825"/>
                      <a:pt x="5223" y="2869"/>
                    </a:cubicBezTo>
                    <a:cubicBezTo>
                      <a:pt x="5177" y="2905"/>
                      <a:pt x="5122" y="2922"/>
                      <a:pt x="5066" y="2922"/>
                    </a:cubicBezTo>
                    <a:cubicBezTo>
                      <a:pt x="5001" y="2922"/>
                      <a:pt x="4936" y="2899"/>
                      <a:pt x="4884" y="2859"/>
                    </a:cubicBezTo>
                    <a:cubicBezTo>
                      <a:pt x="4796" y="2782"/>
                      <a:pt x="4774" y="2628"/>
                      <a:pt x="4828" y="2530"/>
                    </a:cubicBezTo>
                    <a:cubicBezTo>
                      <a:pt x="4763" y="2464"/>
                      <a:pt x="4687" y="2399"/>
                      <a:pt x="4599" y="2387"/>
                    </a:cubicBezTo>
                    <a:cubicBezTo>
                      <a:pt x="4539" y="2387"/>
                      <a:pt x="4474" y="2439"/>
                      <a:pt x="4456" y="2496"/>
                    </a:cubicBezTo>
                    <a:lnTo>
                      <a:pt x="4456" y="2496"/>
                    </a:lnTo>
                    <a:cubicBezTo>
                      <a:pt x="4430" y="2455"/>
                      <a:pt x="4374" y="2432"/>
                      <a:pt x="4319" y="2432"/>
                    </a:cubicBezTo>
                    <a:cubicBezTo>
                      <a:pt x="4276" y="2432"/>
                      <a:pt x="4234" y="2446"/>
                      <a:pt x="4205" y="2475"/>
                    </a:cubicBezTo>
                    <a:cubicBezTo>
                      <a:pt x="4154" y="2526"/>
                      <a:pt x="4133" y="2595"/>
                      <a:pt x="4126" y="2670"/>
                    </a:cubicBezTo>
                    <a:lnTo>
                      <a:pt x="4126" y="2670"/>
                    </a:lnTo>
                    <a:cubicBezTo>
                      <a:pt x="4098" y="2605"/>
                      <a:pt x="4041" y="2553"/>
                      <a:pt x="3974" y="2541"/>
                    </a:cubicBezTo>
                    <a:cubicBezTo>
                      <a:pt x="3965" y="2539"/>
                      <a:pt x="3955" y="2538"/>
                      <a:pt x="3945" y="2538"/>
                    </a:cubicBezTo>
                    <a:cubicBezTo>
                      <a:pt x="3824" y="2538"/>
                      <a:pt x="3713" y="2659"/>
                      <a:pt x="3734" y="2771"/>
                    </a:cubicBezTo>
                    <a:cubicBezTo>
                      <a:pt x="3704" y="2738"/>
                      <a:pt x="3665" y="2724"/>
                      <a:pt x="3625" y="2724"/>
                    </a:cubicBezTo>
                    <a:cubicBezTo>
                      <a:pt x="3517" y="2724"/>
                      <a:pt x="3397" y="2826"/>
                      <a:pt x="3405" y="2946"/>
                    </a:cubicBezTo>
                    <a:cubicBezTo>
                      <a:pt x="3416" y="3099"/>
                      <a:pt x="3580" y="3209"/>
                      <a:pt x="3734" y="3231"/>
                    </a:cubicBezTo>
                    <a:cubicBezTo>
                      <a:pt x="3668" y="3297"/>
                      <a:pt x="3592" y="3373"/>
                      <a:pt x="3526" y="3450"/>
                    </a:cubicBezTo>
                    <a:cubicBezTo>
                      <a:pt x="3470" y="3394"/>
                      <a:pt x="3393" y="3365"/>
                      <a:pt x="3318" y="3365"/>
                    </a:cubicBezTo>
                    <a:cubicBezTo>
                      <a:pt x="3275" y="3365"/>
                      <a:pt x="3233" y="3375"/>
                      <a:pt x="3198" y="3395"/>
                    </a:cubicBezTo>
                    <a:cubicBezTo>
                      <a:pt x="3188" y="3329"/>
                      <a:pt x="3120" y="3270"/>
                      <a:pt x="3053" y="3270"/>
                    </a:cubicBezTo>
                    <a:cubicBezTo>
                      <a:pt x="3043" y="3270"/>
                      <a:pt x="3032" y="3272"/>
                      <a:pt x="3022" y="3275"/>
                    </a:cubicBezTo>
                    <a:cubicBezTo>
                      <a:pt x="2965" y="3291"/>
                      <a:pt x="2926" y="3356"/>
                      <a:pt x="2928" y="3416"/>
                    </a:cubicBezTo>
                    <a:lnTo>
                      <a:pt x="2928" y="3416"/>
                    </a:lnTo>
                    <a:cubicBezTo>
                      <a:pt x="2894" y="3353"/>
                      <a:pt x="2818" y="3307"/>
                      <a:pt x="2744" y="3307"/>
                    </a:cubicBezTo>
                    <a:cubicBezTo>
                      <a:pt x="2723" y="3307"/>
                      <a:pt x="2702" y="3311"/>
                      <a:pt x="2682" y="3318"/>
                    </a:cubicBezTo>
                    <a:cubicBezTo>
                      <a:pt x="2573" y="3373"/>
                      <a:pt x="2541" y="3526"/>
                      <a:pt x="2606" y="3614"/>
                    </a:cubicBezTo>
                    <a:cubicBezTo>
                      <a:pt x="2600" y="3613"/>
                      <a:pt x="2594" y="3613"/>
                      <a:pt x="2588" y="3613"/>
                    </a:cubicBezTo>
                    <a:cubicBezTo>
                      <a:pt x="2505" y="3613"/>
                      <a:pt x="2418" y="3675"/>
                      <a:pt x="2398" y="3756"/>
                    </a:cubicBezTo>
                    <a:cubicBezTo>
                      <a:pt x="2385" y="3816"/>
                      <a:pt x="2403" y="3875"/>
                      <a:pt x="2439" y="3918"/>
                    </a:cubicBezTo>
                    <a:lnTo>
                      <a:pt x="2439" y="3918"/>
                    </a:lnTo>
                    <a:cubicBezTo>
                      <a:pt x="2418" y="3912"/>
                      <a:pt x="2396" y="3909"/>
                      <a:pt x="2373" y="3909"/>
                    </a:cubicBezTo>
                    <a:cubicBezTo>
                      <a:pt x="2263" y="3909"/>
                      <a:pt x="2146" y="3978"/>
                      <a:pt x="2125" y="4085"/>
                    </a:cubicBezTo>
                    <a:cubicBezTo>
                      <a:pt x="2085" y="4244"/>
                      <a:pt x="2225" y="4403"/>
                      <a:pt x="2383" y="4422"/>
                    </a:cubicBezTo>
                    <a:lnTo>
                      <a:pt x="2383" y="4422"/>
                    </a:lnTo>
                    <a:cubicBezTo>
                      <a:pt x="2276" y="4442"/>
                      <a:pt x="2204" y="4608"/>
                      <a:pt x="2299" y="4676"/>
                    </a:cubicBezTo>
                    <a:lnTo>
                      <a:pt x="2299" y="4676"/>
                    </a:lnTo>
                    <a:cubicBezTo>
                      <a:pt x="2281" y="4663"/>
                      <a:pt x="2261" y="4658"/>
                      <a:pt x="2240" y="4658"/>
                    </a:cubicBezTo>
                    <a:cubicBezTo>
                      <a:pt x="2169" y="4658"/>
                      <a:pt x="2091" y="4721"/>
                      <a:pt x="2091" y="4796"/>
                    </a:cubicBezTo>
                    <a:cubicBezTo>
                      <a:pt x="2047" y="4730"/>
                      <a:pt x="1982" y="4665"/>
                      <a:pt x="1894" y="4654"/>
                    </a:cubicBezTo>
                    <a:cubicBezTo>
                      <a:pt x="1807" y="4654"/>
                      <a:pt x="1719" y="4752"/>
                      <a:pt x="1763" y="4818"/>
                    </a:cubicBezTo>
                    <a:cubicBezTo>
                      <a:pt x="1736" y="4791"/>
                      <a:pt x="1695" y="4777"/>
                      <a:pt x="1652" y="4777"/>
                    </a:cubicBezTo>
                    <a:cubicBezTo>
                      <a:pt x="1610" y="4777"/>
                      <a:pt x="1566" y="4791"/>
                      <a:pt x="1533" y="4818"/>
                    </a:cubicBezTo>
                    <a:cubicBezTo>
                      <a:pt x="1478" y="4884"/>
                      <a:pt x="1478" y="4993"/>
                      <a:pt x="1533" y="5048"/>
                    </a:cubicBezTo>
                    <a:cubicBezTo>
                      <a:pt x="1478" y="5070"/>
                      <a:pt x="1434" y="5103"/>
                      <a:pt x="1402" y="5146"/>
                    </a:cubicBezTo>
                    <a:cubicBezTo>
                      <a:pt x="1429" y="5227"/>
                      <a:pt x="1472" y="5296"/>
                      <a:pt x="1530" y="5349"/>
                    </a:cubicBezTo>
                    <a:lnTo>
                      <a:pt x="1530" y="5349"/>
                    </a:lnTo>
                    <a:cubicBezTo>
                      <a:pt x="1460" y="5308"/>
                      <a:pt x="1389" y="5278"/>
                      <a:pt x="1314" y="5278"/>
                    </a:cubicBezTo>
                    <a:cubicBezTo>
                      <a:pt x="1183" y="5278"/>
                      <a:pt x="1052" y="5387"/>
                      <a:pt x="1084" y="5519"/>
                    </a:cubicBezTo>
                    <a:cubicBezTo>
                      <a:pt x="1055" y="5499"/>
                      <a:pt x="1022" y="5490"/>
                      <a:pt x="989" y="5490"/>
                    </a:cubicBezTo>
                    <a:cubicBezTo>
                      <a:pt x="911" y="5490"/>
                      <a:pt x="834" y="5541"/>
                      <a:pt x="811" y="5618"/>
                    </a:cubicBezTo>
                    <a:cubicBezTo>
                      <a:pt x="803" y="5658"/>
                      <a:pt x="811" y="5701"/>
                      <a:pt x="829" y="5738"/>
                    </a:cubicBezTo>
                    <a:lnTo>
                      <a:pt x="829" y="5738"/>
                    </a:lnTo>
                    <a:cubicBezTo>
                      <a:pt x="793" y="5727"/>
                      <a:pt x="754" y="5721"/>
                      <a:pt x="716" y="5721"/>
                    </a:cubicBezTo>
                    <a:cubicBezTo>
                      <a:pt x="638" y="5721"/>
                      <a:pt x="561" y="5747"/>
                      <a:pt x="504" y="5803"/>
                    </a:cubicBezTo>
                    <a:cubicBezTo>
                      <a:pt x="381" y="5926"/>
                      <a:pt x="421" y="6174"/>
                      <a:pt x="570" y="6250"/>
                    </a:cubicBezTo>
                    <a:lnTo>
                      <a:pt x="570" y="6250"/>
                    </a:lnTo>
                    <a:cubicBezTo>
                      <a:pt x="537" y="6239"/>
                      <a:pt x="502" y="6235"/>
                      <a:pt x="466" y="6235"/>
                    </a:cubicBezTo>
                    <a:cubicBezTo>
                      <a:pt x="439" y="6235"/>
                      <a:pt x="411" y="6237"/>
                      <a:pt x="383" y="6241"/>
                    </a:cubicBezTo>
                    <a:cubicBezTo>
                      <a:pt x="364" y="6310"/>
                      <a:pt x="406" y="6395"/>
                      <a:pt x="469" y="6437"/>
                    </a:cubicBezTo>
                    <a:lnTo>
                      <a:pt x="469" y="6437"/>
                    </a:lnTo>
                    <a:cubicBezTo>
                      <a:pt x="448" y="6427"/>
                      <a:pt x="427" y="6423"/>
                      <a:pt x="405" y="6423"/>
                    </a:cubicBezTo>
                    <a:cubicBezTo>
                      <a:pt x="276" y="6423"/>
                      <a:pt x="148" y="6580"/>
                      <a:pt x="121" y="6723"/>
                    </a:cubicBezTo>
                    <a:cubicBezTo>
                      <a:pt x="1" y="7457"/>
                      <a:pt x="756" y="7555"/>
                      <a:pt x="1249" y="7720"/>
                    </a:cubicBezTo>
                    <a:cubicBezTo>
                      <a:pt x="3625" y="8526"/>
                      <a:pt x="6160" y="8815"/>
                      <a:pt x="8668" y="8815"/>
                    </a:cubicBezTo>
                    <a:cubicBezTo>
                      <a:pt x="8713" y="8815"/>
                      <a:pt x="8758" y="8815"/>
                      <a:pt x="8803" y="8815"/>
                    </a:cubicBezTo>
                    <a:cubicBezTo>
                      <a:pt x="11365" y="8793"/>
                      <a:pt x="13905" y="8475"/>
                      <a:pt x="16434" y="8081"/>
                    </a:cubicBezTo>
                    <a:cubicBezTo>
                      <a:pt x="17409" y="7927"/>
                      <a:pt x="17803" y="7336"/>
                      <a:pt x="18088" y="6406"/>
                    </a:cubicBezTo>
                    <a:cubicBezTo>
                      <a:pt x="18153" y="6176"/>
                      <a:pt x="18197" y="5913"/>
                      <a:pt x="18054" y="5705"/>
                    </a:cubicBezTo>
                    <a:cubicBezTo>
                      <a:pt x="18023" y="5650"/>
                      <a:pt x="17952" y="5606"/>
                      <a:pt x="17890" y="5606"/>
                    </a:cubicBezTo>
                    <a:cubicBezTo>
                      <a:pt x="17868" y="5606"/>
                      <a:pt x="17846" y="5612"/>
                      <a:pt x="17829" y="5625"/>
                    </a:cubicBezTo>
                    <a:lnTo>
                      <a:pt x="17829" y="5625"/>
                    </a:lnTo>
                    <a:cubicBezTo>
                      <a:pt x="17912" y="5557"/>
                      <a:pt x="17889" y="5376"/>
                      <a:pt x="17781" y="5333"/>
                    </a:cubicBezTo>
                    <a:cubicBezTo>
                      <a:pt x="17764" y="5326"/>
                      <a:pt x="17747" y="5323"/>
                      <a:pt x="17729" y="5323"/>
                    </a:cubicBezTo>
                    <a:cubicBezTo>
                      <a:pt x="17632" y="5323"/>
                      <a:pt x="17532" y="5417"/>
                      <a:pt x="17551" y="5519"/>
                    </a:cubicBezTo>
                    <a:cubicBezTo>
                      <a:pt x="17500" y="5407"/>
                      <a:pt x="17382" y="5332"/>
                      <a:pt x="17259" y="5332"/>
                    </a:cubicBezTo>
                    <a:cubicBezTo>
                      <a:pt x="17251" y="5332"/>
                      <a:pt x="17242" y="5332"/>
                      <a:pt x="17234" y="5333"/>
                    </a:cubicBezTo>
                    <a:cubicBezTo>
                      <a:pt x="17288" y="5322"/>
                      <a:pt x="17332" y="5256"/>
                      <a:pt x="17321" y="5202"/>
                    </a:cubicBezTo>
                    <a:cubicBezTo>
                      <a:pt x="17280" y="5152"/>
                      <a:pt x="17220" y="5128"/>
                      <a:pt x="17161" y="5128"/>
                    </a:cubicBezTo>
                    <a:cubicBezTo>
                      <a:pt x="17141" y="5128"/>
                      <a:pt x="17121" y="5130"/>
                      <a:pt x="17102" y="5136"/>
                    </a:cubicBezTo>
                    <a:cubicBezTo>
                      <a:pt x="17212" y="5081"/>
                      <a:pt x="17244" y="4906"/>
                      <a:pt x="17168" y="4807"/>
                    </a:cubicBezTo>
                    <a:cubicBezTo>
                      <a:pt x="17126" y="4755"/>
                      <a:pt x="17065" y="4730"/>
                      <a:pt x="17003" y="4730"/>
                    </a:cubicBezTo>
                    <a:cubicBezTo>
                      <a:pt x="16936" y="4730"/>
                      <a:pt x="16868" y="4761"/>
                      <a:pt x="16828" y="4818"/>
                    </a:cubicBezTo>
                    <a:cubicBezTo>
                      <a:pt x="16861" y="4698"/>
                      <a:pt x="16762" y="4567"/>
                      <a:pt x="16642" y="4555"/>
                    </a:cubicBezTo>
                    <a:cubicBezTo>
                      <a:pt x="16522" y="4555"/>
                      <a:pt x="16412" y="4676"/>
                      <a:pt x="16434" y="4796"/>
                    </a:cubicBezTo>
                    <a:cubicBezTo>
                      <a:pt x="16393" y="4744"/>
                      <a:pt x="16331" y="4721"/>
                      <a:pt x="16266" y="4721"/>
                    </a:cubicBezTo>
                    <a:cubicBezTo>
                      <a:pt x="16159" y="4721"/>
                      <a:pt x="16043" y="4785"/>
                      <a:pt x="16007" y="4884"/>
                    </a:cubicBezTo>
                    <a:lnTo>
                      <a:pt x="16007" y="4884"/>
                    </a:lnTo>
                    <a:cubicBezTo>
                      <a:pt x="16020" y="4737"/>
                      <a:pt x="15896" y="4582"/>
                      <a:pt x="15753" y="4567"/>
                    </a:cubicBezTo>
                    <a:lnTo>
                      <a:pt x="15753" y="4567"/>
                    </a:lnTo>
                    <a:cubicBezTo>
                      <a:pt x="15755" y="4567"/>
                      <a:pt x="15757" y="4567"/>
                      <a:pt x="15759" y="4567"/>
                    </a:cubicBezTo>
                    <a:cubicBezTo>
                      <a:pt x="15842" y="4567"/>
                      <a:pt x="15919" y="4484"/>
                      <a:pt x="15898" y="4391"/>
                    </a:cubicBezTo>
                    <a:cubicBezTo>
                      <a:pt x="15890" y="4328"/>
                      <a:pt x="15825" y="4282"/>
                      <a:pt x="15756" y="4282"/>
                    </a:cubicBezTo>
                    <a:cubicBezTo>
                      <a:pt x="15740" y="4282"/>
                      <a:pt x="15724" y="4284"/>
                      <a:pt x="15709" y="4290"/>
                    </a:cubicBezTo>
                    <a:lnTo>
                      <a:pt x="15709" y="4290"/>
                    </a:lnTo>
                    <a:cubicBezTo>
                      <a:pt x="15808" y="4230"/>
                      <a:pt x="15847" y="4076"/>
                      <a:pt x="15777" y="3986"/>
                    </a:cubicBezTo>
                    <a:cubicBezTo>
                      <a:pt x="15741" y="3925"/>
                      <a:pt x="15671" y="3895"/>
                      <a:pt x="15600" y="3895"/>
                    </a:cubicBezTo>
                    <a:cubicBezTo>
                      <a:pt x="15544" y="3895"/>
                      <a:pt x="15488" y="3914"/>
                      <a:pt x="15449" y="3953"/>
                    </a:cubicBezTo>
                    <a:cubicBezTo>
                      <a:pt x="15449" y="3861"/>
                      <a:pt x="15372" y="3788"/>
                      <a:pt x="15281" y="3788"/>
                    </a:cubicBezTo>
                    <a:cubicBezTo>
                      <a:pt x="15275" y="3788"/>
                      <a:pt x="15269" y="3788"/>
                      <a:pt x="15263" y="3789"/>
                    </a:cubicBezTo>
                    <a:cubicBezTo>
                      <a:pt x="15175" y="3800"/>
                      <a:pt x="15098" y="3898"/>
                      <a:pt x="15132" y="3997"/>
                    </a:cubicBezTo>
                    <a:cubicBezTo>
                      <a:pt x="15096" y="3916"/>
                      <a:pt x="15014" y="3877"/>
                      <a:pt x="14930" y="3877"/>
                    </a:cubicBezTo>
                    <a:cubicBezTo>
                      <a:pt x="14833" y="3877"/>
                      <a:pt x="14734" y="3930"/>
                      <a:pt x="14704" y="4030"/>
                    </a:cubicBezTo>
                    <a:cubicBezTo>
                      <a:pt x="14638" y="3953"/>
                      <a:pt x="14562" y="3888"/>
                      <a:pt x="14485" y="3822"/>
                    </a:cubicBezTo>
                    <a:cubicBezTo>
                      <a:pt x="14682" y="3800"/>
                      <a:pt x="14748" y="3482"/>
                      <a:pt x="14584" y="3373"/>
                    </a:cubicBezTo>
                    <a:cubicBezTo>
                      <a:pt x="14694" y="3275"/>
                      <a:pt x="14704" y="3088"/>
                      <a:pt x="14606" y="2968"/>
                    </a:cubicBezTo>
                    <a:cubicBezTo>
                      <a:pt x="14554" y="2910"/>
                      <a:pt x="14475" y="2880"/>
                      <a:pt x="14395" y="2880"/>
                    </a:cubicBezTo>
                    <a:cubicBezTo>
                      <a:pt x="14324" y="2880"/>
                      <a:pt x="14252" y="2905"/>
                      <a:pt x="14200" y="2957"/>
                    </a:cubicBezTo>
                    <a:cubicBezTo>
                      <a:pt x="14173" y="2835"/>
                      <a:pt x="14047" y="2753"/>
                      <a:pt x="13929" y="2753"/>
                    </a:cubicBezTo>
                    <a:cubicBezTo>
                      <a:pt x="13910" y="2753"/>
                      <a:pt x="13890" y="2755"/>
                      <a:pt x="13872" y="2760"/>
                    </a:cubicBezTo>
                    <a:cubicBezTo>
                      <a:pt x="13730" y="2793"/>
                      <a:pt x="13653" y="2935"/>
                      <a:pt x="13664" y="3078"/>
                    </a:cubicBezTo>
                    <a:cubicBezTo>
                      <a:pt x="13631" y="2971"/>
                      <a:pt x="13583" y="2933"/>
                      <a:pt x="13527" y="2933"/>
                    </a:cubicBezTo>
                    <a:cubicBezTo>
                      <a:pt x="13399" y="2933"/>
                      <a:pt x="13234" y="3131"/>
                      <a:pt x="13127" y="3154"/>
                    </a:cubicBezTo>
                    <a:cubicBezTo>
                      <a:pt x="13183" y="3066"/>
                      <a:pt x="13237" y="2968"/>
                      <a:pt x="13292" y="2869"/>
                    </a:cubicBezTo>
                    <a:cubicBezTo>
                      <a:pt x="13303" y="2837"/>
                      <a:pt x="13325" y="2803"/>
                      <a:pt x="13325" y="2771"/>
                    </a:cubicBezTo>
                    <a:cubicBezTo>
                      <a:pt x="13325" y="2706"/>
                      <a:pt x="13246" y="2657"/>
                      <a:pt x="13175" y="2657"/>
                    </a:cubicBezTo>
                    <a:cubicBezTo>
                      <a:pt x="13163" y="2657"/>
                      <a:pt x="13150" y="2658"/>
                      <a:pt x="13139" y="2662"/>
                    </a:cubicBezTo>
                    <a:cubicBezTo>
                      <a:pt x="13098" y="2677"/>
                      <a:pt x="13065" y="2699"/>
                      <a:pt x="13036" y="2726"/>
                    </a:cubicBezTo>
                    <a:lnTo>
                      <a:pt x="13036" y="2726"/>
                    </a:lnTo>
                    <a:cubicBezTo>
                      <a:pt x="13057" y="2687"/>
                      <a:pt x="13073" y="2644"/>
                      <a:pt x="13084" y="2596"/>
                    </a:cubicBezTo>
                    <a:lnTo>
                      <a:pt x="13084" y="2552"/>
                    </a:lnTo>
                    <a:cubicBezTo>
                      <a:pt x="13077" y="2531"/>
                      <a:pt x="13053" y="2523"/>
                      <a:pt x="13030" y="2523"/>
                    </a:cubicBezTo>
                    <a:cubicBezTo>
                      <a:pt x="13017" y="2523"/>
                      <a:pt x="13004" y="2526"/>
                      <a:pt x="12996" y="2530"/>
                    </a:cubicBezTo>
                    <a:cubicBezTo>
                      <a:pt x="12965" y="2551"/>
                      <a:pt x="12944" y="2582"/>
                      <a:pt x="12932" y="2614"/>
                    </a:cubicBezTo>
                    <a:lnTo>
                      <a:pt x="12932" y="2614"/>
                    </a:lnTo>
                    <a:cubicBezTo>
                      <a:pt x="12957" y="2539"/>
                      <a:pt x="12888" y="2458"/>
                      <a:pt x="12821" y="2451"/>
                    </a:cubicBezTo>
                    <a:lnTo>
                      <a:pt x="12821" y="2451"/>
                    </a:lnTo>
                    <a:cubicBezTo>
                      <a:pt x="12876" y="2432"/>
                      <a:pt x="12902" y="2345"/>
                      <a:pt x="12865" y="2289"/>
                    </a:cubicBezTo>
                    <a:cubicBezTo>
                      <a:pt x="12830" y="2248"/>
                      <a:pt x="12782" y="2232"/>
                      <a:pt x="12732" y="2232"/>
                    </a:cubicBezTo>
                    <a:cubicBezTo>
                      <a:pt x="12704" y="2232"/>
                      <a:pt x="12674" y="2237"/>
                      <a:pt x="12646" y="2245"/>
                    </a:cubicBezTo>
                    <a:cubicBezTo>
                      <a:pt x="12723" y="2224"/>
                      <a:pt x="12789" y="2190"/>
                      <a:pt x="12865" y="2146"/>
                    </a:cubicBezTo>
                    <a:cubicBezTo>
                      <a:pt x="12909" y="2125"/>
                      <a:pt x="12964" y="2081"/>
                      <a:pt x="12974" y="2026"/>
                    </a:cubicBezTo>
                    <a:cubicBezTo>
                      <a:pt x="12984" y="1979"/>
                      <a:pt x="12953" y="1923"/>
                      <a:pt x="12908" y="1923"/>
                    </a:cubicBezTo>
                    <a:cubicBezTo>
                      <a:pt x="12901" y="1923"/>
                      <a:pt x="12894" y="1925"/>
                      <a:pt x="12887" y="1928"/>
                    </a:cubicBezTo>
                    <a:cubicBezTo>
                      <a:pt x="12942" y="1884"/>
                      <a:pt x="12964" y="1818"/>
                      <a:pt x="12942" y="1752"/>
                    </a:cubicBezTo>
                    <a:cubicBezTo>
                      <a:pt x="12920" y="1687"/>
                      <a:pt x="12865" y="1643"/>
                      <a:pt x="12799" y="1643"/>
                    </a:cubicBezTo>
                    <a:cubicBezTo>
                      <a:pt x="12876" y="1621"/>
                      <a:pt x="12854" y="1501"/>
                      <a:pt x="12789" y="1446"/>
                    </a:cubicBezTo>
                    <a:cubicBezTo>
                      <a:pt x="12733" y="1402"/>
                      <a:pt x="12646" y="1391"/>
                      <a:pt x="12580" y="1348"/>
                    </a:cubicBezTo>
                    <a:cubicBezTo>
                      <a:pt x="12548" y="1326"/>
                      <a:pt x="12526" y="1304"/>
                      <a:pt x="12492" y="1304"/>
                    </a:cubicBezTo>
                    <a:cubicBezTo>
                      <a:pt x="12488" y="1303"/>
                      <a:pt x="12483" y="1302"/>
                      <a:pt x="12478" y="1302"/>
                    </a:cubicBezTo>
                    <a:cubicBezTo>
                      <a:pt x="12431" y="1302"/>
                      <a:pt x="12394" y="1354"/>
                      <a:pt x="12394" y="1413"/>
                    </a:cubicBezTo>
                    <a:cubicBezTo>
                      <a:pt x="12394" y="1468"/>
                      <a:pt x="12416" y="1511"/>
                      <a:pt x="12449" y="1567"/>
                    </a:cubicBezTo>
                    <a:cubicBezTo>
                      <a:pt x="12372" y="1533"/>
                      <a:pt x="12329" y="1435"/>
                      <a:pt x="12241" y="1435"/>
                    </a:cubicBezTo>
                    <a:cubicBezTo>
                      <a:pt x="12175" y="1435"/>
                      <a:pt x="12132" y="1511"/>
                      <a:pt x="12120" y="1589"/>
                    </a:cubicBezTo>
                    <a:cubicBezTo>
                      <a:pt x="12110" y="1654"/>
                      <a:pt x="12110" y="1730"/>
                      <a:pt x="12055" y="1774"/>
                    </a:cubicBezTo>
                    <a:cubicBezTo>
                      <a:pt x="12066" y="1632"/>
                      <a:pt x="12044" y="1501"/>
                      <a:pt x="11891" y="1457"/>
                    </a:cubicBezTo>
                    <a:cubicBezTo>
                      <a:pt x="11989" y="1413"/>
                      <a:pt x="12033" y="1282"/>
                      <a:pt x="11989" y="1194"/>
                    </a:cubicBezTo>
                    <a:cubicBezTo>
                      <a:pt x="11951" y="1125"/>
                      <a:pt x="11875" y="1083"/>
                      <a:pt x="11802" y="1083"/>
                    </a:cubicBezTo>
                    <a:cubicBezTo>
                      <a:pt x="11772" y="1083"/>
                      <a:pt x="11742" y="1090"/>
                      <a:pt x="11716" y="1107"/>
                    </a:cubicBezTo>
                    <a:cubicBezTo>
                      <a:pt x="11710" y="1027"/>
                      <a:pt x="11630" y="986"/>
                      <a:pt x="11554" y="986"/>
                    </a:cubicBezTo>
                    <a:cubicBezTo>
                      <a:pt x="11483" y="986"/>
                      <a:pt x="11415" y="1021"/>
                      <a:pt x="11409" y="1094"/>
                    </a:cubicBezTo>
                    <a:lnTo>
                      <a:pt x="11409" y="1094"/>
                    </a:lnTo>
                    <a:cubicBezTo>
                      <a:pt x="11418" y="967"/>
                      <a:pt x="11307" y="832"/>
                      <a:pt x="11172" y="832"/>
                    </a:cubicBezTo>
                    <a:cubicBezTo>
                      <a:pt x="11167" y="832"/>
                      <a:pt x="11162" y="832"/>
                      <a:pt x="11157" y="833"/>
                    </a:cubicBezTo>
                    <a:cubicBezTo>
                      <a:pt x="11015" y="833"/>
                      <a:pt x="10905" y="986"/>
                      <a:pt x="10927" y="1117"/>
                    </a:cubicBezTo>
                    <a:cubicBezTo>
                      <a:pt x="10883" y="1030"/>
                      <a:pt x="10796" y="975"/>
                      <a:pt x="10697" y="964"/>
                    </a:cubicBezTo>
                    <a:cubicBezTo>
                      <a:pt x="10653" y="1063"/>
                      <a:pt x="10643" y="1183"/>
                      <a:pt x="10653" y="1292"/>
                    </a:cubicBezTo>
                    <a:cubicBezTo>
                      <a:pt x="10522" y="1282"/>
                      <a:pt x="10358" y="1238"/>
                      <a:pt x="10368" y="1074"/>
                    </a:cubicBezTo>
                    <a:cubicBezTo>
                      <a:pt x="10368" y="964"/>
                      <a:pt x="10424" y="866"/>
                      <a:pt x="10424" y="756"/>
                    </a:cubicBezTo>
                    <a:cubicBezTo>
                      <a:pt x="10433" y="662"/>
                      <a:pt x="10361" y="551"/>
                      <a:pt x="10277" y="551"/>
                    </a:cubicBezTo>
                    <a:cubicBezTo>
                      <a:pt x="10264" y="551"/>
                      <a:pt x="10250" y="553"/>
                      <a:pt x="10237" y="559"/>
                    </a:cubicBezTo>
                    <a:cubicBezTo>
                      <a:pt x="10281" y="482"/>
                      <a:pt x="10193" y="384"/>
                      <a:pt x="10106" y="384"/>
                    </a:cubicBezTo>
                    <a:cubicBezTo>
                      <a:pt x="10018" y="395"/>
                      <a:pt x="9942" y="460"/>
                      <a:pt x="9887" y="526"/>
                    </a:cubicBezTo>
                    <a:cubicBezTo>
                      <a:pt x="9854" y="384"/>
                      <a:pt x="9832" y="231"/>
                      <a:pt x="9723" y="132"/>
                    </a:cubicBezTo>
                    <a:cubicBezTo>
                      <a:pt x="9613" y="22"/>
                      <a:pt x="9438" y="1"/>
                      <a:pt x="92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51"/>
              <p:cNvSpPr/>
              <p:nvPr/>
            </p:nvSpPr>
            <p:spPr>
              <a:xfrm>
                <a:off x="6444419" y="2775898"/>
                <a:ext cx="30942" cy="26678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926" extrusionOk="0">
                    <a:moveTo>
                      <a:pt x="541" y="1"/>
                    </a:moveTo>
                    <a:cubicBezTo>
                      <a:pt x="489" y="1"/>
                      <a:pt x="437" y="13"/>
                      <a:pt x="395" y="39"/>
                    </a:cubicBezTo>
                    <a:cubicBezTo>
                      <a:pt x="372" y="51"/>
                      <a:pt x="352" y="66"/>
                      <a:pt x="334" y="84"/>
                    </a:cubicBezTo>
                    <a:lnTo>
                      <a:pt x="334" y="84"/>
                    </a:lnTo>
                    <a:cubicBezTo>
                      <a:pt x="129" y="153"/>
                      <a:pt x="1" y="380"/>
                      <a:pt x="44" y="596"/>
                    </a:cubicBezTo>
                    <a:cubicBezTo>
                      <a:pt x="56" y="630"/>
                      <a:pt x="66" y="662"/>
                      <a:pt x="100" y="684"/>
                    </a:cubicBezTo>
                    <a:cubicBezTo>
                      <a:pt x="154" y="739"/>
                      <a:pt x="231" y="728"/>
                      <a:pt x="297" y="761"/>
                    </a:cubicBezTo>
                    <a:cubicBezTo>
                      <a:pt x="369" y="813"/>
                      <a:pt x="403" y="926"/>
                      <a:pt x="482" y="926"/>
                    </a:cubicBezTo>
                    <a:cubicBezTo>
                      <a:pt x="486" y="926"/>
                      <a:pt x="490" y="925"/>
                      <a:pt x="494" y="925"/>
                    </a:cubicBezTo>
                    <a:cubicBezTo>
                      <a:pt x="559" y="925"/>
                      <a:pt x="603" y="837"/>
                      <a:pt x="669" y="827"/>
                    </a:cubicBezTo>
                    <a:cubicBezTo>
                      <a:pt x="678" y="823"/>
                      <a:pt x="688" y="822"/>
                      <a:pt x="698" y="822"/>
                    </a:cubicBezTo>
                    <a:cubicBezTo>
                      <a:pt x="721" y="822"/>
                      <a:pt x="744" y="830"/>
                      <a:pt x="767" y="837"/>
                    </a:cubicBezTo>
                    <a:cubicBezTo>
                      <a:pt x="785" y="842"/>
                      <a:pt x="803" y="844"/>
                      <a:pt x="822" y="844"/>
                    </a:cubicBezTo>
                    <a:cubicBezTo>
                      <a:pt x="893" y="844"/>
                      <a:pt x="965" y="811"/>
                      <a:pt x="1008" y="750"/>
                    </a:cubicBezTo>
                    <a:cubicBezTo>
                      <a:pt x="1063" y="684"/>
                      <a:pt x="1074" y="586"/>
                      <a:pt x="1041" y="498"/>
                    </a:cubicBezTo>
                    <a:cubicBezTo>
                      <a:pt x="1008" y="443"/>
                      <a:pt x="964" y="411"/>
                      <a:pt x="932" y="356"/>
                    </a:cubicBezTo>
                    <a:cubicBezTo>
                      <a:pt x="876" y="268"/>
                      <a:pt x="844" y="170"/>
                      <a:pt x="767" y="93"/>
                    </a:cubicBezTo>
                    <a:cubicBezTo>
                      <a:pt x="713" y="32"/>
                      <a:pt x="626" y="1"/>
                      <a:pt x="541" y="1"/>
                    </a:cubicBezTo>
                    <a:close/>
                  </a:path>
                </a:pathLst>
              </a:custGeom>
              <a:solidFill>
                <a:srgbClr val="FFF6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51"/>
              <p:cNvSpPr/>
              <p:nvPr/>
            </p:nvSpPr>
            <p:spPr>
              <a:xfrm>
                <a:off x="6200917" y="2770021"/>
                <a:ext cx="38202" cy="2944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022" extrusionOk="0">
                    <a:moveTo>
                      <a:pt x="741" y="1"/>
                    </a:moveTo>
                    <a:cubicBezTo>
                      <a:pt x="567" y="1"/>
                      <a:pt x="395" y="72"/>
                      <a:pt x="241" y="144"/>
                    </a:cubicBezTo>
                    <a:lnTo>
                      <a:pt x="351" y="144"/>
                    </a:lnTo>
                    <a:cubicBezTo>
                      <a:pt x="187" y="199"/>
                      <a:pt x="55" y="341"/>
                      <a:pt x="12" y="516"/>
                    </a:cubicBezTo>
                    <a:cubicBezTo>
                      <a:pt x="12" y="538"/>
                      <a:pt x="0" y="571"/>
                      <a:pt x="12" y="603"/>
                    </a:cubicBezTo>
                    <a:cubicBezTo>
                      <a:pt x="30" y="659"/>
                      <a:pt x="87" y="683"/>
                      <a:pt x="144" y="683"/>
                    </a:cubicBezTo>
                    <a:cubicBezTo>
                      <a:pt x="154" y="683"/>
                      <a:pt x="165" y="682"/>
                      <a:pt x="175" y="680"/>
                    </a:cubicBezTo>
                    <a:cubicBezTo>
                      <a:pt x="215" y="680"/>
                      <a:pt x="251" y="678"/>
                      <a:pt x="286" y="678"/>
                    </a:cubicBezTo>
                    <a:cubicBezTo>
                      <a:pt x="319" y="678"/>
                      <a:pt x="352" y="680"/>
                      <a:pt x="384" y="691"/>
                    </a:cubicBezTo>
                    <a:cubicBezTo>
                      <a:pt x="285" y="768"/>
                      <a:pt x="318" y="943"/>
                      <a:pt x="428" y="998"/>
                    </a:cubicBezTo>
                    <a:cubicBezTo>
                      <a:pt x="458" y="1014"/>
                      <a:pt x="492" y="1022"/>
                      <a:pt x="527" y="1022"/>
                    </a:cubicBezTo>
                    <a:cubicBezTo>
                      <a:pt x="608" y="1022"/>
                      <a:pt x="695" y="982"/>
                      <a:pt x="756" y="921"/>
                    </a:cubicBezTo>
                    <a:cubicBezTo>
                      <a:pt x="800" y="866"/>
                      <a:pt x="832" y="812"/>
                      <a:pt x="898" y="779"/>
                    </a:cubicBezTo>
                    <a:cubicBezTo>
                      <a:pt x="942" y="746"/>
                      <a:pt x="1007" y="757"/>
                      <a:pt x="1063" y="735"/>
                    </a:cubicBezTo>
                    <a:cubicBezTo>
                      <a:pt x="1248" y="680"/>
                      <a:pt x="1325" y="440"/>
                      <a:pt x="1248" y="275"/>
                    </a:cubicBezTo>
                    <a:cubicBezTo>
                      <a:pt x="1172" y="100"/>
                      <a:pt x="975" y="2"/>
                      <a:pt x="778" y="2"/>
                    </a:cubicBezTo>
                    <a:cubicBezTo>
                      <a:pt x="766" y="1"/>
                      <a:pt x="753" y="1"/>
                      <a:pt x="741" y="1"/>
                    </a:cubicBezTo>
                    <a:close/>
                  </a:path>
                </a:pathLst>
              </a:custGeom>
              <a:solidFill>
                <a:srgbClr val="FFF6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51"/>
              <p:cNvSpPr/>
              <p:nvPr/>
            </p:nvSpPr>
            <p:spPr>
              <a:xfrm>
                <a:off x="6150442" y="2765037"/>
                <a:ext cx="30942" cy="26304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913" extrusionOk="0">
                    <a:moveTo>
                      <a:pt x="708" y="1"/>
                    </a:moveTo>
                    <a:cubicBezTo>
                      <a:pt x="651" y="1"/>
                      <a:pt x="591" y="16"/>
                      <a:pt x="537" y="32"/>
                    </a:cubicBezTo>
                    <a:cubicBezTo>
                      <a:pt x="472" y="43"/>
                      <a:pt x="416" y="54"/>
                      <a:pt x="351" y="54"/>
                    </a:cubicBezTo>
                    <a:lnTo>
                      <a:pt x="329" y="197"/>
                    </a:lnTo>
                    <a:cubicBezTo>
                      <a:pt x="316" y="175"/>
                      <a:pt x="297" y="167"/>
                      <a:pt x="276" y="167"/>
                    </a:cubicBezTo>
                    <a:cubicBezTo>
                      <a:pt x="242" y="167"/>
                      <a:pt x="202" y="187"/>
                      <a:pt x="176" y="207"/>
                    </a:cubicBezTo>
                    <a:cubicBezTo>
                      <a:pt x="121" y="262"/>
                      <a:pt x="66" y="306"/>
                      <a:pt x="34" y="372"/>
                    </a:cubicBezTo>
                    <a:cubicBezTo>
                      <a:pt x="0" y="437"/>
                      <a:pt x="0" y="525"/>
                      <a:pt x="44" y="579"/>
                    </a:cubicBezTo>
                    <a:cubicBezTo>
                      <a:pt x="65" y="606"/>
                      <a:pt x="101" y="619"/>
                      <a:pt x="137" y="619"/>
                    </a:cubicBezTo>
                    <a:cubicBezTo>
                      <a:pt x="161" y="619"/>
                      <a:pt x="184" y="613"/>
                      <a:pt x="203" y="600"/>
                    </a:cubicBezTo>
                    <a:lnTo>
                      <a:pt x="203" y="600"/>
                    </a:lnTo>
                    <a:cubicBezTo>
                      <a:pt x="138" y="695"/>
                      <a:pt x="167" y="848"/>
                      <a:pt x="275" y="897"/>
                    </a:cubicBezTo>
                    <a:cubicBezTo>
                      <a:pt x="301" y="908"/>
                      <a:pt x="327" y="913"/>
                      <a:pt x="353" y="913"/>
                    </a:cubicBezTo>
                    <a:cubicBezTo>
                      <a:pt x="511" y="913"/>
                      <a:pt x="665" y="744"/>
                      <a:pt x="844" y="744"/>
                    </a:cubicBezTo>
                    <a:lnTo>
                      <a:pt x="942" y="744"/>
                    </a:lnTo>
                    <a:cubicBezTo>
                      <a:pt x="1019" y="722"/>
                      <a:pt x="1063" y="656"/>
                      <a:pt x="1073" y="579"/>
                    </a:cubicBezTo>
                    <a:cubicBezTo>
                      <a:pt x="1073" y="514"/>
                      <a:pt x="1051" y="437"/>
                      <a:pt x="1041" y="372"/>
                    </a:cubicBezTo>
                    <a:cubicBezTo>
                      <a:pt x="986" y="229"/>
                      <a:pt x="920" y="54"/>
                      <a:pt x="778" y="10"/>
                    </a:cubicBezTo>
                    <a:cubicBezTo>
                      <a:pt x="756" y="4"/>
                      <a:pt x="732" y="1"/>
                      <a:pt x="708" y="1"/>
                    </a:cubicBezTo>
                    <a:close/>
                  </a:path>
                </a:pathLst>
              </a:custGeom>
              <a:solidFill>
                <a:srgbClr val="FFF6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51"/>
              <p:cNvSpPr/>
              <p:nvPr/>
            </p:nvSpPr>
            <p:spPr>
              <a:xfrm>
                <a:off x="6084842" y="2753282"/>
                <a:ext cx="25583" cy="2224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2" extrusionOk="0">
                    <a:moveTo>
                      <a:pt x="642" y="0"/>
                    </a:moveTo>
                    <a:cubicBezTo>
                      <a:pt x="632" y="0"/>
                      <a:pt x="623" y="1"/>
                      <a:pt x="613" y="2"/>
                    </a:cubicBezTo>
                    <a:cubicBezTo>
                      <a:pt x="526" y="13"/>
                      <a:pt x="438" y="68"/>
                      <a:pt x="362" y="123"/>
                    </a:cubicBezTo>
                    <a:lnTo>
                      <a:pt x="460" y="2"/>
                    </a:lnTo>
                    <a:lnTo>
                      <a:pt x="460" y="2"/>
                    </a:lnTo>
                    <a:cubicBezTo>
                      <a:pt x="350" y="24"/>
                      <a:pt x="230" y="46"/>
                      <a:pt x="143" y="111"/>
                    </a:cubicBezTo>
                    <a:cubicBezTo>
                      <a:pt x="55" y="188"/>
                      <a:pt x="0" y="308"/>
                      <a:pt x="44" y="407"/>
                    </a:cubicBezTo>
                    <a:cubicBezTo>
                      <a:pt x="71" y="475"/>
                      <a:pt x="139" y="517"/>
                      <a:pt x="205" y="517"/>
                    </a:cubicBezTo>
                    <a:cubicBezTo>
                      <a:pt x="247" y="517"/>
                      <a:pt x="288" y="500"/>
                      <a:pt x="318" y="462"/>
                    </a:cubicBezTo>
                    <a:cubicBezTo>
                      <a:pt x="372" y="539"/>
                      <a:pt x="406" y="637"/>
                      <a:pt x="471" y="714"/>
                    </a:cubicBezTo>
                    <a:cubicBezTo>
                      <a:pt x="512" y="749"/>
                      <a:pt x="569" y="772"/>
                      <a:pt x="619" y="772"/>
                    </a:cubicBezTo>
                    <a:cubicBezTo>
                      <a:pt x="663" y="772"/>
                      <a:pt x="702" y="755"/>
                      <a:pt x="723" y="714"/>
                    </a:cubicBezTo>
                    <a:cubicBezTo>
                      <a:pt x="767" y="615"/>
                      <a:pt x="668" y="527"/>
                      <a:pt x="625" y="429"/>
                    </a:cubicBezTo>
                    <a:cubicBezTo>
                      <a:pt x="745" y="364"/>
                      <a:pt x="887" y="265"/>
                      <a:pt x="844" y="133"/>
                    </a:cubicBezTo>
                    <a:cubicBezTo>
                      <a:pt x="824" y="45"/>
                      <a:pt x="733" y="0"/>
                      <a:pt x="642" y="0"/>
                    </a:cubicBezTo>
                    <a:close/>
                  </a:path>
                </a:pathLst>
              </a:custGeom>
              <a:solidFill>
                <a:srgbClr val="FFF6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51"/>
              <p:cNvSpPr/>
              <p:nvPr/>
            </p:nvSpPr>
            <p:spPr>
              <a:xfrm>
                <a:off x="6281672" y="2779154"/>
                <a:ext cx="40392" cy="26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19" extrusionOk="0">
                    <a:moveTo>
                      <a:pt x="608" y="1"/>
                    </a:moveTo>
                    <a:cubicBezTo>
                      <a:pt x="516" y="1"/>
                      <a:pt x="437" y="84"/>
                      <a:pt x="427" y="177"/>
                    </a:cubicBezTo>
                    <a:cubicBezTo>
                      <a:pt x="427" y="221"/>
                      <a:pt x="427" y="264"/>
                      <a:pt x="460" y="286"/>
                    </a:cubicBezTo>
                    <a:cubicBezTo>
                      <a:pt x="466" y="293"/>
                      <a:pt x="474" y="298"/>
                      <a:pt x="482" y="302"/>
                    </a:cubicBezTo>
                    <a:lnTo>
                      <a:pt x="482" y="302"/>
                    </a:lnTo>
                    <a:lnTo>
                      <a:pt x="350" y="342"/>
                    </a:lnTo>
                    <a:cubicBezTo>
                      <a:pt x="333" y="338"/>
                      <a:pt x="316" y="336"/>
                      <a:pt x="298" y="336"/>
                    </a:cubicBezTo>
                    <a:cubicBezTo>
                      <a:pt x="164" y="336"/>
                      <a:pt x="41" y="445"/>
                      <a:pt x="22" y="571"/>
                    </a:cubicBezTo>
                    <a:cubicBezTo>
                      <a:pt x="0" y="714"/>
                      <a:pt x="110" y="867"/>
                      <a:pt x="252" y="911"/>
                    </a:cubicBezTo>
                    <a:cubicBezTo>
                      <a:pt x="274" y="916"/>
                      <a:pt x="297" y="918"/>
                      <a:pt x="320" y="918"/>
                    </a:cubicBezTo>
                    <a:cubicBezTo>
                      <a:pt x="443" y="918"/>
                      <a:pt x="569" y="847"/>
                      <a:pt x="625" y="736"/>
                    </a:cubicBezTo>
                    <a:cubicBezTo>
                      <a:pt x="643" y="708"/>
                      <a:pt x="669" y="665"/>
                      <a:pt x="703" y="665"/>
                    </a:cubicBezTo>
                    <a:cubicBezTo>
                      <a:pt x="709" y="665"/>
                      <a:pt x="716" y="667"/>
                      <a:pt x="723" y="670"/>
                    </a:cubicBezTo>
                    <a:cubicBezTo>
                      <a:pt x="734" y="670"/>
                      <a:pt x="734" y="681"/>
                      <a:pt x="745" y="692"/>
                    </a:cubicBezTo>
                    <a:cubicBezTo>
                      <a:pt x="794" y="766"/>
                      <a:pt x="879" y="792"/>
                      <a:pt x="969" y="792"/>
                    </a:cubicBezTo>
                    <a:cubicBezTo>
                      <a:pt x="1038" y="792"/>
                      <a:pt x="1110" y="777"/>
                      <a:pt x="1172" y="758"/>
                    </a:cubicBezTo>
                    <a:cubicBezTo>
                      <a:pt x="1248" y="746"/>
                      <a:pt x="1314" y="724"/>
                      <a:pt x="1358" y="670"/>
                    </a:cubicBezTo>
                    <a:cubicBezTo>
                      <a:pt x="1401" y="615"/>
                      <a:pt x="1401" y="527"/>
                      <a:pt x="1358" y="483"/>
                    </a:cubicBezTo>
                    <a:cubicBezTo>
                      <a:pt x="1330" y="450"/>
                      <a:pt x="1286" y="432"/>
                      <a:pt x="1243" y="432"/>
                    </a:cubicBezTo>
                    <a:cubicBezTo>
                      <a:pt x="1217" y="432"/>
                      <a:pt x="1192" y="439"/>
                      <a:pt x="1172" y="451"/>
                    </a:cubicBezTo>
                    <a:cubicBezTo>
                      <a:pt x="1182" y="352"/>
                      <a:pt x="1194" y="264"/>
                      <a:pt x="1172" y="177"/>
                    </a:cubicBezTo>
                    <a:cubicBezTo>
                      <a:pt x="1151" y="95"/>
                      <a:pt x="1073" y="23"/>
                      <a:pt x="991" y="23"/>
                    </a:cubicBezTo>
                    <a:cubicBezTo>
                      <a:pt x="986" y="23"/>
                      <a:pt x="980" y="23"/>
                      <a:pt x="975" y="24"/>
                    </a:cubicBezTo>
                    <a:cubicBezTo>
                      <a:pt x="876" y="35"/>
                      <a:pt x="822" y="123"/>
                      <a:pt x="778" y="199"/>
                    </a:cubicBezTo>
                    <a:cubicBezTo>
                      <a:pt x="810" y="111"/>
                      <a:pt x="723" y="2"/>
                      <a:pt x="625" y="2"/>
                    </a:cubicBezTo>
                    <a:cubicBezTo>
                      <a:pt x="619" y="1"/>
                      <a:pt x="614" y="1"/>
                      <a:pt x="608" y="1"/>
                    </a:cubicBezTo>
                    <a:close/>
                  </a:path>
                </a:pathLst>
              </a:custGeom>
              <a:solidFill>
                <a:srgbClr val="FFF6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51"/>
              <p:cNvSpPr/>
              <p:nvPr/>
            </p:nvSpPr>
            <p:spPr>
              <a:xfrm>
                <a:off x="6331484" y="2785751"/>
                <a:ext cx="27802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965" h="794" extrusionOk="0">
                    <a:moveTo>
                      <a:pt x="597" y="1"/>
                    </a:moveTo>
                    <a:cubicBezTo>
                      <a:pt x="459" y="1"/>
                      <a:pt x="321" y="91"/>
                      <a:pt x="258" y="223"/>
                    </a:cubicBezTo>
                    <a:lnTo>
                      <a:pt x="258" y="223"/>
                    </a:lnTo>
                    <a:cubicBezTo>
                      <a:pt x="130" y="245"/>
                      <a:pt x="50" y="394"/>
                      <a:pt x="12" y="517"/>
                    </a:cubicBezTo>
                    <a:cubicBezTo>
                      <a:pt x="1" y="539"/>
                      <a:pt x="1" y="551"/>
                      <a:pt x="1" y="561"/>
                    </a:cubicBezTo>
                    <a:cubicBezTo>
                      <a:pt x="23" y="583"/>
                      <a:pt x="56" y="583"/>
                      <a:pt x="78" y="583"/>
                    </a:cubicBezTo>
                    <a:cubicBezTo>
                      <a:pt x="82" y="583"/>
                      <a:pt x="86" y="582"/>
                      <a:pt x="90" y="582"/>
                    </a:cubicBezTo>
                    <a:cubicBezTo>
                      <a:pt x="193" y="582"/>
                      <a:pt x="257" y="706"/>
                      <a:pt x="341" y="758"/>
                    </a:cubicBezTo>
                    <a:cubicBezTo>
                      <a:pt x="376" y="783"/>
                      <a:pt x="417" y="794"/>
                      <a:pt x="458" y="794"/>
                    </a:cubicBezTo>
                    <a:cubicBezTo>
                      <a:pt x="583" y="794"/>
                      <a:pt x="713" y="693"/>
                      <a:pt x="713" y="561"/>
                    </a:cubicBezTo>
                    <a:cubicBezTo>
                      <a:pt x="737" y="580"/>
                      <a:pt x="765" y="589"/>
                      <a:pt x="793" y="589"/>
                    </a:cubicBezTo>
                    <a:cubicBezTo>
                      <a:pt x="829" y="589"/>
                      <a:pt x="864" y="575"/>
                      <a:pt x="888" y="551"/>
                    </a:cubicBezTo>
                    <a:cubicBezTo>
                      <a:pt x="932" y="517"/>
                      <a:pt x="954" y="452"/>
                      <a:pt x="954" y="386"/>
                    </a:cubicBezTo>
                    <a:cubicBezTo>
                      <a:pt x="964" y="211"/>
                      <a:pt x="823" y="25"/>
                      <a:pt x="636" y="3"/>
                    </a:cubicBezTo>
                    <a:cubicBezTo>
                      <a:pt x="623" y="1"/>
                      <a:pt x="610" y="1"/>
                      <a:pt x="597" y="1"/>
                    </a:cubicBezTo>
                    <a:close/>
                  </a:path>
                </a:pathLst>
              </a:custGeom>
              <a:solidFill>
                <a:srgbClr val="FFF6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51"/>
              <p:cNvSpPr/>
              <p:nvPr/>
            </p:nvSpPr>
            <p:spPr>
              <a:xfrm>
                <a:off x="6182623" y="2666190"/>
                <a:ext cx="32181" cy="34543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199" extrusionOk="0">
                    <a:moveTo>
                      <a:pt x="551" y="1"/>
                    </a:moveTo>
                    <a:cubicBezTo>
                      <a:pt x="542" y="1"/>
                      <a:pt x="534" y="2"/>
                      <a:pt x="526" y="3"/>
                    </a:cubicBezTo>
                    <a:cubicBezTo>
                      <a:pt x="424" y="31"/>
                      <a:pt x="369" y="146"/>
                      <a:pt x="388" y="247"/>
                    </a:cubicBezTo>
                    <a:lnTo>
                      <a:pt x="388" y="247"/>
                    </a:lnTo>
                    <a:cubicBezTo>
                      <a:pt x="364" y="213"/>
                      <a:pt x="317" y="191"/>
                      <a:pt x="274" y="191"/>
                    </a:cubicBezTo>
                    <a:cubicBezTo>
                      <a:pt x="259" y="191"/>
                      <a:pt x="244" y="194"/>
                      <a:pt x="231" y="200"/>
                    </a:cubicBezTo>
                    <a:cubicBezTo>
                      <a:pt x="153" y="233"/>
                      <a:pt x="121" y="321"/>
                      <a:pt x="132" y="397"/>
                    </a:cubicBezTo>
                    <a:cubicBezTo>
                      <a:pt x="143" y="474"/>
                      <a:pt x="187" y="551"/>
                      <a:pt x="241" y="606"/>
                    </a:cubicBezTo>
                    <a:lnTo>
                      <a:pt x="197" y="650"/>
                    </a:lnTo>
                    <a:cubicBezTo>
                      <a:pt x="22" y="704"/>
                      <a:pt x="0" y="956"/>
                      <a:pt x="132" y="1087"/>
                    </a:cubicBezTo>
                    <a:cubicBezTo>
                      <a:pt x="211" y="1167"/>
                      <a:pt x="329" y="1198"/>
                      <a:pt x="450" y="1198"/>
                    </a:cubicBezTo>
                    <a:cubicBezTo>
                      <a:pt x="512" y="1198"/>
                      <a:pt x="576" y="1190"/>
                      <a:pt x="635" y="1175"/>
                    </a:cubicBezTo>
                    <a:cubicBezTo>
                      <a:pt x="745" y="1142"/>
                      <a:pt x="866" y="1087"/>
                      <a:pt x="953" y="1010"/>
                    </a:cubicBezTo>
                    <a:cubicBezTo>
                      <a:pt x="1029" y="956"/>
                      <a:pt x="1085" y="890"/>
                      <a:pt x="1106" y="813"/>
                    </a:cubicBezTo>
                    <a:cubicBezTo>
                      <a:pt x="1117" y="726"/>
                      <a:pt x="1063" y="628"/>
                      <a:pt x="975" y="628"/>
                    </a:cubicBezTo>
                    <a:cubicBezTo>
                      <a:pt x="1063" y="551"/>
                      <a:pt x="1085" y="409"/>
                      <a:pt x="1019" y="310"/>
                    </a:cubicBezTo>
                    <a:cubicBezTo>
                      <a:pt x="975" y="244"/>
                      <a:pt x="895" y="207"/>
                      <a:pt x="815" y="207"/>
                    </a:cubicBezTo>
                    <a:cubicBezTo>
                      <a:pt x="776" y="207"/>
                      <a:pt x="737" y="215"/>
                      <a:pt x="701" y="233"/>
                    </a:cubicBezTo>
                    <a:cubicBezTo>
                      <a:pt x="762" y="132"/>
                      <a:pt x="662" y="1"/>
                      <a:pt x="551" y="1"/>
                    </a:cubicBezTo>
                    <a:close/>
                  </a:path>
                </a:pathLst>
              </a:custGeom>
              <a:solidFill>
                <a:srgbClr val="CDC07A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51"/>
              <p:cNvSpPr/>
              <p:nvPr/>
            </p:nvSpPr>
            <p:spPr>
              <a:xfrm>
                <a:off x="6247906" y="2688028"/>
                <a:ext cx="34111" cy="36301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260" extrusionOk="0">
                    <a:moveTo>
                      <a:pt x="527" y="1"/>
                    </a:moveTo>
                    <a:cubicBezTo>
                      <a:pt x="461" y="1"/>
                      <a:pt x="417" y="23"/>
                      <a:pt x="373" y="55"/>
                    </a:cubicBezTo>
                    <a:cubicBezTo>
                      <a:pt x="373" y="99"/>
                      <a:pt x="351" y="154"/>
                      <a:pt x="318" y="187"/>
                    </a:cubicBezTo>
                    <a:cubicBezTo>
                      <a:pt x="296" y="209"/>
                      <a:pt x="274" y="220"/>
                      <a:pt x="252" y="230"/>
                    </a:cubicBezTo>
                    <a:cubicBezTo>
                      <a:pt x="230" y="318"/>
                      <a:pt x="264" y="428"/>
                      <a:pt x="351" y="505"/>
                    </a:cubicBezTo>
                    <a:cubicBezTo>
                      <a:pt x="308" y="471"/>
                      <a:pt x="252" y="461"/>
                      <a:pt x="209" y="461"/>
                    </a:cubicBezTo>
                    <a:cubicBezTo>
                      <a:pt x="132" y="461"/>
                      <a:pt x="77" y="493"/>
                      <a:pt x="33" y="559"/>
                    </a:cubicBezTo>
                    <a:cubicBezTo>
                      <a:pt x="1" y="625"/>
                      <a:pt x="89" y="855"/>
                      <a:pt x="121" y="855"/>
                    </a:cubicBezTo>
                    <a:lnTo>
                      <a:pt x="132" y="855"/>
                    </a:lnTo>
                    <a:cubicBezTo>
                      <a:pt x="45" y="943"/>
                      <a:pt x="99" y="1096"/>
                      <a:pt x="198" y="1172"/>
                    </a:cubicBezTo>
                    <a:cubicBezTo>
                      <a:pt x="286" y="1238"/>
                      <a:pt x="395" y="1260"/>
                      <a:pt x="505" y="1260"/>
                    </a:cubicBezTo>
                    <a:lnTo>
                      <a:pt x="548" y="1260"/>
                    </a:lnTo>
                    <a:cubicBezTo>
                      <a:pt x="712" y="1249"/>
                      <a:pt x="865" y="1227"/>
                      <a:pt x="1030" y="1183"/>
                    </a:cubicBezTo>
                    <a:cubicBezTo>
                      <a:pt x="1063" y="1172"/>
                      <a:pt x="1096" y="1162"/>
                      <a:pt x="1128" y="1128"/>
                    </a:cubicBezTo>
                    <a:cubicBezTo>
                      <a:pt x="1183" y="1084"/>
                      <a:pt x="1183" y="997"/>
                      <a:pt x="1140" y="931"/>
                    </a:cubicBezTo>
                    <a:cubicBezTo>
                      <a:pt x="1106" y="877"/>
                      <a:pt x="1041" y="833"/>
                      <a:pt x="975" y="811"/>
                    </a:cubicBezTo>
                    <a:cubicBezTo>
                      <a:pt x="1052" y="811"/>
                      <a:pt x="1118" y="756"/>
                      <a:pt x="1140" y="690"/>
                    </a:cubicBezTo>
                    <a:cubicBezTo>
                      <a:pt x="1162" y="625"/>
                      <a:pt x="1140" y="548"/>
                      <a:pt x="1096" y="493"/>
                    </a:cubicBezTo>
                    <a:cubicBezTo>
                      <a:pt x="1030" y="449"/>
                      <a:pt x="931" y="417"/>
                      <a:pt x="943" y="340"/>
                    </a:cubicBezTo>
                    <a:cubicBezTo>
                      <a:pt x="943" y="308"/>
                      <a:pt x="953" y="286"/>
                      <a:pt x="975" y="264"/>
                    </a:cubicBezTo>
                    <a:cubicBezTo>
                      <a:pt x="975" y="252"/>
                      <a:pt x="975" y="242"/>
                      <a:pt x="986" y="230"/>
                    </a:cubicBezTo>
                    <a:cubicBezTo>
                      <a:pt x="943" y="165"/>
                      <a:pt x="909" y="89"/>
                      <a:pt x="887" y="12"/>
                    </a:cubicBezTo>
                    <a:cubicBezTo>
                      <a:pt x="877" y="12"/>
                      <a:pt x="865" y="1"/>
                      <a:pt x="855" y="1"/>
                    </a:cubicBezTo>
                    <a:cubicBezTo>
                      <a:pt x="800" y="1"/>
                      <a:pt x="756" y="45"/>
                      <a:pt x="724" y="89"/>
                    </a:cubicBezTo>
                    <a:cubicBezTo>
                      <a:pt x="658" y="23"/>
                      <a:pt x="592" y="1"/>
                      <a:pt x="527" y="1"/>
                    </a:cubicBezTo>
                    <a:close/>
                  </a:path>
                </a:pathLst>
              </a:custGeom>
              <a:solidFill>
                <a:srgbClr val="CDC07A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51"/>
              <p:cNvSpPr/>
              <p:nvPr/>
            </p:nvSpPr>
            <p:spPr>
              <a:xfrm>
                <a:off x="6291121" y="2672903"/>
                <a:ext cx="35984" cy="35984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1249" extrusionOk="0">
                    <a:moveTo>
                      <a:pt x="592" y="0"/>
                    </a:moveTo>
                    <a:cubicBezTo>
                      <a:pt x="570" y="55"/>
                      <a:pt x="559" y="120"/>
                      <a:pt x="559" y="176"/>
                    </a:cubicBezTo>
                    <a:cubicBezTo>
                      <a:pt x="570" y="296"/>
                      <a:pt x="614" y="417"/>
                      <a:pt x="625" y="537"/>
                    </a:cubicBezTo>
                    <a:cubicBezTo>
                      <a:pt x="636" y="833"/>
                      <a:pt x="340" y="1095"/>
                      <a:pt x="44" y="1095"/>
                    </a:cubicBezTo>
                    <a:lnTo>
                      <a:pt x="1" y="1095"/>
                    </a:lnTo>
                    <a:cubicBezTo>
                      <a:pt x="34" y="1139"/>
                      <a:pt x="78" y="1172"/>
                      <a:pt x="132" y="1193"/>
                    </a:cubicBezTo>
                    <a:cubicBezTo>
                      <a:pt x="209" y="1227"/>
                      <a:pt x="285" y="1237"/>
                      <a:pt x="362" y="1237"/>
                    </a:cubicBezTo>
                    <a:cubicBezTo>
                      <a:pt x="438" y="1237"/>
                      <a:pt x="516" y="1227"/>
                      <a:pt x="581" y="1205"/>
                    </a:cubicBezTo>
                    <a:cubicBezTo>
                      <a:pt x="625" y="1193"/>
                      <a:pt x="657" y="1183"/>
                      <a:pt x="691" y="1183"/>
                    </a:cubicBezTo>
                    <a:lnTo>
                      <a:pt x="713" y="1183"/>
                    </a:lnTo>
                    <a:lnTo>
                      <a:pt x="811" y="1215"/>
                    </a:lnTo>
                    <a:cubicBezTo>
                      <a:pt x="876" y="1237"/>
                      <a:pt x="932" y="1249"/>
                      <a:pt x="997" y="1249"/>
                    </a:cubicBezTo>
                    <a:cubicBezTo>
                      <a:pt x="1030" y="1249"/>
                      <a:pt x="1073" y="1237"/>
                      <a:pt x="1107" y="1237"/>
                    </a:cubicBezTo>
                    <a:cubicBezTo>
                      <a:pt x="1129" y="1227"/>
                      <a:pt x="1139" y="1227"/>
                      <a:pt x="1161" y="1215"/>
                    </a:cubicBezTo>
                    <a:cubicBezTo>
                      <a:pt x="1117" y="1139"/>
                      <a:pt x="1129" y="1030"/>
                      <a:pt x="1194" y="974"/>
                    </a:cubicBezTo>
                    <a:cubicBezTo>
                      <a:pt x="1194" y="964"/>
                      <a:pt x="1205" y="964"/>
                      <a:pt x="1205" y="964"/>
                    </a:cubicBezTo>
                    <a:cubicBezTo>
                      <a:pt x="1172" y="920"/>
                      <a:pt x="1139" y="887"/>
                      <a:pt x="1107" y="865"/>
                    </a:cubicBezTo>
                    <a:cubicBezTo>
                      <a:pt x="1194" y="755"/>
                      <a:pt x="1249" y="592"/>
                      <a:pt x="1183" y="460"/>
                    </a:cubicBezTo>
                    <a:cubicBezTo>
                      <a:pt x="1151" y="383"/>
                      <a:pt x="1063" y="339"/>
                      <a:pt x="975" y="339"/>
                    </a:cubicBezTo>
                    <a:cubicBezTo>
                      <a:pt x="920" y="339"/>
                      <a:pt x="866" y="361"/>
                      <a:pt x="833" y="417"/>
                    </a:cubicBezTo>
                    <a:cubicBezTo>
                      <a:pt x="876" y="241"/>
                      <a:pt x="767" y="44"/>
                      <a:pt x="592" y="0"/>
                    </a:cubicBezTo>
                    <a:close/>
                  </a:path>
                </a:pathLst>
              </a:custGeom>
              <a:solidFill>
                <a:srgbClr val="EEEA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51"/>
              <p:cNvSpPr/>
              <p:nvPr/>
            </p:nvSpPr>
            <p:spPr>
              <a:xfrm>
                <a:off x="6333386" y="2646397"/>
                <a:ext cx="7923" cy="570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98" extrusionOk="0">
                    <a:moveTo>
                      <a:pt x="198" y="1"/>
                    </a:moveTo>
                    <a:lnTo>
                      <a:pt x="198" y="1"/>
                    </a:lnTo>
                    <a:cubicBezTo>
                      <a:pt x="143" y="45"/>
                      <a:pt x="121" y="110"/>
                      <a:pt x="121" y="176"/>
                    </a:cubicBezTo>
                    <a:cubicBezTo>
                      <a:pt x="78" y="176"/>
                      <a:pt x="34" y="186"/>
                      <a:pt x="1" y="186"/>
                    </a:cubicBezTo>
                    <a:cubicBezTo>
                      <a:pt x="44" y="198"/>
                      <a:pt x="88" y="198"/>
                      <a:pt x="132" y="198"/>
                    </a:cubicBezTo>
                    <a:cubicBezTo>
                      <a:pt x="176" y="198"/>
                      <a:pt x="220" y="198"/>
                      <a:pt x="263" y="186"/>
                    </a:cubicBezTo>
                    <a:cubicBezTo>
                      <a:pt x="263" y="176"/>
                      <a:pt x="263" y="165"/>
                      <a:pt x="275" y="154"/>
                    </a:cubicBezTo>
                    <a:cubicBezTo>
                      <a:pt x="220" y="121"/>
                      <a:pt x="187" y="66"/>
                      <a:pt x="198" y="1"/>
                    </a:cubicBezTo>
                    <a:close/>
                  </a:path>
                </a:pathLst>
              </a:custGeom>
              <a:solidFill>
                <a:srgbClr val="E7D4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51"/>
              <p:cNvSpPr/>
              <p:nvPr/>
            </p:nvSpPr>
            <p:spPr>
              <a:xfrm>
                <a:off x="6344449" y="2676331"/>
                <a:ext cx="37482" cy="3293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143" extrusionOk="0">
                    <a:moveTo>
                      <a:pt x="487" y="0"/>
                    </a:moveTo>
                    <a:cubicBezTo>
                      <a:pt x="482" y="0"/>
                      <a:pt x="476" y="1"/>
                      <a:pt x="471" y="1"/>
                    </a:cubicBezTo>
                    <a:cubicBezTo>
                      <a:pt x="373" y="13"/>
                      <a:pt x="295" y="100"/>
                      <a:pt x="285" y="188"/>
                    </a:cubicBezTo>
                    <a:cubicBezTo>
                      <a:pt x="285" y="242"/>
                      <a:pt x="285" y="286"/>
                      <a:pt x="274" y="341"/>
                    </a:cubicBezTo>
                    <a:cubicBezTo>
                      <a:pt x="241" y="429"/>
                      <a:pt x="154" y="473"/>
                      <a:pt x="98" y="549"/>
                    </a:cubicBezTo>
                    <a:cubicBezTo>
                      <a:pt x="0" y="658"/>
                      <a:pt x="44" y="855"/>
                      <a:pt x="175" y="933"/>
                    </a:cubicBezTo>
                    <a:cubicBezTo>
                      <a:pt x="210" y="950"/>
                      <a:pt x="249" y="958"/>
                      <a:pt x="288" y="958"/>
                    </a:cubicBezTo>
                    <a:cubicBezTo>
                      <a:pt x="325" y="958"/>
                      <a:pt x="363" y="950"/>
                      <a:pt x="398" y="936"/>
                    </a:cubicBezTo>
                    <a:lnTo>
                      <a:pt x="398" y="936"/>
                    </a:lnTo>
                    <a:cubicBezTo>
                      <a:pt x="396" y="965"/>
                      <a:pt x="402" y="994"/>
                      <a:pt x="416" y="1020"/>
                    </a:cubicBezTo>
                    <a:cubicBezTo>
                      <a:pt x="464" y="1106"/>
                      <a:pt x="563" y="1142"/>
                      <a:pt x="660" y="1142"/>
                    </a:cubicBezTo>
                    <a:cubicBezTo>
                      <a:pt x="674" y="1142"/>
                      <a:pt x="687" y="1142"/>
                      <a:pt x="701" y="1140"/>
                    </a:cubicBezTo>
                    <a:cubicBezTo>
                      <a:pt x="799" y="1130"/>
                      <a:pt x="898" y="1064"/>
                      <a:pt x="909" y="976"/>
                    </a:cubicBezTo>
                    <a:cubicBezTo>
                      <a:pt x="942" y="994"/>
                      <a:pt x="979" y="1003"/>
                      <a:pt x="1017" y="1003"/>
                    </a:cubicBezTo>
                    <a:cubicBezTo>
                      <a:pt x="1139" y="1003"/>
                      <a:pt x="1264" y="916"/>
                      <a:pt x="1281" y="790"/>
                    </a:cubicBezTo>
                    <a:cubicBezTo>
                      <a:pt x="1301" y="640"/>
                      <a:pt x="1166" y="490"/>
                      <a:pt x="1018" y="490"/>
                    </a:cubicBezTo>
                    <a:cubicBezTo>
                      <a:pt x="1013" y="490"/>
                      <a:pt x="1008" y="490"/>
                      <a:pt x="1003" y="491"/>
                    </a:cubicBezTo>
                    <a:lnTo>
                      <a:pt x="1003" y="491"/>
                    </a:lnTo>
                    <a:cubicBezTo>
                      <a:pt x="1032" y="474"/>
                      <a:pt x="1035" y="420"/>
                      <a:pt x="1018" y="385"/>
                    </a:cubicBezTo>
                    <a:cubicBezTo>
                      <a:pt x="986" y="276"/>
                      <a:pt x="930" y="166"/>
                      <a:pt x="832" y="111"/>
                    </a:cubicBezTo>
                    <a:cubicBezTo>
                      <a:pt x="809" y="102"/>
                      <a:pt x="784" y="97"/>
                      <a:pt x="758" y="97"/>
                    </a:cubicBezTo>
                    <a:cubicBezTo>
                      <a:pt x="722" y="97"/>
                      <a:pt x="687" y="106"/>
                      <a:pt x="657" y="121"/>
                    </a:cubicBezTo>
                    <a:lnTo>
                      <a:pt x="657" y="121"/>
                    </a:lnTo>
                    <a:cubicBezTo>
                      <a:pt x="629" y="51"/>
                      <a:pt x="556" y="0"/>
                      <a:pt x="487" y="0"/>
                    </a:cubicBezTo>
                    <a:close/>
                  </a:path>
                </a:pathLst>
              </a:custGeom>
              <a:solidFill>
                <a:srgbClr val="CDC0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51"/>
              <p:cNvSpPr/>
              <p:nvPr/>
            </p:nvSpPr>
            <p:spPr>
              <a:xfrm>
                <a:off x="6456404" y="2662905"/>
                <a:ext cx="40737" cy="43503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510" extrusionOk="0">
                    <a:moveTo>
                      <a:pt x="718" y="1"/>
                    </a:moveTo>
                    <a:cubicBezTo>
                      <a:pt x="698" y="1"/>
                      <a:pt x="678" y="3"/>
                      <a:pt x="658" y="8"/>
                    </a:cubicBezTo>
                    <a:cubicBezTo>
                      <a:pt x="546" y="34"/>
                      <a:pt x="462" y="140"/>
                      <a:pt x="446" y="253"/>
                    </a:cubicBezTo>
                    <a:lnTo>
                      <a:pt x="446" y="253"/>
                    </a:lnTo>
                    <a:cubicBezTo>
                      <a:pt x="426" y="211"/>
                      <a:pt x="385" y="178"/>
                      <a:pt x="340" y="172"/>
                    </a:cubicBezTo>
                    <a:cubicBezTo>
                      <a:pt x="263" y="172"/>
                      <a:pt x="187" y="216"/>
                      <a:pt x="132" y="282"/>
                    </a:cubicBezTo>
                    <a:cubicBezTo>
                      <a:pt x="34" y="413"/>
                      <a:pt x="44" y="621"/>
                      <a:pt x="154" y="742"/>
                    </a:cubicBezTo>
                    <a:cubicBezTo>
                      <a:pt x="1" y="971"/>
                      <a:pt x="66" y="1321"/>
                      <a:pt x="307" y="1453"/>
                    </a:cubicBezTo>
                    <a:cubicBezTo>
                      <a:pt x="362" y="1486"/>
                      <a:pt x="417" y="1508"/>
                      <a:pt x="472" y="1508"/>
                    </a:cubicBezTo>
                    <a:cubicBezTo>
                      <a:pt x="480" y="1509"/>
                      <a:pt x="489" y="1509"/>
                      <a:pt x="497" y="1509"/>
                    </a:cubicBezTo>
                    <a:cubicBezTo>
                      <a:pt x="610" y="1509"/>
                      <a:pt x="727" y="1445"/>
                      <a:pt x="778" y="1343"/>
                    </a:cubicBezTo>
                    <a:cubicBezTo>
                      <a:pt x="789" y="1321"/>
                      <a:pt x="800" y="1300"/>
                      <a:pt x="822" y="1289"/>
                    </a:cubicBezTo>
                    <a:cubicBezTo>
                      <a:pt x="832" y="1279"/>
                      <a:pt x="844" y="1275"/>
                      <a:pt x="857" y="1275"/>
                    </a:cubicBezTo>
                    <a:cubicBezTo>
                      <a:pt x="887" y="1275"/>
                      <a:pt x="923" y="1296"/>
                      <a:pt x="954" y="1311"/>
                    </a:cubicBezTo>
                    <a:cubicBezTo>
                      <a:pt x="971" y="1318"/>
                      <a:pt x="993" y="1322"/>
                      <a:pt x="1015" y="1322"/>
                    </a:cubicBezTo>
                    <a:cubicBezTo>
                      <a:pt x="1061" y="1322"/>
                      <a:pt x="1110" y="1307"/>
                      <a:pt x="1139" y="1278"/>
                    </a:cubicBezTo>
                    <a:cubicBezTo>
                      <a:pt x="1183" y="1223"/>
                      <a:pt x="1183" y="1136"/>
                      <a:pt x="1117" y="1102"/>
                    </a:cubicBezTo>
                    <a:cubicBezTo>
                      <a:pt x="1260" y="1092"/>
                      <a:pt x="1380" y="971"/>
                      <a:pt x="1402" y="840"/>
                    </a:cubicBezTo>
                    <a:cubicBezTo>
                      <a:pt x="1413" y="698"/>
                      <a:pt x="1326" y="555"/>
                      <a:pt x="1194" y="511"/>
                    </a:cubicBezTo>
                    <a:cubicBezTo>
                      <a:pt x="1216" y="457"/>
                      <a:pt x="1249" y="391"/>
                      <a:pt x="1249" y="326"/>
                    </a:cubicBezTo>
                    <a:cubicBezTo>
                      <a:pt x="1260" y="260"/>
                      <a:pt x="1227" y="183"/>
                      <a:pt x="1173" y="150"/>
                    </a:cubicBezTo>
                    <a:cubicBezTo>
                      <a:pt x="1152" y="140"/>
                      <a:pt x="1129" y="135"/>
                      <a:pt x="1107" y="135"/>
                    </a:cubicBezTo>
                    <a:cubicBezTo>
                      <a:pt x="1059" y="135"/>
                      <a:pt x="1012" y="159"/>
                      <a:pt x="997" y="205"/>
                    </a:cubicBezTo>
                    <a:cubicBezTo>
                      <a:pt x="969" y="83"/>
                      <a:pt x="844" y="1"/>
                      <a:pt x="718" y="1"/>
                    </a:cubicBezTo>
                    <a:close/>
                  </a:path>
                </a:pathLst>
              </a:custGeom>
              <a:solidFill>
                <a:srgbClr val="FFF6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51"/>
              <p:cNvSpPr/>
              <p:nvPr/>
            </p:nvSpPr>
            <p:spPr>
              <a:xfrm>
                <a:off x="6316676" y="2741672"/>
                <a:ext cx="44511" cy="3849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36" extrusionOk="0">
                    <a:moveTo>
                      <a:pt x="307" y="0"/>
                    </a:moveTo>
                    <a:cubicBezTo>
                      <a:pt x="220" y="11"/>
                      <a:pt x="143" y="88"/>
                      <a:pt x="99" y="175"/>
                    </a:cubicBezTo>
                    <a:cubicBezTo>
                      <a:pt x="66" y="252"/>
                      <a:pt x="55" y="351"/>
                      <a:pt x="45" y="449"/>
                    </a:cubicBezTo>
                    <a:cubicBezTo>
                      <a:pt x="33" y="514"/>
                      <a:pt x="33" y="580"/>
                      <a:pt x="23" y="646"/>
                    </a:cubicBezTo>
                    <a:cubicBezTo>
                      <a:pt x="11" y="745"/>
                      <a:pt x="1" y="832"/>
                      <a:pt x="33" y="920"/>
                    </a:cubicBezTo>
                    <a:cubicBezTo>
                      <a:pt x="66" y="996"/>
                      <a:pt x="132" y="1073"/>
                      <a:pt x="208" y="1084"/>
                    </a:cubicBezTo>
                    <a:cubicBezTo>
                      <a:pt x="230" y="1073"/>
                      <a:pt x="252" y="1051"/>
                      <a:pt x="264" y="1029"/>
                    </a:cubicBezTo>
                    <a:cubicBezTo>
                      <a:pt x="274" y="1084"/>
                      <a:pt x="296" y="1149"/>
                      <a:pt x="318" y="1215"/>
                    </a:cubicBezTo>
                    <a:cubicBezTo>
                      <a:pt x="329" y="1215"/>
                      <a:pt x="340" y="1227"/>
                      <a:pt x="340" y="1227"/>
                    </a:cubicBezTo>
                    <a:cubicBezTo>
                      <a:pt x="362" y="1237"/>
                      <a:pt x="384" y="1237"/>
                      <a:pt x="405" y="1237"/>
                    </a:cubicBezTo>
                    <a:lnTo>
                      <a:pt x="461" y="1237"/>
                    </a:lnTo>
                    <a:cubicBezTo>
                      <a:pt x="483" y="1227"/>
                      <a:pt x="515" y="1227"/>
                      <a:pt x="548" y="1227"/>
                    </a:cubicBezTo>
                    <a:cubicBezTo>
                      <a:pt x="690" y="1227"/>
                      <a:pt x="821" y="1248"/>
                      <a:pt x="953" y="1281"/>
                    </a:cubicBezTo>
                    <a:cubicBezTo>
                      <a:pt x="1030" y="1303"/>
                      <a:pt x="1106" y="1336"/>
                      <a:pt x="1183" y="1336"/>
                    </a:cubicBezTo>
                    <a:lnTo>
                      <a:pt x="1194" y="1336"/>
                    </a:lnTo>
                    <a:cubicBezTo>
                      <a:pt x="1281" y="1325"/>
                      <a:pt x="1369" y="1281"/>
                      <a:pt x="1380" y="1193"/>
                    </a:cubicBezTo>
                    <a:cubicBezTo>
                      <a:pt x="1391" y="1149"/>
                      <a:pt x="1369" y="1106"/>
                      <a:pt x="1337" y="1084"/>
                    </a:cubicBezTo>
                    <a:cubicBezTo>
                      <a:pt x="1413" y="1062"/>
                      <a:pt x="1478" y="1008"/>
                      <a:pt x="1512" y="930"/>
                    </a:cubicBezTo>
                    <a:cubicBezTo>
                      <a:pt x="1544" y="810"/>
                      <a:pt x="1490" y="690"/>
                      <a:pt x="1402" y="613"/>
                    </a:cubicBezTo>
                    <a:cubicBezTo>
                      <a:pt x="1347" y="558"/>
                      <a:pt x="1271" y="526"/>
                      <a:pt x="1194" y="526"/>
                    </a:cubicBezTo>
                    <a:cubicBezTo>
                      <a:pt x="1150" y="526"/>
                      <a:pt x="1106" y="536"/>
                      <a:pt x="1074" y="570"/>
                    </a:cubicBezTo>
                    <a:cubicBezTo>
                      <a:pt x="1216" y="416"/>
                      <a:pt x="1161" y="132"/>
                      <a:pt x="975" y="44"/>
                    </a:cubicBezTo>
                    <a:cubicBezTo>
                      <a:pt x="931" y="33"/>
                      <a:pt x="899" y="22"/>
                      <a:pt x="855" y="22"/>
                    </a:cubicBezTo>
                    <a:cubicBezTo>
                      <a:pt x="723" y="22"/>
                      <a:pt x="592" y="98"/>
                      <a:pt x="537" y="219"/>
                    </a:cubicBezTo>
                    <a:cubicBezTo>
                      <a:pt x="537" y="110"/>
                      <a:pt x="439" y="0"/>
                      <a:pt x="329" y="0"/>
                    </a:cubicBezTo>
                    <a:close/>
                  </a:path>
                </a:pathLst>
              </a:custGeom>
              <a:solidFill>
                <a:srgbClr val="E7D4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51"/>
              <p:cNvSpPr/>
              <p:nvPr/>
            </p:nvSpPr>
            <p:spPr>
              <a:xfrm>
                <a:off x="6364011" y="2724588"/>
                <a:ext cx="25238" cy="29444"/>
              </a:xfrm>
              <a:custGeom>
                <a:avLst/>
                <a:gdLst/>
                <a:ahLst/>
                <a:cxnLst/>
                <a:rect l="l" t="t" r="r" b="b"/>
                <a:pathLst>
                  <a:path w="876" h="1022" extrusionOk="0">
                    <a:moveTo>
                      <a:pt x="292" y="1"/>
                    </a:moveTo>
                    <a:cubicBezTo>
                      <a:pt x="210" y="1"/>
                      <a:pt x="127" y="40"/>
                      <a:pt x="76" y="112"/>
                    </a:cubicBezTo>
                    <a:cubicBezTo>
                      <a:pt x="0" y="210"/>
                      <a:pt x="11" y="374"/>
                      <a:pt x="110" y="462"/>
                    </a:cubicBezTo>
                    <a:lnTo>
                      <a:pt x="66" y="462"/>
                    </a:lnTo>
                    <a:cubicBezTo>
                      <a:pt x="32" y="560"/>
                      <a:pt x="22" y="669"/>
                      <a:pt x="44" y="779"/>
                    </a:cubicBezTo>
                    <a:cubicBezTo>
                      <a:pt x="44" y="823"/>
                      <a:pt x="66" y="878"/>
                      <a:pt x="98" y="910"/>
                    </a:cubicBezTo>
                    <a:cubicBezTo>
                      <a:pt x="115" y="923"/>
                      <a:pt x="138" y="930"/>
                      <a:pt x="159" y="930"/>
                    </a:cubicBezTo>
                    <a:cubicBezTo>
                      <a:pt x="192" y="930"/>
                      <a:pt x="223" y="915"/>
                      <a:pt x="230" y="888"/>
                    </a:cubicBezTo>
                    <a:cubicBezTo>
                      <a:pt x="321" y="960"/>
                      <a:pt x="421" y="1021"/>
                      <a:pt x="531" y="1021"/>
                    </a:cubicBezTo>
                    <a:cubicBezTo>
                      <a:pt x="540" y="1021"/>
                      <a:pt x="549" y="1021"/>
                      <a:pt x="558" y="1020"/>
                    </a:cubicBezTo>
                    <a:cubicBezTo>
                      <a:pt x="679" y="1020"/>
                      <a:pt x="788" y="900"/>
                      <a:pt x="766" y="790"/>
                    </a:cubicBezTo>
                    <a:cubicBezTo>
                      <a:pt x="766" y="768"/>
                      <a:pt x="755" y="747"/>
                      <a:pt x="755" y="735"/>
                    </a:cubicBezTo>
                    <a:cubicBezTo>
                      <a:pt x="755" y="703"/>
                      <a:pt x="766" y="681"/>
                      <a:pt x="777" y="659"/>
                    </a:cubicBezTo>
                    <a:cubicBezTo>
                      <a:pt x="832" y="571"/>
                      <a:pt x="876" y="472"/>
                      <a:pt x="865" y="374"/>
                    </a:cubicBezTo>
                    <a:cubicBezTo>
                      <a:pt x="854" y="275"/>
                      <a:pt x="777" y="177"/>
                      <a:pt x="679" y="166"/>
                    </a:cubicBezTo>
                    <a:cubicBezTo>
                      <a:pt x="626" y="166"/>
                      <a:pt x="578" y="194"/>
                      <a:pt x="549" y="233"/>
                    </a:cubicBezTo>
                    <a:lnTo>
                      <a:pt x="549" y="233"/>
                    </a:lnTo>
                    <a:cubicBezTo>
                      <a:pt x="537" y="152"/>
                      <a:pt x="492" y="76"/>
                      <a:pt x="416" y="34"/>
                    </a:cubicBezTo>
                    <a:cubicBezTo>
                      <a:pt x="378" y="12"/>
                      <a:pt x="335" y="1"/>
                      <a:pt x="292" y="1"/>
                    </a:cubicBezTo>
                    <a:close/>
                  </a:path>
                </a:pathLst>
              </a:custGeom>
              <a:solidFill>
                <a:srgbClr val="B39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51"/>
              <p:cNvSpPr/>
              <p:nvPr/>
            </p:nvSpPr>
            <p:spPr>
              <a:xfrm>
                <a:off x="6340646" y="2637149"/>
                <a:ext cx="40075" cy="34197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1187" extrusionOk="0">
                    <a:moveTo>
                      <a:pt x="706" y="1"/>
                    </a:moveTo>
                    <a:cubicBezTo>
                      <a:pt x="637" y="1"/>
                      <a:pt x="568" y="23"/>
                      <a:pt x="515" y="70"/>
                    </a:cubicBezTo>
                    <a:cubicBezTo>
                      <a:pt x="442" y="127"/>
                      <a:pt x="405" y="231"/>
                      <a:pt x="422" y="326"/>
                    </a:cubicBezTo>
                    <a:lnTo>
                      <a:pt x="422" y="326"/>
                    </a:lnTo>
                    <a:cubicBezTo>
                      <a:pt x="383" y="278"/>
                      <a:pt x="321" y="248"/>
                      <a:pt x="255" y="248"/>
                    </a:cubicBezTo>
                    <a:cubicBezTo>
                      <a:pt x="236" y="248"/>
                      <a:pt x="217" y="251"/>
                      <a:pt x="198" y="256"/>
                    </a:cubicBezTo>
                    <a:cubicBezTo>
                      <a:pt x="88" y="288"/>
                      <a:pt x="23" y="409"/>
                      <a:pt x="11" y="519"/>
                    </a:cubicBezTo>
                    <a:cubicBezTo>
                      <a:pt x="1" y="639"/>
                      <a:pt x="45" y="748"/>
                      <a:pt x="99" y="847"/>
                    </a:cubicBezTo>
                    <a:cubicBezTo>
                      <a:pt x="121" y="891"/>
                      <a:pt x="154" y="935"/>
                      <a:pt x="176" y="979"/>
                    </a:cubicBezTo>
                    <a:cubicBezTo>
                      <a:pt x="187" y="1011"/>
                      <a:pt x="198" y="1044"/>
                      <a:pt x="220" y="1077"/>
                    </a:cubicBezTo>
                    <a:cubicBezTo>
                      <a:pt x="286" y="1176"/>
                      <a:pt x="427" y="1186"/>
                      <a:pt x="537" y="1186"/>
                    </a:cubicBezTo>
                    <a:cubicBezTo>
                      <a:pt x="690" y="1186"/>
                      <a:pt x="833" y="1186"/>
                      <a:pt x="975" y="1132"/>
                    </a:cubicBezTo>
                    <a:cubicBezTo>
                      <a:pt x="1106" y="1077"/>
                      <a:pt x="1227" y="945"/>
                      <a:pt x="1216" y="804"/>
                    </a:cubicBezTo>
                    <a:cubicBezTo>
                      <a:pt x="1325" y="760"/>
                      <a:pt x="1391" y="617"/>
                      <a:pt x="1347" y="507"/>
                    </a:cubicBezTo>
                    <a:cubicBezTo>
                      <a:pt x="1311" y="417"/>
                      <a:pt x="1216" y="357"/>
                      <a:pt x="1122" y="357"/>
                    </a:cubicBezTo>
                    <a:cubicBezTo>
                      <a:pt x="1102" y="357"/>
                      <a:pt x="1082" y="360"/>
                      <a:pt x="1062" y="366"/>
                    </a:cubicBezTo>
                    <a:cubicBezTo>
                      <a:pt x="1052" y="245"/>
                      <a:pt x="986" y="113"/>
                      <a:pt x="877" y="48"/>
                    </a:cubicBezTo>
                    <a:cubicBezTo>
                      <a:pt x="826" y="17"/>
                      <a:pt x="766" y="1"/>
                      <a:pt x="706" y="1"/>
                    </a:cubicBezTo>
                    <a:close/>
                  </a:path>
                </a:pathLst>
              </a:custGeom>
              <a:solidFill>
                <a:srgbClr val="B39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51"/>
              <p:cNvSpPr/>
              <p:nvPr/>
            </p:nvSpPr>
            <p:spPr>
              <a:xfrm>
                <a:off x="6353265" y="2596556"/>
                <a:ext cx="15471" cy="24316"/>
              </a:xfrm>
              <a:custGeom>
                <a:avLst/>
                <a:gdLst/>
                <a:ahLst/>
                <a:cxnLst/>
                <a:rect l="l" t="t" r="r" b="b"/>
                <a:pathLst>
                  <a:path w="537" h="844" extrusionOk="0">
                    <a:moveTo>
                      <a:pt x="45" y="1"/>
                    </a:moveTo>
                    <a:cubicBezTo>
                      <a:pt x="23" y="45"/>
                      <a:pt x="11" y="88"/>
                      <a:pt x="11" y="121"/>
                    </a:cubicBezTo>
                    <a:cubicBezTo>
                      <a:pt x="1" y="208"/>
                      <a:pt x="11" y="307"/>
                      <a:pt x="55" y="384"/>
                    </a:cubicBezTo>
                    <a:lnTo>
                      <a:pt x="33" y="406"/>
                    </a:lnTo>
                    <a:cubicBezTo>
                      <a:pt x="45" y="406"/>
                      <a:pt x="45" y="417"/>
                      <a:pt x="55" y="417"/>
                    </a:cubicBezTo>
                    <a:cubicBezTo>
                      <a:pt x="154" y="505"/>
                      <a:pt x="242" y="636"/>
                      <a:pt x="220" y="778"/>
                    </a:cubicBezTo>
                    <a:cubicBezTo>
                      <a:pt x="318" y="822"/>
                      <a:pt x="427" y="843"/>
                      <a:pt x="537" y="843"/>
                    </a:cubicBezTo>
                    <a:cubicBezTo>
                      <a:pt x="461" y="734"/>
                      <a:pt x="461" y="581"/>
                      <a:pt x="504" y="461"/>
                    </a:cubicBezTo>
                    <a:lnTo>
                      <a:pt x="504" y="461"/>
                    </a:lnTo>
                    <a:cubicBezTo>
                      <a:pt x="471" y="493"/>
                      <a:pt x="439" y="505"/>
                      <a:pt x="405" y="505"/>
                    </a:cubicBezTo>
                    <a:cubicBezTo>
                      <a:pt x="340" y="505"/>
                      <a:pt x="274" y="461"/>
                      <a:pt x="242" y="406"/>
                    </a:cubicBezTo>
                    <a:cubicBezTo>
                      <a:pt x="187" y="318"/>
                      <a:pt x="176" y="208"/>
                      <a:pt x="132" y="110"/>
                    </a:cubicBezTo>
                    <a:cubicBezTo>
                      <a:pt x="121" y="67"/>
                      <a:pt x="88" y="33"/>
                      <a:pt x="45" y="1"/>
                    </a:cubicBezTo>
                    <a:close/>
                  </a:path>
                </a:pathLst>
              </a:custGeom>
              <a:solidFill>
                <a:srgbClr val="E7D4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51"/>
              <p:cNvSpPr/>
              <p:nvPr/>
            </p:nvSpPr>
            <p:spPr>
              <a:xfrm>
                <a:off x="6391121" y="2597478"/>
                <a:ext cx="30625" cy="3442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195" extrusionOk="0">
                    <a:moveTo>
                      <a:pt x="582" y="0"/>
                    </a:moveTo>
                    <a:cubicBezTo>
                      <a:pt x="574" y="0"/>
                      <a:pt x="566" y="1"/>
                      <a:pt x="559" y="1"/>
                    </a:cubicBezTo>
                    <a:cubicBezTo>
                      <a:pt x="465" y="18"/>
                      <a:pt x="383" y="96"/>
                      <a:pt x="369" y="182"/>
                    </a:cubicBezTo>
                    <a:lnTo>
                      <a:pt x="369" y="182"/>
                    </a:lnTo>
                    <a:cubicBezTo>
                      <a:pt x="359" y="101"/>
                      <a:pt x="328" y="23"/>
                      <a:pt x="252" y="23"/>
                    </a:cubicBezTo>
                    <a:cubicBezTo>
                      <a:pt x="208" y="23"/>
                      <a:pt x="176" y="56"/>
                      <a:pt x="143" y="89"/>
                    </a:cubicBezTo>
                    <a:cubicBezTo>
                      <a:pt x="23" y="220"/>
                      <a:pt x="1" y="429"/>
                      <a:pt x="77" y="593"/>
                    </a:cubicBezTo>
                    <a:lnTo>
                      <a:pt x="55" y="604"/>
                    </a:lnTo>
                    <a:cubicBezTo>
                      <a:pt x="44" y="768"/>
                      <a:pt x="77" y="921"/>
                      <a:pt x="154" y="1052"/>
                    </a:cubicBezTo>
                    <a:cubicBezTo>
                      <a:pt x="186" y="1108"/>
                      <a:pt x="230" y="1162"/>
                      <a:pt x="285" y="1184"/>
                    </a:cubicBezTo>
                    <a:cubicBezTo>
                      <a:pt x="303" y="1191"/>
                      <a:pt x="322" y="1194"/>
                      <a:pt x="342" y="1194"/>
                    </a:cubicBezTo>
                    <a:cubicBezTo>
                      <a:pt x="384" y="1194"/>
                      <a:pt x="427" y="1178"/>
                      <a:pt x="449" y="1140"/>
                    </a:cubicBezTo>
                    <a:cubicBezTo>
                      <a:pt x="460" y="1118"/>
                      <a:pt x="460" y="1074"/>
                      <a:pt x="482" y="1042"/>
                    </a:cubicBezTo>
                    <a:cubicBezTo>
                      <a:pt x="526" y="998"/>
                      <a:pt x="614" y="1020"/>
                      <a:pt x="679" y="998"/>
                    </a:cubicBezTo>
                    <a:cubicBezTo>
                      <a:pt x="712" y="987"/>
                      <a:pt x="745" y="954"/>
                      <a:pt x="778" y="932"/>
                    </a:cubicBezTo>
                    <a:cubicBezTo>
                      <a:pt x="833" y="889"/>
                      <a:pt x="877" y="845"/>
                      <a:pt x="931" y="790"/>
                    </a:cubicBezTo>
                    <a:cubicBezTo>
                      <a:pt x="997" y="735"/>
                      <a:pt x="1062" y="670"/>
                      <a:pt x="1062" y="571"/>
                    </a:cubicBezTo>
                    <a:cubicBezTo>
                      <a:pt x="1062" y="510"/>
                      <a:pt x="1000" y="460"/>
                      <a:pt x="947" y="460"/>
                    </a:cubicBezTo>
                    <a:cubicBezTo>
                      <a:pt x="923" y="460"/>
                      <a:pt x="901" y="470"/>
                      <a:pt x="887" y="494"/>
                    </a:cubicBezTo>
                    <a:cubicBezTo>
                      <a:pt x="909" y="374"/>
                      <a:pt x="909" y="254"/>
                      <a:pt x="843" y="155"/>
                    </a:cubicBezTo>
                    <a:cubicBezTo>
                      <a:pt x="793" y="63"/>
                      <a:pt x="685" y="0"/>
                      <a:pt x="582" y="0"/>
                    </a:cubicBezTo>
                    <a:close/>
                  </a:path>
                </a:pathLst>
              </a:custGeom>
              <a:solidFill>
                <a:srgbClr val="FFF6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51"/>
              <p:cNvSpPr/>
              <p:nvPr/>
            </p:nvSpPr>
            <p:spPr>
              <a:xfrm>
                <a:off x="6420449" y="2677944"/>
                <a:ext cx="5704" cy="824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286" extrusionOk="0">
                    <a:moveTo>
                      <a:pt x="154" y="1"/>
                    </a:moveTo>
                    <a:cubicBezTo>
                      <a:pt x="110" y="33"/>
                      <a:pt x="66" y="77"/>
                      <a:pt x="44" y="121"/>
                    </a:cubicBezTo>
                    <a:cubicBezTo>
                      <a:pt x="22" y="176"/>
                      <a:pt x="12" y="230"/>
                      <a:pt x="0" y="285"/>
                    </a:cubicBezTo>
                    <a:cubicBezTo>
                      <a:pt x="12" y="274"/>
                      <a:pt x="34" y="263"/>
                      <a:pt x="44" y="252"/>
                    </a:cubicBezTo>
                    <a:cubicBezTo>
                      <a:pt x="121" y="198"/>
                      <a:pt x="198" y="99"/>
                      <a:pt x="165" y="11"/>
                    </a:cubicBezTo>
                    <a:cubicBezTo>
                      <a:pt x="154" y="11"/>
                      <a:pt x="154" y="1"/>
                      <a:pt x="154" y="1"/>
                    </a:cubicBezTo>
                    <a:close/>
                  </a:path>
                </a:pathLst>
              </a:custGeom>
              <a:solidFill>
                <a:srgbClr val="E7D4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51"/>
              <p:cNvSpPr/>
              <p:nvPr/>
            </p:nvSpPr>
            <p:spPr>
              <a:xfrm>
                <a:off x="6371242" y="2620209"/>
                <a:ext cx="29991" cy="28752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998" extrusionOk="0">
                    <a:moveTo>
                      <a:pt x="362" y="1"/>
                    </a:moveTo>
                    <a:cubicBezTo>
                      <a:pt x="351" y="34"/>
                      <a:pt x="329" y="56"/>
                      <a:pt x="307" y="78"/>
                    </a:cubicBezTo>
                    <a:cubicBezTo>
                      <a:pt x="263" y="121"/>
                      <a:pt x="209" y="143"/>
                      <a:pt x="154" y="143"/>
                    </a:cubicBezTo>
                    <a:cubicBezTo>
                      <a:pt x="143" y="143"/>
                      <a:pt x="132" y="143"/>
                      <a:pt x="121" y="132"/>
                    </a:cubicBezTo>
                    <a:cubicBezTo>
                      <a:pt x="22" y="275"/>
                      <a:pt x="0" y="460"/>
                      <a:pt x="44" y="614"/>
                    </a:cubicBezTo>
                    <a:cubicBezTo>
                      <a:pt x="56" y="647"/>
                      <a:pt x="66" y="679"/>
                      <a:pt x="66" y="713"/>
                    </a:cubicBezTo>
                    <a:cubicBezTo>
                      <a:pt x="56" y="745"/>
                      <a:pt x="44" y="767"/>
                      <a:pt x="44" y="800"/>
                    </a:cubicBezTo>
                    <a:cubicBezTo>
                      <a:pt x="34" y="855"/>
                      <a:pt x="44" y="898"/>
                      <a:pt x="78" y="954"/>
                    </a:cubicBezTo>
                    <a:cubicBezTo>
                      <a:pt x="121" y="954"/>
                      <a:pt x="165" y="964"/>
                      <a:pt x="209" y="997"/>
                    </a:cubicBezTo>
                    <a:cubicBezTo>
                      <a:pt x="297" y="811"/>
                      <a:pt x="559" y="756"/>
                      <a:pt x="778" y="723"/>
                    </a:cubicBezTo>
                    <a:cubicBezTo>
                      <a:pt x="866" y="713"/>
                      <a:pt x="953" y="691"/>
                      <a:pt x="1041" y="658"/>
                    </a:cubicBezTo>
                    <a:cubicBezTo>
                      <a:pt x="1019" y="636"/>
                      <a:pt x="997" y="614"/>
                      <a:pt x="986" y="592"/>
                    </a:cubicBezTo>
                    <a:cubicBezTo>
                      <a:pt x="975" y="559"/>
                      <a:pt x="986" y="516"/>
                      <a:pt x="997" y="482"/>
                    </a:cubicBezTo>
                    <a:lnTo>
                      <a:pt x="997" y="428"/>
                    </a:lnTo>
                    <a:cubicBezTo>
                      <a:pt x="898" y="406"/>
                      <a:pt x="811" y="329"/>
                      <a:pt x="789" y="231"/>
                    </a:cubicBezTo>
                    <a:cubicBezTo>
                      <a:pt x="767" y="241"/>
                      <a:pt x="756" y="241"/>
                      <a:pt x="734" y="241"/>
                    </a:cubicBezTo>
                    <a:cubicBezTo>
                      <a:pt x="679" y="241"/>
                      <a:pt x="625" y="209"/>
                      <a:pt x="603" y="154"/>
                    </a:cubicBezTo>
                    <a:cubicBezTo>
                      <a:pt x="559" y="176"/>
                      <a:pt x="526" y="198"/>
                      <a:pt x="494" y="231"/>
                    </a:cubicBezTo>
                    <a:cubicBezTo>
                      <a:pt x="482" y="143"/>
                      <a:pt x="438" y="34"/>
                      <a:pt x="362" y="1"/>
                    </a:cubicBezTo>
                    <a:close/>
                  </a:path>
                </a:pathLst>
              </a:custGeom>
              <a:solidFill>
                <a:srgbClr val="EEEA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51"/>
              <p:cNvSpPr/>
              <p:nvPr/>
            </p:nvSpPr>
            <p:spPr>
              <a:xfrm>
                <a:off x="6373460" y="2647665"/>
                <a:ext cx="3803" cy="3198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11" extrusionOk="0">
                    <a:moveTo>
                      <a:pt x="1" y="1"/>
                    </a:moveTo>
                    <a:cubicBezTo>
                      <a:pt x="22" y="44"/>
                      <a:pt x="55" y="77"/>
                      <a:pt x="99" y="99"/>
                    </a:cubicBezTo>
                    <a:cubicBezTo>
                      <a:pt x="110" y="99"/>
                      <a:pt x="110" y="110"/>
                      <a:pt x="110" y="110"/>
                    </a:cubicBezTo>
                    <a:cubicBezTo>
                      <a:pt x="110" y="88"/>
                      <a:pt x="121" y="66"/>
                      <a:pt x="132" y="44"/>
                    </a:cubicBezTo>
                    <a:cubicBezTo>
                      <a:pt x="88" y="11"/>
                      <a:pt x="44" y="1"/>
                      <a:pt x="1" y="1"/>
                    </a:cubicBezTo>
                    <a:close/>
                  </a:path>
                </a:pathLst>
              </a:custGeom>
              <a:solidFill>
                <a:srgbClr val="EEE4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51"/>
              <p:cNvSpPr/>
              <p:nvPr/>
            </p:nvSpPr>
            <p:spPr>
              <a:xfrm>
                <a:off x="6183862" y="2725567"/>
                <a:ext cx="30337" cy="3725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293" extrusionOk="0">
                    <a:moveTo>
                      <a:pt x="176" y="0"/>
                    </a:moveTo>
                    <a:cubicBezTo>
                      <a:pt x="144" y="0"/>
                      <a:pt x="100" y="12"/>
                      <a:pt x="67" y="44"/>
                    </a:cubicBezTo>
                    <a:cubicBezTo>
                      <a:pt x="23" y="99"/>
                      <a:pt x="23" y="176"/>
                      <a:pt x="1" y="241"/>
                    </a:cubicBezTo>
                    <a:cubicBezTo>
                      <a:pt x="89" y="297"/>
                      <a:pt x="132" y="416"/>
                      <a:pt x="89" y="515"/>
                    </a:cubicBezTo>
                    <a:cubicBezTo>
                      <a:pt x="110" y="504"/>
                      <a:pt x="132" y="494"/>
                      <a:pt x="154" y="494"/>
                    </a:cubicBezTo>
                    <a:cubicBezTo>
                      <a:pt x="286" y="494"/>
                      <a:pt x="407" y="669"/>
                      <a:pt x="341" y="789"/>
                    </a:cubicBezTo>
                    <a:lnTo>
                      <a:pt x="363" y="789"/>
                    </a:lnTo>
                    <a:cubicBezTo>
                      <a:pt x="461" y="789"/>
                      <a:pt x="548" y="910"/>
                      <a:pt x="505" y="997"/>
                    </a:cubicBezTo>
                    <a:cubicBezTo>
                      <a:pt x="592" y="1085"/>
                      <a:pt x="658" y="1183"/>
                      <a:pt x="702" y="1292"/>
                    </a:cubicBezTo>
                    <a:cubicBezTo>
                      <a:pt x="745" y="1194"/>
                      <a:pt x="844" y="1139"/>
                      <a:pt x="943" y="1139"/>
                    </a:cubicBezTo>
                    <a:lnTo>
                      <a:pt x="954" y="1139"/>
                    </a:lnTo>
                    <a:cubicBezTo>
                      <a:pt x="910" y="1041"/>
                      <a:pt x="943" y="920"/>
                      <a:pt x="1042" y="866"/>
                    </a:cubicBezTo>
                    <a:cubicBezTo>
                      <a:pt x="1042" y="866"/>
                      <a:pt x="1042" y="854"/>
                      <a:pt x="1052" y="854"/>
                    </a:cubicBezTo>
                    <a:cubicBezTo>
                      <a:pt x="1008" y="734"/>
                      <a:pt x="877" y="657"/>
                      <a:pt x="745" y="657"/>
                    </a:cubicBezTo>
                    <a:cubicBezTo>
                      <a:pt x="724" y="657"/>
                      <a:pt x="691" y="657"/>
                      <a:pt x="669" y="669"/>
                    </a:cubicBezTo>
                    <a:cubicBezTo>
                      <a:pt x="713" y="581"/>
                      <a:pt x="767" y="494"/>
                      <a:pt x="767" y="406"/>
                    </a:cubicBezTo>
                    <a:cubicBezTo>
                      <a:pt x="767" y="307"/>
                      <a:pt x="702" y="209"/>
                      <a:pt x="614" y="198"/>
                    </a:cubicBezTo>
                    <a:lnTo>
                      <a:pt x="592" y="198"/>
                    </a:lnTo>
                    <a:cubicBezTo>
                      <a:pt x="516" y="198"/>
                      <a:pt x="450" y="275"/>
                      <a:pt x="395" y="340"/>
                    </a:cubicBezTo>
                    <a:cubicBezTo>
                      <a:pt x="407" y="241"/>
                      <a:pt x="395" y="132"/>
                      <a:pt x="329" y="66"/>
                    </a:cubicBezTo>
                    <a:cubicBezTo>
                      <a:pt x="286" y="22"/>
                      <a:pt x="231" y="0"/>
                      <a:pt x="176" y="0"/>
                    </a:cubicBezTo>
                    <a:close/>
                  </a:path>
                </a:pathLst>
              </a:custGeom>
              <a:solidFill>
                <a:srgbClr val="E7D4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51"/>
              <p:cNvSpPr/>
              <p:nvPr/>
            </p:nvSpPr>
            <p:spPr>
              <a:xfrm>
                <a:off x="6138803" y="2689612"/>
                <a:ext cx="33737" cy="34428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195" extrusionOk="0">
                    <a:moveTo>
                      <a:pt x="623" y="0"/>
                    </a:moveTo>
                    <a:cubicBezTo>
                      <a:pt x="503" y="0"/>
                      <a:pt x="404" y="121"/>
                      <a:pt x="426" y="231"/>
                    </a:cubicBezTo>
                    <a:cubicBezTo>
                      <a:pt x="383" y="143"/>
                      <a:pt x="295" y="77"/>
                      <a:pt x="197" y="55"/>
                    </a:cubicBezTo>
                    <a:lnTo>
                      <a:pt x="175" y="55"/>
                    </a:lnTo>
                    <a:cubicBezTo>
                      <a:pt x="175" y="88"/>
                      <a:pt x="185" y="121"/>
                      <a:pt x="219" y="143"/>
                    </a:cubicBezTo>
                    <a:cubicBezTo>
                      <a:pt x="197" y="132"/>
                      <a:pt x="175" y="132"/>
                      <a:pt x="153" y="132"/>
                    </a:cubicBezTo>
                    <a:cubicBezTo>
                      <a:pt x="87" y="132"/>
                      <a:pt x="10" y="187"/>
                      <a:pt x="10" y="263"/>
                    </a:cubicBezTo>
                    <a:lnTo>
                      <a:pt x="10" y="253"/>
                    </a:lnTo>
                    <a:lnTo>
                      <a:pt x="10" y="253"/>
                    </a:lnTo>
                    <a:cubicBezTo>
                      <a:pt x="0" y="367"/>
                      <a:pt x="20" y="482"/>
                      <a:pt x="69" y="588"/>
                    </a:cubicBezTo>
                    <a:lnTo>
                      <a:pt x="69" y="588"/>
                    </a:lnTo>
                    <a:lnTo>
                      <a:pt x="65" y="581"/>
                    </a:lnTo>
                    <a:lnTo>
                      <a:pt x="65" y="581"/>
                    </a:lnTo>
                    <a:cubicBezTo>
                      <a:pt x="54" y="745"/>
                      <a:pt x="54" y="909"/>
                      <a:pt x="76" y="1073"/>
                    </a:cubicBezTo>
                    <a:cubicBezTo>
                      <a:pt x="87" y="1107"/>
                      <a:pt x="87" y="1139"/>
                      <a:pt x="109" y="1161"/>
                    </a:cubicBezTo>
                    <a:cubicBezTo>
                      <a:pt x="142" y="1194"/>
                      <a:pt x="185" y="1194"/>
                      <a:pt x="229" y="1194"/>
                    </a:cubicBezTo>
                    <a:lnTo>
                      <a:pt x="558" y="1194"/>
                    </a:lnTo>
                    <a:cubicBezTo>
                      <a:pt x="667" y="1194"/>
                      <a:pt x="799" y="1194"/>
                      <a:pt x="898" y="1128"/>
                    </a:cubicBezTo>
                    <a:cubicBezTo>
                      <a:pt x="974" y="1073"/>
                      <a:pt x="1007" y="953"/>
                      <a:pt x="974" y="876"/>
                    </a:cubicBezTo>
                    <a:cubicBezTo>
                      <a:pt x="1007" y="876"/>
                      <a:pt x="1029" y="854"/>
                      <a:pt x="1039" y="844"/>
                    </a:cubicBezTo>
                    <a:cubicBezTo>
                      <a:pt x="1171" y="712"/>
                      <a:pt x="1117" y="472"/>
                      <a:pt x="963" y="394"/>
                    </a:cubicBezTo>
                    <a:cubicBezTo>
                      <a:pt x="930" y="384"/>
                      <a:pt x="908" y="373"/>
                      <a:pt x="886" y="351"/>
                    </a:cubicBezTo>
                    <a:cubicBezTo>
                      <a:pt x="876" y="329"/>
                      <a:pt x="876" y="296"/>
                      <a:pt x="876" y="274"/>
                    </a:cubicBezTo>
                    <a:cubicBezTo>
                      <a:pt x="864" y="143"/>
                      <a:pt x="766" y="0"/>
                      <a:pt x="635" y="0"/>
                    </a:cubicBezTo>
                    <a:close/>
                  </a:path>
                </a:pathLst>
              </a:custGeom>
              <a:solidFill>
                <a:srgbClr val="CDC07A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51"/>
              <p:cNvSpPr/>
              <p:nvPr/>
            </p:nvSpPr>
            <p:spPr>
              <a:xfrm>
                <a:off x="6182306" y="2650834"/>
                <a:ext cx="4120" cy="3169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10" extrusionOk="0">
                    <a:moveTo>
                      <a:pt x="1" y="0"/>
                    </a:moveTo>
                    <a:cubicBezTo>
                      <a:pt x="11" y="32"/>
                      <a:pt x="33" y="66"/>
                      <a:pt x="66" y="98"/>
                    </a:cubicBezTo>
                    <a:cubicBezTo>
                      <a:pt x="77" y="98"/>
                      <a:pt x="77" y="98"/>
                      <a:pt x="88" y="110"/>
                    </a:cubicBezTo>
                    <a:cubicBezTo>
                      <a:pt x="110" y="88"/>
                      <a:pt x="121" y="66"/>
                      <a:pt x="143" y="44"/>
                    </a:cubicBezTo>
                    <a:cubicBezTo>
                      <a:pt x="99" y="32"/>
                      <a:pt x="44" y="22"/>
                      <a:pt x="1" y="0"/>
                    </a:cubicBezTo>
                    <a:close/>
                  </a:path>
                </a:pathLst>
              </a:custGeom>
              <a:solidFill>
                <a:srgbClr val="A005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51"/>
              <p:cNvSpPr/>
              <p:nvPr/>
            </p:nvSpPr>
            <p:spPr>
              <a:xfrm>
                <a:off x="6180088" y="2641039"/>
                <a:ext cx="33160" cy="3316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51" extrusionOk="0">
                    <a:moveTo>
                      <a:pt x="275" y="0"/>
                    </a:moveTo>
                    <a:cubicBezTo>
                      <a:pt x="241" y="0"/>
                      <a:pt x="220" y="12"/>
                      <a:pt x="187" y="22"/>
                    </a:cubicBezTo>
                    <a:cubicBezTo>
                      <a:pt x="78" y="66"/>
                      <a:pt x="34" y="219"/>
                      <a:pt x="78" y="340"/>
                    </a:cubicBezTo>
                    <a:cubicBezTo>
                      <a:pt x="121" y="362"/>
                      <a:pt x="176" y="372"/>
                      <a:pt x="220" y="384"/>
                    </a:cubicBezTo>
                    <a:cubicBezTo>
                      <a:pt x="198" y="406"/>
                      <a:pt x="187" y="428"/>
                      <a:pt x="165" y="450"/>
                    </a:cubicBezTo>
                    <a:cubicBezTo>
                      <a:pt x="187" y="460"/>
                      <a:pt x="220" y="471"/>
                      <a:pt x="253" y="471"/>
                    </a:cubicBezTo>
                    <a:cubicBezTo>
                      <a:pt x="266" y="471"/>
                      <a:pt x="279" y="471"/>
                      <a:pt x="290" y="467"/>
                    </a:cubicBezTo>
                    <a:lnTo>
                      <a:pt x="290" y="467"/>
                    </a:lnTo>
                    <a:lnTo>
                      <a:pt x="253" y="504"/>
                    </a:lnTo>
                    <a:cubicBezTo>
                      <a:pt x="100" y="515"/>
                      <a:pt x="1" y="679"/>
                      <a:pt x="1" y="832"/>
                    </a:cubicBezTo>
                    <a:cubicBezTo>
                      <a:pt x="1" y="942"/>
                      <a:pt x="56" y="1063"/>
                      <a:pt x="143" y="1117"/>
                    </a:cubicBezTo>
                    <a:cubicBezTo>
                      <a:pt x="176" y="1139"/>
                      <a:pt x="209" y="1150"/>
                      <a:pt x="241" y="1150"/>
                    </a:cubicBezTo>
                    <a:cubicBezTo>
                      <a:pt x="253" y="1117"/>
                      <a:pt x="285" y="1085"/>
                      <a:pt x="319" y="1073"/>
                    </a:cubicBezTo>
                    <a:cubicBezTo>
                      <a:pt x="329" y="1063"/>
                      <a:pt x="351" y="1063"/>
                      <a:pt x="362" y="1063"/>
                    </a:cubicBezTo>
                    <a:cubicBezTo>
                      <a:pt x="384" y="1063"/>
                      <a:pt x="406" y="1063"/>
                      <a:pt x="428" y="1073"/>
                    </a:cubicBezTo>
                    <a:cubicBezTo>
                      <a:pt x="428" y="1073"/>
                      <a:pt x="428" y="1063"/>
                      <a:pt x="439" y="1051"/>
                    </a:cubicBezTo>
                    <a:cubicBezTo>
                      <a:pt x="450" y="1029"/>
                      <a:pt x="460" y="997"/>
                      <a:pt x="482" y="986"/>
                    </a:cubicBezTo>
                    <a:lnTo>
                      <a:pt x="494" y="986"/>
                    </a:lnTo>
                    <a:cubicBezTo>
                      <a:pt x="516" y="931"/>
                      <a:pt x="559" y="898"/>
                      <a:pt x="614" y="876"/>
                    </a:cubicBezTo>
                    <a:lnTo>
                      <a:pt x="647" y="876"/>
                    </a:lnTo>
                    <a:cubicBezTo>
                      <a:pt x="679" y="876"/>
                      <a:pt x="713" y="887"/>
                      <a:pt x="735" y="909"/>
                    </a:cubicBezTo>
                    <a:cubicBezTo>
                      <a:pt x="745" y="887"/>
                      <a:pt x="767" y="866"/>
                      <a:pt x="778" y="854"/>
                    </a:cubicBezTo>
                    <a:cubicBezTo>
                      <a:pt x="866" y="767"/>
                      <a:pt x="1052" y="810"/>
                      <a:pt x="1117" y="701"/>
                    </a:cubicBezTo>
                    <a:cubicBezTo>
                      <a:pt x="1151" y="657"/>
                      <a:pt x="1139" y="591"/>
                      <a:pt x="1129" y="526"/>
                    </a:cubicBezTo>
                    <a:cubicBezTo>
                      <a:pt x="1117" y="460"/>
                      <a:pt x="1095" y="394"/>
                      <a:pt x="1074" y="329"/>
                    </a:cubicBezTo>
                    <a:cubicBezTo>
                      <a:pt x="1041" y="197"/>
                      <a:pt x="942" y="77"/>
                      <a:pt x="811" y="44"/>
                    </a:cubicBezTo>
                    <a:cubicBezTo>
                      <a:pt x="800" y="44"/>
                      <a:pt x="778" y="33"/>
                      <a:pt x="767" y="33"/>
                    </a:cubicBezTo>
                    <a:cubicBezTo>
                      <a:pt x="658" y="33"/>
                      <a:pt x="538" y="121"/>
                      <a:pt x="538" y="219"/>
                    </a:cubicBezTo>
                    <a:cubicBezTo>
                      <a:pt x="516" y="99"/>
                      <a:pt x="395" y="0"/>
                      <a:pt x="275" y="0"/>
                    </a:cubicBezTo>
                    <a:close/>
                  </a:path>
                </a:pathLst>
              </a:custGeom>
              <a:solidFill>
                <a:srgbClr val="CDC07A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51"/>
              <p:cNvSpPr/>
              <p:nvPr/>
            </p:nvSpPr>
            <p:spPr>
              <a:xfrm>
                <a:off x="6187031" y="2666276"/>
                <a:ext cx="14232" cy="7923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75" extrusionOk="0">
                    <a:moveTo>
                      <a:pt x="373" y="0"/>
                    </a:moveTo>
                    <a:cubicBezTo>
                      <a:pt x="318" y="22"/>
                      <a:pt x="275" y="55"/>
                      <a:pt x="253" y="110"/>
                    </a:cubicBezTo>
                    <a:cubicBezTo>
                      <a:pt x="263" y="99"/>
                      <a:pt x="263" y="99"/>
                      <a:pt x="275" y="99"/>
                    </a:cubicBezTo>
                    <a:cubicBezTo>
                      <a:pt x="285" y="99"/>
                      <a:pt x="307" y="110"/>
                      <a:pt x="329" y="121"/>
                    </a:cubicBezTo>
                    <a:cubicBezTo>
                      <a:pt x="340" y="121"/>
                      <a:pt x="362" y="131"/>
                      <a:pt x="384" y="131"/>
                    </a:cubicBezTo>
                    <a:cubicBezTo>
                      <a:pt x="438" y="131"/>
                      <a:pt x="460" y="77"/>
                      <a:pt x="494" y="33"/>
                    </a:cubicBezTo>
                    <a:cubicBezTo>
                      <a:pt x="472" y="11"/>
                      <a:pt x="438" y="0"/>
                      <a:pt x="406" y="0"/>
                    </a:cubicBezTo>
                    <a:close/>
                    <a:moveTo>
                      <a:pt x="121" y="187"/>
                    </a:moveTo>
                    <a:cubicBezTo>
                      <a:pt x="110" y="187"/>
                      <a:pt x="88" y="187"/>
                      <a:pt x="78" y="197"/>
                    </a:cubicBezTo>
                    <a:cubicBezTo>
                      <a:pt x="44" y="209"/>
                      <a:pt x="12" y="241"/>
                      <a:pt x="0" y="274"/>
                    </a:cubicBezTo>
                    <a:lnTo>
                      <a:pt x="22" y="274"/>
                    </a:lnTo>
                    <a:cubicBezTo>
                      <a:pt x="88" y="274"/>
                      <a:pt x="143" y="252"/>
                      <a:pt x="187" y="197"/>
                    </a:cubicBezTo>
                    <a:cubicBezTo>
                      <a:pt x="165" y="187"/>
                      <a:pt x="143" y="187"/>
                      <a:pt x="121" y="187"/>
                    </a:cubicBezTo>
                    <a:close/>
                  </a:path>
                </a:pathLst>
              </a:custGeom>
              <a:solidFill>
                <a:srgbClr val="E7C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51"/>
              <p:cNvSpPr/>
              <p:nvPr/>
            </p:nvSpPr>
            <p:spPr>
              <a:xfrm>
                <a:off x="6228027" y="2672903"/>
                <a:ext cx="30654" cy="24316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44" extrusionOk="0">
                    <a:moveTo>
                      <a:pt x="735" y="0"/>
                    </a:moveTo>
                    <a:cubicBezTo>
                      <a:pt x="581" y="77"/>
                      <a:pt x="461" y="208"/>
                      <a:pt x="297" y="263"/>
                    </a:cubicBezTo>
                    <a:cubicBezTo>
                      <a:pt x="319" y="307"/>
                      <a:pt x="341" y="351"/>
                      <a:pt x="373" y="383"/>
                    </a:cubicBezTo>
                    <a:lnTo>
                      <a:pt x="297" y="373"/>
                    </a:lnTo>
                    <a:cubicBezTo>
                      <a:pt x="275" y="339"/>
                      <a:pt x="231" y="318"/>
                      <a:pt x="187" y="318"/>
                    </a:cubicBezTo>
                    <a:cubicBezTo>
                      <a:pt x="165" y="318"/>
                      <a:pt x="132" y="329"/>
                      <a:pt x="110" y="339"/>
                    </a:cubicBezTo>
                    <a:cubicBezTo>
                      <a:pt x="45" y="373"/>
                      <a:pt x="23" y="449"/>
                      <a:pt x="12" y="515"/>
                    </a:cubicBezTo>
                    <a:cubicBezTo>
                      <a:pt x="1" y="602"/>
                      <a:pt x="23" y="701"/>
                      <a:pt x="88" y="745"/>
                    </a:cubicBezTo>
                    <a:cubicBezTo>
                      <a:pt x="110" y="745"/>
                      <a:pt x="132" y="755"/>
                      <a:pt x="144" y="755"/>
                    </a:cubicBezTo>
                    <a:cubicBezTo>
                      <a:pt x="209" y="755"/>
                      <a:pt x="275" y="712"/>
                      <a:pt x="275" y="646"/>
                    </a:cubicBezTo>
                    <a:cubicBezTo>
                      <a:pt x="285" y="745"/>
                      <a:pt x="373" y="811"/>
                      <a:pt x="472" y="833"/>
                    </a:cubicBezTo>
                    <a:cubicBezTo>
                      <a:pt x="504" y="833"/>
                      <a:pt x="526" y="843"/>
                      <a:pt x="560" y="843"/>
                    </a:cubicBezTo>
                    <a:cubicBezTo>
                      <a:pt x="625" y="843"/>
                      <a:pt x="691" y="833"/>
                      <a:pt x="757" y="811"/>
                    </a:cubicBezTo>
                    <a:cubicBezTo>
                      <a:pt x="822" y="799"/>
                      <a:pt x="888" y="789"/>
                      <a:pt x="942" y="755"/>
                    </a:cubicBezTo>
                    <a:cubicBezTo>
                      <a:pt x="964" y="690"/>
                      <a:pt x="998" y="624"/>
                      <a:pt x="1063" y="580"/>
                    </a:cubicBezTo>
                    <a:cubicBezTo>
                      <a:pt x="1063" y="537"/>
                      <a:pt x="1041" y="493"/>
                      <a:pt x="998" y="471"/>
                    </a:cubicBezTo>
                    <a:cubicBezTo>
                      <a:pt x="1019" y="449"/>
                      <a:pt x="1030" y="438"/>
                      <a:pt x="1041" y="417"/>
                    </a:cubicBezTo>
                    <a:cubicBezTo>
                      <a:pt x="954" y="339"/>
                      <a:pt x="899" y="219"/>
                      <a:pt x="899" y="99"/>
                    </a:cubicBezTo>
                    <a:lnTo>
                      <a:pt x="866" y="99"/>
                    </a:lnTo>
                    <a:cubicBezTo>
                      <a:pt x="822" y="99"/>
                      <a:pt x="789" y="110"/>
                      <a:pt x="757" y="132"/>
                    </a:cubicBezTo>
                    <a:cubicBezTo>
                      <a:pt x="757" y="88"/>
                      <a:pt x="757" y="44"/>
                      <a:pt x="735" y="0"/>
                    </a:cubicBezTo>
                    <a:close/>
                  </a:path>
                </a:pathLst>
              </a:custGeom>
              <a:solidFill>
                <a:srgbClr val="EEEA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51"/>
              <p:cNvSpPr/>
              <p:nvPr/>
            </p:nvSpPr>
            <p:spPr>
              <a:xfrm>
                <a:off x="6255166" y="2689612"/>
                <a:ext cx="3515" cy="507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76" extrusionOk="0">
                    <a:moveTo>
                      <a:pt x="121" y="0"/>
                    </a:moveTo>
                    <a:cubicBezTo>
                      <a:pt x="56" y="44"/>
                      <a:pt x="22" y="110"/>
                      <a:pt x="0" y="175"/>
                    </a:cubicBezTo>
                    <a:cubicBezTo>
                      <a:pt x="22" y="165"/>
                      <a:pt x="44" y="154"/>
                      <a:pt x="66" y="132"/>
                    </a:cubicBezTo>
                    <a:cubicBezTo>
                      <a:pt x="99" y="99"/>
                      <a:pt x="121" y="44"/>
                      <a:pt x="121" y="0"/>
                    </a:cubicBezTo>
                    <a:close/>
                  </a:path>
                </a:pathLst>
              </a:custGeom>
              <a:solidFill>
                <a:srgbClr val="DECD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51"/>
              <p:cNvSpPr/>
              <p:nvPr/>
            </p:nvSpPr>
            <p:spPr>
              <a:xfrm>
                <a:off x="6263521" y="2630149"/>
                <a:ext cx="32382" cy="3183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05" extrusionOk="0">
                    <a:moveTo>
                      <a:pt x="261" y="0"/>
                    </a:moveTo>
                    <a:cubicBezTo>
                      <a:pt x="199" y="0"/>
                      <a:pt x="141" y="39"/>
                      <a:pt x="105" y="94"/>
                    </a:cubicBezTo>
                    <a:cubicBezTo>
                      <a:pt x="61" y="149"/>
                      <a:pt x="39" y="225"/>
                      <a:pt x="28" y="302"/>
                    </a:cubicBezTo>
                    <a:cubicBezTo>
                      <a:pt x="19" y="400"/>
                      <a:pt x="25" y="513"/>
                      <a:pt x="87" y="575"/>
                    </a:cubicBezTo>
                    <a:lnTo>
                      <a:pt x="87" y="575"/>
                    </a:lnTo>
                    <a:cubicBezTo>
                      <a:pt x="0" y="706"/>
                      <a:pt x="97" y="896"/>
                      <a:pt x="225" y="991"/>
                    </a:cubicBezTo>
                    <a:cubicBezTo>
                      <a:pt x="325" y="1062"/>
                      <a:pt x="451" y="1104"/>
                      <a:pt x="573" y="1104"/>
                    </a:cubicBezTo>
                    <a:cubicBezTo>
                      <a:pt x="678" y="1104"/>
                      <a:pt x="780" y="1073"/>
                      <a:pt x="860" y="1003"/>
                    </a:cubicBezTo>
                    <a:cubicBezTo>
                      <a:pt x="948" y="926"/>
                      <a:pt x="1002" y="816"/>
                      <a:pt x="1057" y="718"/>
                    </a:cubicBezTo>
                    <a:cubicBezTo>
                      <a:pt x="1090" y="641"/>
                      <a:pt x="1123" y="565"/>
                      <a:pt x="1101" y="499"/>
                    </a:cubicBezTo>
                    <a:cubicBezTo>
                      <a:pt x="1092" y="439"/>
                      <a:pt x="1031" y="386"/>
                      <a:pt x="973" y="386"/>
                    </a:cubicBezTo>
                    <a:cubicBezTo>
                      <a:pt x="957" y="386"/>
                      <a:pt x="941" y="390"/>
                      <a:pt x="926" y="400"/>
                    </a:cubicBezTo>
                    <a:cubicBezTo>
                      <a:pt x="959" y="269"/>
                      <a:pt x="904" y="94"/>
                      <a:pt x="783" y="39"/>
                    </a:cubicBezTo>
                    <a:cubicBezTo>
                      <a:pt x="753" y="24"/>
                      <a:pt x="720" y="17"/>
                      <a:pt x="687" y="17"/>
                    </a:cubicBezTo>
                    <a:cubicBezTo>
                      <a:pt x="577" y="17"/>
                      <a:pt x="466" y="96"/>
                      <a:pt x="466" y="214"/>
                    </a:cubicBezTo>
                    <a:cubicBezTo>
                      <a:pt x="433" y="127"/>
                      <a:pt x="389" y="28"/>
                      <a:pt x="302" y="6"/>
                    </a:cubicBezTo>
                    <a:cubicBezTo>
                      <a:pt x="288" y="2"/>
                      <a:pt x="275" y="0"/>
                      <a:pt x="261" y="0"/>
                    </a:cubicBezTo>
                    <a:close/>
                  </a:path>
                </a:pathLst>
              </a:custGeom>
              <a:solidFill>
                <a:srgbClr val="CDC0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51"/>
              <p:cNvSpPr/>
              <p:nvPr/>
            </p:nvSpPr>
            <p:spPr>
              <a:xfrm>
                <a:off x="6299649" y="2601569"/>
                <a:ext cx="25554" cy="25036"/>
              </a:xfrm>
              <a:custGeom>
                <a:avLst/>
                <a:gdLst/>
                <a:ahLst/>
                <a:cxnLst/>
                <a:rect l="l" t="t" r="r" b="b"/>
                <a:pathLst>
                  <a:path w="887" h="869" extrusionOk="0">
                    <a:moveTo>
                      <a:pt x="626" y="1"/>
                    </a:moveTo>
                    <a:cubicBezTo>
                      <a:pt x="556" y="1"/>
                      <a:pt x="489" y="52"/>
                      <a:pt x="449" y="112"/>
                    </a:cubicBezTo>
                    <a:cubicBezTo>
                      <a:pt x="410" y="160"/>
                      <a:pt x="397" y="227"/>
                      <a:pt x="387" y="295"/>
                    </a:cubicBezTo>
                    <a:lnTo>
                      <a:pt x="387" y="295"/>
                    </a:lnTo>
                    <a:cubicBezTo>
                      <a:pt x="391" y="216"/>
                      <a:pt x="321" y="143"/>
                      <a:pt x="241" y="133"/>
                    </a:cubicBezTo>
                    <a:cubicBezTo>
                      <a:pt x="235" y="132"/>
                      <a:pt x="228" y="132"/>
                      <a:pt x="221" y="132"/>
                    </a:cubicBezTo>
                    <a:cubicBezTo>
                      <a:pt x="149" y="132"/>
                      <a:pt x="73" y="184"/>
                      <a:pt x="33" y="253"/>
                    </a:cubicBezTo>
                    <a:cubicBezTo>
                      <a:pt x="1" y="331"/>
                      <a:pt x="1" y="429"/>
                      <a:pt x="33" y="506"/>
                    </a:cubicBezTo>
                    <a:cubicBezTo>
                      <a:pt x="58" y="563"/>
                      <a:pt x="95" y="620"/>
                      <a:pt x="148" y="655"/>
                    </a:cubicBezTo>
                    <a:lnTo>
                      <a:pt x="148" y="655"/>
                    </a:lnTo>
                    <a:cubicBezTo>
                      <a:pt x="140" y="754"/>
                      <a:pt x="241" y="847"/>
                      <a:pt x="351" y="867"/>
                    </a:cubicBezTo>
                    <a:cubicBezTo>
                      <a:pt x="361" y="868"/>
                      <a:pt x="371" y="868"/>
                      <a:pt x="381" y="868"/>
                    </a:cubicBezTo>
                    <a:cubicBezTo>
                      <a:pt x="482" y="868"/>
                      <a:pt x="589" y="818"/>
                      <a:pt x="679" y="768"/>
                    </a:cubicBezTo>
                    <a:cubicBezTo>
                      <a:pt x="723" y="757"/>
                      <a:pt x="756" y="735"/>
                      <a:pt x="789" y="703"/>
                    </a:cubicBezTo>
                    <a:cubicBezTo>
                      <a:pt x="887" y="593"/>
                      <a:pt x="865" y="418"/>
                      <a:pt x="833" y="275"/>
                    </a:cubicBezTo>
                    <a:cubicBezTo>
                      <a:pt x="811" y="166"/>
                      <a:pt x="756" y="24"/>
                      <a:pt x="646" y="2"/>
                    </a:cubicBezTo>
                    <a:cubicBezTo>
                      <a:pt x="639" y="1"/>
                      <a:pt x="633" y="1"/>
                      <a:pt x="626" y="1"/>
                    </a:cubicBezTo>
                    <a:close/>
                  </a:path>
                </a:pathLst>
              </a:custGeom>
              <a:solidFill>
                <a:srgbClr val="CDC0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51"/>
              <p:cNvSpPr/>
              <p:nvPr/>
            </p:nvSpPr>
            <p:spPr>
              <a:xfrm>
                <a:off x="6330879" y="2576764"/>
                <a:ext cx="24316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094" extrusionOk="0">
                    <a:moveTo>
                      <a:pt x="357" y="0"/>
                    </a:moveTo>
                    <a:cubicBezTo>
                      <a:pt x="266" y="0"/>
                      <a:pt x="177" y="61"/>
                      <a:pt x="131" y="151"/>
                    </a:cubicBezTo>
                    <a:cubicBezTo>
                      <a:pt x="77" y="250"/>
                      <a:pt x="66" y="370"/>
                      <a:pt x="77" y="479"/>
                    </a:cubicBezTo>
                    <a:cubicBezTo>
                      <a:pt x="77" y="523"/>
                      <a:pt x="77" y="567"/>
                      <a:pt x="99" y="600"/>
                    </a:cubicBezTo>
                    <a:cubicBezTo>
                      <a:pt x="115" y="624"/>
                      <a:pt x="142" y="642"/>
                      <a:pt x="168" y="642"/>
                    </a:cubicBezTo>
                    <a:cubicBezTo>
                      <a:pt x="174" y="642"/>
                      <a:pt x="180" y="641"/>
                      <a:pt x="185" y="639"/>
                    </a:cubicBezTo>
                    <a:lnTo>
                      <a:pt x="185" y="639"/>
                    </a:lnTo>
                    <a:lnTo>
                      <a:pt x="44" y="710"/>
                    </a:lnTo>
                    <a:cubicBezTo>
                      <a:pt x="0" y="830"/>
                      <a:pt x="99" y="939"/>
                      <a:pt x="187" y="1005"/>
                    </a:cubicBezTo>
                    <a:cubicBezTo>
                      <a:pt x="263" y="1054"/>
                      <a:pt x="357" y="1094"/>
                      <a:pt x="444" y="1094"/>
                    </a:cubicBezTo>
                    <a:cubicBezTo>
                      <a:pt x="494" y="1094"/>
                      <a:pt x="541" y="1081"/>
                      <a:pt x="581" y="1049"/>
                    </a:cubicBezTo>
                    <a:cubicBezTo>
                      <a:pt x="657" y="1005"/>
                      <a:pt x="690" y="917"/>
                      <a:pt x="723" y="841"/>
                    </a:cubicBezTo>
                    <a:cubicBezTo>
                      <a:pt x="788" y="676"/>
                      <a:pt x="844" y="491"/>
                      <a:pt x="788" y="326"/>
                    </a:cubicBezTo>
                    <a:cubicBezTo>
                      <a:pt x="766" y="260"/>
                      <a:pt x="712" y="195"/>
                      <a:pt x="646" y="173"/>
                    </a:cubicBezTo>
                    <a:cubicBezTo>
                      <a:pt x="636" y="170"/>
                      <a:pt x="626" y="168"/>
                      <a:pt x="615" y="168"/>
                    </a:cubicBezTo>
                    <a:cubicBezTo>
                      <a:pt x="591" y="168"/>
                      <a:pt x="566" y="176"/>
                      <a:pt x="546" y="190"/>
                    </a:cubicBezTo>
                    <a:lnTo>
                      <a:pt x="546" y="190"/>
                    </a:lnTo>
                    <a:cubicBezTo>
                      <a:pt x="555" y="113"/>
                      <a:pt x="502" y="25"/>
                      <a:pt x="416" y="9"/>
                    </a:cubicBezTo>
                    <a:cubicBezTo>
                      <a:pt x="397" y="3"/>
                      <a:pt x="377" y="0"/>
                      <a:pt x="357" y="0"/>
                    </a:cubicBezTo>
                    <a:close/>
                  </a:path>
                </a:pathLst>
              </a:custGeom>
              <a:solidFill>
                <a:srgbClr val="FFF6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51"/>
              <p:cNvSpPr/>
              <p:nvPr/>
            </p:nvSpPr>
            <p:spPr>
              <a:xfrm>
                <a:off x="6428343" y="2706351"/>
                <a:ext cx="34399" cy="3535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1227" extrusionOk="0">
                    <a:moveTo>
                      <a:pt x="395" y="0"/>
                    </a:moveTo>
                    <a:cubicBezTo>
                      <a:pt x="296" y="11"/>
                      <a:pt x="198" y="88"/>
                      <a:pt x="154" y="186"/>
                    </a:cubicBezTo>
                    <a:cubicBezTo>
                      <a:pt x="99" y="273"/>
                      <a:pt x="77" y="383"/>
                      <a:pt x="66" y="482"/>
                    </a:cubicBezTo>
                    <a:cubicBezTo>
                      <a:pt x="44" y="569"/>
                      <a:pt x="33" y="657"/>
                      <a:pt x="11" y="745"/>
                    </a:cubicBezTo>
                    <a:cubicBezTo>
                      <a:pt x="11" y="788"/>
                      <a:pt x="1" y="832"/>
                      <a:pt x="1" y="865"/>
                    </a:cubicBezTo>
                    <a:cubicBezTo>
                      <a:pt x="44" y="865"/>
                      <a:pt x="88" y="854"/>
                      <a:pt x="132" y="843"/>
                    </a:cubicBezTo>
                    <a:lnTo>
                      <a:pt x="176" y="843"/>
                    </a:lnTo>
                    <a:cubicBezTo>
                      <a:pt x="296" y="843"/>
                      <a:pt x="405" y="886"/>
                      <a:pt x="460" y="985"/>
                    </a:cubicBezTo>
                    <a:cubicBezTo>
                      <a:pt x="493" y="1040"/>
                      <a:pt x="493" y="1105"/>
                      <a:pt x="537" y="1149"/>
                    </a:cubicBezTo>
                    <a:cubicBezTo>
                      <a:pt x="570" y="1182"/>
                      <a:pt x="602" y="1182"/>
                      <a:pt x="646" y="1182"/>
                    </a:cubicBezTo>
                    <a:cubicBezTo>
                      <a:pt x="679" y="1182"/>
                      <a:pt x="712" y="1182"/>
                      <a:pt x="745" y="1171"/>
                    </a:cubicBezTo>
                    <a:cubicBezTo>
                      <a:pt x="778" y="1171"/>
                      <a:pt x="811" y="1161"/>
                      <a:pt x="843" y="1161"/>
                    </a:cubicBezTo>
                    <a:cubicBezTo>
                      <a:pt x="876" y="1161"/>
                      <a:pt x="920" y="1171"/>
                      <a:pt x="942" y="1193"/>
                    </a:cubicBezTo>
                    <a:lnTo>
                      <a:pt x="975" y="1226"/>
                    </a:lnTo>
                    <a:cubicBezTo>
                      <a:pt x="996" y="1215"/>
                      <a:pt x="1018" y="1215"/>
                      <a:pt x="1030" y="1204"/>
                    </a:cubicBezTo>
                    <a:cubicBezTo>
                      <a:pt x="1095" y="1171"/>
                      <a:pt x="1161" y="1117"/>
                      <a:pt x="1172" y="1040"/>
                    </a:cubicBezTo>
                    <a:cubicBezTo>
                      <a:pt x="1194" y="964"/>
                      <a:pt x="1139" y="886"/>
                      <a:pt x="1074" y="843"/>
                    </a:cubicBezTo>
                    <a:cubicBezTo>
                      <a:pt x="1008" y="788"/>
                      <a:pt x="920" y="777"/>
                      <a:pt x="843" y="766"/>
                    </a:cubicBezTo>
                    <a:cubicBezTo>
                      <a:pt x="920" y="701"/>
                      <a:pt x="986" y="613"/>
                      <a:pt x="986" y="514"/>
                    </a:cubicBezTo>
                    <a:cubicBezTo>
                      <a:pt x="986" y="416"/>
                      <a:pt x="920" y="317"/>
                      <a:pt x="821" y="295"/>
                    </a:cubicBezTo>
                    <a:cubicBezTo>
                      <a:pt x="811" y="285"/>
                      <a:pt x="799" y="285"/>
                      <a:pt x="778" y="285"/>
                    </a:cubicBezTo>
                    <a:cubicBezTo>
                      <a:pt x="701" y="285"/>
                      <a:pt x="614" y="339"/>
                      <a:pt x="602" y="427"/>
                    </a:cubicBezTo>
                    <a:cubicBezTo>
                      <a:pt x="559" y="350"/>
                      <a:pt x="614" y="263"/>
                      <a:pt x="614" y="175"/>
                    </a:cubicBezTo>
                    <a:cubicBezTo>
                      <a:pt x="570" y="131"/>
                      <a:pt x="537" y="88"/>
                      <a:pt x="515" y="32"/>
                    </a:cubicBezTo>
                    <a:cubicBezTo>
                      <a:pt x="482" y="11"/>
                      <a:pt x="449" y="0"/>
                      <a:pt x="417" y="0"/>
                    </a:cubicBezTo>
                    <a:close/>
                  </a:path>
                </a:pathLst>
              </a:custGeom>
              <a:solidFill>
                <a:srgbClr val="E7D4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51"/>
              <p:cNvSpPr/>
              <p:nvPr/>
            </p:nvSpPr>
            <p:spPr>
              <a:xfrm>
                <a:off x="6468735" y="2738820"/>
                <a:ext cx="22731" cy="26217"/>
              </a:xfrm>
              <a:custGeom>
                <a:avLst/>
                <a:gdLst/>
                <a:ahLst/>
                <a:cxnLst/>
                <a:rect l="l" t="t" r="r" b="b"/>
                <a:pathLst>
                  <a:path w="789" h="910" extrusionOk="0">
                    <a:moveTo>
                      <a:pt x="580" y="0"/>
                    </a:moveTo>
                    <a:cubicBezTo>
                      <a:pt x="482" y="0"/>
                      <a:pt x="394" y="88"/>
                      <a:pt x="372" y="187"/>
                    </a:cubicBezTo>
                    <a:cubicBezTo>
                      <a:pt x="339" y="154"/>
                      <a:pt x="307" y="132"/>
                      <a:pt x="263" y="132"/>
                    </a:cubicBezTo>
                    <a:lnTo>
                      <a:pt x="251" y="132"/>
                    </a:lnTo>
                    <a:cubicBezTo>
                      <a:pt x="153" y="143"/>
                      <a:pt x="98" y="231"/>
                      <a:pt x="54" y="307"/>
                    </a:cubicBezTo>
                    <a:cubicBezTo>
                      <a:pt x="22" y="384"/>
                      <a:pt x="0" y="460"/>
                      <a:pt x="0" y="537"/>
                    </a:cubicBezTo>
                    <a:cubicBezTo>
                      <a:pt x="0" y="613"/>
                      <a:pt x="44" y="690"/>
                      <a:pt x="110" y="723"/>
                    </a:cubicBezTo>
                    <a:lnTo>
                      <a:pt x="153" y="712"/>
                    </a:lnTo>
                    <a:cubicBezTo>
                      <a:pt x="153" y="789"/>
                      <a:pt x="186" y="854"/>
                      <a:pt x="241" y="909"/>
                    </a:cubicBezTo>
                    <a:cubicBezTo>
                      <a:pt x="350" y="844"/>
                      <a:pt x="427" y="734"/>
                      <a:pt x="394" y="625"/>
                    </a:cubicBezTo>
                    <a:lnTo>
                      <a:pt x="394" y="625"/>
                    </a:lnTo>
                    <a:cubicBezTo>
                      <a:pt x="460" y="657"/>
                      <a:pt x="514" y="690"/>
                      <a:pt x="580" y="723"/>
                    </a:cubicBezTo>
                    <a:cubicBezTo>
                      <a:pt x="613" y="581"/>
                      <a:pt x="558" y="438"/>
                      <a:pt x="591" y="307"/>
                    </a:cubicBezTo>
                    <a:cubicBezTo>
                      <a:pt x="613" y="219"/>
                      <a:pt x="701" y="143"/>
                      <a:pt x="788" y="132"/>
                    </a:cubicBezTo>
                    <a:cubicBezTo>
                      <a:pt x="745" y="55"/>
                      <a:pt x="667" y="0"/>
                      <a:pt x="580" y="0"/>
                    </a:cubicBezTo>
                    <a:close/>
                  </a:path>
                </a:pathLst>
              </a:custGeom>
              <a:solidFill>
                <a:srgbClr val="E7D4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51"/>
              <p:cNvSpPr/>
              <p:nvPr/>
            </p:nvSpPr>
            <p:spPr>
              <a:xfrm>
                <a:off x="6468101" y="2706120"/>
                <a:ext cx="30596" cy="28666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995" extrusionOk="0">
                    <a:moveTo>
                      <a:pt x="639" y="0"/>
                    </a:moveTo>
                    <a:cubicBezTo>
                      <a:pt x="619" y="0"/>
                      <a:pt x="599" y="3"/>
                      <a:pt x="580" y="8"/>
                    </a:cubicBezTo>
                    <a:cubicBezTo>
                      <a:pt x="521" y="28"/>
                      <a:pt x="471" y="67"/>
                      <a:pt x="436" y="116"/>
                    </a:cubicBezTo>
                    <a:lnTo>
                      <a:pt x="436" y="116"/>
                    </a:lnTo>
                    <a:cubicBezTo>
                      <a:pt x="401" y="75"/>
                      <a:pt x="349" y="56"/>
                      <a:pt x="299" y="56"/>
                    </a:cubicBezTo>
                    <a:cubicBezTo>
                      <a:pt x="270" y="56"/>
                      <a:pt x="243" y="62"/>
                      <a:pt x="219" y="74"/>
                    </a:cubicBezTo>
                    <a:cubicBezTo>
                      <a:pt x="142" y="106"/>
                      <a:pt x="98" y="183"/>
                      <a:pt x="66" y="249"/>
                    </a:cubicBezTo>
                    <a:cubicBezTo>
                      <a:pt x="0" y="402"/>
                      <a:pt x="22" y="588"/>
                      <a:pt x="120" y="719"/>
                    </a:cubicBezTo>
                    <a:lnTo>
                      <a:pt x="153" y="719"/>
                    </a:lnTo>
                    <a:cubicBezTo>
                      <a:pt x="153" y="873"/>
                      <a:pt x="317" y="993"/>
                      <a:pt x="470" y="993"/>
                    </a:cubicBezTo>
                    <a:cubicBezTo>
                      <a:pt x="480" y="994"/>
                      <a:pt x="490" y="994"/>
                      <a:pt x="499" y="994"/>
                    </a:cubicBezTo>
                    <a:cubicBezTo>
                      <a:pt x="642" y="994"/>
                      <a:pt x="775" y="924"/>
                      <a:pt x="908" y="862"/>
                    </a:cubicBezTo>
                    <a:cubicBezTo>
                      <a:pt x="974" y="829"/>
                      <a:pt x="1051" y="774"/>
                      <a:pt x="1051" y="697"/>
                    </a:cubicBezTo>
                    <a:cubicBezTo>
                      <a:pt x="1062" y="621"/>
                      <a:pt x="985" y="577"/>
                      <a:pt x="952" y="512"/>
                    </a:cubicBezTo>
                    <a:cubicBezTo>
                      <a:pt x="898" y="402"/>
                      <a:pt x="930" y="281"/>
                      <a:pt x="898" y="172"/>
                    </a:cubicBezTo>
                    <a:cubicBezTo>
                      <a:pt x="851" y="71"/>
                      <a:pt x="744" y="0"/>
                      <a:pt x="639" y="0"/>
                    </a:cubicBezTo>
                    <a:close/>
                  </a:path>
                </a:pathLst>
              </a:custGeom>
              <a:solidFill>
                <a:srgbClr val="CDC0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51"/>
              <p:cNvSpPr/>
              <p:nvPr/>
            </p:nvSpPr>
            <p:spPr>
              <a:xfrm>
                <a:off x="6251997" y="2748903"/>
                <a:ext cx="19591" cy="2748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954" extrusionOk="0">
                    <a:moveTo>
                      <a:pt x="351" y="1"/>
                    </a:moveTo>
                    <a:cubicBezTo>
                      <a:pt x="253" y="1"/>
                      <a:pt x="198" y="110"/>
                      <a:pt x="187" y="209"/>
                    </a:cubicBezTo>
                    <a:cubicBezTo>
                      <a:pt x="176" y="307"/>
                      <a:pt x="198" y="417"/>
                      <a:pt x="154" y="504"/>
                    </a:cubicBezTo>
                    <a:cubicBezTo>
                      <a:pt x="110" y="581"/>
                      <a:pt x="34" y="636"/>
                      <a:pt x="12" y="713"/>
                    </a:cubicBezTo>
                    <a:cubicBezTo>
                      <a:pt x="1" y="745"/>
                      <a:pt x="1" y="778"/>
                      <a:pt x="1" y="822"/>
                    </a:cubicBezTo>
                    <a:cubicBezTo>
                      <a:pt x="23" y="811"/>
                      <a:pt x="45" y="811"/>
                      <a:pt x="78" y="811"/>
                    </a:cubicBezTo>
                    <a:cubicBezTo>
                      <a:pt x="198" y="811"/>
                      <a:pt x="319" y="866"/>
                      <a:pt x="395" y="954"/>
                    </a:cubicBezTo>
                    <a:cubicBezTo>
                      <a:pt x="363" y="855"/>
                      <a:pt x="363" y="745"/>
                      <a:pt x="417" y="658"/>
                    </a:cubicBezTo>
                    <a:cubicBezTo>
                      <a:pt x="461" y="603"/>
                      <a:pt x="526" y="559"/>
                      <a:pt x="603" y="559"/>
                    </a:cubicBezTo>
                    <a:cubicBezTo>
                      <a:pt x="625" y="559"/>
                      <a:pt x="658" y="570"/>
                      <a:pt x="680" y="581"/>
                    </a:cubicBezTo>
                    <a:cubicBezTo>
                      <a:pt x="570" y="516"/>
                      <a:pt x="516" y="373"/>
                      <a:pt x="570" y="263"/>
                    </a:cubicBezTo>
                    <a:cubicBezTo>
                      <a:pt x="570" y="253"/>
                      <a:pt x="582" y="242"/>
                      <a:pt x="582" y="231"/>
                    </a:cubicBezTo>
                    <a:cubicBezTo>
                      <a:pt x="516" y="132"/>
                      <a:pt x="472" y="1"/>
                      <a:pt x="351" y="1"/>
                    </a:cubicBezTo>
                    <a:close/>
                  </a:path>
                </a:pathLst>
              </a:custGeom>
              <a:solidFill>
                <a:srgbClr val="EEEA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51"/>
              <p:cNvSpPr/>
              <p:nvPr/>
            </p:nvSpPr>
            <p:spPr>
              <a:xfrm>
                <a:off x="6215409" y="2723666"/>
                <a:ext cx="29674" cy="37453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300" extrusionOk="0">
                    <a:moveTo>
                      <a:pt x="319" y="1"/>
                    </a:moveTo>
                    <a:cubicBezTo>
                      <a:pt x="220" y="12"/>
                      <a:pt x="132" y="78"/>
                      <a:pt x="100" y="176"/>
                    </a:cubicBezTo>
                    <a:cubicBezTo>
                      <a:pt x="67" y="264"/>
                      <a:pt x="88" y="373"/>
                      <a:pt x="154" y="450"/>
                    </a:cubicBezTo>
                    <a:lnTo>
                      <a:pt x="220" y="363"/>
                    </a:lnTo>
                    <a:lnTo>
                      <a:pt x="220" y="363"/>
                    </a:lnTo>
                    <a:cubicBezTo>
                      <a:pt x="132" y="483"/>
                      <a:pt x="45" y="614"/>
                      <a:pt x="34" y="767"/>
                    </a:cubicBezTo>
                    <a:cubicBezTo>
                      <a:pt x="1" y="976"/>
                      <a:pt x="132" y="1183"/>
                      <a:pt x="329" y="1260"/>
                    </a:cubicBezTo>
                    <a:cubicBezTo>
                      <a:pt x="386" y="1287"/>
                      <a:pt x="447" y="1299"/>
                      <a:pt x="509" y="1299"/>
                    </a:cubicBezTo>
                    <a:cubicBezTo>
                      <a:pt x="651" y="1299"/>
                      <a:pt x="796" y="1232"/>
                      <a:pt x="888" y="1118"/>
                    </a:cubicBezTo>
                    <a:cubicBezTo>
                      <a:pt x="1019" y="964"/>
                      <a:pt x="1030" y="713"/>
                      <a:pt x="921" y="538"/>
                    </a:cubicBezTo>
                    <a:cubicBezTo>
                      <a:pt x="850" y="432"/>
                      <a:pt x="730" y="347"/>
                      <a:pt x="606" y="347"/>
                    </a:cubicBezTo>
                    <a:cubicBezTo>
                      <a:pt x="576" y="347"/>
                      <a:pt x="546" y="352"/>
                      <a:pt x="516" y="363"/>
                    </a:cubicBezTo>
                    <a:cubicBezTo>
                      <a:pt x="614" y="231"/>
                      <a:pt x="494" y="1"/>
                      <a:pt x="319" y="1"/>
                    </a:cubicBezTo>
                    <a:close/>
                  </a:path>
                </a:pathLst>
              </a:custGeom>
              <a:solidFill>
                <a:srgbClr val="FFF6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51"/>
              <p:cNvSpPr/>
              <p:nvPr/>
            </p:nvSpPr>
            <p:spPr>
              <a:xfrm>
                <a:off x="6118607" y="2742594"/>
                <a:ext cx="29040" cy="16134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560" extrusionOk="0">
                    <a:moveTo>
                      <a:pt x="942" y="263"/>
                    </a:moveTo>
                    <a:cubicBezTo>
                      <a:pt x="908" y="307"/>
                      <a:pt x="886" y="351"/>
                      <a:pt x="865" y="384"/>
                    </a:cubicBezTo>
                    <a:lnTo>
                      <a:pt x="898" y="384"/>
                    </a:lnTo>
                    <a:cubicBezTo>
                      <a:pt x="930" y="384"/>
                      <a:pt x="974" y="384"/>
                      <a:pt x="1007" y="406"/>
                    </a:cubicBezTo>
                    <a:cubicBezTo>
                      <a:pt x="985" y="351"/>
                      <a:pt x="964" y="307"/>
                      <a:pt x="942" y="263"/>
                    </a:cubicBezTo>
                    <a:close/>
                    <a:moveTo>
                      <a:pt x="241" y="1"/>
                    </a:moveTo>
                    <a:cubicBezTo>
                      <a:pt x="131" y="34"/>
                      <a:pt x="76" y="176"/>
                      <a:pt x="54" y="297"/>
                    </a:cubicBezTo>
                    <a:cubicBezTo>
                      <a:pt x="32" y="373"/>
                      <a:pt x="11" y="450"/>
                      <a:pt x="0" y="516"/>
                    </a:cubicBezTo>
                    <a:lnTo>
                      <a:pt x="0" y="526"/>
                    </a:lnTo>
                    <a:cubicBezTo>
                      <a:pt x="22" y="548"/>
                      <a:pt x="54" y="559"/>
                      <a:pt x="88" y="559"/>
                    </a:cubicBezTo>
                    <a:cubicBezTo>
                      <a:pt x="153" y="559"/>
                      <a:pt x="219" y="526"/>
                      <a:pt x="251" y="461"/>
                    </a:cubicBezTo>
                    <a:cubicBezTo>
                      <a:pt x="307" y="362"/>
                      <a:pt x="273" y="220"/>
                      <a:pt x="186" y="132"/>
                    </a:cubicBezTo>
                    <a:cubicBezTo>
                      <a:pt x="219" y="110"/>
                      <a:pt x="251" y="100"/>
                      <a:pt x="285" y="100"/>
                    </a:cubicBezTo>
                    <a:lnTo>
                      <a:pt x="329" y="100"/>
                    </a:lnTo>
                    <a:cubicBezTo>
                      <a:pt x="285" y="78"/>
                      <a:pt x="251" y="44"/>
                      <a:pt x="241" y="1"/>
                    </a:cubicBezTo>
                    <a:close/>
                  </a:path>
                </a:pathLst>
              </a:custGeom>
              <a:solidFill>
                <a:srgbClr val="EEEA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51"/>
              <p:cNvSpPr/>
              <p:nvPr/>
            </p:nvSpPr>
            <p:spPr>
              <a:xfrm>
                <a:off x="6285446" y="2712920"/>
                <a:ext cx="35984" cy="32094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1114" extrusionOk="0">
                    <a:moveTo>
                      <a:pt x="587" y="0"/>
                    </a:moveTo>
                    <a:cubicBezTo>
                      <a:pt x="544" y="0"/>
                      <a:pt x="503" y="14"/>
                      <a:pt x="472" y="45"/>
                    </a:cubicBezTo>
                    <a:cubicBezTo>
                      <a:pt x="438" y="79"/>
                      <a:pt x="416" y="111"/>
                      <a:pt x="406" y="155"/>
                    </a:cubicBezTo>
                    <a:cubicBezTo>
                      <a:pt x="385" y="227"/>
                      <a:pt x="377" y="302"/>
                      <a:pt x="380" y="374"/>
                    </a:cubicBezTo>
                    <a:lnTo>
                      <a:pt x="380" y="374"/>
                    </a:lnTo>
                    <a:cubicBezTo>
                      <a:pt x="278" y="377"/>
                      <a:pt x="171" y="390"/>
                      <a:pt x="99" y="461"/>
                    </a:cubicBezTo>
                    <a:cubicBezTo>
                      <a:pt x="22" y="527"/>
                      <a:pt x="0" y="648"/>
                      <a:pt x="0" y="757"/>
                    </a:cubicBezTo>
                    <a:cubicBezTo>
                      <a:pt x="0" y="845"/>
                      <a:pt x="12" y="933"/>
                      <a:pt x="56" y="1009"/>
                    </a:cubicBezTo>
                    <a:cubicBezTo>
                      <a:pt x="100" y="1072"/>
                      <a:pt x="168" y="1113"/>
                      <a:pt x="240" y="1113"/>
                    </a:cubicBezTo>
                    <a:cubicBezTo>
                      <a:pt x="255" y="1113"/>
                      <a:pt x="270" y="1112"/>
                      <a:pt x="285" y="1108"/>
                    </a:cubicBezTo>
                    <a:cubicBezTo>
                      <a:pt x="362" y="1074"/>
                      <a:pt x="416" y="998"/>
                      <a:pt x="494" y="998"/>
                    </a:cubicBezTo>
                    <a:cubicBezTo>
                      <a:pt x="526" y="998"/>
                      <a:pt x="570" y="1009"/>
                      <a:pt x="603" y="1031"/>
                    </a:cubicBezTo>
                    <a:cubicBezTo>
                      <a:pt x="692" y="1068"/>
                      <a:pt x="785" y="1100"/>
                      <a:pt x="877" y="1100"/>
                    </a:cubicBezTo>
                    <a:cubicBezTo>
                      <a:pt x="921" y="1100"/>
                      <a:pt x="965" y="1092"/>
                      <a:pt x="1008" y="1074"/>
                    </a:cubicBezTo>
                    <a:cubicBezTo>
                      <a:pt x="1139" y="1020"/>
                      <a:pt x="1227" y="834"/>
                      <a:pt x="1117" y="736"/>
                    </a:cubicBezTo>
                    <a:cubicBezTo>
                      <a:pt x="1172" y="658"/>
                      <a:pt x="1205" y="560"/>
                      <a:pt x="1227" y="473"/>
                    </a:cubicBezTo>
                    <a:cubicBezTo>
                      <a:pt x="1249" y="363"/>
                      <a:pt x="1227" y="232"/>
                      <a:pt x="1139" y="166"/>
                    </a:cubicBezTo>
                    <a:cubicBezTo>
                      <a:pt x="1111" y="145"/>
                      <a:pt x="1075" y="135"/>
                      <a:pt x="1039" y="135"/>
                    </a:cubicBezTo>
                    <a:cubicBezTo>
                      <a:pt x="963" y="135"/>
                      <a:pt x="888" y="179"/>
                      <a:pt x="888" y="254"/>
                    </a:cubicBezTo>
                    <a:cubicBezTo>
                      <a:pt x="844" y="177"/>
                      <a:pt x="800" y="100"/>
                      <a:pt x="723" y="45"/>
                    </a:cubicBezTo>
                    <a:cubicBezTo>
                      <a:pt x="683" y="17"/>
                      <a:pt x="634" y="0"/>
                      <a:pt x="587" y="0"/>
                    </a:cubicBezTo>
                    <a:close/>
                  </a:path>
                </a:pathLst>
              </a:custGeom>
              <a:solidFill>
                <a:srgbClr val="FFF6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51"/>
              <p:cNvSpPr/>
              <p:nvPr/>
            </p:nvSpPr>
            <p:spPr>
              <a:xfrm>
                <a:off x="6375996" y="2684859"/>
                <a:ext cx="37251" cy="36128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54" extrusionOk="0">
                    <a:moveTo>
                      <a:pt x="678" y="1"/>
                    </a:moveTo>
                    <a:cubicBezTo>
                      <a:pt x="574" y="1"/>
                      <a:pt x="466" y="76"/>
                      <a:pt x="394" y="165"/>
                    </a:cubicBezTo>
                    <a:cubicBezTo>
                      <a:pt x="381" y="185"/>
                      <a:pt x="371" y="207"/>
                      <a:pt x="365" y="229"/>
                    </a:cubicBezTo>
                    <a:lnTo>
                      <a:pt x="365" y="229"/>
                    </a:lnTo>
                    <a:cubicBezTo>
                      <a:pt x="357" y="225"/>
                      <a:pt x="349" y="222"/>
                      <a:pt x="339" y="220"/>
                    </a:cubicBezTo>
                    <a:cubicBezTo>
                      <a:pt x="327" y="216"/>
                      <a:pt x="315" y="213"/>
                      <a:pt x="302" y="213"/>
                    </a:cubicBezTo>
                    <a:cubicBezTo>
                      <a:pt x="257" y="213"/>
                      <a:pt x="209" y="241"/>
                      <a:pt x="175" y="275"/>
                    </a:cubicBezTo>
                    <a:cubicBezTo>
                      <a:pt x="11" y="418"/>
                      <a:pt x="0" y="691"/>
                      <a:pt x="132" y="844"/>
                    </a:cubicBezTo>
                    <a:cubicBezTo>
                      <a:pt x="132" y="943"/>
                      <a:pt x="186" y="1031"/>
                      <a:pt x="263" y="1085"/>
                    </a:cubicBezTo>
                    <a:cubicBezTo>
                      <a:pt x="329" y="1140"/>
                      <a:pt x="416" y="1162"/>
                      <a:pt x="504" y="1194"/>
                    </a:cubicBezTo>
                    <a:cubicBezTo>
                      <a:pt x="591" y="1226"/>
                      <a:pt x="688" y="1253"/>
                      <a:pt x="780" y="1253"/>
                    </a:cubicBezTo>
                    <a:cubicBezTo>
                      <a:pt x="850" y="1253"/>
                      <a:pt x="917" y="1237"/>
                      <a:pt x="974" y="1194"/>
                    </a:cubicBezTo>
                    <a:cubicBezTo>
                      <a:pt x="996" y="1173"/>
                      <a:pt x="1029" y="1140"/>
                      <a:pt x="1029" y="1107"/>
                    </a:cubicBezTo>
                    <a:cubicBezTo>
                      <a:pt x="1040" y="1074"/>
                      <a:pt x="1029" y="1041"/>
                      <a:pt x="1029" y="1019"/>
                    </a:cubicBezTo>
                    <a:cubicBezTo>
                      <a:pt x="1040" y="877"/>
                      <a:pt x="1237" y="822"/>
                      <a:pt x="1270" y="691"/>
                    </a:cubicBezTo>
                    <a:cubicBezTo>
                      <a:pt x="1292" y="615"/>
                      <a:pt x="1248" y="527"/>
                      <a:pt x="1193" y="472"/>
                    </a:cubicBezTo>
                    <a:cubicBezTo>
                      <a:pt x="1139" y="418"/>
                      <a:pt x="1073" y="374"/>
                      <a:pt x="1018" y="319"/>
                    </a:cubicBezTo>
                    <a:cubicBezTo>
                      <a:pt x="930" y="209"/>
                      <a:pt x="876" y="56"/>
                      <a:pt x="745" y="12"/>
                    </a:cubicBezTo>
                    <a:cubicBezTo>
                      <a:pt x="723" y="4"/>
                      <a:pt x="700" y="1"/>
                      <a:pt x="678" y="1"/>
                    </a:cubicBezTo>
                    <a:close/>
                  </a:path>
                </a:pathLst>
              </a:custGeom>
              <a:solidFill>
                <a:srgbClr val="FFF6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51"/>
              <p:cNvSpPr/>
              <p:nvPr/>
            </p:nvSpPr>
            <p:spPr>
              <a:xfrm>
                <a:off x="6421717" y="2635738"/>
                <a:ext cx="2748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109" extrusionOk="0">
                    <a:moveTo>
                      <a:pt x="399" y="0"/>
                    </a:moveTo>
                    <a:cubicBezTo>
                      <a:pt x="334" y="0"/>
                      <a:pt x="266" y="24"/>
                      <a:pt x="219" y="64"/>
                    </a:cubicBezTo>
                    <a:cubicBezTo>
                      <a:pt x="132" y="140"/>
                      <a:pt x="110" y="261"/>
                      <a:pt x="143" y="371"/>
                    </a:cubicBezTo>
                    <a:lnTo>
                      <a:pt x="154" y="381"/>
                    </a:lnTo>
                    <a:cubicBezTo>
                      <a:pt x="44" y="447"/>
                      <a:pt x="0" y="578"/>
                      <a:pt x="22" y="710"/>
                    </a:cubicBezTo>
                    <a:cubicBezTo>
                      <a:pt x="44" y="831"/>
                      <a:pt x="121" y="940"/>
                      <a:pt x="231" y="1016"/>
                    </a:cubicBezTo>
                    <a:cubicBezTo>
                      <a:pt x="318" y="1075"/>
                      <a:pt x="425" y="1109"/>
                      <a:pt x="529" y="1109"/>
                    </a:cubicBezTo>
                    <a:cubicBezTo>
                      <a:pt x="619" y="1109"/>
                      <a:pt x="707" y="1083"/>
                      <a:pt x="778" y="1028"/>
                    </a:cubicBezTo>
                    <a:cubicBezTo>
                      <a:pt x="909" y="918"/>
                      <a:pt x="942" y="743"/>
                      <a:pt x="942" y="578"/>
                    </a:cubicBezTo>
                    <a:cubicBezTo>
                      <a:pt x="953" y="458"/>
                      <a:pt x="942" y="337"/>
                      <a:pt x="854" y="261"/>
                    </a:cubicBezTo>
                    <a:cubicBezTo>
                      <a:pt x="824" y="231"/>
                      <a:pt x="778" y="216"/>
                      <a:pt x="733" y="216"/>
                    </a:cubicBezTo>
                    <a:cubicBezTo>
                      <a:pt x="685" y="216"/>
                      <a:pt x="638" y="233"/>
                      <a:pt x="612" y="266"/>
                    </a:cubicBezTo>
                    <a:lnTo>
                      <a:pt x="612" y="266"/>
                    </a:lnTo>
                    <a:cubicBezTo>
                      <a:pt x="630" y="181"/>
                      <a:pt x="588" y="76"/>
                      <a:pt x="515" y="31"/>
                    </a:cubicBezTo>
                    <a:cubicBezTo>
                      <a:pt x="481" y="10"/>
                      <a:pt x="441" y="0"/>
                      <a:pt x="399" y="0"/>
                    </a:cubicBezTo>
                    <a:close/>
                  </a:path>
                </a:pathLst>
              </a:custGeom>
              <a:solidFill>
                <a:srgbClr val="CDC0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51"/>
              <p:cNvSpPr/>
              <p:nvPr/>
            </p:nvSpPr>
            <p:spPr>
              <a:xfrm>
                <a:off x="6194406" y="2705227"/>
                <a:ext cx="19792" cy="1979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7" extrusionOk="0">
                    <a:moveTo>
                      <a:pt x="261" y="0"/>
                    </a:moveTo>
                    <a:cubicBezTo>
                      <a:pt x="210" y="0"/>
                      <a:pt x="157" y="25"/>
                      <a:pt x="128" y="71"/>
                    </a:cubicBezTo>
                    <a:cubicBezTo>
                      <a:pt x="101" y="120"/>
                      <a:pt x="99" y="180"/>
                      <a:pt x="115" y="238"/>
                    </a:cubicBezTo>
                    <a:lnTo>
                      <a:pt x="115" y="238"/>
                    </a:lnTo>
                    <a:cubicBezTo>
                      <a:pt x="16" y="303"/>
                      <a:pt x="1" y="451"/>
                      <a:pt x="51" y="543"/>
                    </a:cubicBezTo>
                    <a:cubicBezTo>
                      <a:pt x="110" y="641"/>
                      <a:pt x="222" y="686"/>
                      <a:pt x="339" y="686"/>
                    </a:cubicBezTo>
                    <a:cubicBezTo>
                      <a:pt x="353" y="686"/>
                      <a:pt x="366" y="686"/>
                      <a:pt x="379" y="685"/>
                    </a:cubicBezTo>
                    <a:cubicBezTo>
                      <a:pt x="435" y="685"/>
                      <a:pt x="500" y="663"/>
                      <a:pt x="555" y="630"/>
                    </a:cubicBezTo>
                    <a:cubicBezTo>
                      <a:pt x="686" y="521"/>
                      <a:pt x="642" y="269"/>
                      <a:pt x="489" y="214"/>
                    </a:cubicBezTo>
                    <a:cubicBezTo>
                      <a:pt x="467" y="203"/>
                      <a:pt x="445" y="203"/>
                      <a:pt x="423" y="192"/>
                    </a:cubicBezTo>
                    <a:cubicBezTo>
                      <a:pt x="391" y="159"/>
                      <a:pt x="391" y="105"/>
                      <a:pt x="369" y="61"/>
                    </a:cubicBezTo>
                    <a:cubicBezTo>
                      <a:pt x="348" y="20"/>
                      <a:pt x="306" y="0"/>
                      <a:pt x="261" y="0"/>
                    </a:cubicBezTo>
                    <a:close/>
                  </a:path>
                </a:pathLst>
              </a:custGeom>
              <a:solidFill>
                <a:srgbClr val="CDC07A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51"/>
              <p:cNvSpPr/>
              <p:nvPr/>
            </p:nvSpPr>
            <p:spPr>
              <a:xfrm>
                <a:off x="6338139" y="2732194"/>
                <a:ext cx="18957" cy="6972"/>
              </a:xfrm>
              <a:custGeom>
                <a:avLst/>
                <a:gdLst/>
                <a:ahLst/>
                <a:cxnLst/>
                <a:rect l="l" t="t" r="r" b="b"/>
                <a:pathLst>
                  <a:path w="658" h="242" extrusionOk="0">
                    <a:moveTo>
                      <a:pt x="22" y="88"/>
                    </a:moveTo>
                    <a:lnTo>
                      <a:pt x="22" y="88"/>
                    </a:lnTo>
                    <a:cubicBezTo>
                      <a:pt x="23" y="93"/>
                      <a:pt x="24" y="97"/>
                      <a:pt x="25" y="101"/>
                    </a:cubicBezTo>
                    <a:lnTo>
                      <a:pt x="25" y="101"/>
                    </a:lnTo>
                    <a:cubicBezTo>
                      <a:pt x="24" y="96"/>
                      <a:pt x="23" y="92"/>
                      <a:pt x="22" y="88"/>
                    </a:cubicBezTo>
                    <a:close/>
                    <a:moveTo>
                      <a:pt x="657" y="1"/>
                    </a:moveTo>
                    <a:lnTo>
                      <a:pt x="657" y="1"/>
                    </a:lnTo>
                    <a:cubicBezTo>
                      <a:pt x="548" y="23"/>
                      <a:pt x="449" y="121"/>
                      <a:pt x="351" y="176"/>
                    </a:cubicBezTo>
                    <a:cubicBezTo>
                      <a:pt x="307" y="198"/>
                      <a:pt x="252" y="208"/>
                      <a:pt x="208" y="208"/>
                    </a:cubicBezTo>
                    <a:cubicBezTo>
                      <a:pt x="125" y="208"/>
                      <a:pt x="42" y="169"/>
                      <a:pt x="25" y="101"/>
                    </a:cubicBezTo>
                    <a:lnTo>
                      <a:pt x="25" y="101"/>
                    </a:lnTo>
                    <a:cubicBezTo>
                      <a:pt x="31" y="140"/>
                      <a:pt x="20" y="179"/>
                      <a:pt x="0" y="208"/>
                    </a:cubicBezTo>
                    <a:lnTo>
                      <a:pt x="22" y="208"/>
                    </a:lnTo>
                    <a:cubicBezTo>
                      <a:pt x="98" y="230"/>
                      <a:pt x="164" y="242"/>
                      <a:pt x="241" y="242"/>
                    </a:cubicBezTo>
                    <a:cubicBezTo>
                      <a:pt x="307" y="242"/>
                      <a:pt x="373" y="230"/>
                      <a:pt x="438" y="208"/>
                    </a:cubicBezTo>
                    <a:cubicBezTo>
                      <a:pt x="536" y="176"/>
                      <a:pt x="624" y="88"/>
                      <a:pt x="657" y="1"/>
                    </a:cubicBezTo>
                    <a:close/>
                  </a:path>
                </a:pathLst>
              </a:custGeom>
              <a:solidFill>
                <a:srgbClr val="E7D4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51"/>
              <p:cNvSpPr/>
              <p:nvPr/>
            </p:nvSpPr>
            <p:spPr>
              <a:xfrm>
                <a:off x="6431167" y="2679846"/>
                <a:ext cx="9190" cy="16739"/>
              </a:xfrm>
              <a:custGeom>
                <a:avLst/>
                <a:gdLst/>
                <a:ahLst/>
                <a:cxnLst/>
                <a:rect l="l" t="t" r="r" b="b"/>
                <a:pathLst>
                  <a:path w="319" h="581" extrusionOk="0">
                    <a:moveTo>
                      <a:pt x="231" y="0"/>
                    </a:moveTo>
                    <a:cubicBezTo>
                      <a:pt x="220" y="0"/>
                      <a:pt x="209" y="0"/>
                      <a:pt x="198" y="11"/>
                    </a:cubicBezTo>
                    <a:cubicBezTo>
                      <a:pt x="110" y="44"/>
                      <a:pt x="56" y="154"/>
                      <a:pt x="110" y="241"/>
                    </a:cubicBezTo>
                    <a:lnTo>
                      <a:pt x="100" y="263"/>
                    </a:lnTo>
                    <a:cubicBezTo>
                      <a:pt x="23" y="307"/>
                      <a:pt x="1" y="427"/>
                      <a:pt x="56" y="504"/>
                    </a:cubicBezTo>
                    <a:cubicBezTo>
                      <a:pt x="88" y="548"/>
                      <a:pt x="143" y="580"/>
                      <a:pt x="209" y="580"/>
                    </a:cubicBezTo>
                    <a:cubicBezTo>
                      <a:pt x="220" y="526"/>
                      <a:pt x="263" y="471"/>
                      <a:pt x="307" y="438"/>
                    </a:cubicBezTo>
                    <a:cubicBezTo>
                      <a:pt x="231" y="394"/>
                      <a:pt x="154" y="317"/>
                      <a:pt x="154" y="230"/>
                    </a:cubicBezTo>
                    <a:cubicBezTo>
                      <a:pt x="143" y="164"/>
                      <a:pt x="209" y="98"/>
                      <a:pt x="275" y="98"/>
                    </a:cubicBezTo>
                    <a:cubicBezTo>
                      <a:pt x="285" y="98"/>
                      <a:pt x="307" y="98"/>
                      <a:pt x="319" y="110"/>
                    </a:cubicBezTo>
                    <a:cubicBezTo>
                      <a:pt x="285" y="77"/>
                      <a:pt x="253" y="44"/>
                      <a:pt x="231" y="0"/>
                    </a:cubicBezTo>
                    <a:close/>
                  </a:path>
                </a:pathLst>
              </a:custGeom>
              <a:solidFill>
                <a:srgbClr val="EEEA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51"/>
              <p:cNvSpPr/>
              <p:nvPr/>
            </p:nvSpPr>
            <p:spPr>
              <a:xfrm>
                <a:off x="6373777" y="2772585"/>
                <a:ext cx="10429" cy="1293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449" extrusionOk="0">
                    <a:moveTo>
                      <a:pt x="274" y="0"/>
                    </a:moveTo>
                    <a:cubicBezTo>
                      <a:pt x="197" y="0"/>
                      <a:pt x="121" y="44"/>
                      <a:pt x="88" y="120"/>
                    </a:cubicBezTo>
                    <a:cubicBezTo>
                      <a:pt x="44" y="197"/>
                      <a:pt x="44" y="295"/>
                      <a:pt x="55" y="383"/>
                    </a:cubicBezTo>
                    <a:cubicBezTo>
                      <a:pt x="33" y="405"/>
                      <a:pt x="22" y="427"/>
                      <a:pt x="0" y="438"/>
                    </a:cubicBezTo>
                    <a:cubicBezTo>
                      <a:pt x="33" y="449"/>
                      <a:pt x="66" y="449"/>
                      <a:pt x="88" y="449"/>
                    </a:cubicBezTo>
                    <a:cubicBezTo>
                      <a:pt x="121" y="449"/>
                      <a:pt x="143" y="449"/>
                      <a:pt x="165" y="438"/>
                    </a:cubicBezTo>
                    <a:cubicBezTo>
                      <a:pt x="274" y="416"/>
                      <a:pt x="362" y="329"/>
                      <a:pt x="350" y="219"/>
                    </a:cubicBezTo>
                    <a:cubicBezTo>
                      <a:pt x="340" y="142"/>
                      <a:pt x="285" y="66"/>
                      <a:pt x="274" y="0"/>
                    </a:cubicBezTo>
                    <a:close/>
                  </a:path>
                </a:pathLst>
              </a:custGeom>
              <a:solidFill>
                <a:srgbClr val="E7D4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51"/>
              <p:cNvSpPr/>
              <p:nvPr/>
            </p:nvSpPr>
            <p:spPr>
              <a:xfrm>
                <a:off x="6375996" y="2574776"/>
                <a:ext cx="86747" cy="75108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2607" extrusionOk="0">
                    <a:moveTo>
                      <a:pt x="0" y="1"/>
                    </a:moveTo>
                    <a:lnTo>
                      <a:pt x="0" y="12"/>
                    </a:lnTo>
                    <a:cubicBezTo>
                      <a:pt x="54" y="34"/>
                      <a:pt x="98" y="100"/>
                      <a:pt x="110" y="166"/>
                    </a:cubicBezTo>
                    <a:cubicBezTo>
                      <a:pt x="98" y="89"/>
                      <a:pt x="54" y="23"/>
                      <a:pt x="0" y="1"/>
                    </a:cubicBezTo>
                    <a:close/>
                    <a:moveTo>
                      <a:pt x="843" y="264"/>
                    </a:moveTo>
                    <a:cubicBezTo>
                      <a:pt x="701" y="275"/>
                      <a:pt x="591" y="417"/>
                      <a:pt x="613" y="548"/>
                    </a:cubicBezTo>
                    <a:cubicBezTo>
                      <a:pt x="602" y="417"/>
                      <a:pt x="711" y="286"/>
                      <a:pt x="843" y="286"/>
                    </a:cubicBezTo>
                    <a:lnTo>
                      <a:pt x="854" y="286"/>
                    </a:lnTo>
                    <a:cubicBezTo>
                      <a:pt x="964" y="286"/>
                      <a:pt x="1073" y="373"/>
                      <a:pt x="1084" y="494"/>
                    </a:cubicBezTo>
                    <a:lnTo>
                      <a:pt x="1084" y="494"/>
                    </a:lnTo>
                    <a:cubicBezTo>
                      <a:pt x="1073" y="373"/>
                      <a:pt x="964" y="264"/>
                      <a:pt x="843" y="264"/>
                    </a:cubicBezTo>
                    <a:close/>
                    <a:moveTo>
                      <a:pt x="1237" y="428"/>
                    </a:moveTo>
                    <a:cubicBezTo>
                      <a:pt x="1171" y="428"/>
                      <a:pt x="1105" y="461"/>
                      <a:pt x="1095" y="516"/>
                    </a:cubicBezTo>
                    <a:lnTo>
                      <a:pt x="1095" y="548"/>
                    </a:lnTo>
                    <a:cubicBezTo>
                      <a:pt x="1095" y="472"/>
                      <a:pt x="1171" y="439"/>
                      <a:pt x="1237" y="439"/>
                    </a:cubicBezTo>
                    <a:cubicBezTo>
                      <a:pt x="1314" y="439"/>
                      <a:pt x="1380" y="472"/>
                      <a:pt x="1402" y="538"/>
                    </a:cubicBezTo>
                    <a:cubicBezTo>
                      <a:pt x="1390" y="461"/>
                      <a:pt x="1314" y="428"/>
                      <a:pt x="1237" y="428"/>
                    </a:cubicBezTo>
                    <a:close/>
                    <a:moveTo>
                      <a:pt x="1489" y="527"/>
                    </a:moveTo>
                    <a:cubicBezTo>
                      <a:pt x="1456" y="527"/>
                      <a:pt x="1423" y="527"/>
                      <a:pt x="1402" y="548"/>
                    </a:cubicBezTo>
                    <a:lnTo>
                      <a:pt x="1402" y="560"/>
                    </a:lnTo>
                    <a:cubicBezTo>
                      <a:pt x="1423" y="548"/>
                      <a:pt x="1456" y="538"/>
                      <a:pt x="1489" y="538"/>
                    </a:cubicBezTo>
                    <a:cubicBezTo>
                      <a:pt x="1565" y="538"/>
                      <a:pt x="1631" y="581"/>
                      <a:pt x="1674" y="647"/>
                    </a:cubicBezTo>
                    <a:lnTo>
                      <a:pt x="1674" y="647"/>
                    </a:lnTo>
                    <a:cubicBezTo>
                      <a:pt x="1671" y="640"/>
                      <a:pt x="1668" y="633"/>
                      <a:pt x="1664" y="625"/>
                    </a:cubicBezTo>
                    <a:cubicBezTo>
                      <a:pt x="1631" y="560"/>
                      <a:pt x="1555" y="527"/>
                      <a:pt x="1489" y="527"/>
                    </a:cubicBezTo>
                    <a:close/>
                    <a:moveTo>
                      <a:pt x="1674" y="647"/>
                    </a:moveTo>
                    <a:cubicBezTo>
                      <a:pt x="1675" y="647"/>
                      <a:pt x="1675" y="647"/>
                      <a:pt x="1675" y="648"/>
                    </a:cubicBezTo>
                    <a:lnTo>
                      <a:pt x="1675" y="648"/>
                    </a:lnTo>
                    <a:cubicBezTo>
                      <a:pt x="1675" y="648"/>
                      <a:pt x="1675" y="648"/>
                      <a:pt x="1675" y="647"/>
                    </a:cubicBezTo>
                    <a:cubicBezTo>
                      <a:pt x="1675" y="647"/>
                      <a:pt x="1674" y="647"/>
                      <a:pt x="1674" y="647"/>
                    </a:cubicBezTo>
                    <a:close/>
                    <a:moveTo>
                      <a:pt x="372" y="395"/>
                    </a:moveTo>
                    <a:cubicBezTo>
                      <a:pt x="346" y="483"/>
                      <a:pt x="334" y="572"/>
                      <a:pt x="335" y="660"/>
                    </a:cubicBezTo>
                    <a:lnTo>
                      <a:pt x="335" y="660"/>
                    </a:lnTo>
                    <a:cubicBezTo>
                      <a:pt x="336" y="576"/>
                      <a:pt x="350" y="491"/>
                      <a:pt x="383" y="417"/>
                    </a:cubicBezTo>
                    <a:cubicBezTo>
                      <a:pt x="482" y="428"/>
                      <a:pt x="569" y="483"/>
                      <a:pt x="613" y="570"/>
                    </a:cubicBezTo>
                    <a:lnTo>
                      <a:pt x="613" y="560"/>
                    </a:lnTo>
                    <a:cubicBezTo>
                      <a:pt x="558" y="472"/>
                      <a:pt x="470" y="407"/>
                      <a:pt x="372" y="395"/>
                    </a:cubicBezTo>
                    <a:close/>
                    <a:moveTo>
                      <a:pt x="1675" y="648"/>
                    </a:moveTo>
                    <a:cubicBezTo>
                      <a:pt x="1675" y="658"/>
                      <a:pt x="1686" y="680"/>
                      <a:pt x="1686" y="691"/>
                    </a:cubicBezTo>
                    <a:cubicBezTo>
                      <a:pt x="1686" y="677"/>
                      <a:pt x="1681" y="662"/>
                      <a:pt x="1675" y="648"/>
                    </a:cubicBezTo>
                    <a:close/>
                    <a:moveTo>
                      <a:pt x="54" y="548"/>
                    </a:moveTo>
                    <a:cubicBezTo>
                      <a:pt x="66" y="691"/>
                      <a:pt x="219" y="735"/>
                      <a:pt x="339" y="745"/>
                    </a:cubicBezTo>
                    <a:cubicBezTo>
                      <a:pt x="338" y="738"/>
                      <a:pt x="338" y="731"/>
                      <a:pt x="337" y="724"/>
                    </a:cubicBezTo>
                    <a:lnTo>
                      <a:pt x="337" y="724"/>
                    </a:lnTo>
                    <a:cubicBezTo>
                      <a:pt x="338" y="724"/>
                      <a:pt x="338" y="724"/>
                      <a:pt x="339" y="724"/>
                    </a:cubicBezTo>
                    <a:cubicBezTo>
                      <a:pt x="337" y="702"/>
                      <a:pt x="336" y="681"/>
                      <a:pt x="335" y="660"/>
                    </a:cubicBezTo>
                    <a:lnTo>
                      <a:pt x="335" y="660"/>
                    </a:lnTo>
                    <a:cubicBezTo>
                      <a:pt x="335" y="681"/>
                      <a:pt x="336" y="703"/>
                      <a:pt x="337" y="724"/>
                    </a:cubicBezTo>
                    <a:lnTo>
                      <a:pt x="337" y="724"/>
                    </a:lnTo>
                    <a:cubicBezTo>
                      <a:pt x="218" y="723"/>
                      <a:pt x="76" y="679"/>
                      <a:pt x="54" y="548"/>
                    </a:cubicBezTo>
                    <a:close/>
                    <a:moveTo>
                      <a:pt x="2168" y="735"/>
                    </a:moveTo>
                    <a:cubicBezTo>
                      <a:pt x="2124" y="735"/>
                      <a:pt x="2080" y="789"/>
                      <a:pt x="2080" y="844"/>
                    </a:cubicBezTo>
                    <a:lnTo>
                      <a:pt x="2080" y="866"/>
                    </a:lnTo>
                    <a:cubicBezTo>
                      <a:pt x="2080" y="811"/>
                      <a:pt x="2124" y="757"/>
                      <a:pt x="2168" y="757"/>
                    </a:cubicBezTo>
                    <a:lnTo>
                      <a:pt x="2178" y="757"/>
                    </a:lnTo>
                    <a:cubicBezTo>
                      <a:pt x="2212" y="757"/>
                      <a:pt x="2234" y="779"/>
                      <a:pt x="2266" y="801"/>
                    </a:cubicBezTo>
                    <a:cubicBezTo>
                      <a:pt x="2332" y="844"/>
                      <a:pt x="2419" y="855"/>
                      <a:pt x="2475" y="899"/>
                    </a:cubicBezTo>
                    <a:cubicBezTo>
                      <a:pt x="2507" y="921"/>
                      <a:pt x="2518" y="954"/>
                      <a:pt x="2529" y="998"/>
                    </a:cubicBezTo>
                    <a:cubicBezTo>
                      <a:pt x="2529" y="954"/>
                      <a:pt x="2507" y="910"/>
                      <a:pt x="2475" y="888"/>
                    </a:cubicBezTo>
                    <a:cubicBezTo>
                      <a:pt x="2409" y="844"/>
                      <a:pt x="2332" y="823"/>
                      <a:pt x="2266" y="779"/>
                    </a:cubicBezTo>
                    <a:cubicBezTo>
                      <a:pt x="2234" y="767"/>
                      <a:pt x="2212" y="745"/>
                      <a:pt x="2178" y="735"/>
                    </a:cubicBezTo>
                    <a:close/>
                    <a:moveTo>
                      <a:pt x="1577" y="910"/>
                    </a:moveTo>
                    <a:cubicBezTo>
                      <a:pt x="1675" y="943"/>
                      <a:pt x="1719" y="1008"/>
                      <a:pt x="1741" y="1096"/>
                    </a:cubicBezTo>
                    <a:cubicBezTo>
                      <a:pt x="1730" y="1008"/>
                      <a:pt x="1686" y="943"/>
                      <a:pt x="1599" y="910"/>
                    </a:cubicBezTo>
                    <a:close/>
                    <a:moveTo>
                      <a:pt x="2507" y="1085"/>
                    </a:moveTo>
                    <a:cubicBezTo>
                      <a:pt x="2496" y="1096"/>
                      <a:pt x="2496" y="1096"/>
                      <a:pt x="2485" y="1096"/>
                    </a:cubicBezTo>
                    <a:cubicBezTo>
                      <a:pt x="2551" y="1096"/>
                      <a:pt x="2606" y="1140"/>
                      <a:pt x="2628" y="1205"/>
                    </a:cubicBezTo>
                    <a:cubicBezTo>
                      <a:pt x="2628" y="1205"/>
                      <a:pt x="2628" y="1217"/>
                      <a:pt x="2638" y="1217"/>
                    </a:cubicBezTo>
                    <a:cubicBezTo>
                      <a:pt x="2628" y="1205"/>
                      <a:pt x="2628" y="1195"/>
                      <a:pt x="2628" y="1195"/>
                    </a:cubicBezTo>
                    <a:cubicBezTo>
                      <a:pt x="2606" y="1140"/>
                      <a:pt x="2562" y="1096"/>
                      <a:pt x="2507" y="1085"/>
                    </a:cubicBezTo>
                    <a:close/>
                    <a:moveTo>
                      <a:pt x="1927" y="877"/>
                    </a:moveTo>
                    <a:cubicBezTo>
                      <a:pt x="1861" y="877"/>
                      <a:pt x="1818" y="954"/>
                      <a:pt x="1806" y="1020"/>
                    </a:cubicBezTo>
                    <a:cubicBezTo>
                      <a:pt x="1796" y="1085"/>
                      <a:pt x="1796" y="1162"/>
                      <a:pt x="1741" y="1205"/>
                    </a:cubicBezTo>
                    <a:lnTo>
                      <a:pt x="1741" y="1227"/>
                    </a:lnTo>
                    <a:cubicBezTo>
                      <a:pt x="1796" y="1183"/>
                      <a:pt x="1796" y="1107"/>
                      <a:pt x="1806" y="1042"/>
                    </a:cubicBezTo>
                    <a:cubicBezTo>
                      <a:pt x="1818" y="964"/>
                      <a:pt x="1861" y="888"/>
                      <a:pt x="1927" y="888"/>
                    </a:cubicBezTo>
                    <a:lnTo>
                      <a:pt x="1938" y="888"/>
                    </a:lnTo>
                    <a:cubicBezTo>
                      <a:pt x="2015" y="888"/>
                      <a:pt x="2058" y="986"/>
                      <a:pt x="2135" y="1020"/>
                    </a:cubicBezTo>
                    <a:cubicBezTo>
                      <a:pt x="2135" y="1008"/>
                      <a:pt x="2124" y="1008"/>
                      <a:pt x="2124" y="998"/>
                    </a:cubicBezTo>
                    <a:cubicBezTo>
                      <a:pt x="2047" y="964"/>
                      <a:pt x="2003" y="877"/>
                      <a:pt x="1927" y="877"/>
                    </a:cubicBezTo>
                    <a:close/>
                    <a:moveTo>
                      <a:pt x="2595" y="1359"/>
                    </a:moveTo>
                    <a:cubicBezTo>
                      <a:pt x="2584" y="1359"/>
                      <a:pt x="2573" y="1370"/>
                      <a:pt x="2573" y="1380"/>
                    </a:cubicBezTo>
                    <a:lnTo>
                      <a:pt x="2573" y="1380"/>
                    </a:lnTo>
                    <a:cubicBezTo>
                      <a:pt x="2573" y="1370"/>
                      <a:pt x="2584" y="1370"/>
                      <a:pt x="2584" y="1370"/>
                    </a:cubicBezTo>
                    <a:cubicBezTo>
                      <a:pt x="2628" y="1370"/>
                      <a:pt x="2650" y="1402"/>
                      <a:pt x="2660" y="1446"/>
                    </a:cubicBezTo>
                    <a:cubicBezTo>
                      <a:pt x="2660" y="1402"/>
                      <a:pt x="2628" y="1359"/>
                      <a:pt x="2595" y="1359"/>
                    </a:cubicBezTo>
                    <a:close/>
                    <a:moveTo>
                      <a:pt x="2409" y="1665"/>
                    </a:moveTo>
                    <a:cubicBezTo>
                      <a:pt x="2387" y="1677"/>
                      <a:pt x="2354" y="1687"/>
                      <a:pt x="2332" y="1687"/>
                    </a:cubicBezTo>
                    <a:lnTo>
                      <a:pt x="2409" y="1687"/>
                    </a:lnTo>
                    <a:cubicBezTo>
                      <a:pt x="2456" y="1687"/>
                      <a:pt x="2504" y="1696"/>
                      <a:pt x="2537" y="1727"/>
                    </a:cubicBezTo>
                    <a:lnTo>
                      <a:pt x="2537" y="1727"/>
                    </a:lnTo>
                    <a:cubicBezTo>
                      <a:pt x="2504" y="1686"/>
                      <a:pt x="2461" y="1665"/>
                      <a:pt x="2409" y="1665"/>
                    </a:cubicBezTo>
                    <a:close/>
                    <a:moveTo>
                      <a:pt x="2537" y="1727"/>
                    </a:moveTo>
                    <a:cubicBezTo>
                      <a:pt x="2538" y="1728"/>
                      <a:pt x="2539" y="1730"/>
                      <a:pt x="2540" y="1731"/>
                    </a:cubicBezTo>
                    <a:cubicBezTo>
                      <a:pt x="2544" y="1735"/>
                      <a:pt x="2548" y="1740"/>
                      <a:pt x="2551" y="1746"/>
                    </a:cubicBezTo>
                    <a:lnTo>
                      <a:pt x="2551" y="1746"/>
                    </a:lnTo>
                    <a:cubicBezTo>
                      <a:pt x="2551" y="1745"/>
                      <a:pt x="2551" y="1743"/>
                      <a:pt x="2551" y="1742"/>
                    </a:cubicBezTo>
                    <a:cubicBezTo>
                      <a:pt x="2547" y="1737"/>
                      <a:pt x="2542" y="1732"/>
                      <a:pt x="2537" y="1727"/>
                    </a:cubicBezTo>
                    <a:close/>
                    <a:moveTo>
                      <a:pt x="2551" y="1746"/>
                    </a:moveTo>
                    <a:cubicBezTo>
                      <a:pt x="2553" y="1755"/>
                      <a:pt x="2562" y="1765"/>
                      <a:pt x="2562" y="1775"/>
                    </a:cubicBezTo>
                    <a:lnTo>
                      <a:pt x="2562" y="1775"/>
                    </a:lnTo>
                    <a:cubicBezTo>
                      <a:pt x="2562" y="1768"/>
                      <a:pt x="2557" y="1756"/>
                      <a:pt x="2551" y="1746"/>
                    </a:cubicBezTo>
                    <a:close/>
                    <a:moveTo>
                      <a:pt x="2529" y="1896"/>
                    </a:moveTo>
                    <a:cubicBezTo>
                      <a:pt x="2518" y="1896"/>
                      <a:pt x="2518" y="1906"/>
                      <a:pt x="2507" y="1906"/>
                    </a:cubicBezTo>
                    <a:cubicBezTo>
                      <a:pt x="2562" y="1906"/>
                      <a:pt x="2606" y="1961"/>
                      <a:pt x="2616" y="2016"/>
                    </a:cubicBezTo>
                    <a:cubicBezTo>
                      <a:pt x="2616" y="1961"/>
                      <a:pt x="2573" y="1906"/>
                      <a:pt x="2529" y="1896"/>
                    </a:cubicBezTo>
                    <a:close/>
                    <a:moveTo>
                      <a:pt x="2715" y="1961"/>
                    </a:moveTo>
                    <a:cubicBezTo>
                      <a:pt x="2704" y="1961"/>
                      <a:pt x="2682" y="1961"/>
                      <a:pt x="2672" y="1972"/>
                    </a:cubicBezTo>
                    <a:cubicBezTo>
                      <a:pt x="2650" y="1983"/>
                      <a:pt x="2638" y="2016"/>
                      <a:pt x="2628" y="2037"/>
                    </a:cubicBezTo>
                    <a:cubicBezTo>
                      <a:pt x="2628" y="2049"/>
                      <a:pt x="2616" y="2059"/>
                      <a:pt x="2616" y="2071"/>
                    </a:cubicBezTo>
                    <a:cubicBezTo>
                      <a:pt x="2628" y="2037"/>
                      <a:pt x="2650" y="2005"/>
                      <a:pt x="2682" y="1983"/>
                    </a:cubicBezTo>
                    <a:cubicBezTo>
                      <a:pt x="2693" y="1983"/>
                      <a:pt x="2704" y="1972"/>
                      <a:pt x="2715" y="1972"/>
                    </a:cubicBezTo>
                    <a:cubicBezTo>
                      <a:pt x="2737" y="1972"/>
                      <a:pt x="2759" y="1983"/>
                      <a:pt x="2770" y="2005"/>
                    </a:cubicBezTo>
                    <a:lnTo>
                      <a:pt x="2770" y="1994"/>
                    </a:lnTo>
                    <a:cubicBezTo>
                      <a:pt x="2759" y="1972"/>
                      <a:pt x="2737" y="1961"/>
                      <a:pt x="2715" y="1961"/>
                    </a:cubicBezTo>
                    <a:close/>
                    <a:moveTo>
                      <a:pt x="2869" y="2093"/>
                    </a:moveTo>
                    <a:cubicBezTo>
                      <a:pt x="2847" y="2093"/>
                      <a:pt x="2835" y="2103"/>
                      <a:pt x="2813" y="2103"/>
                    </a:cubicBezTo>
                    <a:cubicBezTo>
                      <a:pt x="2792" y="2115"/>
                      <a:pt x="2759" y="2125"/>
                      <a:pt x="2737" y="2147"/>
                    </a:cubicBezTo>
                    <a:cubicBezTo>
                      <a:pt x="2737" y="2158"/>
                      <a:pt x="2726" y="2169"/>
                      <a:pt x="2726" y="2180"/>
                    </a:cubicBezTo>
                    <a:cubicBezTo>
                      <a:pt x="2748" y="2158"/>
                      <a:pt x="2781" y="2136"/>
                      <a:pt x="2825" y="2115"/>
                    </a:cubicBezTo>
                    <a:lnTo>
                      <a:pt x="2869" y="2115"/>
                    </a:lnTo>
                    <a:cubicBezTo>
                      <a:pt x="2934" y="2115"/>
                      <a:pt x="3000" y="2147"/>
                      <a:pt x="3011" y="2202"/>
                    </a:cubicBezTo>
                    <a:cubicBezTo>
                      <a:pt x="3000" y="2136"/>
                      <a:pt x="2934" y="2093"/>
                      <a:pt x="2869" y="2093"/>
                    </a:cubicBezTo>
                    <a:close/>
                    <a:moveTo>
                      <a:pt x="2901" y="2552"/>
                    </a:moveTo>
                    <a:cubicBezTo>
                      <a:pt x="2869" y="2574"/>
                      <a:pt x="2847" y="2585"/>
                      <a:pt x="2825" y="2596"/>
                    </a:cubicBezTo>
                    <a:cubicBezTo>
                      <a:pt x="2825" y="2596"/>
                      <a:pt x="2825" y="2607"/>
                      <a:pt x="2813" y="2607"/>
                    </a:cubicBezTo>
                    <a:cubicBezTo>
                      <a:pt x="2835" y="2607"/>
                      <a:pt x="2857" y="2596"/>
                      <a:pt x="2891" y="2574"/>
                    </a:cubicBezTo>
                    <a:cubicBezTo>
                      <a:pt x="2891" y="2574"/>
                      <a:pt x="2891" y="2563"/>
                      <a:pt x="2901" y="2552"/>
                    </a:cubicBezTo>
                    <a:close/>
                  </a:path>
                </a:pathLst>
              </a:custGeom>
              <a:solidFill>
                <a:srgbClr val="5D8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51"/>
              <p:cNvSpPr/>
              <p:nvPr/>
            </p:nvSpPr>
            <p:spPr>
              <a:xfrm>
                <a:off x="6459257" y="2647982"/>
                <a:ext cx="663" cy="980"/>
              </a:xfrm>
              <a:custGeom>
                <a:avLst/>
                <a:gdLst/>
                <a:ahLst/>
                <a:cxnLst/>
                <a:rect l="l" t="t" r="r" b="b"/>
                <a:pathLst>
                  <a:path w="23" h="34" extrusionOk="0">
                    <a:moveTo>
                      <a:pt x="22" y="0"/>
                    </a:moveTo>
                    <a:lnTo>
                      <a:pt x="11" y="11"/>
                    </a:lnTo>
                    <a:cubicBezTo>
                      <a:pt x="1" y="22"/>
                      <a:pt x="1" y="33"/>
                      <a:pt x="1" y="33"/>
                    </a:cubicBezTo>
                    <a:lnTo>
                      <a:pt x="11" y="22"/>
                    </a:lnTo>
                    <a:cubicBezTo>
                      <a:pt x="11" y="22"/>
                      <a:pt x="22" y="11"/>
                      <a:pt x="22" y="0"/>
                    </a:cubicBezTo>
                    <a:close/>
                  </a:path>
                </a:pathLst>
              </a:custGeom>
              <a:solidFill>
                <a:srgbClr val="F4D5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51"/>
              <p:cNvSpPr/>
              <p:nvPr/>
            </p:nvSpPr>
            <p:spPr>
              <a:xfrm>
                <a:off x="6459573" y="2637870"/>
                <a:ext cx="64362" cy="37251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1293" extrusionOk="0">
                    <a:moveTo>
                      <a:pt x="448" y="303"/>
                    </a:moveTo>
                    <a:lnTo>
                      <a:pt x="448" y="303"/>
                    </a:lnTo>
                    <a:cubicBezTo>
                      <a:pt x="448" y="307"/>
                      <a:pt x="448" y="311"/>
                      <a:pt x="448" y="315"/>
                    </a:cubicBezTo>
                    <a:lnTo>
                      <a:pt x="448" y="315"/>
                    </a:lnTo>
                    <a:cubicBezTo>
                      <a:pt x="449" y="317"/>
                      <a:pt x="449" y="318"/>
                      <a:pt x="449" y="319"/>
                    </a:cubicBezTo>
                    <a:cubicBezTo>
                      <a:pt x="449" y="313"/>
                      <a:pt x="449" y="308"/>
                      <a:pt x="448" y="303"/>
                    </a:cubicBezTo>
                    <a:close/>
                    <a:moveTo>
                      <a:pt x="307" y="176"/>
                    </a:moveTo>
                    <a:cubicBezTo>
                      <a:pt x="219" y="176"/>
                      <a:pt x="110" y="285"/>
                      <a:pt x="11" y="351"/>
                    </a:cubicBezTo>
                    <a:cubicBezTo>
                      <a:pt x="11" y="362"/>
                      <a:pt x="0" y="373"/>
                      <a:pt x="0" y="373"/>
                    </a:cubicBezTo>
                    <a:cubicBezTo>
                      <a:pt x="99" y="307"/>
                      <a:pt x="219" y="187"/>
                      <a:pt x="318" y="187"/>
                    </a:cubicBezTo>
                    <a:cubicBezTo>
                      <a:pt x="372" y="187"/>
                      <a:pt x="416" y="231"/>
                      <a:pt x="449" y="341"/>
                    </a:cubicBezTo>
                    <a:cubicBezTo>
                      <a:pt x="449" y="332"/>
                      <a:pt x="448" y="324"/>
                      <a:pt x="448" y="315"/>
                    </a:cubicBezTo>
                    <a:lnTo>
                      <a:pt x="448" y="315"/>
                    </a:lnTo>
                    <a:cubicBezTo>
                      <a:pt x="415" y="219"/>
                      <a:pt x="372" y="176"/>
                      <a:pt x="307" y="176"/>
                    </a:cubicBezTo>
                    <a:close/>
                    <a:moveTo>
                      <a:pt x="712" y="1"/>
                    </a:moveTo>
                    <a:cubicBezTo>
                      <a:pt x="690" y="1"/>
                      <a:pt x="668" y="1"/>
                      <a:pt x="657" y="12"/>
                    </a:cubicBezTo>
                    <a:cubicBezTo>
                      <a:pt x="521" y="43"/>
                      <a:pt x="444" y="176"/>
                      <a:pt x="448" y="303"/>
                    </a:cubicBezTo>
                    <a:lnTo>
                      <a:pt x="448" y="303"/>
                    </a:lnTo>
                    <a:cubicBezTo>
                      <a:pt x="452" y="173"/>
                      <a:pt x="528" y="53"/>
                      <a:pt x="657" y="23"/>
                    </a:cubicBezTo>
                    <a:cubicBezTo>
                      <a:pt x="679" y="23"/>
                      <a:pt x="690" y="12"/>
                      <a:pt x="712" y="12"/>
                    </a:cubicBezTo>
                    <a:cubicBezTo>
                      <a:pt x="832" y="12"/>
                      <a:pt x="953" y="100"/>
                      <a:pt x="985" y="220"/>
                    </a:cubicBezTo>
                    <a:cubicBezTo>
                      <a:pt x="1041" y="165"/>
                      <a:pt x="1106" y="143"/>
                      <a:pt x="1183" y="143"/>
                    </a:cubicBezTo>
                    <a:cubicBezTo>
                      <a:pt x="1260" y="143"/>
                      <a:pt x="1336" y="176"/>
                      <a:pt x="1391" y="231"/>
                    </a:cubicBezTo>
                    <a:cubicBezTo>
                      <a:pt x="1423" y="275"/>
                      <a:pt x="1445" y="319"/>
                      <a:pt x="1457" y="373"/>
                    </a:cubicBezTo>
                    <a:cubicBezTo>
                      <a:pt x="1445" y="319"/>
                      <a:pt x="1423" y="263"/>
                      <a:pt x="1391" y="220"/>
                    </a:cubicBezTo>
                    <a:cubicBezTo>
                      <a:pt x="1336" y="165"/>
                      <a:pt x="1260" y="132"/>
                      <a:pt x="1183" y="132"/>
                    </a:cubicBezTo>
                    <a:cubicBezTo>
                      <a:pt x="1106" y="132"/>
                      <a:pt x="1041" y="154"/>
                      <a:pt x="985" y="209"/>
                    </a:cubicBezTo>
                    <a:cubicBezTo>
                      <a:pt x="953" y="88"/>
                      <a:pt x="832" y="1"/>
                      <a:pt x="712" y="1"/>
                    </a:cubicBezTo>
                    <a:close/>
                    <a:moveTo>
                      <a:pt x="1369" y="636"/>
                    </a:moveTo>
                    <a:cubicBezTo>
                      <a:pt x="1423" y="669"/>
                      <a:pt x="1445" y="723"/>
                      <a:pt x="1457" y="779"/>
                    </a:cubicBezTo>
                    <a:cubicBezTo>
                      <a:pt x="1445" y="723"/>
                      <a:pt x="1423" y="669"/>
                      <a:pt x="1380" y="636"/>
                    </a:cubicBezTo>
                    <a:close/>
                    <a:moveTo>
                      <a:pt x="2048" y="1030"/>
                    </a:moveTo>
                    <a:cubicBezTo>
                      <a:pt x="1960" y="1041"/>
                      <a:pt x="1895" y="1139"/>
                      <a:pt x="1905" y="1227"/>
                    </a:cubicBezTo>
                    <a:cubicBezTo>
                      <a:pt x="1905" y="1151"/>
                      <a:pt x="1971" y="1063"/>
                      <a:pt x="2048" y="1052"/>
                    </a:cubicBezTo>
                    <a:lnTo>
                      <a:pt x="2070" y="1052"/>
                    </a:lnTo>
                    <a:cubicBezTo>
                      <a:pt x="2146" y="1052"/>
                      <a:pt x="2223" y="1107"/>
                      <a:pt x="2234" y="1183"/>
                    </a:cubicBezTo>
                    <a:lnTo>
                      <a:pt x="2234" y="1183"/>
                    </a:lnTo>
                    <a:cubicBezTo>
                      <a:pt x="2223" y="1107"/>
                      <a:pt x="2146" y="1030"/>
                      <a:pt x="2070" y="1030"/>
                    </a:cubicBezTo>
                    <a:close/>
                    <a:moveTo>
                      <a:pt x="1270" y="1085"/>
                    </a:moveTo>
                    <a:cubicBezTo>
                      <a:pt x="1347" y="1151"/>
                      <a:pt x="1423" y="1216"/>
                      <a:pt x="1489" y="1293"/>
                    </a:cubicBezTo>
                    <a:cubicBezTo>
                      <a:pt x="1522" y="1195"/>
                      <a:pt x="1620" y="1139"/>
                      <a:pt x="1719" y="1139"/>
                    </a:cubicBezTo>
                    <a:cubicBezTo>
                      <a:pt x="1796" y="1139"/>
                      <a:pt x="1883" y="1183"/>
                      <a:pt x="1917" y="1260"/>
                    </a:cubicBezTo>
                    <a:cubicBezTo>
                      <a:pt x="1917" y="1249"/>
                      <a:pt x="1917" y="1238"/>
                      <a:pt x="1905" y="1238"/>
                    </a:cubicBezTo>
                    <a:cubicBezTo>
                      <a:pt x="1873" y="1161"/>
                      <a:pt x="1796" y="1129"/>
                      <a:pt x="1708" y="1129"/>
                    </a:cubicBezTo>
                    <a:cubicBezTo>
                      <a:pt x="1620" y="1129"/>
                      <a:pt x="1511" y="1173"/>
                      <a:pt x="1489" y="1271"/>
                    </a:cubicBezTo>
                    <a:cubicBezTo>
                      <a:pt x="1423" y="1205"/>
                      <a:pt x="1347" y="1139"/>
                      <a:pt x="1281" y="1085"/>
                    </a:cubicBezTo>
                    <a:close/>
                  </a:path>
                </a:pathLst>
              </a:custGeom>
              <a:solidFill>
                <a:srgbClr val="F4BD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51"/>
              <p:cNvSpPr/>
              <p:nvPr/>
            </p:nvSpPr>
            <p:spPr>
              <a:xfrm>
                <a:off x="6533702" y="2673824"/>
                <a:ext cx="663" cy="1930"/>
              </a:xfrm>
              <a:custGeom>
                <a:avLst/>
                <a:gdLst/>
                <a:ahLst/>
                <a:cxnLst/>
                <a:rect l="l" t="t" r="r" b="b"/>
                <a:pathLst>
                  <a:path w="23" h="6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" y="23"/>
                      <a:pt x="22" y="45"/>
                      <a:pt x="22" y="67"/>
                    </a:cubicBezTo>
                    <a:cubicBezTo>
                      <a:pt x="22" y="45"/>
                      <a:pt x="11" y="23"/>
                      <a:pt x="0" y="1"/>
                    </a:cubicBezTo>
                    <a:close/>
                  </a:path>
                </a:pathLst>
              </a:custGeom>
              <a:solidFill>
                <a:srgbClr val="5D8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51"/>
              <p:cNvSpPr/>
              <p:nvPr/>
            </p:nvSpPr>
            <p:spPr>
              <a:xfrm>
                <a:off x="6532751" y="2672903"/>
                <a:ext cx="980" cy="951"/>
              </a:xfrm>
              <a:custGeom>
                <a:avLst/>
                <a:gdLst/>
                <a:ahLst/>
                <a:cxnLst/>
                <a:rect l="l" t="t" r="r" b="b"/>
                <a:pathLst>
                  <a:path w="34" h="33" extrusionOk="0">
                    <a:moveTo>
                      <a:pt x="0" y="0"/>
                    </a:moveTo>
                    <a:cubicBezTo>
                      <a:pt x="12" y="11"/>
                      <a:pt x="22" y="22"/>
                      <a:pt x="22" y="33"/>
                    </a:cubicBezTo>
                    <a:lnTo>
                      <a:pt x="33" y="33"/>
                    </a:lnTo>
                    <a:cubicBezTo>
                      <a:pt x="33" y="22"/>
                      <a:pt x="22" y="22"/>
                      <a:pt x="22" y="11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5D8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51"/>
              <p:cNvSpPr/>
              <p:nvPr/>
            </p:nvSpPr>
            <p:spPr>
              <a:xfrm>
                <a:off x="6523906" y="2670684"/>
                <a:ext cx="9190" cy="2247"/>
              </a:xfrm>
              <a:custGeom>
                <a:avLst/>
                <a:gdLst/>
                <a:ahLst/>
                <a:cxnLst/>
                <a:rect l="l" t="t" r="r" b="b"/>
                <a:pathLst>
                  <a:path w="319" h="78" extrusionOk="0">
                    <a:moveTo>
                      <a:pt x="154" y="0"/>
                    </a:moveTo>
                    <a:cubicBezTo>
                      <a:pt x="100" y="0"/>
                      <a:pt x="44" y="22"/>
                      <a:pt x="1" y="56"/>
                    </a:cubicBezTo>
                    <a:lnTo>
                      <a:pt x="1" y="77"/>
                    </a:lnTo>
                    <a:cubicBezTo>
                      <a:pt x="44" y="34"/>
                      <a:pt x="100" y="22"/>
                      <a:pt x="154" y="22"/>
                    </a:cubicBezTo>
                    <a:cubicBezTo>
                      <a:pt x="209" y="22"/>
                      <a:pt x="275" y="44"/>
                      <a:pt x="307" y="77"/>
                    </a:cubicBezTo>
                    <a:lnTo>
                      <a:pt x="319" y="77"/>
                    </a:lnTo>
                    <a:cubicBezTo>
                      <a:pt x="275" y="22"/>
                      <a:pt x="209" y="0"/>
                      <a:pt x="154" y="0"/>
                    </a:cubicBezTo>
                    <a:close/>
                  </a:path>
                </a:pathLst>
              </a:custGeom>
              <a:solidFill>
                <a:srgbClr val="F4BD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51"/>
              <p:cNvSpPr/>
              <p:nvPr/>
            </p:nvSpPr>
            <p:spPr>
              <a:xfrm>
                <a:off x="6081673" y="2682035"/>
                <a:ext cx="519848" cy="75425"/>
              </a:xfrm>
              <a:custGeom>
                <a:avLst/>
                <a:gdLst/>
                <a:ahLst/>
                <a:cxnLst/>
                <a:rect l="l" t="t" r="r" b="b"/>
                <a:pathLst>
                  <a:path w="18044" h="2618" extrusionOk="0">
                    <a:moveTo>
                      <a:pt x="15635" y="1"/>
                    </a:moveTo>
                    <a:cubicBezTo>
                      <a:pt x="15625" y="12"/>
                      <a:pt x="15613" y="12"/>
                      <a:pt x="15603" y="22"/>
                    </a:cubicBezTo>
                    <a:cubicBezTo>
                      <a:pt x="15625" y="12"/>
                      <a:pt x="15635" y="12"/>
                      <a:pt x="15657" y="12"/>
                    </a:cubicBezTo>
                    <a:cubicBezTo>
                      <a:pt x="15723" y="12"/>
                      <a:pt x="15789" y="56"/>
                      <a:pt x="15800" y="121"/>
                    </a:cubicBezTo>
                    <a:lnTo>
                      <a:pt x="15800" y="110"/>
                    </a:lnTo>
                    <a:cubicBezTo>
                      <a:pt x="15789" y="44"/>
                      <a:pt x="15723" y="1"/>
                      <a:pt x="15647" y="1"/>
                    </a:cubicBezTo>
                    <a:close/>
                    <a:moveTo>
                      <a:pt x="16533" y="275"/>
                    </a:moveTo>
                    <a:cubicBezTo>
                      <a:pt x="16413" y="275"/>
                      <a:pt x="16314" y="395"/>
                      <a:pt x="16336" y="504"/>
                    </a:cubicBezTo>
                    <a:cubicBezTo>
                      <a:pt x="16325" y="395"/>
                      <a:pt x="16424" y="285"/>
                      <a:pt x="16533" y="285"/>
                    </a:cubicBezTo>
                    <a:lnTo>
                      <a:pt x="16544" y="285"/>
                    </a:lnTo>
                    <a:cubicBezTo>
                      <a:pt x="16632" y="285"/>
                      <a:pt x="16708" y="373"/>
                      <a:pt x="16730" y="460"/>
                    </a:cubicBezTo>
                    <a:cubicBezTo>
                      <a:pt x="16720" y="362"/>
                      <a:pt x="16643" y="275"/>
                      <a:pt x="16544" y="275"/>
                    </a:cubicBezTo>
                    <a:close/>
                    <a:moveTo>
                      <a:pt x="15657" y="297"/>
                    </a:moveTo>
                    <a:cubicBezTo>
                      <a:pt x="15778" y="307"/>
                      <a:pt x="15888" y="428"/>
                      <a:pt x="15909" y="548"/>
                    </a:cubicBezTo>
                    <a:cubicBezTo>
                      <a:pt x="15888" y="428"/>
                      <a:pt x="15810" y="329"/>
                      <a:pt x="15701" y="297"/>
                    </a:cubicBezTo>
                    <a:close/>
                    <a:moveTo>
                      <a:pt x="16161" y="438"/>
                    </a:moveTo>
                    <a:cubicBezTo>
                      <a:pt x="16063" y="438"/>
                      <a:pt x="15953" y="494"/>
                      <a:pt x="15909" y="592"/>
                    </a:cubicBezTo>
                    <a:lnTo>
                      <a:pt x="15909" y="614"/>
                    </a:lnTo>
                    <a:cubicBezTo>
                      <a:pt x="15942" y="516"/>
                      <a:pt x="16063" y="450"/>
                      <a:pt x="16172" y="450"/>
                    </a:cubicBezTo>
                    <a:cubicBezTo>
                      <a:pt x="16238" y="450"/>
                      <a:pt x="16292" y="472"/>
                      <a:pt x="16336" y="526"/>
                    </a:cubicBezTo>
                    <a:lnTo>
                      <a:pt x="16336" y="516"/>
                    </a:lnTo>
                    <a:cubicBezTo>
                      <a:pt x="16292" y="460"/>
                      <a:pt x="16226" y="438"/>
                      <a:pt x="16161" y="438"/>
                    </a:cubicBezTo>
                    <a:close/>
                    <a:moveTo>
                      <a:pt x="16895" y="450"/>
                    </a:moveTo>
                    <a:cubicBezTo>
                      <a:pt x="16840" y="450"/>
                      <a:pt x="16774" y="472"/>
                      <a:pt x="16730" y="516"/>
                    </a:cubicBezTo>
                    <a:lnTo>
                      <a:pt x="16730" y="548"/>
                    </a:lnTo>
                    <a:cubicBezTo>
                      <a:pt x="16763" y="494"/>
                      <a:pt x="16829" y="460"/>
                      <a:pt x="16905" y="460"/>
                    </a:cubicBezTo>
                    <a:cubicBezTo>
                      <a:pt x="16960" y="460"/>
                      <a:pt x="17026" y="482"/>
                      <a:pt x="17070" y="537"/>
                    </a:cubicBezTo>
                    <a:cubicBezTo>
                      <a:pt x="17092" y="559"/>
                      <a:pt x="17102" y="592"/>
                      <a:pt x="17114" y="625"/>
                    </a:cubicBezTo>
                    <a:cubicBezTo>
                      <a:pt x="17102" y="592"/>
                      <a:pt x="17092" y="548"/>
                      <a:pt x="17070" y="516"/>
                    </a:cubicBezTo>
                    <a:cubicBezTo>
                      <a:pt x="17026" y="472"/>
                      <a:pt x="16960" y="450"/>
                      <a:pt x="16895" y="450"/>
                    </a:cubicBezTo>
                    <a:close/>
                    <a:moveTo>
                      <a:pt x="17019" y="860"/>
                    </a:moveTo>
                    <a:cubicBezTo>
                      <a:pt x="17014" y="861"/>
                      <a:pt x="17009" y="863"/>
                      <a:pt x="17004" y="866"/>
                    </a:cubicBezTo>
                    <a:cubicBezTo>
                      <a:pt x="17009" y="866"/>
                      <a:pt x="17014" y="863"/>
                      <a:pt x="17019" y="860"/>
                    </a:cubicBezTo>
                    <a:close/>
                    <a:moveTo>
                      <a:pt x="17037" y="844"/>
                    </a:moveTo>
                    <a:cubicBezTo>
                      <a:pt x="17031" y="850"/>
                      <a:pt x="17025" y="855"/>
                      <a:pt x="17019" y="860"/>
                    </a:cubicBezTo>
                    <a:lnTo>
                      <a:pt x="17019" y="860"/>
                    </a:lnTo>
                    <a:cubicBezTo>
                      <a:pt x="17036" y="855"/>
                      <a:pt x="17053" y="855"/>
                      <a:pt x="17070" y="855"/>
                    </a:cubicBezTo>
                    <a:cubicBezTo>
                      <a:pt x="17124" y="855"/>
                      <a:pt x="17179" y="888"/>
                      <a:pt x="17223" y="932"/>
                    </a:cubicBezTo>
                    <a:lnTo>
                      <a:pt x="17223" y="910"/>
                    </a:lnTo>
                    <a:cubicBezTo>
                      <a:pt x="17179" y="866"/>
                      <a:pt x="17124" y="844"/>
                      <a:pt x="17059" y="844"/>
                    </a:cubicBezTo>
                    <a:close/>
                    <a:moveTo>
                      <a:pt x="17168" y="1041"/>
                    </a:moveTo>
                    <a:cubicBezTo>
                      <a:pt x="17158" y="1052"/>
                      <a:pt x="17146" y="1063"/>
                      <a:pt x="17136" y="1063"/>
                    </a:cubicBezTo>
                    <a:lnTo>
                      <a:pt x="17158" y="1063"/>
                    </a:lnTo>
                    <a:cubicBezTo>
                      <a:pt x="17261" y="1063"/>
                      <a:pt x="17365" y="1120"/>
                      <a:pt x="17427" y="1205"/>
                    </a:cubicBezTo>
                    <a:lnTo>
                      <a:pt x="17427" y="1205"/>
                    </a:lnTo>
                    <a:cubicBezTo>
                      <a:pt x="17376" y="1114"/>
                      <a:pt x="17276" y="1051"/>
                      <a:pt x="17168" y="1041"/>
                    </a:cubicBezTo>
                    <a:close/>
                    <a:moveTo>
                      <a:pt x="17427" y="1205"/>
                    </a:moveTo>
                    <a:cubicBezTo>
                      <a:pt x="17433" y="1216"/>
                      <a:pt x="17438" y="1227"/>
                      <a:pt x="17442" y="1238"/>
                    </a:cubicBezTo>
                    <a:cubicBezTo>
                      <a:pt x="17442" y="1235"/>
                      <a:pt x="17442" y="1231"/>
                      <a:pt x="17441" y="1228"/>
                    </a:cubicBezTo>
                    <a:lnTo>
                      <a:pt x="17441" y="1228"/>
                    </a:lnTo>
                    <a:cubicBezTo>
                      <a:pt x="17437" y="1220"/>
                      <a:pt x="17432" y="1213"/>
                      <a:pt x="17427" y="1205"/>
                    </a:cubicBezTo>
                    <a:close/>
                    <a:moveTo>
                      <a:pt x="17628" y="1041"/>
                    </a:moveTo>
                    <a:cubicBezTo>
                      <a:pt x="17533" y="1041"/>
                      <a:pt x="17437" y="1123"/>
                      <a:pt x="17441" y="1228"/>
                    </a:cubicBezTo>
                    <a:lnTo>
                      <a:pt x="17441" y="1228"/>
                    </a:lnTo>
                    <a:cubicBezTo>
                      <a:pt x="17445" y="1235"/>
                      <a:pt x="17449" y="1242"/>
                      <a:pt x="17453" y="1249"/>
                    </a:cubicBezTo>
                    <a:cubicBezTo>
                      <a:pt x="17431" y="1151"/>
                      <a:pt x="17530" y="1052"/>
                      <a:pt x="17628" y="1052"/>
                    </a:cubicBezTo>
                    <a:cubicBezTo>
                      <a:pt x="17650" y="1052"/>
                      <a:pt x="17661" y="1063"/>
                      <a:pt x="17683" y="1063"/>
                    </a:cubicBezTo>
                    <a:cubicBezTo>
                      <a:pt x="17737" y="1085"/>
                      <a:pt x="17771" y="1139"/>
                      <a:pt x="17781" y="1194"/>
                    </a:cubicBezTo>
                    <a:cubicBezTo>
                      <a:pt x="17771" y="1129"/>
                      <a:pt x="17737" y="1074"/>
                      <a:pt x="17683" y="1052"/>
                    </a:cubicBezTo>
                    <a:cubicBezTo>
                      <a:pt x="17661" y="1041"/>
                      <a:pt x="17650" y="1041"/>
                      <a:pt x="17628" y="1041"/>
                    </a:cubicBezTo>
                    <a:close/>
                    <a:moveTo>
                      <a:pt x="17759" y="1326"/>
                    </a:moveTo>
                    <a:lnTo>
                      <a:pt x="17727" y="1358"/>
                    </a:lnTo>
                    <a:cubicBezTo>
                      <a:pt x="17749" y="1348"/>
                      <a:pt x="17771" y="1336"/>
                      <a:pt x="17793" y="1336"/>
                    </a:cubicBezTo>
                    <a:cubicBezTo>
                      <a:pt x="17858" y="1336"/>
                      <a:pt x="17924" y="1380"/>
                      <a:pt x="17956" y="1435"/>
                    </a:cubicBezTo>
                    <a:cubicBezTo>
                      <a:pt x="18000" y="1501"/>
                      <a:pt x="18033" y="1577"/>
                      <a:pt x="18044" y="1654"/>
                    </a:cubicBezTo>
                    <a:cubicBezTo>
                      <a:pt x="18033" y="1567"/>
                      <a:pt x="18000" y="1490"/>
                      <a:pt x="17956" y="1424"/>
                    </a:cubicBezTo>
                    <a:cubicBezTo>
                      <a:pt x="17924" y="1370"/>
                      <a:pt x="17847" y="1326"/>
                      <a:pt x="17793" y="1326"/>
                    </a:cubicBezTo>
                    <a:close/>
                    <a:moveTo>
                      <a:pt x="22" y="2453"/>
                    </a:moveTo>
                    <a:cubicBezTo>
                      <a:pt x="12" y="2508"/>
                      <a:pt x="1" y="2563"/>
                      <a:pt x="12" y="2618"/>
                    </a:cubicBezTo>
                    <a:cubicBezTo>
                      <a:pt x="12" y="2563"/>
                      <a:pt x="12" y="2508"/>
                      <a:pt x="22" y="2453"/>
                    </a:cubicBezTo>
                    <a:close/>
                  </a:path>
                </a:pathLst>
              </a:custGeom>
              <a:solidFill>
                <a:srgbClr val="5D8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51"/>
              <p:cNvSpPr/>
              <p:nvPr/>
            </p:nvSpPr>
            <p:spPr>
              <a:xfrm>
                <a:off x="6321401" y="2558729"/>
                <a:ext cx="54624" cy="25554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887" extrusionOk="0">
                    <a:moveTo>
                      <a:pt x="855" y="0"/>
                    </a:moveTo>
                    <a:cubicBezTo>
                      <a:pt x="701" y="0"/>
                      <a:pt x="504" y="32"/>
                      <a:pt x="439" y="175"/>
                    </a:cubicBezTo>
                    <a:cubicBezTo>
                      <a:pt x="406" y="197"/>
                      <a:pt x="395" y="230"/>
                      <a:pt x="406" y="263"/>
                    </a:cubicBezTo>
                    <a:cubicBezTo>
                      <a:pt x="406" y="241"/>
                      <a:pt x="417" y="208"/>
                      <a:pt x="439" y="186"/>
                    </a:cubicBezTo>
                    <a:cubicBezTo>
                      <a:pt x="516" y="44"/>
                      <a:pt x="701" y="11"/>
                      <a:pt x="855" y="11"/>
                    </a:cubicBezTo>
                    <a:lnTo>
                      <a:pt x="866" y="11"/>
                    </a:lnTo>
                    <a:cubicBezTo>
                      <a:pt x="1019" y="11"/>
                      <a:pt x="1194" y="32"/>
                      <a:pt x="1304" y="142"/>
                    </a:cubicBezTo>
                    <a:cubicBezTo>
                      <a:pt x="1383" y="213"/>
                      <a:pt x="1416" y="313"/>
                      <a:pt x="1441" y="416"/>
                    </a:cubicBezTo>
                    <a:lnTo>
                      <a:pt x="1441" y="416"/>
                    </a:lnTo>
                    <a:cubicBezTo>
                      <a:pt x="1420" y="309"/>
                      <a:pt x="1388" y="207"/>
                      <a:pt x="1304" y="131"/>
                    </a:cubicBezTo>
                    <a:cubicBezTo>
                      <a:pt x="1194" y="22"/>
                      <a:pt x="1019" y="0"/>
                      <a:pt x="855" y="0"/>
                    </a:cubicBezTo>
                    <a:close/>
                    <a:moveTo>
                      <a:pt x="263" y="241"/>
                    </a:moveTo>
                    <a:cubicBezTo>
                      <a:pt x="176" y="241"/>
                      <a:pt x="88" y="285"/>
                      <a:pt x="44" y="350"/>
                    </a:cubicBezTo>
                    <a:cubicBezTo>
                      <a:pt x="12" y="405"/>
                      <a:pt x="1" y="460"/>
                      <a:pt x="12" y="526"/>
                    </a:cubicBezTo>
                    <a:cubicBezTo>
                      <a:pt x="12" y="470"/>
                      <a:pt x="22" y="416"/>
                      <a:pt x="44" y="361"/>
                    </a:cubicBezTo>
                    <a:cubicBezTo>
                      <a:pt x="100" y="295"/>
                      <a:pt x="176" y="263"/>
                      <a:pt x="263" y="263"/>
                    </a:cubicBezTo>
                    <a:cubicBezTo>
                      <a:pt x="319" y="263"/>
                      <a:pt x="373" y="273"/>
                      <a:pt x="417" y="307"/>
                    </a:cubicBezTo>
                    <a:cubicBezTo>
                      <a:pt x="417" y="307"/>
                      <a:pt x="417" y="295"/>
                      <a:pt x="406" y="285"/>
                    </a:cubicBezTo>
                    <a:cubicBezTo>
                      <a:pt x="362" y="263"/>
                      <a:pt x="319" y="241"/>
                      <a:pt x="263" y="241"/>
                    </a:cubicBezTo>
                    <a:close/>
                    <a:moveTo>
                      <a:pt x="1687" y="383"/>
                    </a:moveTo>
                    <a:cubicBezTo>
                      <a:pt x="1601" y="383"/>
                      <a:pt x="1526" y="445"/>
                      <a:pt x="1462" y="510"/>
                    </a:cubicBezTo>
                    <a:lnTo>
                      <a:pt x="1462" y="510"/>
                    </a:lnTo>
                    <a:cubicBezTo>
                      <a:pt x="1455" y="479"/>
                      <a:pt x="1448" y="447"/>
                      <a:pt x="1441" y="416"/>
                    </a:cubicBezTo>
                    <a:lnTo>
                      <a:pt x="1441" y="416"/>
                    </a:lnTo>
                    <a:cubicBezTo>
                      <a:pt x="1447" y="448"/>
                      <a:pt x="1452" y="481"/>
                      <a:pt x="1457" y="514"/>
                    </a:cubicBezTo>
                    <a:cubicBezTo>
                      <a:pt x="1459" y="513"/>
                      <a:pt x="1460" y="511"/>
                      <a:pt x="1462" y="510"/>
                    </a:cubicBezTo>
                    <a:lnTo>
                      <a:pt x="1462" y="510"/>
                    </a:lnTo>
                    <a:cubicBezTo>
                      <a:pt x="1464" y="518"/>
                      <a:pt x="1466" y="527"/>
                      <a:pt x="1468" y="536"/>
                    </a:cubicBezTo>
                    <a:cubicBezTo>
                      <a:pt x="1523" y="470"/>
                      <a:pt x="1599" y="405"/>
                      <a:pt x="1687" y="394"/>
                    </a:cubicBezTo>
                    <a:lnTo>
                      <a:pt x="1698" y="394"/>
                    </a:lnTo>
                    <a:cubicBezTo>
                      <a:pt x="1752" y="394"/>
                      <a:pt x="1818" y="448"/>
                      <a:pt x="1829" y="504"/>
                    </a:cubicBezTo>
                    <a:cubicBezTo>
                      <a:pt x="1829" y="438"/>
                      <a:pt x="1764" y="383"/>
                      <a:pt x="1687" y="383"/>
                    </a:cubicBezTo>
                    <a:close/>
                    <a:moveTo>
                      <a:pt x="1829" y="547"/>
                    </a:moveTo>
                    <a:cubicBezTo>
                      <a:pt x="1829" y="558"/>
                      <a:pt x="1818" y="558"/>
                      <a:pt x="1818" y="569"/>
                    </a:cubicBezTo>
                    <a:cubicBezTo>
                      <a:pt x="1829" y="569"/>
                      <a:pt x="1840" y="558"/>
                      <a:pt x="1862" y="558"/>
                    </a:cubicBezTo>
                    <a:cubicBezTo>
                      <a:pt x="1873" y="558"/>
                      <a:pt x="1884" y="558"/>
                      <a:pt x="1895" y="569"/>
                    </a:cubicBezTo>
                    <a:lnTo>
                      <a:pt x="1895" y="558"/>
                    </a:lnTo>
                    <a:cubicBezTo>
                      <a:pt x="1884" y="547"/>
                      <a:pt x="1862" y="547"/>
                      <a:pt x="1851" y="547"/>
                    </a:cubicBezTo>
                    <a:close/>
                    <a:moveTo>
                      <a:pt x="143" y="723"/>
                    </a:moveTo>
                    <a:cubicBezTo>
                      <a:pt x="88" y="733"/>
                      <a:pt x="66" y="821"/>
                      <a:pt x="78" y="886"/>
                    </a:cubicBezTo>
                    <a:cubicBezTo>
                      <a:pt x="66" y="810"/>
                      <a:pt x="100" y="745"/>
                      <a:pt x="165" y="745"/>
                    </a:cubicBezTo>
                    <a:lnTo>
                      <a:pt x="187" y="745"/>
                    </a:lnTo>
                    <a:cubicBezTo>
                      <a:pt x="165" y="733"/>
                      <a:pt x="154" y="733"/>
                      <a:pt x="143" y="723"/>
                    </a:cubicBezTo>
                    <a:close/>
                  </a:path>
                </a:pathLst>
              </a:custGeom>
              <a:solidFill>
                <a:srgbClr val="DD9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51"/>
              <p:cNvSpPr/>
              <p:nvPr/>
            </p:nvSpPr>
            <p:spPr>
              <a:xfrm>
                <a:off x="6082018" y="2559017"/>
                <a:ext cx="520136" cy="240708"/>
              </a:xfrm>
              <a:custGeom>
                <a:avLst/>
                <a:gdLst/>
                <a:ahLst/>
                <a:cxnLst/>
                <a:rect l="l" t="t" r="r" b="b"/>
                <a:pathLst>
                  <a:path w="18054" h="8355" extrusionOk="0">
                    <a:moveTo>
                      <a:pt x="12185" y="2662"/>
                    </a:moveTo>
                    <a:cubicBezTo>
                      <a:pt x="12229" y="2662"/>
                      <a:pt x="12273" y="2672"/>
                      <a:pt x="12306" y="2694"/>
                    </a:cubicBezTo>
                    <a:cubicBezTo>
                      <a:pt x="12382" y="2749"/>
                      <a:pt x="12426" y="2847"/>
                      <a:pt x="12404" y="2935"/>
                    </a:cubicBezTo>
                    <a:cubicBezTo>
                      <a:pt x="12426" y="2891"/>
                      <a:pt x="12481" y="2880"/>
                      <a:pt x="12525" y="2880"/>
                    </a:cubicBezTo>
                    <a:cubicBezTo>
                      <a:pt x="12569" y="2880"/>
                      <a:pt x="12613" y="2891"/>
                      <a:pt x="12645" y="2924"/>
                    </a:cubicBezTo>
                    <a:cubicBezTo>
                      <a:pt x="12733" y="3000"/>
                      <a:pt x="12744" y="3121"/>
                      <a:pt x="12733" y="3241"/>
                    </a:cubicBezTo>
                    <a:cubicBezTo>
                      <a:pt x="12733" y="3406"/>
                      <a:pt x="12700" y="3581"/>
                      <a:pt x="12569" y="3691"/>
                    </a:cubicBezTo>
                    <a:cubicBezTo>
                      <a:pt x="12503" y="3745"/>
                      <a:pt x="12416" y="3778"/>
                      <a:pt x="12328" y="3778"/>
                    </a:cubicBezTo>
                    <a:cubicBezTo>
                      <a:pt x="12219" y="3778"/>
                      <a:pt x="12109" y="3734"/>
                      <a:pt x="12022" y="3679"/>
                    </a:cubicBezTo>
                    <a:cubicBezTo>
                      <a:pt x="11912" y="3603"/>
                      <a:pt x="11835" y="3494"/>
                      <a:pt x="11813" y="3373"/>
                    </a:cubicBezTo>
                    <a:cubicBezTo>
                      <a:pt x="11791" y="3241"/>
                      <a:pt x="11835" y="3110"/>
                      <a:pt x="11945" y="3044"/>
                    </a:cubicBezTo>
                    <a:lnTo>
                      <a:pt x="11934" y="3034"/>
                    </a:lnTo>
                    <a:cubicBezTo>
                      <a:pt x="11901" y="2924"/>
                      <a:pt x="11923" y="2803"/>
                      <a:pt x="12010" y="2727"/>
                    </a:cubicBezTo>
                    <a:cubicBezTo>
                      <a:pt x="12054" y="2683"/>
                      <a:pt x="12120" y="2662"/>
                      <a:pt x="12185" y="2662"/>
                    </a:cubicBezTo>
                    <a:close/>
                    <a:moveTo>
                      <a:pt x="11747" y="4413"/>
                    </a:moveTo>
                    <a:cubicBezTo>
                      <a:pt x="11606" y="4523"/>
                      <a:pt x="11452" y="4621"/>
                      <a:pt x="11288" y="4621"/>
                    </a:cubicBezTo>
                    <a:cubicBezTo>
                      <a:pt x="11266" y="4621"/>
                      <a:pt x="11244" y="4621"/>
                      <a:pt x="11222" y="4610"/>
                    </a:cubicBezTo>
                    <a:cubicBezTo>
                      <a:pt x="11200" y="4610"/>
                      <a:pt x="11178" y="4599"/>
                      <a:pt x="11156" y="4599"/>
                    </a:cubicBezTo>
                    <a:cubicBezTo>
                      <a:pt x="11178" y="4632"/>
                      <a:pt x="11200" y="4654"/>
                      <a:pt x="11222" y="4687"/>
                    </a:cubicBezTo>
                    <a:cubicBezTo>
                      <a:pt x="11277" y="4742"/>
                      <a:pt x="11343" y="4786"/>
                      <a:pt x="11397" y="4840"/>
                    </a:cubicBezTo>
                    <a:cubicBezTo>
                      <a:pt x="11430" y="4873"/>
                      <a:pt x="11452" y="4917"/>
                      <a:pt x="11474" y="4961"/>
                    </a:cubicBezTo>
                    <a:cubicBezTo>
                      <a:pt x="11528" y="4873"/>
                      <a:pt x="11649" y="4796"/>
                      <a:pt x="11759" y="4796"/>
                    </a:cubicBezTo>
                    <a:lnTo>
                      <a:pt x="11769" y="4796"/>
                    </a:lnTo>
                    <a:cubicBezTo>
                      <a:pt x="11747" y="4676"/>
                      <a:pt x="11737" y="4545"/>
                      <a:pt x="11747" y="4413"/>
                    </a:cubicBezTo>
                    <a:close/>
                    <a:moveTo>
                      <a:pt x="13718" y="3603"/>
                    </a:moveTo>
                    <a:cubicBezTo>
                      <a:pt x="13839" y="3603"/>
                      <a:pt x="13959" y="3691"/>
                      <a:pt x="13992" y="3811"/>
                    </a:cubicBezTo>
                    <a:cubicBezTo>
                      <a:pt x="14014" y="3767"/>
                      <a:pt x="14058" y="3734"/>
                      <a:pt x="14102" y="3734"/>
                    </a:cubicBezTo>
                    <a:cubicBezTo>
                      <a:pt x="14124" y="3734"/>
                      <a:pt x="14146" y="3745"/>
                      <a:pt x="14168" y="3756"/>
                    </a:cubicBezTo>
                    <a:cubicBezTo>
                      <a:pt x="14222" y="3789"/>
                      <a:pt x="14255" y="3866"/>
                      <a:pt x="14244" y="3932"/>
                    </a:cubicBezTo>
                    <a:cubicBezTo>
                      <a:pt x="14244" y="3997"/>
                      <a:pt x="14211" y="4063"/>
                      <a:pt x="14189" y="4117"/>
                    </a:cubicBezTo>
                    <a:cubicBezTo>
                      <a:pt x="14321" y="4161"/>
                      <a:pt x="14408" y="4304"/>
                      <a:pt x="14397" y="4446"/>
                    </a:cubicBezTo>
                    <a:cubicBezTo>
                      <a:pt x="14375" y="4577"/>
                      <a:pt x="14255" y="4698"/>
                      <a:pt x="14112" y="4708"/>
                    </a:cubicBezTo>
                    <a:cubicBezTo>
                      <a:pt x="14178" y="4742"/>
                      <a:pt x="14178" y="4829"/>
                      <a:pt x="14134" y="4884"/>
                    </a:cubicBezTo>
                    <a:cubicBezTo>
                      <a:pt x="14102" y="4917"/>
                      <a:pt x="14058" y="4927"/>
                      <a:pt x="14014" y="4927"/>
                    </a:cubicBezTo>
                    <a:cubicBezTo>
                      <a:pt x="13992" y="4927"/>
                      <a:pt x="13970" y="4927"/>
                      <a:pt x="13949" y="4917"/>
                    </a:cubicBezTo>
                    <a:cubicBezTo>
                      <a:pt x="13915" y="4906"/>
                      <a:pt x="13883" y="4884"/>
                      <a:pt x="13850" y="4884"/>
                    </a:cubicBezTo>
                    <a:cubicBezTo>
                      <a:pt x="13839" y="4884"/>
                      <a:pt x="13828" y="4884"/>
                      <a:pt x="13817" y="4895"/>
                    </a:cubicBezTo>
                    <a:cubicBezTo>
                      <a:pt x="13795" y="4906"/>
                      <a:pt x="13784" y="4927"/>
                      <a:pt x="13773" y="4949"/>
                    </a:cubicBezTo>
                    <a:cubicBezTo>
                      <a:pt x="13718" y="5048"/>
                      <a:pt x="13609" y="5114"/>
                      <a:pt x="13489" y="5114"/>
                    </a:cubicBezTo>
                    <a:lnTo>
                      <a:pt x="13467" y="5114"/>
                    </a:lnTo>
                    <a:cubicBezTo>
                      <a:pt x="13412" y="5114"/>
                      <a:pt x="13357" y="5092"/>
                      <a:pt x="13302" y="5059"/>
                    </a:cubicBezTo>
                    <a:cubicBezTo>
                      <a:pt x="13061" y="4927"/>
                      <a:pt x="12996" y="4577"/>
                      <a:pt x="13149" y="4348"/>
                    </a:cubicBezTo>
                    <a:cubicBezTo>
                      <a:pt x="13039" y="4227"/>
                      <a:pt x="13029" y="4019"/>
                      <a:pt x="13127" y="3888"/>
                    </a:cubicBezTo>
                    <a:cubicBezTo>
                      <a:pt x="13171" y="3833"/>
                      <a:pt x="13248" y="3778"/>
                      <a:pt x="13314" y="3778"/>
                    </a:cubicBezTo>
                    <a:lnTo>
                      <a:pt x="13335" y="3778"/>
                    </a:lnTo>
                    <a:cubicBezTo>
                      <a:pt x="13379" y="3789"/>
                      <a:pt x="13423" y="3822"/>
                      <a:pt x="13445" y="3866"/>
                    </a:cubicBezTo>
                    <a:cubicBezTo>
                      <a:pt x="13455" y="3745"/>
                      <a:pt x="13543" y="3647"/>
                      <a:pt x="13653" y="3614"/>
                    </a:cubicBezTo>
                    <a:cubicBezTo>
                      <a:pt x="13674" y="3603"/>
                      <a:pt x="13696" y="3603"/>
                      <a:pt x="13718" y="3603"/>
                    </a:cubicBezTo>
                    <a:close/>
                    <a:moveTo>
                      <a:pt x="8594" y="4873"/>
                    </a:moveTo>
                    <a:cubicBezTo>
                      <a:pt x="8550" y="4873"/>
                      <a:pt x="8496" y="4884"/>
                      <a:pt x="8463" y="4917"/>
                    </a:cubicBezTo>
                    <a:cubicBezTo>
                      <a:pt x="8507" y="4983"/>
                      <a:pt x="8540" y="5048"/>
                      <a:pt x="8496" y="5114"/>
                    </a:cubicBezTo>
                    <a:cubicBezTo>
                      <a:pt x="8474" y="5136"/>
                      <a:pt x="8452" y="5158"/>
                      <a:pt x="8419" y="5168"/>
                    </a:cubicBezTo>
                    <a:cubicBezTo>
                      <a:pt x="8430" y="5190"/>
                      <a:pt x="8452" y="5212"/>
                      <a:pt x="8474" y="5224"/>
                    </a:cubicBezTo>
                    <a:cubicBezTo>
                      <a:pt x="8441" y="5224"/>
                      <a:pt x="8419" y="5212"/>
                      <a:pt x="8397" y="5212"/>
                    </a:cubicBezTo>
                    <a:cubicBezTo>
                      <a:pt x="8299" y="5212"/>
                      <a:pt x="8190" y="5311"/>
                      <a:pt x="8178" y="5421"/>
                    </a:cubicBezTo>
                    <a:lnTo>
                      <a:pt x="8178" y="5497"/>
                    </a:lnTo>
                    <a:cubicBezTo>
                      <a:pt x="8190" y="5497"/>
                      <a:pt x="8200" y="5508"/>
                      <a:pt x="8200" y="5508"/>
                    </a:cubicBezTo>
                    <a:cubicBezTo>
                      <a:pt x="8255" y="5552"/>
                      <a:pt x="8288" y="5618"/>
                      <a:pt x="8288" y="5683"/>
                    </a:cubicBezTo>
                    <a:cubicBezTo>
                      <a:pt x="8310" y="5705"/>
                      <a:pt x="8343" y="5727"/>
                      <a:pt x="8365" y="5749"/>
                    </a:cubicBezTo>
                    <a:cubicBezTo>
                      <a:pt x="8069" y="6110"/>
                      <a:pt x="8397" y="6340"/>
                      <a:pt x="8660" y="6340"/>
                    </a:cubicBezTo>
                    <a:cubicBezTo>
                      <a:pt x="8759" y="6340"/>
                      <a:pt x="8857" y="6307"/>
                      <a:pt x="8890" y="6219"/>
                    </a:cubicBezTo>
                    <a:cubicBezTo>
                      <a:pt x="8857" y="6209"/>
                      <a:pt x="8835" y="6197"/>
                      <a:pt x="8803" y="6187"/>
                    </a:cubicBezTo>
                    <a:cubicBezTo>
                      <a:pt x="8769" y="6154"/>
                      <a:pt x="8748" y="6099"/>
                      <a:pt x="8737" y="6056"/>
                    </a:cubicBezTo>
                    <a:cubicBezTo>
                      <a:pt x="8726" y="5946"/>
                      <a:pt x="8759" y="5837"/>
                      <a:pt x="8803" y="5738"/>
                    </a:cubicBezTo>
                    <a:cubicBezTo>
                      <a:pt x="8791" y="5672"/>
                      <a:pt x="8825" y="5596"/>
                      <a:pt x="8879" y="5562"/>
                    </a:cubicBezTo>
                    <a:cubicBezTo>
                      <a:pt x="8912" y="5541"/>
                      <a:pt x="8945" y="5530"/>
                      <a:pt x="8978" y="5530"/>
                    </a:cubicBezTo>
                    <a:cubicBezTo>
                      <a:pt x="9044" y="5530"/>
                      <a:pt x="9109" y="5552"/>
                      <a:pt x="9142" y="5606"/>
                    </a:cubicBezTo>
                    <a:cubicBezTo>
                      <a:pt x="9164" y="5640"/>
                      <a:pt x="9175" y="5694"/>
                      <a:pt x="9219" y="5705"/>
                    </a:cubicBezTo>
                    <a:lnTo>
                      <a:pt x="9229" y="5705"/>
                    </a:lnTo>
                    <a:cubicBezTo>
                      <a:pt x="9251" y="5705"/>
                      <a:pt x="9273" y="5694"/>
                      <a:pt x="9295" y="5683"/>
                    </a:cubicBezTo>
                    <a:lnTo>
                      <a:pt x="9350" y="5683"/>
                    </a:lnTo>
                    <a:cubicBezTo>
                      <a:pt x="9460" y="5683"/>
                      <a:pt x="9569" y="5793"/>
                      <a:pt x="9569" y="5913"/>
                    </a:cubicBezTo>
                    <a:cubicBezTo>
                      <a:pt x="9569" y="5946"/>
                      <a:pt x="9558" y="5979"/>
                      <a:pt x="9547" y="6012"/>
                    </a:cubicBezTo>
                    <a:cubicBezTo>
                      <a:pt x="9558" y="6000"/>
                      <a:pt x="9569" y="6000"/>
                      <a:pt x="9580" y="6000"/>
                    </a:cubicBezTo>
                    <a:lnTo>
                      <a:pt x="9711" y="6000"/>
                    </a:lnTo>
                    <a:cubicBezTo>
                      <a:pt x="9744" y="6000"/>
                      <a:pt x="9766" y="6000"/>
                      <a:pt x="9788" y="5990"/>
                    </a:cubicBezTo>
                    <a:cubicBezTo>
                      <a:pt x="9799" y="5990"/>
                      <a:pt x="9810" y="5990"/>
                      <a:pt x="9810" y="5979"/>
                    </a:cubicBezTo>
                    <a:cubicBezTo>
                      <a:pt x="9820" y="5935"/>
                      <a:pt x="9832" y="5891"/>
                      <a:pt x="9864" y="5859"/>
                    </a:cubicBezTo>
                    <a:cubicBezTo>
                      <a:pt x="9886" y="5825"/>
                      <a:pt x="9919" y="5793"/>
                      <a:pt x="9963" y="5771"/>
                    </a:cubicBezTo>
                    <a:cubicBezTo>
                      <a:pt x="10018" y="5562"/>
                      <a:pt x="9985" y="5267"/>
                      <a:pt x="10193" y="5202"/>
                    </a:cubicBezTo>
                    <a:lnTo>
                      <a:pt x="10193" y="5202"/>
                    </a:lnTo>
                    <a:cubicBezTo>
                      <a:pt x="10149" y="5344"/>
                      <a:pt x="10204" y="5519"/>
                      <a:pt x="10314" y="5628"/>
                    </a:cubicBezTo>
                    <a:cubicBezTo>
                      <a:pt x="10280" y="5628"/>
                      <a:pt x="10258" y="5650"/>
                      <a:pt x="10237" y="5672"/>
                    </a:cubicBezTo>
                    <a:cubicBezTo>
                      <a:pt x="10314" y="5793"/>
                      <a:pt x="10467" y="5869"/>
                      <a:pt x="10609" y="5869"/>
                    </a:cubicBezTo>
                    <a:cubicBezTo>
                      <a:pt x="10653" y="5869"/>
                      <a:pt x="10696" y="5869"/>
                      <a:pt x="10740" y="5847"/>
                    </a:cubicBezTo>
                    <a:cubicBezTo>
                      <a:pt x="10850" y="5815"/>
                      <a:pt x="10937" y="5727"/>
                      <a:pt x="10981" y="5618"/>
                    </a:cubicBezTo>
                    <a:cubicBezTo>
                      <a:pt x="10893" y="5618"/>
                      <a:pt x="10795" y="5596"/>
                      <a:pt x="10708" y="5562"/>
                    </a:cubicBezTo>
                    <a:cubicBezTo>
                      <a:pt x="10620" y="5530"/>
                      <a:pt x="10533" y="5508"/>
                      <a:pt x="10467" y="5453"/>
                    </a:cubicBezTo>
                    <a:cubicBezTo>
                      <a:pt x="10390" y="5399"/>
                      <a:pt x="10336" y="5311"/>
                      <a:pt x="10336" y="5212"/>
                    </a:cubicBezTo>
                    <a:cubicBezTo>
                      <a:pt x="10292" y="5168"/>
                      <a:pt x="10270" y="5103"/>
                      <a:pt x="10258" y="5037"/>
                    </a:cubicBezTo>
                    <a:cubicBezTo>
                      <a:pt x="10215" y="5059"/>
                      <a:pt x="10171" y="5070"/>
                      <a:pt x="10127" y="5070"/>
                    </a:cubicBezTo>
                    <a:cubicBezTo>
                      <a:pt x="10083" y="5070"/>
                      <a:pt x="10051" y="5059"/>
                      <a:pt x="10018" y="5048"/>
                    </a:cubicBezTo>
                    <a:cubicBezTo>
                      <a:pt x="10007" y="5136"/>
                      <a:pt x="9908" y="5202"/>
                      <a:pt x="9810" y="5212"/>
                    </a:cubicBezTo>
                    <a:lnTo>
                      <a:pt x="9766" y="5212"/>
                    </a:lnTo>
                    <a:cubicBezTo>
                      <a:pt x="9679" y="5212"/>
                      <a:pt x="9580" y="5180"/>
                      <a:pt x="9536" y="5103"/>
                    </a:cubicBezTo>
                    <a:cubicBezTo>
                      <a:pt x="9394" y="5146"/>
                      <a:pt x="9273" y="5289"/>
                      <a:pt x="9263" y="5442"/>
                    </a:cubicBezTo>
                    <a:cubicBezTo>
                      <a:pt x="9229" y="5311"/>
                      <a:pt x="9185" y="5180"/>
                      <a:pt x="9109" y="5081"/>
                    </a:cubicBezTo>
                    <a:cubicBezTo>
                      <a:pt x="9044" y="4993"/>
                      <a:pt x="8934" y="4927"/>
                      <a:pt x="8835" y="4927"/>
                    </a:cubicBezTo>
                    <a:cubicBezTo>
                      <a:pt x="8803" y="4927"/>
                      <a:pt x="8781" y="4939"/>
                      <a:pt x="8759" y="4939"/>
                    </a:cubicBezTo>
                    <a:cubicBezTo>
                      <a:pt x="8715" y="4895"/>
                      <a:pt x="8660" y="4873"/>
                      <a:pt x="8594" y="4873"/>
                    </a:cubicBezTo>
                    <a:close/>
                    <a:moveTo>
                      <a:pt x="15448" y="4829"/>
                    </a:moveTo>
                    <a:cubicBezTo>
                      <a:pt x="15591" y="4862"/>
                      <a:pt x="15678" y="5015"/>
                      <a:pt x="15667" y="5168"/>
                    </a:cubicBezTo>
                    <a:cubicBezTo>
                      <a:pt x="15689" y="5114"/>
                      <a:pt x="15744" y="5092"/>
                      <a:pt x="15788" y="5092"/>
                    </a:cubicBezTo>
                    <a:cubicBezTo>
                      <a:pt x="15832" y="5092"/>
                      <a:pt x="15876" y="5114"/>
                      <a:pt x="15908" y="5136"/>
                    </a:cubicBezTo>
                    <a:cubicBezTo>
                      <a:pt x="15974" y="5202"/>
                      <a:pt x="15974" y="5311"/>
                      <a:pt x="15941" y="5399"/>
                    </a:cubicBezTo>
                    <a:cubicBezTo>
                      <a:pt x="15908" y="5475"/>
                      <a:pt x="15832" y="5541"/>
                      <a:pt x="15766" y="5596"/>
                    </a:cubicBezTo>
                    <a:cubicBezTo>
                      <a:pt x="15788" y="5584"/>
                      <a:pt x="15810" y="5574"/>
                      <a:pt x="15832" y="5574"/>
                    </a:cubicBezTo>
                    <a:cubicBezTo>
                      <a:pt x="15864" y="5574"/>
                      <a:pt x="15908" y="5584"/>
                      <a:pt x="15941" y="5618"/>
                    </a:cubicBezTo>
                    <a:cubicBezTo>
                      <a:pt x="15985" y="5661"/>
                      <a:pt x="16007" y="5727"/>
                      <a:pt x="16017" y="5793"/>
                    </a:cubicBezTo>
                    <a:cubicBezTo>
                      <a:pt x="16039" y="5891"/>
                      <a:pt x="16017" y="6012"/>
                      <a:pt x="15952" y="6088"/>
                    </a:cubicBezTo>
                    <a:cubicBezTo>
                      <a:pt x="15908" y="6143"/>
                      <a:pt x="15842" y="6176"/>
                      <a:pt x="15766" y="6176"/>
                    </a:cubicBezTo>
                    <a:cubicBezTo>
                      <a:pt x="15733" y="6176"/>
                      <a:pt x="15700" y="6165"/>
                      <a:pt x="15678" y="6154"/>
                    </a:cubicBezTo>
                    <a:lnTo>
                      <a:pt x="15678" y="6154"/>
                    </a:lnTo>
                    <a:cubicBezTo>
                      <a:pt x="15711" y="6275"/>
                      <a:pt x="15613" y="6406"/>
                      <a:pt x="15492" y="6416"/>
                    </a:cubicBezTo>
                    <a:lnTo>
                      <a:pt x="15470" y="6416"/>
                    </a:lnTo>
                    <a:cubicBezTo>
                      <a:pt x="15328" y="6416"/>
                      <a:pt x="15219" y="6275"/>
                      <a:pt x="15076" y="6275"/>
                    </a:cubicBezTo>
                    <a:cubicBezTo>
                      <a:pt x="15065" y="6275"/>
                      <a:pt x="15065" y="6263"/>
                      <a:pt x="15054" y="6263"/>
                    </a:cubicBezTo>
                    <a:cubicBezTo>
                      <a:pt x="15032" y="6263"/>
                      <a:pt x="15010" y="6275"/>
                      <a:pt x="14978" y="6275"/>
                    </a:cubicBezTo>
                    <a:cubicBezTo>
                      <a:pt x="14956" y="6275"/>
                      <a:pt x="14934" y="6285"/>
                      <a:pt x="14901" y="6285"/>
                    </a:cubicBezTo>
                    <a:cubicBezTo>
                      <a:pt x="14890" y="6285"/>
                      <a:pt x="14868" y="6285"/>
                      <a:pt x="14857" y="6275"/>
                    </a:cubicBezTo>
                    <a:cubicBezTo>
                      <a:pt x="14715" y="6241"/>
                      <a:pt x="14682" y="6066"/>
                      <a:pt x="14682" y="5924"/>
                    </a:cubicBezTo>
                    <a:cubicBezTo>
                      <a:pt x="14682" y="5672"/>
                      <a:pt x="14725" y="5421"/>
                      <a:pt x="14803" y="5180"/>
                    </a:cubicBezTo>
                    <a:cubicBezTo>
                      <a:pt x="14824" y="5103"/>
                      <a:pt x="14857" y="5026"/>
                      <a:pt x="14912" y="4971"/>
                    </a:cubicBezTo>
                    <a:cubicBezTo>
                      <a:pt x="14956" y="4917"/>
                      <a:pt x="15022" y="4884"/>
                      <a:pt x="15076" y="4884"/>
                    </a:cubicBezTo>
                    <a:cubicBezTo>
                      <a:pt x="15098" y="4884"/>
                      <a:pt x="15109" y="4895"/>
                      <a:pt x="15131" y="4895"/>
                    </a:cubicBezTo>
                    <a:cubicBezTo>
                      <a:pt x="15163" y="4906"/>
                      <a:pt x="15197" y="4927"/>
                      <a:pt x="15219" y="4971"/>
                    </a:cubicBezTo>
                    <a:cubicBezTo>
                      <a:pt x="15240" y="4884"/>
                      <a:pt x="15328" y="4829"/>
                      <a:pt x="15416" y="4829"/>
                    </a:cubicBezTo>
                    <a:close/>
                    <a:moveTo>
                      <a:pt x="17047" y="5562"/>
                    </a:moveTo>
                    <a:cubicBezTo>
                      <a:pt x="17156" y="5562"/>
                      <a:pt x="17244" y="5661"/>
                      <a:pt x="17309" y="5760"/>
                    </a:cubicBezTo>
                    <a:cubicBezTo>
                      <a:pt x="17331" y="5727"/>
                      <a:pt x="17375" y="5705"/>
                      <a:pt x="17419" y="5705"/>
                    </a:cubicBezTo>
                    <a:cubicBezTo>
                      <a:pt x="17452" y="5705"/>
                      <a:pt x="17485" y="5716"/>
                      <a:pt x="17518" y="5738"/>
                    </a:cubicBezTo>
                    <a:cubicBezTo>
                      <a:pt x="17572" y="5781"/>
                      <a:pt x="17594" y="5869"/>
                      <a:pt x="17572" y="5946"/>
                    </a:cubicBezTo>
                    <a:cubicBezTo>
                      <a:pt x="17562" y="6022"/>
                      <a:pt x="17518" y="6088"/>
                      <a:pt x="17474" y="6154"/>
                    </a:cubicBezTo>
                    <a:cubicBezTo>
                      <a:pt x="17496" y="6143"/>
                      <a:pt x="17506" y="6143"/>
                      <a:pt x="17528" y="6143"/>
                    </a:cubicBezTo>
                    <a:cubicBezTo>
                      <a:pt x="17594" y="6143"/>
                      <a:pt x="17660" y="6197"/>
                      <a:pt x="17671" y="6275"/>
                    </a:cubicBezTo>
                    <a:cubicBezTo>
                      <a:pt x="17682" y="6362"/>
                      <a:pt x="17638" y="6450"/>
                      <a:pt x="17583" y="6515"/>
                    </a:cubicBezTo>
                    <a:cubicBezTo>
                      <a:pt x="17540" y="6592"/>
                      <a:pt x="17474" y="6657"/>
                      <a:pt x="17452" y="6745"/>
                    </a:cubicBezTo>
                    <a:cubicBezTo>
                      <a:pt x="17452" y="6778"/>
                      <a:pt x="17441" y="6822"/>
                      <a:pt x="17430" y="6844"/>
                    </a:cubicBezTo>
                    <a:cubicBezTo>
                      <a:pt x="17408" y="6888"/>
                      <a:pt x="17353" y="6898"/>
                      <a:pt x="17309" y="6920"/>
                    </a:cubicBezTo>
                    <a:cubicBezTo>
                      <a:pt x="17200" y="6953"/>
                      <a:pt x="17080" y="6986"/>
                      <a:pt x="16959" y="6986"/>
                    </a:cubicBezTo>
                    <a:cubicBezTo>
                      <a:pt x="16915" y="6986"/>
                      <a:pt x="16871" y="6986"/>
                      <a:pt x="16828" y="6975"/>
                    </a:cubicBezTo>
                    <a:cubicBezTo>
                      <a:pt x="16664" y="6942"/>
                      <a:pt x="16521" y="6800"/>
                      <a:pt x="16532" y="6635"/>
                    </a:cubicBezTo>
                    <a:cubicBezTo>
                      <a:pt x="16543" y="6592"/>
                      <a:pt x="16554" y="6559"/>
                      <a:pt x="16554" y="6515"/>
                    </a:cubicBezTo>
                    <a:cubicBezTo>
                      <a:pt x="16554" y="6472"/>
                      <a:pt x="16554" y="6428"/>
                      <a:pt x="16543" y="6384"/>
                    </a:cubicBezTo>
                    <a:cubicBezTo>
                      <a:pt x="16532" y="6263"/>
                      <a:pt x="16499" y="6143"/>
                      <a:pt x="16532" y="6022"/>
                    </a:cubicBezTo>
                    <a:cubicBezTo>
                      <a:pt x="16554" y="5913"/>
                      <a:pt x="16642" y="5793"/>
                      <a:pt x="16762" y="5781"/>
                    </a:cubicBezTo>
                    <a:lnTo>
                      <a:pt x="16773" y="5781"/>
                    </a:lnTo>
                    <a:cubicBezTo>
                      <a:pt x="16806" y="5781"/>
                      <a:pt x="16828" y="5793"/>
                      <a:pt x="16861" y="5803"/>
                    </a:cubicBezTo>
                    <a:lnTo>
                      <a:pt x="16861" y="5760"/>
                    </a:lnTo>
                    <a:cubicBezTo>
                      <a:pt x="16861" y="5672"/>
                      <a:pt x="16915" y="5584"/>
                      <a:pt x="17003" y="5562"/>
                    </a:cubicBezTo>
                    <a:close/>
                    <a:moveTo>
                      <a:pt x="416" y="7205"/>
                    </a:moveTo>
                    <a:lnTo>
                      <a:pt x="394" y="7227"/>
                    </a:lnTo>
                    <a:cubicBezTo>
                      <a:pt x="405" y="7238"/>
                      <a:pt x="427" y="7249"/>
                      <a:pt x="438" y="7249"/>
                    </a:cubicBezTo>
                    <a:cubicBezTo>
                      <a:pt x="438" y="7238"/>
                      <a:pt x="427" y="7227"/>
                      <a:pt x="416" y="7205"/>
                    </a:cubicBezTo>
                    <a:close/>
                    <a:moveTo>
                      <a:pt x="15372" y="6416"/>
                    </a:moveTo>
                    <a:cubicBezTo>
                      <a:pt x="15459" y="6416"/>
                      <a:pt x="15547" y="6494"/>
                      <a:pt x="15547" y="6581"/>
                    </a:cubicBezTo>
                    <a:cubicBezTo>
                      <a:pt x="15579" y="6515"/>
                      <a:pt x="15623" y="6472"/>
                      <a:pt x="15689" y="6450"/>
                    </a:cubicBezTo>
                    <a:lnTo>
                      <a:pt x="15744" y="6450"/>
                    </a:lnTo>
                    <a:cubicBezTo>
                      <a:pt x="15810" y="6450"/>
                      <a:pt x="15876" y="6472"/>
                      <a:pt x="15908" y="6526"/>
                    </a:cubicBezTo>
                    <a:cubicBezTo>
                      <a:pt x="16039" y="6701"/>
                      <a:pt x="15864" y="6964"/>
                      <a:pt x="15974" y="7150"/>
                    </a:cubicBezTo>
                    <a:cubicBezTo>
                      <a:pt x="15996" y="7194"/>
                      <a:pt x="16017" y="7238"/>
                      <a:pt x="15996" y="7270"/>
                    </a:cubicBezTo>
                    <a:cubicBezTo>
                      <a:pt x="15985" y="7282"/>
                      <a:pt x="15974" y="7292"/>
                      <a:pt x="15952" y="7292"/>
                    </a:cubicBezTo>
                    <a:cubicBezTo>
                      <a:pt x="15832" y="7348"/>
                      <a:pt x="15689" y="7369"/>
                      <a:pt x="15547" y="7369"/>
                    </a:cubicBezTo>
                    <a:cubicBezTo>
                      <a:pt x="15481" y="7369"/>
                      <a:pt x="15426" y="7369"/>
                      <a:pt x="15360" y="7358"/>
                    </a:cubicBezTo>
                    <a:cubicBezTo>
                      <a:pt x="15306" y="7348"/>
                      <a:pt x="15251" y="7326"/>
                      <a:pt x="15207" y="7292"/>
                    </a:cubicBezTo>
                    <a:cubicBezTo>
                      <a:pt x="15163" y="7249"/>
                      <a:pt x="15142" y="7183"/>
                      <a:pt x="15175" y="7139"/>
                    </a:cubicBezTo>
                    <a:lnTo>
                      <a:pt x="15306" y="7085"/>
                    </a:lnTo>
                    <a:cubicBezTo>
                      <a:pt x="15142" y="7051"/>
                      <a:pt x="15087" y="6844"/>
                      <a:pt x="15131" y="6679"/>
                    </a:cubicBezTo>
                    <a:cubicBezTo>
                      <a:pt x="15153" y="6559"/>
                      <a:pt x="15229" y="6450"/>
                      <a:pt x="15350" y="6416"/>
                    </a:cubicBezTo>
                    <a:close/>
                    <a:moveTo>
                      <a:pt x="12032" y="6548"/>
                    </a:moveTo>
                    <a:cubicBezTo>
                      <a:pt x="12098" y="6548"/>
                      <a:pt x="12163" y="6581"/>
                      <a:pt x="12197" y="6635"/>
                    </a:cubicBezTo>
                    <a:cubicBezTo>
                      <a:pt x="12241" y="6713"/>
                      <a:pt x="12241" y="6822"/>
                      <a:pt x="12306" y="6876"/>
                    </a:cubicBezTo>
                    <a:cubicBezTo>
                      <a:pt x="12328" y="6898"/>
                      <a:pt x="12361" y="6910"/>
                      <a:pt x="12382" y="6920"/>
                    </a:cubicBezTo>
                    <a:cubicBezTo>
                      <a:pt x="12492" y="6964"/>
                      <a:pt x="12569" y="7085"/>
                      <a:pt x="12569" y="7205"/>
                    </a:cubicBezTo>
                    <a:cubicBezTo>
                      <a:pt x="12558" y="7314"/>
                      <a:pt x="12492" y="7424"/>
                      <a:pt x="12394" y="7468"/>
                    </a:cubicBezTo>
                    <a:cubicBezTo>
                      <a:pt x="12438" y="7468"/>
                      <a:pt x="12492" y="7523"/>
                      <a:pt x="12470" y="7577"/>
                    </a:cubicBezTo>
                    <a:cubicBezTo>
                      <a:pt x="12460" y="7643"/>
                      <a:pt x="12394" y="7676"/>
                      <a:pt x="12339" y="7698"/>
                    </a:cubicBezTo>
                    <a:cubicBezTo>
                      <a:pt x="12241" y="7742"/>
                      <a:pt x="12131" y="7785"/>
                      <a:pt x="12032" y="7807"/>
                    </a:cubicBezTo>
                    <a:cubicBezTo>
                      <a:pt x="11956" y="7818"/>
                      <a:pt x="11868" y="7840"/>
                      <a:pt x="11791" y="7840"/>
                    </a:cubicBezTo>
                    <a:cubicBezTo>
                      <a:pt x="11715" y="7840"/>
                      <a:pt x="11638" y="7829"/>
                      <a:pt x="11572" y="7796"/>
                    </a:cubicBezTo>
                    <a:cubicBezTo>
                      <a:pt x="11430" y="7730"/>
                      <a:pt x="11321" y="7567"/>
                      <a:pt x="11365" y="7413"/>
                    </a:cubicBezTo>
                    <a:cubicBezTo>
                      <a:pt x="11375" y="7358"/>
                      <a:pt x="11408" y="7314"/>
                      <a:pt x="11419" y="7260"/>
                    </a:cubicBezTo>
                    <a:cubicBezTo>
                      <a:pt x="11430" y="7205"/>
                      <a:pt x="11408" y="7161"/>
                      <a:pt x="11397" y="7107"/>
                    </a:cubicBezTo>
                    <a:cubicBezTo>
                      <a:pt x="11387" y="7019"/>
                      <a:pt x="11387" y="6920"/>
                      <a:pt x="11408" y="6833"/>
                    </a:cubicBezTo>
                    <a:cubicBezTo>
                      <a:pt x="11441" y="6713"/>
                      <a:pt x="11528" y="6592"/>
                      <a:pt x="11649" y="6570"/>
                    </a:cubicBezTo>
                    <a:lnTo>
                      <a:pt x="11671" y="6570"/>
                    </a:lnTo>
                    <a:cubicBezTo>
                      <a:pt x="11747" y="6570"/>
                      <a:pt x="11825" y="6614"/>
                      <a:pt x="11857" y="6679"/>
                    </a:cubicBezTo>
                    <a:cubicBezTo>
                      <a:pt x="11868" y="6625"/>
                      <a:pt x="11901" y="6581"/>
                      <a:pt x="11956" y="6559"/>
                    </a:cubicBezTo>
                    <a:cubicBezTo>
                      <a:pt x="11978" y="6548"/>
                      <a:pt x="12000" y="6548"/>
                      <a:pt x="12032" y="6548"/>
                    </a:cubicBezTo>
                    <a:close/>
                    <a:moveTo>
                      <a:pt x="7620" y="8300"/>
                    </a:moveTo>
                    <a:cubicBezTo>
                      <a:pt x="7631" y="8311"/>
                      <a:pt x="7642" y="8311"/>
                      <a:pt x="7642" y="8311"/>
                    </a:cubicBezTo>
                    <a:cubicBezTo>
                      <a:pt x="7642" y="8300"/>
                      <a:pt x="7642" y="8300"/>
                      <a:pt x="7631" y="8300"/>
                    </a:cubicBezTo>
                    <a:close/>
                    <a:moveTo>
                      <a:pt x="7456" y="5530"/>
                    </a:moveTo>
                    <a:cubicBezTo>
                      <a:pt x="7346" y="5530"/>
                      <a:pt x="7248" y="5606"/>
                      <a:pt x="7193" y="5705"/>
                    </a:cubicBezTo>
                    <a:cubicBezTo>
                      <a:pt x="7171" y="5694"/>
                      <a:pt x="7139" y="5694"/>
                      <a:pt x="7105" y="5694"/>
                    </a:cubicBezTo>
                    <a:cubicBezTo>
                      <a:pt x="6996" y="5694"/>
                      <a:pt x="6886" y="5749"/>
                      <a:pt x="6842" y="5847"/>
                    </a:cubicBezTo>
                    <a:cubicBezTo>
                      <a:pt x="6766" y="5968"/>
                      <a:pt x="6798" y="6131"/>
                      <a:pt x="6897" y="6219"/>
                    </a:cubicBezTo>
                    <a:lnTo>
                      <a:pt x="6897" y="6219"/>
                    </a:lnTo>
                    <a:cubicBezTo>
                      <a:pt x="6885" y="6208"/>
                      <a:pt x="6853" y="6197"/>
                      <a:pt x="6832" y="6197"/>
                    </a:cubicBezTo>
                    <a:cubicBezTo>
                      <a:pt x="6744" y="6197"/>
                      <a:pt x="6657" y="6285"/>
                      <a:pt x="6645" y="6384"/>
                    </a:cubicBezTo>
                    <a:cubicBezTo>
                      <a:pt x="6635" y="6504"/>
                      <a:pt x="6701" y="6614"/>
                      <a:pt x="6766" y="6713"/>
                    </a:cubicBezTo>
                    <a:cubicBezTo>
                      <a:pt x="6744" y="6713"/>
                      <a:pt x="6722" y="6701"/>
                      <a:pt x="6701" y="6701"/>
                    </a:cubicBezTo>
                    <a:cubicBezTo>
                      <a:pt x="6613" y="6701"/>
                      <a:pt x="6525" y="6756"/>
                      <a:pt x="6482" y="6822"/>
                    </a:cubicBezTo>
                    <a:cubicBezTo>
                      <a:pt x="6482" y="6833"/>
                      <a:pt x="6492" y="6833"/>
                      <a:pt x="6492" y="6844"/>
                    </a:cubicBezTo>
                    <a:cubicBezTo>
                      <a:pt x="6525" y="6789"/>
                      <a:pt x="6580" y="6767"/>
                      <a:pt x="6645" y="6767"/>
                    </a:cubicBezTo>
                    <a:cubicBezTo>
                      <a:pt x="6689" y="6767"/>
                      <a:pt x="6744" y="6789"/>
                      <a:pt x="6777" y="6811"/>
                    </a:cubicBezTo>
                    <a:cubicBezTo>
                      <a:pt x="6864" y="6888"/>
                      <a:pt x="6908" y="6997"/>
                      <a:pt x="6930" y="7095"/>
                    </a:cubicBezTo>
                    <a:cubicBezTo>
                      <a:pt x="6930" y="7150"/>
                      <a:pt x="6941" y="7205"/>
                      <a:pt x="6974" y="7249"/>
                    </a:cubicBezTo>
                    <a:cubicBezTo>
                      <a:pt x="6996" y="7292"/>
                      <a:pt x="7040" y="7326"/>
                      <a:pt x="7083" y="7326"/>
                    </a:cubicBezTo>
                    <a:lnTo>
                      <a:pt x="7105" y="7326"/>
                    </a:lnTo>
                    <a:cubicBezTo>
                      <a:pt x="7095" y="7369"/>
                      <a:pt x="7073" y="7413"/>
                      <a:pt x="7051" y="7446"/>
                    </a:cubicBezTo>
                    <a:cubicBezTo>
                      <a:pt x="6920" y="7632"/>
                      <a:pt x="6701" y="7708"/>
                      <a:pt x="6482" y="7708"/>
                    </a:cubicBezTo>
                    <a:cubicBezTo>
                      <a:pt x="6372" y="7708"/>
                      <a:pt x="6263" y="7698"/>
                      <a:pt x="6164" y="7654"/>
                    </a:cubicBezTo>
                    <a:cubicBezTo>
                      <a:pt x="6044" y="7610"/>
                      <a:pt x="5934" y="7523"/>
                      <a:pt x="5901" y="7413"/>
                    </a:cubicBezTo>
                    <a:lnTo>
                      <a:pt x="5890" y="7413"/>
                    </a:lnTo>
                    <a:cubicBezTo>
                      <a:pt x="5868" y="7413"/>
                      <a:pt x="5847" y="7424"/>
                      <a:pt x="5813" y="7424"/>
                    </a:cubicBezTo>
                    <a:cubicBezTo>
                      <a:pt x="5803" y="7424"/>
                      <a:pt x="5791" y="7424"/>
                      <a:pt x="5791" y="7413"/>
                    </a:cubicBezTo>
                    <a:cubicBezTo>
                      <a:pt x="5693" y="7391"/>
                      <a:pt x="5693" y="7270"/>
                      <a:pt x="5682" y="7172"/>
                    </a:cubicBezTo>
                    <a:cubicBezTo>
                      <a:pt x="5682" y="7095"/>
                      <a:pt x="5628" y="6986"/>
                      <a:pt x="5551" y="6986"/>
                    </a:cubicBezTo>
                    <a:cubicBezTo>
                      <a:pt x="5540" y="6986"/>
                      <a:pt x="5529" y="6997"/>
                      <a:pt x="5518" y="6997"/>
                    </a:cubicBezTo>
                    <a:cubicBezTo>
                      <a:pt x="5628" y="6931"/>
                      <a:pt x="5649" y="6778"/>
                      <a:pt x="5606" y="6657"/>
                    </a:cubicBezTo>
                    <a:lnTo>
                      <a:pt x="5606" y="6657"/>
                    </a:lnTo>
                    <a:cubicBezTo>
                      <a:pt x="5594" y="6723"/>
                      <a:pt x="5562" y="6778"/>
                      <a:pt x="5518" y="6833"/>
                    </a:cubicBezTo>
                    <a:cubicBezTo>
                      <a:pt x="5419" y="6953"/>
                      <a:pt x="5277" y="7008"/>
                      <a:pt x="5134" y="7008"/>
                    </a:cubicBezTo>
                    <a:cubicBezTo>
                      <a:pt x="5069" y="7008"/>
                      <a:pt x="5014" y="6997"/>
                      <a:pt x="4959" y="6975"/>
                    </a:cubicBezTo>
                    <a:cubicBezTo>
                      <a:pt x="4806" y="6920"/>
                      <a:pt x="4697" y="6778"/>
                      <a:pt x="4664" y="6614"/>
                    </a:cubicBezTo>
                    <a:cubicBezTo>
                      <a:pt x="4642" y="6614"/>
                      <a:pt x="4609" y="6625"/>
                      <a:pt x="4587" y="6635"/>
                    </a:cubicBezTo>
                    <a:lnTo>
                      <a:pt x="4587" y="6647"/>
                    </a:lnTo>
                    <a:cubicBezTo>
                      <a:pt x="4642" y="6789"/>
                      <a:pt x="4543" y="6975"/>
                      <a:pt x="4390" y="7008"/>
                    </a:cubicBezTo>
                    <a:lnTo>
                      <a:pt x="4390" y="7041"/>
                    </a:lnTo>
                    <a:cubicBezTo>
                      <a:pt x="4379" y="7073"/>
                      <a:pt x="4346" y="7085"/>
                      <a:pt x="4314" y="7095"/>
                    </a:cubicBezTo>
                    <a:cubicBezTo>
                      <a:pt x="4193" y="7129"/>
                      <a:pt x="4062" y="7150"/>
                      <a:pt x="3942" y="7161"/>
                    </a:cubicBezTo>
                    <a:lnTo>
                      <a:pt x="3876" y="7161"/>
                    </a:lnTo>
                    <a:cubicBezTo>
                      <a:pt x="3788" y="7161"/>
                      <a:pt x="3701" y="7150"/>
                      <a:pt x="3624" y="7107"/>
                    </a:cubicBezTo>
                    <a:cubicBezTo>
                      <a:pt x="3514" y="7019"/>
                      <a:pt x="3470" y="6866"/>
                      <a:pt x="3438" y="6723"/>
                    </a:cubicBezTo>
                    <a:cubicBezTo>
                      <a:pt x="3416" y="6756"/>
                      <a:pt x="3383" y="6778"/>
                      <a:pt x="3350" y="6778"/>
                    </a:cubicBezTo>
                    <a:cubicBezTo>
                      <a:pt x="3306" y="6778"/>
                      <a:pt x="3263" y="6756"/>
                      <a:pt x="3241" y="6723"/>
                    </a:cubicBezTo>
                    <a:cubicBezTo>
                      <a:pt x="3197" y="6669"/>
                      <a:pt x="3197" y="6581"/>
                      <a:pt x="3208" y="6504"/>
                    </a:cubicBezTo>
                    <a:cubicBezTo>
                      <a:pt x="3241" y="6384"/>
                      <a:pt x="3306" y="6285"/>
                      <a:pt x="3405" y="6209"/>
                    </a:cubicBezTo>
                    <a:cubicBezTo>
                      <a:pt x="3438" y="6176"/>
                      <a:pt x="3470" y="6154"/>
                      <a:pt x="3504" y="6121"/>
                    </a:cubicBezTo>
                    <a:cubicBezTo>
                      <a:pt x="3525" y="6088"/>
                      <a:pt x="3536" y="6056"/>
                      <a:pt x="3536" y="6022"/>
                    </a:cubicBezTo>
                    <a:cubicBezTo>
                      <a:pt x="3514" y="6000"/>
                      <a:pt x="3492" y="6000"/>
                      <a:pt x="3460" y="5990"/>
                    </a:cubicBezTo>
                    <a:lnTo>
                      <a:pt x="3438" y="5990"/>
                    </a:lnTo>
                    <a:cubicBezTo>
                      <a:pt x="3317" y="5990"/>
                      <a:pt x="3208" y="6121"/>
                      <a:pt x="3229" y="6241"/>
                    </a:cubicBezTo>
                    <a:cubicBezTo>
                      <a:pt x="3219" y="6209"/>
                      <a:pt x="3186" y="6187"/>
                      <a:pt x="3142" y="6187"/>
                    </a:cubicBezTo>
                    <a:cubicBezTo>
                      <a:pt x="3076" y="6187"/>
                      <a:pt x="3000" y="6241"/>
                      <a:pt x="2989" y="6318"/>
                    </a:cubicBezTo>
                    <a:cubicBezTo>
                      <a:pt x="2967" y="6416"/>
                      <a:pt x="3032" y="6515"/>
                      <a:pt x="3098" y="6603"/>
                    </a:cubicBezTo>
                    <a:cubicBezTo>
                      <a:pt x="3066" y="6570"/>
                      <a:pt x="3010" y="6548"/>
                      <a:pt x="2967" y="6548"/>
                    </a:cubicBezTo>
                    <a:cubicBezTo>
                      <a:pt x="2890" y="6548"/>
                      <a:pt x="2813" y="6581"/>
                      <a:pt x="2770" y="6647"/>
                    </a:cubicBezTo>
                    <a:cubicBezTo>
                      <a:pt x="2693" y="6756"/>
                      <a:pt x="2726" y="6920"/>
                      <a:pt x="2825" y="7019"/>
                    </a:cubicBezTo>
                    <a:cubicBezTo>
                      <a:pt x="2781" y="6986"/>
                      <a:pt x="2737" y="6975"/>
                      <a:pt x="2682" y="6975"/>
                    </a:cubicBezTo>
                    <a:cubicBezTo>
                      <a:pt x="2616" y="6975"/>
                      <a:pt x="2551" y="7008"/>
                      <a:pt x="2518" y="7063"/>
                    </a:cubicBezTo>
                    <a:cubicBezTo>
                      <a:pt x="2496" y="6931"/>
                      <a:pt x="2397" y="6822"/>
                      <a:pt x="2277" y="6778"/>
                    </a:cubicBezTo>
                    <a:lnTo>
                      <a:pt x="2277" y="6778"/>
                    </a:lnTo>
                    <a:lnTo>
                      <a:pt x="2343" y="6876"/>
                    </a:lnTo>
                    <a:cubicBezTo>
                      <a:pt x="2365" y="6910"/>
                      <a:pt x="2397" y="6931"/>
                      <a:pt x="2419" y="6975"/>
                    </a:cubicBezTo>
                    <a:cubicBezTo>
                      <a:pt x="2441" y="7041"/>
                      <a:pt x="2409" y="7129"/>
                      <a:pt x="2365" y="7183"/>
                    </a:cubicBezTo>
                    <a:cubicBezTo>
                      <a:pt x="2277" y="7304"/>
                      <a:pt x="2124" y="7369"/>
                      <a:pt x="1981" y="7380"/>
                    </a:cubicBezTo>
                    <a:lnTo>
                      <a:pt x="1894" y="7380"/>
                    </a:lnTo>
                    <a:cubicBezTo>
                      <a:pt x="1774" y="7380"/>
                      <a:pt x="1653" y="7358"/>
                      <a:pt x="1533" y="7326"/>
                    </a:cubicBezTo>
                    <a:cubicBezTo>
                      <a:pt x="1434" y="7304"/>
                      <a:pt x="1324" y="7260"/>
                      <a:pt x="1270" y="7172"/>
                    </a:cubicBezTo>
                    <a:cubicBezTo>
                      <a:pt x="1226" y="7085"/>
                      <a:pt x="1248" y="6997"/>
                      <a:pt x="1270" y="6898"/>
                    </a:cubicBezTo>
                    <a:cubicBezTo>
                      <a:pt x="1248" y="6888"/>
                      <a:pt x="1237" y="6876"/>
                      <a:pt x="1226" y="6854"/>
                    </a:cubicBezTo>
                    <a:cubicBezTo>
                      <a:pt x="1182" y="6789"/>
                      <a:pt x="1204" y="6701"/>
                      <a:pt x="1193" y="6625"/>
                    </a:cubicBezTo>
                    <a:cubicBezTo>
                      <a:pt x="1182" y="6570"/>
                      <a:pt x="1127" y="6515"/>
                      <a:pt x="1073" y="6515"/>
                    </a:cubicBezTo>
                    <a:cubicBezTo>
                      <a:pt x="1062" y="6515"/>
                      <a:pt x="1040" y="6515"/>
                      <a:pt x="1029" y="6537"/>
                    </a:cubicBezTo>
                    <a:cubicBezTo>
                      <a:pt x="1062" y="6438"/>
                      <a:pt x="985" y="6329"/>
                      <a:pt x="886" y="6329"/>
                    </a:cubicBezTo>
                    <a:cubicBezTo>
                      <a:pt x="788" y="6329"/>
                      <a:pt x="711" y="6438"/>
                      <a:pt x="745" y="6537"/>
                    </a:cubicBezTo>
                    <a:cubicBezTo>
                      <a:pt x="723" y="6494"/>
                      <a:pt x="679" y="6472"/>
                      <a:pt x="635" y="6472"/>
                    </a:cubicBezTo>
                    <a:cubicBezTo>
                      <a:pt x="591" y="6472"/>
                      <a:pt x="547" y="6494"/>
                      <a:pt x="514" y="6515"/>
                    </a:cubicBezTo>
                    <a:cubicBezTo>
                      <a:pt x="448" y="6581"/>
                      <a:pt x="438" y="6657"/>
                      <a:pt x="416" y="6734"/>
                    </a:cubicBezTo>
                    <a:cubicBezTo>
                      <a:pt x="427" y="6635"/>
                      <a:pt x="317" y="6559"/>
                      <a:pt x="208" y="6559"/>
                    </a:cubicBezTo>
                    <a:cubicBezTo>
                      <a:pt x="186" y="6559"/>
                      <a:pt x="164" y="6559"/>
                      <a:pt x="142" y="6570"/>
                    </a:cubicBezTo>
                    <a:cubicBezTo>
                      <a:pt x="76" y="6603"/>
                      <a:pt x="32" y="6657"/>
                      <a:pt x="11" y="6723"/>
                    </a:cubicBezTo>
                    <a:cubicBezTo>
                      <a:pt x="0" y="6778"/>
                      <a:pt x="0" y="6833"/>
                      <a:pt x="0" y="6888"/>
                    </a:cubicBezTo>
                    <a:cubicBezTo>
                      <a:pt x="0" y="6910"/>
                      <a:pt x="11" y="6920"/>
                      <a:pt x="11" y="6942"/>
                    </a:cubicBezTo>
                    <a:cubicBezTo>
                      <a:pt x="11" y="6953"/>
                      <a:pt x="22" y="6964"/>
                      <a:pt x="22" y="6975"/>
                    </a:cubicBezTo>
                    <a:cubicBezTo>
                      <a:pt x="22" y="6953"/>
                      <a:pt x="11" y="6931"/>
                      <a:pt x="11" y="6898"/>
                    </a:cubicBezTo>
                    <a:lnTo>
                      <a:pt x="11" y="6898"/>
                    </a:lnTo>
                    <a:cubicBezTo>
                      <a:pt x="22" y="6964"/>
                      <a:pt x="66" y="7019"/>
                      <a:pt x="120" y="7073"/>
                    </a:cubicBezTo>
                    <a:cubicBezTo>
                      <a:pt x="131" y="6986"/>
                      <a:pt x="175" y="6910"/>
                      <a:pt x="241" y="6854"/>
                    </a:cubicBezTo>
                    <a:cubicBezTo>
                      <a:pt x="328" y="6789"/>
                      <a:pt x="448" y="6767"/>
                      <a:pt x="558" y="6745"/>
                    </a:cubicBezTo>
                    <a:lnTo>
                      <a:pt x="558" y="6745"/>
                    </a:lnTo>
                    <a:lnTo>
                      <a:pt x="460" y="6866"/>
                    </a:lnTo>
                    <a:cubicBezTo>
                      <a:pt x="536" y="6811"/>
                      <a:pt x="624" y="6756"/>
                      <a:pt x="711" y="6745"/>
                    </a:cubicBezTo>
                    <a:lnTo>
                      <a:pt x="745" y="6745"/>
                    </a:lnTo>
                    <a:cubicBezTo>
                      <a:pt x="832" y="6745"/>
                      <a:pt x="920" y="6789"/>
                      <a:pt x="942" y="6876"/>
                    </a:cubicBezTo>
                    <a:cubicBezTo>
                      <a:pt x="985" y="7008"/>
                      <a:pt x="843" y="7107"/>
                      <a:pt x="723" y="7172"/>
                    </a:cubicBezTo>
                    <a:cubicBezTo>
                      <a:pt x="755" y="7249"/>
                      <a:pt x="810" y="7314"/>
                      <a:pt x="832" y="7380"/>
                    </a:cubicBezTo>
                    <a:cubicBezTo>
                      <a:pt x="1171" y="7479"/>
                      <a:pt x="1511" y="7533"/>
                      <a:pt x="1642" y="7567"/>
                    </a:cubicBezTo>
                    <a:cubicBezTo>
                      <a:pt x="1894" y="7621"/>
                      <a:pt x="2156" y="7676"/>
                      <a:pt x="2419" y="7730"/>
                    </a:cubicBezTo>
                    <a:cubicBezTo>
                      <a:pt x="2375" y="7676"/>
                      <a:pt x="2375" y="7588"/>
                      <a:pt x="2409" y="7523"/>
                    </a:cubicBezTo>
                    <a:cubicBezTo>
                      <a:pt x="2441" y="7457"/>
                      <a:pt x="2496" y="7413"/>
                      <a:pt x="2551" y="7358"/>
                    </a:cubicBezTo>
                    <a:cubicBezTo>
                      <a:pt x="2572" y="7336"/>
                      <a:pt x="2616" y="7314"/>
                      <a:pt x="2650" y="7314"/>
                    </a:cubicBezTo>
                    <a:cubicBezTo>
                      <a:pt x="2671" y="7314"/>
                      <a:pt x="2693" y="7326"/>
                      <a:pt x="2704" y="7348"/>
                    </a:cubicBezTo>
                    <a:lnTo>
                      <a:pt x="2726" y="7205"/>
                    </a:lnTo>
                    <a:lnTo>
                      <a:pt x="2748" y="7205"/>
                    </a:lnTo>
                    <a:cubicBezTo>
                      <a:pt x="2803" y="7205"/>
                      <a:pt x="2857" y="7194"/>
                      <a:pt x="2912" y="7183"/>
                    </a:cubicBezTo>
                    <a:cubicBezTo>
                      <a:pt x="2967" y="7161"/>
                      <a:pt x="3022" y="7150"/>
                      <a:pt x="3076" y="7150"/>
                    </a:cubicBezTo>
                    <a:cubicBezTo>
                      <a:pt x="3098" y="7150"/>
                      <a:pt x="3120" y="7150"/>
                      <a:pt x="3153" y="7161"/>
                    </a:cubicBezTo>
                    <a:cubicBezTo>
                      <a:pt x="3295" y="7205"/>
                      <a:pt x="3361" y="7380"/>
                      <a:pt x="3416" y="7523"/>
                    </a:cubicBezTo>
                    <a:cubicBezTo>
                      <a:pt x="3426" y="7588"/>
                      <a:pt x="3448" y="7665"/>
                      <a:pt x="3448" y="7730"/>
                    </a:cubicBezTo>
                    <a:cubicBezTo>
                      <a:pt x="3438" y="7796"/>
                      <a:pt x="3394" y="7862"/>
                      <a:pt x="3339" y="7884"/>
                    </a:cubicBezTo>
                    <a:cubicBezTo>
                      <a:pt x="3711" y="7949"/>
                      <a:pt x="4095" y="7993"/>
                      <a:pt x="4478" y="8048"/>
                    </a:cubicBezTo>
                    <a:lnTo>
                      <a:pt x="4511" y="8015"/>
                    </a:lnTo>
                    <a:cubicBezTo>
                      <a:pt x="4478" y="8004"/>
                      <a:pt x="4445" y="8004"/>
                      <a:pt x="4412" y="8004"/>
                    </a:cubicBezTo>
                    <a:lnTo>
                      <a:pt x="4302" y="8004"/>
                    </a:lnTo>
                    <a:cubicBezTo>
                      <a:pt x="4237" y="8004"/>
                      <a:pt x="4160" y="7983"/>
                      <a:pt x="4139" y="7927"/>
                    </a:cubicBezTo>
                    <a:cubicBezTo>
                      <a:pt x="4127" y="7895"/>
                      <a:pt x="4139" y="7862"/>
                      <a:pt x="4139" y="7840"/>
                    </a:cubicBezTo>
                    <a:cubicBezTo>
                      <a:pt x="4182" y="7665"/>
                      <a:pt x="4314" y="7523"/>
                      <a:pt x="4478" y="7468"/>
                    </a:cubicBezTo>
                    <a:lnTo>
                      <a:pt x="4368" y="7468"/>
                    </a:lnTo>
                    <a:cubicBezTo>
                      <a:pt x="4533" y="7391"/>
                      <a:pt x="4708" y="7326"/>
                      <a:pt x="4894" y="7326"/>
                    </a:cubicBezTo>
                    <a:lnTo>
                      <a:pt x="4905" y="7326"/>
                    </a:lnTo>
                    <a:cubicBezTo>
                      <a:pt x="5102" y="7326"/>
                      <a:pt x="5299" y="7424"/>
                      <a:pt x="5375" y="7599"/>
                    </a:cubicBezTo>
                    <a:cubicBezTo>
                      <a:pt x="5452" y="7764"/>
                      <a:pt x="5375" y="8004"/>
                      <a:pt x="5190" y="8059"/>
                    </a:cubicBezTo>
                    <a:cubicBezTo>
                      <a:pt x="5134" y="8081"/>
                      <a:pt x="5069" y="8070"/>
                      <a:pt x="5025" y="8103"/>
                    </a:cubicBezTo>
                    <a:lnTo>
                      <a:pt x="5014" y="8103"/>
                    </a:lnTo>
                    <a:cubicBezTo>
                      <a:pt x="5660" y="8180"/>
                      <a:pt x="6306" y="8223"/>
                      <a:pt x="6952" y="8267"/>
                    </a:cubicBezTo>
                    <a:lnTo>
                      <a:pt x="6952" y="8212"/>
                    </a:lnTo>
                    <a:cubicBezTo>
                      <a:pt x="6974" y="8081"/>
                      <a:pt x="7105" y="7971"/>
                      <a:pt x="7237" y="7971"/>
                    </a:cubicBezTo>
                    <a:cubicBezTo>
                      <a:pt x="7248" y="7971"/>
                      <a:pt x="7259" y="7971"/>
                      <a:pt x="7280" y="7983"/>
                    </a:cubicBezTo>
                    <a:lnTo>
                      <a:pt x="7412" y="7939"/>
                    </a:lnTo>
                    <a:cubicBezTo>
                      <a:pt x="7401" y="7939"/>
                      <a:pt x="7401" y="7939"/>
                      <a:pt x="7390" y="7927"/>
                    </a:cubicBezTo>
                    <a:cubicBezTo>
                      <a:pt x="7357" y="7905"/>
                      <a:pt x="7357" y="7862"/>
                      <a:pt x="7357" y="7818"/>
                    </a:cubicBezTo>
                    <a:cubicBezTo>
                      <a:pt x="7368" y="7730"/>
                      <a:pt x="7456" y="7643"/>
                      <a:pt x="7543" y="7643"/>
                    </a:cubicBezTo>
                    <a:lnTo>
                      <a:pt x="7555" y="7643"/>
                    </a:lnTo>
                    <a:cubicBezTo>
                      <a:pt x="7653" y="7643"/>
                      <a:pt x="7740" y="7752"/>
                      <a:pt x="7708" y="7840"/>
                    </a:cubicBezTo>
                    <a:cubicBezTo>
                      <a:pt x="7752" y="7764"/>
                      <a:pt x="7806" y="7676"/>
                      <a:pt x="7905" y="7665"/>
                    </a:cubicBezTo>
                    <a:lnTo>
                      <a:pt x="7915" y="7665"/>
                    </a:lnTo>
                    <a:cubicBezTo>
                      <a:pt x="8003" y="7665"/>
                      <a:pt x="8080" y="7730"/>
                      <a:pt x="8102" y="7818"/>
                    </a:cubicBezTo>
                    <a:cubicBezTo>
                      <a:pt x="8124" y="7905"/>
                      <a:pt x="8112" y="7993"/>
                      <a:pt x="8102" y="8092"/>
                    </a:cubicBezTo>
                    <a:cubicBezTo>
                      <a:pt x="8124" y="8081"/>
                      <a:pt x="8146" y="8070"/>
                      <a:pt x="8168" y="8070"/>
                    </a:cubicBezTo>
                    <a:cubicBezTo>
                      <a:pt x="8211" y="8070"/>
                      <a:pt x="8255" y="8092"/>
                      <a:pt x="8288" y="8124"/>
                    </a:cubicBezTo>
                    <a:cubicBezTo>
                      <a:pt x="8331" y="8168"/>
                      <a:pt x="8331" y="8256"/>
                      <a:pt x="8288" y="8311"/>
                    </a:cubicBezTo>
                    <a:cubicBezTo>
                      <a:pt x="8288" y="8322"/>
                      <a:pt x="8277" y="8322"/>
                      <a:pt x="8266" y="8333"/>
                    </a:cubicBezTo>
                    <a:cubicBezTo>
                      <a:pt x="8409" y="8333"/>
                      <a:pt x="8550" y="8343"/>
                      <a:pt x="8682" y="8343"/>
                    </a:cubicBezTo>
                    <a:cubicBezTo>
                      <a:pt x="8726" y="8223"/>
                      <a:pt x="8813" y="8114"/>
                      <a:pt x="8923" y="8092"/>
                    </a:cubicBezTo>
                    <a:cubicBezTo>
                      <a:pt x="8934" y="8070"/>
                      <a:pt x="8945" y="8048"/>
                      <a:pt x="8956" y="8037"/>
                    </a:cubicBezTo>
                    <a:cubicBezTo>
                      <a:pt x="8846" y="8026"/>
                      <a:pt x="8737" y="7971"/>
                      <a:pt x="8660" y="7884"/>
                    </a:cubicBezTo>
                    <a:cubicBezTo>
                      <a:pt x="8572" y="7796"/>
                      <a:pt x="8507" y="7676"/>
                      <a:pt x="8463" y="7555"/>
                    </a:cubicBezTo>
                    <a:cubicBezTo>
                      <a:pt x="8430" y="7523"/>
                      <a:pt x="8397" y="7468"/>
                      <a:pt x="8409" y="7424"/>
                    </a:cubicBezTo>
                    <a:lnTo>
                      <a:pt x="8353" y="7424"/>
                    </a:lnTo>
                    <a:cubicBezTo>
                      <a:pt x="8331" y="7435"/>
                      <a:pt x="8310" y="7435"/>
                      <a:pt x="8277" y="7435"/>
                    </a:cubicBezTo>
                    <a:cubicBezTo>
                      <a:pt x="8244" y="7435"/>
                      <a:pt x="8200" y="7424"/>
                      <a:pt x="8168" y="7402"/>
                    </a:cubicBezTo>
                    <a:cubicBezTo>
                      <a:pt x="8102" y="7348"/>
                      <a:pt x="8069" y="7249"/>
                      <a:pt x="8047" y="7161"/>
                    </a:cubicBezTo>
                    <a:cubicBezTo>
                      <a:pt x="8003" y="6931"/>
                      <a:pt x="7993" y="6679"/>
                      <a:pt x="8014" y="6450"/>
                    </a:cubicBezTo>
                    <a:lnTo>
                      <a:pt x="8014" y="6438"/>
                    </a:lnTo>
                    <a:lnTo>
                      <a:pt x="7949" y="6438"/>
                    </a:lnTo>
                    <a:cubicBezTo>
                      <a:pt x="7850" y="6438"/>
                      <a:pt x="7752" y="6406"/>
                      <a:pt x="7664" y="6373"/>
                    </a:cubicBezTo>
                    <a:cubicBezTo>
                      <a:pt x="7631" y="6351"/>
                      <a:pt x="7598" y="6340"/>
                      <a:pt x="7555" y="6340"/>
                    </a:cubicBezTo>
                    <a:cubicBezTo>
                      <a:pt x="7477" y="6340"/>
                      <a:pt x="7423" y="6416"/>
                      <a:pt x="7346" y="6450"/>
                    </a:cubicBezTo>
                    <a:cubicBezTo>
                      <a:pt x="7336" y="6450"/>
                      <a:pt x="7314" y="6460"/>
                      <a:pt x="7302" y="6460"/>
                    </a:cubicBezTo>
                    <a:cubicBezTo>
                      <a:pt x="7226" y="6460"/>
                      <a:pt x="7160" y="6416"/>
                      <a:pt x="7117" y="6351"/>
                    </a:cubicBezTo>
                    <a:cubicBezTo>
                      <a:pt x="7073" y="6275"/>
                      <a:pt x="7061" y="6187"/>
                      <a:pt x="7061" y="6099"/>
                    </a:cubicBezTo>
                    <a:cubicBezTo>
                      <a:pt x="7061" y="5990"/>
                      <a:pt x="7083" y="5869"/>
                      <a:pt x="7160" y="5803"/>
                    </a:cubicBezTo>
                    <a:cubicBezTo>
                      <a:pt x="7237" y="5727"/>
                      <a:pt x="7336" y="5716"/>
                      <a:pt x="7434" y="5716"/>
                    </a:cubicBezTo>
                    <a:lnTo>
                      <a:pt x="7445" y="5716"/>
                    </a:lnTo>
                    <a:cubicBezTo>
                      <a:pt x="7445" y="5650"/>
                      <a:pt x="7445" y="5584"/>
                      <a:pt x="7456" y="5530"/>
                    </a:cubicBezTo>
                    <a:close/>
                    <a:moveTo>
                      <a:pt x="9164" y="1"/>
                    </a:moveTo>
                    <a:cubicBezTo>
                      <a:pt x="9010" y="1"/>
                      <a:pt x="8825" y="34"/>
                      <a:pt x="8748" y="176"/>
                    </a:cubicBezTo>
                    <a:cubicBezTo>
                      <a:pt x="8726" y="198"/>
                      <a:pt x="8715" y="231"/>
                      <a:pt x="8715" y="253"/>
                    </a:cubicBezTo>
                    <a:cubicBezTo>
                      <a:pt x="8715" y="263"/>
                      <a:pt x="8715" y="275"/>
                      <a:pt x="8726" y="285"/>
                    </a:cubicBezTo>
                    <a:lnTo>
                      <a:pt x="8715" y="275"/>
                    </a:lnTo>
                    <a:lnTo>
                      <a:pt x="8715" y="275"/>
                    </a:lnTo>
                    <a:cubicBezTo>
                      <a:pt x="8726" y="285"/>
                      <a:pt x="8726" y="297"/>
                      <a:pt x="8726" y="297"/>
                    </a:cubicBezTo>
                    <a:cubicBezTo>
                      <a:pt x="8682" y="263"/>
                      <a:pt x="8628" y="253"/>
                      <a:pt x="8572" y="253"/>
                    </a:cubicBezTo>
                    <a:cubicBezTo>
                      <a:pt x="8485" y="253"/>
                      <a:pt x="8409" y="285"/>
                      <a:pt x="8353" y="351"/>
                    </a:cubicBezTo>
                    <a:cubicBezTo>
                      <a:pt x="8331" y="406"/>
                      <a:pt x="8321" y="460"/>
                      <a:pt x="8321" y="516"/>
                    </a:cubicBezTo>
                    <a:cubicBezTo>
                      <a:pt x="8343" y="603"/>
                      <a:pt x="8397" y="691"/>
                      <a:pt x="8485" y="713"/>
                    </a:cubicBezTo>
                    <a:lnTo>
                      <a:pt x="8452" y="713"/>
                    </a:lnTo>
                    <a:cubicBezTo>
                      <a:pt x="8463" y="723"/>
                      <a:pt x="8474" y="723"/>
                      <a:pt x="8496" y="735"/>
                    </a:cubicBezTo>
                    <a:lnTo>
                      <a:pt x="8474" y="735"/>
                    </a:lnTo>
                    <a:cubicBezTo>
                      <a:pt x="8409" y="735"/>
                      <a:pt x="8375" y="800"/>
                      <a:pt x="8387" y="876"/>
                    </a:cubicBezTo>
                    <a:cubicBezTo>
                      <a:pt x="8387" y="910"/>
                      <a:pt x="8409" y="954"/>
                      <a:pt x="8430" y="975"/>
                    </a:cubicBezTo>
                    <a:cubicBezTo>
                      <a:pt x="8518" y="1052"/>
                      <a:pt x="8649" y="1074"/>
                      <a:pt x="8715" y="1161"/>
                    </a:cubicBezTo>
                    <a:lnTo>
                      <a:pt x="8715" y="1095"/>
                    </a:lnTo>
                    <a:cubicBezTo>
                      <a:pt x="8704" y="986"/>
                      <a:pt x="8715" y="866"/>
                      <a:pt x="8769" y="767"/>
                    </a:cubicBezTo>
                    <a:cubicBezTo>
                      <a:pt x="8813" y="679"/>
                      <a:pt x="8912" y="614"/>
                      <a:pt x="9000" y="614"/>
                    </a:cubicBezTo>
                    <a:cubicBezTo>
                      <a:pt x="9022" y="614"/>
                      <a:pt x="9044" y="614"/>
                      <a:pt x="9054" y="625"/>
                    </a:cubicBezTo>
                    <a:cubicBezTo>
                      <a:pt x="9142" y="647"/>
                      <a:pt x="9185" y="735"/>
                      <a:pt x="9185" y="811"/>
                    </a:cubicBezTo>
                    <a:cubicBezTo>
                      <a:pt x="9207" y="789"/>
                      <a:pt x="9229" y="789"/>
                      <a:pt x="9263" y="789"/>
                    </a:cubicBezTo>
                    <a:lnTo>
                      <a:pt x="9284" y="789"/>
                    </a:lnTo>
                    <a:cubicBezTo>
                      <a:pt x="9350" y="811"/>
                      <a:pt x="9404" y="876"/>
                      <a:pt x="9426" y="942"/>
                    </a:cubicBezTo>
                    <a:cubicBezTo>
                      <a:pt x="9460" y="1052"/>
                      <a:pt x="9448" y="1172"/>
                      <a:pt x="9416" y="1282"/>
                    </a:cubicBezTo>
                    <a:cubicBezTo>
                      <a:pt x="9426" y="1292"/>
                      <a:pt x="9448" y="1304"/>
                      <a:pt x="9460" y="1304"/>
                    </a:cubicBezTo>
                    <a:cubicBezTo>
                      <a:pt x="9492" y="1249"/>
                      <a:pt x="9536" y="1205"/>
                      <a:pt x="9602" y="1183"/>
                    </a:cubicBezTo>
                    <a:lnTo>
                      <a:pt x="9635" y="1183"/>
                    </a:lnTo>
                    <a:cubicBezTo>
                      <a:pt x="9689" y="1183"/>
                      <a:pt x="9733" y="1205"/>
                      <a:pt x="9766" y="1238"/>
                    </a:cubicBezTo>
                    <a:cubicBezTo>
                      <a:pt x="9777" y="1183"/>
                      <a:pt x="9810" y="1139"/>
                      <a:pt x="9854" y="1117"/>
                    </a:cubicBezTo>
                    <a:cubicBezTo>
                      <a:pt x="9886" y="1095"/>
                      <a:pt x="9919" y="1095"/>
                      <a:pt x="9941" y="1095"/>
                    </a:cubicBezTo>
                    <a:cubicBezTo>
                      <a:pt x="10007" y="1095"/>
                      <a:pt x="10073" y="1129"/>
                      <a:pt x="10117" y="1172"/>
                    </a:cubicBezTo>
                    <a:cubicBezTo>
                      <a:pt x="10182" y="1249"/>
                      <a:pt x="10204" y="1348"/>
                      <a:pt x="10182" y="1446"/>
                    </a:cubicBezTo>
                    <a:lnTo>
                      <a:pt x="10226" y="1446"/>
                    </a:lnTo>
                    <a:cubicBezTo>
                      <a:pt x="10314" y="1446"/>
                      <a:pt x="10412" y="1501"/>
                      <a:pt x="10434" y="1589"/>
                    </a:cubicBezTo>
                    <a:cubicBezTo>
                      <a:pt x="10477" y="1698"/>
                      <a:pt x="10423" y="1818"/>
                      <a:pt x="10336" y="1873"/>
                    </a:cubicBezTo>
                    <a:cubicBezTo>
                      <a:pt x="10368" y="1917"/>
                      <a:pt x="10357" y="1993"/>
                      <a:pt x="10314" y="2037"/>
                    </a:cubicBezTo>
                    <a:cubicBezTo>
                      <a:pt x="10270" y="2081"/>
                      <a:pt x="10204" y="2114"/>
                      <a:pt x="10149" y="2125"/>
                    </a:cubicBezTo>
                    <a:cubicBezTo>
                      <a:pt x="10083" y="2136"/>
                      <a:pt x="10018" y="2146"/>
                      <a:pt x="9952" y="2146"/>
                    </a:cubicBezTo>
                    <a:cubicBezTo>
                      <a:pt x="9963" y="2158"/>
                      <a:pt x="9963" y="2158"/>
                      <a:pt x="9974" y="2158"/>
                    </a:cubicBezTo>
                    <a:cubicBezTo>
                      <a:pt x="10018" y="2212"/>
                      <a:pt x="10083" y="2256"/>
                      <a:pt x="10160" y="2256"/>
                    </a:cubicBezTo>
                    <a:cubicBezTo>
                      <a:pt x="10171" y="2234"/>
                      <a:pt x="10193" y="2212"/>
                      <a:pt x="10204" y="2190"/>
                    </a:cubicBezTo>
                    <a:cubicBezTo>
                      <a:pt x="10248" y="2146"/>
                      <a:pt x="10292" y="2114"/>
                      <a:pt x="10346" y="2114"/>
                    </a:cubicBezTo>
                    <a:cubicBezTo>
                      <a:pt x="10368" y="2114"/>
                      <a:pt x="10390" y="2114"/>
                      <a:pt x="10401" y="2125"/>
                    </a:cubicBezTo>
                    <a:cubicBezTo>
                      <a:pt x="10434" y="2070"/>
                      <a:pt x="10456" y="2005"/>
                      <a:pt x="10499" y="1961"/>
                    </a:cubicBezTo>
                    <a:cubicBezTo>
                      <a:pt x="10533" y="1928"/>
                      <a:pt x="10576" y="1906"/>
                      <a:pt x="10631" y="1906"/>
                    </a:cubicBezTo>
                    <a:cubicBezTo>
                      <a:pt x="10674" y="1906"/>
                      <a:pt x="10718" y="1928"/>
                      <a:pt x="10730" y="1971"/>
                    </a:cubicBezTo>
                    <a:cubicBezTo>
                      <a:pt x="10664" y="2048"/>
                      <a:pt x="10609" y="2136"/>
                      <a:pt x="10620" y="2234"/>
                    </a:cubicBezTo>
                    <a:cubicBezTo>
                      <a:pt x="10631" y="2245"/>
                      <a:pt x="10631" y="2267"/>
                      <a:pt x="10642" y="2278"/>
                    </a:cubicBezTo>
                    <a:cubicBezTo>
                      <a:pt x="10674" y="2267"/>
                      <a:pt x="10718" y="2256"/>
                      <a:pt x="10762" y="2256"/>
                    </a:cubicBezTo>
                    <a:lnTo>
                      <a:pt x="10828" y="2256"/>
                    </a:lnTo>
                    <a:cubicBezTo>
                      <a:pt x="10784" y="2158"/>
                      <a:pt x="10773" y="2048"/>
                      <a:pt x="10784" y="1939"/>
                    </a:cubicBezTo>
                    <a:lnTo>
                      <a:pt x="10806" y="1928"/>
                    </a:lnTo>
                    <a:cubicBezTo>
                      <a:pt x="10730" y="1764"/>
                      <a:pt x="10752" y="1555"/>
                      <a:pt x="10872" y="1424"/>
                    </a:cubicBezTo>
                    <a:cubicBezTo>
                      <a:pt x="10905" y="1391"/>
                      <a:pt x="10937" y="1358"/>
                      <a:pt x="10981" y="1358"/>
                    </a:cubicBezTo>
                    <a:cubicBezTo>
                      <a:pt x="11058" y="1358"/>
                      <a:pt x="11091" y="1446"/>
                      <a:pt x="11091" y="1523"/>
                    </a:cubicBezTo>
                    <a:cubicBezTo>
                      <a:pt x="11112" y="1435"/>
                      <a:pt x="11189" y="1348"/>
                      <a:pt x="11288" y="1336"/>
                    </a:cubicBezTo>
                    <a:lnTo>
                      <a:pt x="11321" y="1336"/>
                    </a:lnTo>
                    <a:cubicBezTo>
                      <a:pt x="11419" y="1336"/>
                      <a:pt x="11518" y="1402"/>
                      <a:pt x="11572" y="1490"/>
                    </a:cubicBezTo>
                    <a:cubicBezTo>
                      <a:pt x="11638" y="1589"/>
                      <a:pt x="11638" y="1709"/>
                      <a:pt x="11616" y="1829"/>
                    </a:cubicBezTo>
                    <a:cubicBezTo>
                      <a:pt x="11627" y="1808"/>
                      <a:pt x="11649" y="1796"/>
                      <a:pt x="11671" y="1796"/>
                    </a:cubicBezTo>
                    <a:cubicBezTo>
                      <a:pt x="11726" y="1796"/>
                      <a:pt x="11791" y="1851"/>
                      <a:pt x="11791" y="1906"/>
                    </a:cubicBezTo>
                    <a:cubicBezTo>
                      <a:pt x="11791" y="2005"/>
                      <a:pt x="11726" y="2070"/>
                      <a:pt x="11660" y="2125"/>
                    </a:cubicBezTo>
                    <a:cubicBezTo>
                      <a:pt x="11606" y="2180"/>
                      <a:pt x="11562" y="2224"/>
                      <a:pt x="11507" y="2267"/>
                    </a:cubicBezTo>
                    <a:cubicBezTo>
                      <a:pt x="11474" y="2289"/>
                      <a:pt x="11441" y="2322"/>
                      <a:pt x="11408" y="2333"/>
                    </a:cubicBezTo>
                    <a:cubicBezTo>
                      <a:pt x="11343" y="2355"/>
                      <a:pt x="11255" y="2333"/>
                      <a:pt x="11211" y="2377"/>
                    </a:cubicBezTo>
                    <a:cubicBezTo>
                      <a:pt x="11189" y="2409"/>
                      <a:pt x="11189" y="2453"/>
                      <a:pt x="11178" y="2475"/>
                    </a:cubicBezTo>
                    <a:cubicBezTo>
                      <a:pt x="11156" y="2519"/>
                      <a:pt x="11112" y="2530"/>
                      <a:pt x="11069" y="2530"/>
                    </a:cubicBezTo>
                    <a:lnTo>
                      <a:pt x="11036" y="2530"/>
                    </a:lnTo>
                    <a:cubicBezTo>
                      <a:pt x="11036" y="2541"/>
                      <a:pt x="11047" y="2541"/>
                      <a:pt x="11036" y="2552"/>
                    </a:cubicBezTo>
                    <a:cubicBezTo>
                      <a:pt x="11069" y="2552"/>
                      <a:pt x="11102" y="2563"/>
                      <a:pt x="11124" y="2563"/>
                    </a:cubicBezTo>
                    <a:cubicBezTo>
                      <a:pt x="11222" y="2563"/>
                      <a:pt x="11309" y="2519"/>
                      <a:pt x="11365" y="2443"/>
                    </a:cubicBezTo>
                    <a:lnTo>
                      <a:pt x="11365" y="2443"/>
                    </a:lnTo>
                    <a:cubicBezTo>
                      <a:pt x="11365" y="2606"/>
                      <a:pt x="11233" y="2716"/>
                      <a:pt x="11080" y="2782"/>
                    </a:cubicBezTo>
                    <a:cubicBezTo>
                      <a:pt x="11102" y="2793"/>
                      <a:pt x="11112" y="2803"/>
                      <a:pt x="11134" y="2825"/>
                    </a:cubicBezTo>
                    <a:cubicBezTo>
                      <a:pt x="11189" y="2891"/>
                      <a:pt x="11156" y="3000"/>
                      <a:pt x="11080" y="3044"/>
                    </a:cubicBezTo>
                    <a:cubicBezTo>
                      <a:pt x="11014" y="3099"/>
                      <a:pt x="10915" y="3110"/>
                      <a:pt x="10839" y="3121"/>
                    </a:cubicBezTo>
                    <a:cubicBezTo>
                      <a:pt x="10806" y="3121"/>
                      <a:pt x="10773" y="3132"/>
                      <a:pt x="10752" y="3154"/>
                    </a:cubicBezTo>
                    <a:cubicBezTo>
                      <a:pt x="10730" y="3176"/>
                      <a:pt x="10718" y="3209"/>
                      <a:pt x="10696" y="3231"/>
                    </a:cubicBezTo>
                    <a:cubicBezTo>
                      <a:pt x="10664" y="3253"/>
                      <a:pt x="10620" y="3263"/>
                      <a:pt x="10576" y="3263"/>
                    </a:cubicBezTo>
                    <a:lnTo>
                      <a:pt x="10521" y="3263"/>
                    </a:lnTo>
                    <a:lnTo>
                      <a:pt x="10324" y="3231"/>
                    </a:lnTo>
                    <a:lnTo>
                      <a:pt x="10324" y="3231"/>
                    </a:lnTo>
                    <a:cubicBezTo>
                      <a:pt x="10336" y="3263"/>
                      <a:pt x="10336" y="3297"/>
                      <a:pt x="10336" y="3340"/>
                    </a:cubicBezTo>
                    <a:cubicBezTo>
                      <a:pt x="10368" y="3373"/>
                      <a:pt x="10412" y="3395"/>
                      <a:pt x="10456" y="3417"/>
                    </a:cubicBezTo>
                    <a:cubicBezTo>
                      <a:pt x="10401" y="3428"/>
                      <a:pt x="10346" y="3460"/>
                      <a:pt x="10324" y="3504"/>
                    </a:cubicBezTo>
                    <a:cubicBezTo>
                      <a:pt x="10270" y="3592"/>
                      <a:pt x="10270" y="3701"/>
                      <a:pt x="10280" y="3811"/>
                    </a:cubicBezTo>
                    <a:cubicBezTo>
                      <a:pt x="10237" y="3767"/>
                      <a:pt x="10171" y="3734"/>
                      <a:pt x="10105" y="3734"/>
                    </a:cubicBezTo>
                    <a:cubicBezTo>
                      <a:pt x="10061" y="3778"/>
                      <a:pt x="10007" y="3822"/>
                      <a:pt x="9952" y="3844"/>
                    </a:cubicBezTo>
                    <a:lnTo>
                      <a:pt x="9854" y="3876"/>
                    </a:lnTo>
                    <a:cubicBezTo>
                      <a:pt x="9820" y="3942"/>
                      <a:pt x="9810" y="4030"/>
                      <a:pt x="9842" y="4095"/>
                    </a:cubicBezTo>
                    <a:cubicBezTo>
                      <a:pt x="9788" y="4019"/>
                      <a:pt x="9711" y="3986"/>
                      <a:pt x="9623" y="3986"/>
                    </a:cubicBezTo>
                    <a:cubicBezTo>
                      <a:pt x="9503" y="3986"/>
                      <a:pt x="9372" y="4052"/>
                      <a:pt x="9328" y="4161"/>
                    </a:cubicBezTo>
                    <a:cubicBezTo>
                      <a:pt x="9284" y="4260"/>
                      <a:pt x="9295" y="4370"/>
                      <a:pt x="9350" y="4468"/>
                    </a:cubicBezTo>
                    <a:cubicBezTo>
                      <a:pt x="9361" y="4446"/>
                      <a:pt x="9372" y="4435"/>
                      <a:pt x="9383" y="4413"/>
                    </a:cubicBezTo>
                    <a:cubicBezTo>
                      <a:pt x="9394" y="4358"/>
                      <a:pt x="9394" y="4314"/>
                      <a:pt x="9394" y="4260"/>
                    </a:cubicBezTo>
                    <a:cubicBezTo>
                      <a:pt x="9404" y="4172"/>
                      <a:pt x="9482" y="4085"/>
                      <a:pt x="9580" y="4073"/>
                    </a:cubicBezTo>
                    <a:lnTo>
                      <a:pt x="9591" y="4073"/>
                    </a:lnTo>
                    <a:cubicBezTo>
                      <a:pt x="9667" y="4073"/>
                      <a:pt x="9744" y="4129"/>
                      <a:pt x="9766" y="4194"/>
                    </a:cubicBezTo>
                    <a:cubicBezTo>
                      <a:pt x="9799" y="4183"/>
                      <a:pt x="9832" y="4172"/>
                      <a:pt x="9864" y="4172"/>
                    </a:cubicBezTo>
                    <a:cubicBezTo>
                      <a:pt x="9886" y="4172"/>
                      <a:pt x="9919" y="4172"/>
                      <a:pt x="9941" y="4183"/>
                    </a:cubicBezTo>
                    <a:cubicBezTo>
                      <a:pt x="10039" y="4238"/>
                      <a:pt x="10095" y="4348"/>
                      <a:pt x="10127" y="4457"/>
                    </a:cubicBezTo>
                    <a:cubicBezTo>
                      <a:pt x="10138" y="4490"/>
                      <a:pt x="10138" y="4545"/>
                      <a:pt x="10117" y="4567"/>
                    </a:cubicBezTo>
                    <a:lnTo>
                      <a:pt x="10127" y="4567"/>
                    </a:lnTo>
                    <a:cubicBezTo>
                      <a:pt x="10215" y="4567"/>
                      <a:pt x="10292" y="4610"/>
                      <a:pt x="10346" y="4676"/>
                    </a:cubicBezTo>
                    <a:lnTo>
                      <a:pt x="10379" y="4643"/>
                    </a:lnTo>
                    <a:cubicBezTo>
                      <a:pt x="10412" y="4610"/>
                      <a:pt x="10467" y="4577"/>
                      <a:pt x="10511" y="4577"/>
                    </a:cubicBezTo>
                    <a:cubicBezTo>
                      <a:pt x="10521" y="4577"/>
                      <a:pt x="10533" y="4577"/>
                      <a:pt x="10543" y="4588"/>
                    </a:cubicBezTo>
                    <a:cubicBezTo>
                      <a:pt x="10554" y="4588"/>
                      <a:pt x="10565" y="4588"/>
                      <a:pt x="10576" y="4599"/>
                    </a:cubicBezTo>
                    <a:cubicBezTo>
                      <a:pt x="10576" y="4577"/>
                      <a:pt x="10587" y="4555"/>
                      <a:pt x="10598" y="4533"/>
                    </a:cubicBezTo>
                    <a:cubicBezTo>
                      <a:pt x="10664" y="4446"/>
                      <a:pt x="10773" y="4370"/>
                      <a:pt x="10883" y="4370"/>
                    </a:cubicBezTo>
                    <a:lnTo>
                      <a:pt x="10905" y="4370"/>
                    </a:lnTo>
                    <a:cubicBezTo>
                      <a:pt x="10905" y="4358"/>
                      <a:pt x="10893" y="4336"/>
                      <a:pt x="10893" y="4326"/>
                    </a:cubicBezTo>
                    <a:cubicBezTo>
                      <a:pt x="10839" y="4172"/>
                      <a:pt x="10883" y="4008"/>
                      <a:pt x="10971" y="3888"/>
                    </a:cubicBezTo>
                    <a:lnTo>
                      <a:pt x="10927" y="3888"/>
                    </a:lnTo>
                    <a:cubicBezTo>
                      <a:pt x="10861" y="3866"/>
                      <a:pt x="10839" y="3767"/>
                      <a:pt x="10850" y="3691"/>
                    </a:cubicBezTo>
                    <a:cubicBezTo>
                      <a:pt x="10872" y="3592"/>
                      <a:pt x="10959" y="3516"/>
                      <a:pt x="11058" y="3516"/>
                    </a:cubicBezTo>
                    <a:lnTo>
                      <a:pt x="11069" y="3516"/>
                    </a:lnTo>
                    <a:cubicBezTo>
                      <a:pt x="11134" y="3516"/>
                      <a:pt x="11189" y="3581"/>
                      <a:pt x="11200" y="3636"/>
                    </a:cubicBezTo>
                    <a:cubicBezTo>
                      <a:pt x="11233" y="3570"/>
                      <a:pt x="11299" y="3504"/>
                      <a:pt x="11387" y="3504"/>
                    </a:cubicBezTo>
                    <a:lnTo>
                      <a:pt x="11397" y="3504"/>
                    </a:lnTo>
                    <a:cubicBezTo>
                      <a:pt x="11507" y="3504"/>
                      <a:pt x="11606" y="3581"/>
                      <a:pt x="11627" y="3691"/>
                    </a:cubicBezTo>
                    <a:cubicBezTo>
                      <a:pt x="11638" y="3789"/>
                      <a:pt x="11594" y="3898"/>
                      <a:pt x="11649" y="3975"/>
                    </a:cubicBezTo>
                    <a:cubicBezTo>
                      <a:pt x="11704" y="4052"/>
                      <a:pt x="11846" y="4052"/>
                      <a:pt x="11901" y="4129"/>
                    </a:cubicBezTo>
                    <a:cubicBezTo>
                      <a:pt x="11956" y="4073"/>
                      <a:pt x="12032" y="4041"/>
                      <a:pt x="12109" y="4041"/>
                    </a:cubicBezTo>
                    <a:cubicBezTo>
                      <a:pt x="12163" y="4041"/>
                      <a:pt x="12219" y="4052"/>
                      <a:pt x="12251" y="4085"/>
                    </a:cubicBezTo>
                    <a:cubicBezTo>
                      <a:pt x="12295" y="4117"/>
                      <a:pt x="12317" y="4151"/>
                      <a:pt x="12350" y="4194"/>
                    </a:cubicBezTo>
                    <a:cubicBezTo>
                      <a:pt x="12361" y="4194"/>
                      <a:pt x="12372" y="4183"/>
                      <a:pt x="12382" y="4183"/>
                    </a:cubicBezTo>
                    <a:cubicBezTo>
                      <a:pt x="12460" y="4183"/>
                      <a:pt x="12525" y="4227"/>
                      <a:pt x="12569" y="4282"/>
                    </a:cubicBezTo>
                    <a:cubicBezTo>
                      <a:pt x="12623" y="4358"/>
                      <a:pt x="12635" y="4457"/>
                      <a:pt x="12613" y="4555"/>
                    </a:cubicBezTo>
                    <a:cubicBezTo>
                      <a:pt x="12580" y="4643"/>
                      <a:pt x="12525" y="4730"/>
                      <a:pt x="12438" y="4764"/>
                    </a:cubicBezTo>
                    <a:cubicBezTo>
                      <a:pt x="12404" y="4774"/>
                      <a:pt x="12372" y="4774"/>
                      <a:pt x="12350" y="4774"/>
                    </a:cubicBezTo>
                    <a:lnTo>
                      <a:pt x="12328" y="4774"/>
                    </a:lnTo>
                    <a:cubicBezTo>
                      <a:pt x="12306" y="4818"/>
                      <a:pt x="12306" y="4862"/>
                      <a:pt x="12328" y="4906"/>
                    </a:cubicBezTo>
                    <a:cubicBezTo>
                      <a:pt x="12350" y="4949"/>
                      <a:pt x="12394" y="4971"/>
                      <a:pt x="12448" y="4971"/>
                    </a:cubicBezTo>
                    <a:cubicBezTo>
                      <a:pt x="12481" y="4971"/>
                      <a:pt x="12503" y="4961"/>
                      <a:pt x="12525" y="4949"/>
                    </a:cubicBezTo>
                    <a:lnTo>
                      <a:pt x="12525" y="4949"/>
                    </a:lnTo>
                    <a:cubicBezTo>
                      <a:pt x="12503" y="5015"/>
                      <a:pt x="12514" y="5081"/>
                      <a:pt x="12536" y="5146"/>
                    </a:cubicBezTo>
                    <a:cubicBezTo>
                      <a:pt x="12591" y="5180"/>
                      <a:pt x="12635" y="5224"/>
                      <a:pt x="12635" y="5289"/>
                    </a:cubicBezTo>
                    <a:cubicBezTo>
                      <a:pt x="12700" y="5344"/>
                      <a:pt x="12766" y="5387"/>
                      <a:pt x="12842" y="5399"/>
                    </a:cubicBezTo>
                    <a:cubicBezTo>
                      <a:pt x="12886" y="5409"/>
                      <a:pt x="12919" y="5409"/>
                      <a:pt x="12963" y="5409"/>
                    </a:cubicBezTo>
                    <a:cubicBezTo>
                      <a:pt x="13149" y="5409"/>
                      <a:pt x="13335" y="5322"/>
                      <a:pt x="13511" y="5245"/>
                    </a:cubicBezTo>
                    <a:cubicBezTo>
                      <a:pt x="13511" y="5256"/>
                      <a:pt x="13511" y="5256"/>
                      <a:pt x="13521" y="5267"/>
                    </a:cubicBezTo>
                    <a:cubicBezTo>
                      <a:pt x="13543" y="5234"/>
                      <a:pt x="13576" y="5202"/>
                      <a:pt x="13620" y="5180"/>
                    </a:cubicBezTo>
                    <a:cubicBezTo>
                      <a:pt x="13642" y="5168"/>
                      <a:pt x="13674" y="5168"/>
                      <a:pt x="13696" y="5168"/>
                    </a:cubicBezTo>
                    <a:cubicBezTo>
                      <a:pt x="13751" y="5168"/>
                      <a:pt x="13806" y="5180"/>
                      <a:pt x="13839" y="5224"/>
                    </a:cubicBezTo>
                    <a:cubicBezTo>
                      <a:pt x="13871" y="5180"/>
                      <a:pt x="13915" y="5136"/>
                      <a:pt x="13981" y="5114"/>
                    </a:cubicBezTo>
                    <a:cubicBezTo>
                      <a:pt x="14003" y="5114"/>
                      <a:pt x="14025" y="5103"/>
                      <a:pt x="14047" y="5103"/>
                    </a:cubicBezTo>
                    <a:cubicBezTo>
                      <a:pt x="14146" y="5103"/>
                      <a:pt x="14255" y="5180"/>
                      <a:pt x="14299" y="5278"/>
                    </a:cubicBezTo>
                    <a:cubicBezTo>
                      <a:pt x="14331" y="5387"/>
                      <a:pt x="14299" y="5508"/>
                      <a:pt x="14353" y="5618"/>
                    </a:cubicBezTo>
                    <a:cubicBezTo>
                      <a:pt x="14386" y="5683"/>
                      <a:pt x="14463" y="5727"/>
                      <a:pt x="14452" y="5803"/>
                    </a:cubicBezTo>
                    <a:cubicBezTo>
                      <a:pt x="14452" y="5880"/>
                      <a:pt x="14375" y="5935"/>
                      <a:pt x="14309" y="5968"/>
                    </a:cubicBezTo>
                    <a:cubicBezTo>
                      <a:pt x="14244" y="6000"/>
                      <a:pt x="14168" y="6034"/>
                      <a:pt x="14102" y="6056"/>
                    </a:cubicBezTo>
                    <a:lnTo>
                      <a:pt x="14102" y="6121"/>
                    </a:lnTo>
                    <a:cubicBezTo>
                      <a:pt x="14124" y="6219"/>
                      <a:pt x="14200" y="6307"/>
                      <a:pt x="14277" y="6384"/>
                    </a:cubicBezTo>
                    <a:cubicBezTo>
                      <a:pt x="14255" y="6384"/>
                      <a:pt x="14244" y="6373"/>
                      <a:pt x="14222" y="6373"/>
                    </a:cubicBezTo>
                    <a:lnTo>
                      <a:pt x="14211" y="6373"/>
                    </a:lnTo>
                    <a:cubicBezTo>
                      <a:pt x="14233" y="6428"/>
                      <a:pt x="14233" y="6482"/>
                      <a:pt x="14222" y="6537"/>
                    </a:cubicBezTo>
                    <a:cubicBezTo>
                      <a:pt x="14211" y="6548"/>
                      <a:pt x="14211" y="6570"/>
                      <a:pt x="14211" y="6581"/>
                    </a:cubicBezTo>
                    <a:cubicBezTo>
                      <a:pt x="14222" y="6614"/>
                      <a:pt x="14266" y="6614"/>
                      <a:pt x="14299" y="6614"/>
                    </a:cubicBezTo>
                    <a:cubicBezTo>
                      <a:pt x="14397" y="6625"/>
                      <a:pt x="14452" y="6756"/>
                      <a:pt x="14397" y="6833"/>
                    </a:cubicBezTo>
                    <a:cubicBezTo>
                      <a:pt x="14353" y="6898"/>
                      <a:pt x="14266" y="6931"/>
                      <a:pt x="14266" y="7008"/>
                    </a:cubicBezTo>
                    <a:cubicBezTo>
                      <a:pt x="14266" y="7030"/>
                      <a:pt x="14277" y="7051"/>
                      <a:pt x="14266" y="7085"/>
                    </a:cubicBezTo>
                    <a:cubicBezTo>
                      <a:pt x="14266" y="7095"/>
                      <a:pt x="14244" y="7107"/>
                      <a:pt x="14222" y="7117"/>
                    </a:cubicBezTo>
                    <a:cubicBezTo>
                      <a:pt x="14124" y="7183"/>
                      <a:pt x="14003" y="7227"/>
                      <a:pt x="13883" y="7227"/>
                    </a:cubicBezTo>
                    <a:lnTo>
                      <a:pt x="13828" y="7227"/>
                    </a:lnTo>
                    <a:cubicBezTo>
                      <a:pt x="13773" y="7216"/>
                      <a:pt x="13708" y="7183"/>
                      <a:pt x="13664" y="7150"/>
                    </a:cubicBezTo>
                    <a:cubicBezTo>
                      <a:pt x="13620" y="7172"/>
                      <a:pt x="13565" y="7183"/>
                      <a:pt x="13511" y="7183"/>
                    </a:cubicBezTo>
                    <a:lnTo>
                      <a:pt x="13455" y="7183"/>
                    </a:lnTo>
                    <a:cubicBezTo>
                      <a:pt x="13270" y="7150"/>
                      <a:pt x="13127" y="6997"/>
                      <a:pt x="13039" y="6822"/>
                    </a:cubicBezTo>
                    <a:cubicBezTo>
                      <a:pt x="13017" y="6789"/>
                      <a:pt x="12996" y="6745"/>
                      <a:pt x="12985" y="6691"/>
                    </a:cubicBezTo>
                    <a:cubicBezTo>
                      <a:pt x="12974" y="6581"/>
                      <a:pt x="13051" y="6428"/>
                      <a:pt x="12996" y="6340"/>
                    </a:cubicBezTo>
                    <a:lnTo>
                      <a:pt x="12996" y="6340"/>
                    </a:lnTo>
                    <a:cubicBezTo>
                      <a:pt x="12919" y="6362"/>
                      <a:pt x="12854" y="6373"/>
                      <a:pt x="12777" y="6373"/>
                    </a:cubicBezTo>
                    <a:cubicBezTo>
                      <a:pt x="12645" y="6373"/>
                      <a:pt x="12514" y="6351"/>
                      <a:pt x="12394" y="6318"/>
                    </a:cubicBezTo>
                    <a:cubicBezTo>
                      <a:pt x="12251" y="6285"/>
                      <a:pt x="12087" y="6241"/>
                      <a:pt x="12032" y="6099"/>
                    </a:cubicBezTo>
                    <a:cubicBezTo>
                      <a:pt x="12022" y="6066"/>
                      <a:pt x="12022" y="6022"/>
                      <a:pt x="12022" y="5979"/>
                    </a:cubicBezTo>
                    <a:cubicBezTo>
                      <a:pt x="11945" y="6000"/>
                      <a:pt x="11868" y="6022"/>
                      <a:pt x="11781" y="6022"/>
                    </a:cubicBezTo>
                    <a:lnTo>
                      <a:pt x="11769" y="6022"/>
                    </a:lnTo>
                    <a:cubicBezTo>
                      <a:pt x="11737" y="6022"/>
                      <a:pt x="11693" y="6012"/>
                      <a:pt x="11649" y="6012"/>
                    </a:cubicBezTo>
                    <a:lnTo>
                      <a:pt x="11594" y="6012"/>
                    </a:lnTo>
                    <a:cubicBezTo>
                      <a:pt x="11474" y="6044"/>
                      <a:pt x="11397" y="6165"/>
                      <a:pt x="11375" y="6285"/>
                    </a:cubicBezTo>
                    <a:cubicBezTo>
                      <a:pt x="11353" y="6406"/>
                      <a:pt x="11397" y="6526"/>
                      <a:pt x="11430" y="6647"/>
                    </a:cubicBezTo>
                    <a:cubicBezTo>
                      <a:pt x="11387" y="6614"/>
                      <a:pt x="11343" y="6592"/>
                      <a:pt x="11288" y="6592"/>
                    </a:cubicBezTo>
                    <a:cubicBezTo>
                      <a:pt x="11189" y="6592"/>
                      <a:pt x="11080" y="6657"/>
                      <a:pt x="11036" y="6756"/>
                    </a:cubicBezTo>
                    <a:cubicBezTo>
                      <a:pt x="10981" y="6910"/>
                      <a:pt x="11047" y="7073"/>
                      <a:pt x="11134" y="7216"/>
                    </a:cubicBezTo>
                    <a:cubicBezTo>
                      <a:pt x="11091" y="7150"/>
                      <a:pt x="11014" y="7117"/>
                      <a:pt x="10949" y="7117"/>
                    </a:cubicBezTo>
                    <a:cubicBezTo>
                      <a:pt x="10915" y="7117"/>
                      <a:pt x="10872" y="7129"/>
                      <a:pt x="10850" y="7139"/>
                    </a:cubicBezTo>
                    <a:cubicBezTo>
                      <a:pt x="10752" y="7194"/>
                      <a:pt x="10696" y="7314"/>
                      <a:pt x="10730" y="7413"/>
                    </a:cubicBezTo>
                    <a:cubicBezTo>
                      <a:pt x="10664" y="7358"/>
                      <a:pt x="10576" y="7326"/>
                      <a:pt x="10477" y="7326"/>
                    </a:cubicBezTo>
                    <a:cubicBezTo>
                      <a:pt x="10467" y="7326"/>
                      <a:pt x="10445" y="7326"/>
                      <a:pt x="10423" y="7336"/>
                    </a:cubicBezTo>
                    <a:cubicBezTo>
                      <a:pt x="10401" y="7358"/>
                      <a:pt x="10401" y="7380"/>
                      <a:pt x="10401" y="7413"/>
                    </a:cubicBezTo>
                    <a:lnTo>
                      <a:pt x="10412" y="7413"/>
                    </a:lnTo>
                    <a:cubicBezTo>
                      <a:pt x="10456" y="7413"/>
                      <a:pt x="10499" y="7435"/>
                      <a:pt x="10521" y="7468"/>
                    </a:cubicBezTo>
                    <a:cubicBezTo>
                      <a:pt x="10576" y="7545"/>
                      <a:pt x="10565" y="7665"/>
                      <a:pt x="10642" y="7708"/>
                    </a:cubicBezTo>
                    <a:cubicBezTo>
                      <a:pt x="10718" y="7643"/>
                      <a:pt x="10817" y="7588"/>
                      <a:pt x="10905" y="7588"/>
                    </a:cubicBezTo>
                    <a:cubicBezTo>
                      <a:pt x="10937" y="7588"/>
                      <a:pt x="10971" y="7588"/>
                      <a:pt x="10992" y="7621"/>
                    </a:cubicBezTo>
                    <a:cubicBezTo>
                      <a:pt x="11058" y="7665"/>
                      <a:pt x="11069" y="7752"/>
                      <a:pt x="11058" y="7829"/>
                    </a:cubicBezTo>
                    <a:cubicBezTo>
                      <a:pt x="11047" y="7895"/>
                      <a:pt x="11014" y="7971"/>
                      <a:pt x="11003" y="8048"/>
                    </a:cubicBezTo>
                    <a:cubicBezTo>
                      <a:pt x="10992" y="8092"/>
                      <a:pt x="10992" y="8136"/>
                      <a:pt x="10959" y="8180"/>
                    </a:cubicBezTo>
                    <a:cubicBezTo>
                      <a:pt x="10927" y="8234"/>
                      <a:pt x="10861" y="8245"/>
                      <a:pt x="10795" y="8256"/>
                    </a:cubicBezTo>
                    <a:cubicBezTo>
                      <a:pt x="10708" y="8267"/>
                      <a:pt x="10631" y="8278"/>
                      <a:pt x="10543" y="8278"/>
                    </a:cubicBezTo>
                    <a:cubicBezTo>
                      <a:pt x="10499" y="8278"/>
                      <a:pt x="10456" y="8267"/>
                      <a:pt x="10401" y="8267"/>
                    </a:cubicBezTo>
                    <a:cubicBezTo>
                      <a:pt x="10346" y="8267"/>
                      <a:pt x="10280" y="8256"/>
                      <a:pt x="10237" y="8223"/>
                    </a:cubicBezTo>
                    <a:cubicBezTo>
                      <a:pt x="10127" y="8158"/>
                      <a:pt x="10105" y="8004"/>
                      <a:pt x="10105" y="7884"/>
                    </a:cubicBezTo>
                    <a:cubicBezTo>
                      <a:pt x="10117" y="7873"/>
                      <a:pt x="10127" y="7862"/>
                      <a:pt x="10127" y="7851"/>
                    </a:cubicBezTo>
                    <a:cubicBezTo>
                      <a:pt x="10083" y="7840"/>
                      <a:pt x="10029" y="7829"/>
                      <a:pt x="9985" y="7818"/>
                    </a:cubicBezTo>
                    <a:lnTo>
                      <a:pt x="9985" y="7818"/>
                    </a:lnTo>
                    <a:cubicBezTo>
                      <a:pt x="10073" y="7993"/>
                      <a:pt x="9908" y="8223"/>
                      <a:pt x="9700" y="8245"/>
                    </a:cubicBezTo>
                    <a:lnTo>
                      <a:pt x="9613" y="8245"/>
                    </a:lnTo>
                    <a:lnTo>
                      <a:pt x="9613" y="8256"/>
                    </a:lnTo>
                    <a:cubicBezTo>
                      <a:pt x="9613" y="8289"/>
                      <a:pt x="9613" y="8322"/>
                      <a:pt x="9591" y="8355"/>
                    </a:cubicBezTo>
                    <a:cubicBezTo>
                      <a:pt x="10620" y="8343"/>
                      <a:pt x="11649" y="8300"/>
                      <a:pt x="12667" y="8202"/>
                    </a:cubicBezTo>
                    <a:cubicBezTo>
                      <a:pt x="12645" y="8180"/>
                      <a:pt x="12635" y="8146"/>
                      <a:pt x="12623" y="8124"/>
                    </a:cubicBezTo>
                    <a:cubicBezTo>
                      <a:pt x="12580" y="7917"/>
                      <a:pt x="12711" y="7676"/>
                      <a:pt x="12908" y="7610"/>
                    </a:cubicBezTo>
                    <a:cubicBezTo>
                      <a:pt x="12930" y="7599"/>
                      <a:pt x="12952" y="7577"/>
                      <a:pt x="12974" y="7567"/>
                    </a:cubicBezTo>
                    <a:cubicBezTo>
                      <a:pt x="13017" y="7533"/>
                      <a:pt x="13073" y="7523"/>
                      <a:pt x="13127" y="7523"/>
                    </a:cubicBezTo>
                    <a:cubicBezTo>
                      <a:pt x="13204" y="7523"/>
                      <a:pt x="13292" y="7555"/>
                      <a:pt x="13346" y="7621"/>
                    </a:cubicBezTo>
                    <a:cubicBezTo>
                      <a:pt x="13423" y="7698"/>
                      <a:pt x="13455" y="7796"/>
                      <a:pt x="13511" y="7884"/>
                    </a:cubicBezTo>
                    <a:cubicBezTo>
                      <a:pt x="13543" y="7939"/>
                      <a:pt x="13587" y="7971"/>
                      <a:pt x="13620" y="8026"/>
                    </a:cubicBezTo>
                    <a:cubicBezTo>
                      <a:pt x="13631" y="8048"/>
                      <a:pt x="13631" y="8070"/>
                      <a:pt x="13642" y="8103"/>
                    </a:cubicBezTo>
                    <a:cubicBezTo>
                      <a:pt x="15131" y="7917"/>
                      <a:pt x="16609" y="7621"/>
                      <a:pt x="17846" y="6713"/>
                    </a:cubicBezTo>
                    <a:lnTo>
                      <a:pt x="17846" y="6713"/>
                    </a:lnTo>
                    <a:cubicBezTo>
                      <a:pt x="17835" y="6756"/>
                      <a:pt x="17824" y="6789"/>
                      <a:pt x="17813" y="6833"/>
                    </a:cubicBezTo>
                    <a:cubicBezTo>
                      <a:pt x="17868" y="6701"/>
                      <a:pt x="17922" y="6548"/>
                      <a:pt x="17966" y="6395"/>
                    </a:cubicBezTo>
                    <a:cubicBezTo>
                      <a:pt x="18010" y="6241"/>
                      <a:pt x="18054" y="6078"/>
                      <a:pt x="18032" y="5924"/>
                    </a:cubicBezTo>
                    <a:cubicBezTo>
                      <a:pt x="18021" y="5847"/>
                      <a:pt x="17988" y="5771"/>
                      <a:pt x="17944" y="5705"/>
                    </a:cubicBezTo>
                    <a:cubicBezTo>
                      <a:pt x="17912" y="5650"/>
                      <a:pt x="17846" y="5606"/>
                      <a:pt x="17781" y="5606"/>
                    </a:cubicBezTo>
                    <a:cubicBezTo>
                      <a:pt x="17759" y="5606"/>
                      <a:pt x="17737" y="5618"/>
                      <a:pt x="17715" y="5628"/>
                    </a:cubicBezTo>
                    <a:lnTo>
                      <a:pt x="17747" y="5596"/>
                    </a:lnTo>
                    <a:cubicBezTo>
                      <a:pt x="17737" y="5596"/>
                      <a:pt x="17725" y="5606"/>
                      <a:pt x="17715" y="5606"/>
                    </a:cubicBezTo>
                    <a:cubicBezTo>
                      <a:pt x="17759" y="5574"/>
                      <a:pt x="17769" y="5519"/>
                      <a:pt x="17769" y="5464"/>
                    </a:cubicBezTo>
                    <a:cubicBezTo>
                      <a:pt x="17759" y="5409"/>
                      <a:pt x="17725" y="5355"/>
                      <a:pt x="17671" y="5333"/>
                    </a:cubicBezTo>
                    <a:cubicBezTo>
                      <a:pt x="17649" y="5333"/>
                      <a:pt x="17638" y="5322"/>
                      <a:pt x="17616" y="5322"/>
                    </a:cubicBezTo>
                    <a:cubicBezTo>
                      <a:pt x="17518" y="5322"/>
                      <a:pt x="17419" y="5421"/>
                      <a:pt x="17441" y="5519"/>
                    </a:cubicBezTo>
                    <a:cubicBezTo>
                      <a:pt x="17386" y="5409"/>
                      <a:pt x="17266" y="5333"/>
                      <a:pt x="17146" y="5333"/>
                    </a:cubicBezTo>
                    <a:lnTo>
                      <a:pt x="17124" y="5333"/>
                    </a:lnTo>
                    <a:cubicBezTo>
                      <a:pt x="17134" y="5333"/>
                      <a:pt x="17146" y="5322"/>
                      <a:pt x="17156" y="5311"/>
                    </a:cubicBezTo>
                    <a:lnTo>
                      <a:pt x="17124" y="5311"/>
                    </a:lnTo>
                    <a:cubicBezTo>
                      <a:pt x="17178" y="5300"/>
                      <a:pt x="17211" y="5245"/>
                      <a:pt x="17211" y="5202"/>
                    </a:cubicBezTo>
                    <a:cubicBezTo>
                      <a:pt x="17167" y="5158"/>
                      <a:pt x="17112" y="5125"/>
                      <a:pt x="17058" y="5125"/>
                    </a:cubicBezTo>
                    <a:cubicBezTo>
                      <a:pt x="17041" y="5125"/>
                      <a:pt x="17024" y="5125"/>
                      <a:pt x="17007" y="5130"/>
                    </a:cubicBezTo>
                    <a:lnTo>
                      <a:pt x="17007" y="5130"/>
                    </a:lnTo>
                    <a:cubicBezTo>
                      <a:pt x="17013" y="5125"/>
                      <a:pt x="17019" y="5120"/>
                      <a:pt x="17025" y="5114"/>
                    </a:cubicBezTo>
                    <a:cubicBezTo>
                      <a:pt x="17018" y="5114"/>
                      <a:pt x="17012" y="5114"/>
                      <a:pt x="17005" y="5116"/>
                    </a:cubicBezTo>
                    <a:lnTo>
                      <a:pt x="17005" y="5116"/>
                    </a:lnTo>
                    <a:cubicBezTo>
                      <a:pt x="17073" y="5069"/>
                      <a:pt x="17112" y="4977"/>
                      <a:pt x="17102" y="4895"/>
                    </a:cubicBezTo>
                    <a:cubicBezTo>
                      <a:pt x="17090" y="4862"/>
                      <a:pt x="17080" y="4829"/>
                      <a:pt x="17058" y="4807"/>
                    </a:cubicBezTo>
                    <a:cubicBezTo>
                      <a:pt x="17014" y="4752"/>
                      <a:pt x="16948" y="4730"/>
                      <a:pt x="16893" y="4730"/>
                    </a:cubicBezTo>
                    <a:cubicBezTo>
                      <a:pt x="16817" y="4730"/>
                      <a:pt x="16751" y="4764"/>
                      <a:pt x="16718" y="4818"/>
                    </a:cubicBezTo>
                    <a:lnTo>
                      <a:pt x="16718" y="4786"/>
                    </a:lnTo>
                    <a:cubicBezTo>
                      <a:pt x="16718" y="4796"/>
                      <a:pt x="16718" y="4796"/>
                      <a:pt x="16708" y="4796"/>
                    </a:cubicBezTo>
                    <a:cubicBezTo>
                      <a:pt x="16718" y="4774"/>
                      <a:pt x="16718" y="4752"/>
                      <a:pt x="16718" y="4730"/>
                    </a:cubicBezTo>
                    <a:cubicBezTo>
                      <a:pt x="16696" y="4643"/>
                      <a:pt x="16620" y="4555"/>
                      <a:pt x="16532" y="4555"/>
                    </a:cubicBezTo>
                    <a:lnTo>
                      <a:pt x="16521" y="4555"/>
                    </a:lnTo>
                    <a:cubicBezTo>
                      <a:pt x="16412" y="4555"/>
                      <a:pt x="16313" y="4665"/>
                      <a:pt x="16324" y="4774"/>
                    </a:cubicBezTo>
                    <a:lnTo>
                      <a:pt x="16324" y="4786"/>
                    </a:lnTo>
                    <a:lnTo>
                      <a:pt x="16324" y="4796"/>
                    </a:lnTo>
                    <a:cubicBezTo>
                      <a:pt x="16280" y="4742"/>
                      <a:pt x="16226" y="4720"/>
                      <a:pt x="16160" y="4720"/>
                    </a:cubicBezTo>
                    <a:cubicBezTo>
                      <a:pt x="16051" y="4720"/>
                      <a:pt x="15930" y="4786"/>
                      <a:pt x="15897" y="4884"/>
                    </a:cubicBezTo>
                    <a:lnTo>
                      <a:pt x="15897" y="4873"/>
                    </a:lnTo>
                    <a:lnTo>
                      <a:pt x="15897" y="4818"/>
                    </a:lnTo>
                    <a:cubicBezTo>
                      <a:pt x="15876" y="4698"/>
                      <a:pt x="15766" y="4577"/>
                      <a:pt x="15645" y="4567"/>
                    </a:cubicBezTo>
                    <a:lnTo>
                      <a:pt x="15689" y="4567"/>
                    </a:lnTo>
                    <a:cubicBezTo>
                      <a:pt x="15667" y="4555"/>
                      <a:pt x="15657" y="4555"/>
                      <a:pt x="15645" y="4555"/>
                    </a:cubicBezTo>
                    <a:cubicBezTo>
                      <a:pt x="15722" y="4555"/>
                      <a:pt x="15798" y="4479"/>
                      <a:pt x="15788" y="4391"/>
                    </a:cubicBezTo>
                    <a:cubicBezTo>
                      <a:pt x="15777" y="4326"/>
                      <a:pt x="15711" y="4282"/>
                      <a:pt x="15645" y="4282"/>
                    </a:cubicBezTo>
                    <a:cubicBezTo>
                      <a:pt x="15623" y="4282"/>
                      <a:pt x="15613" y="4282"/>
                      <a:pt x="15591" y="4292"/>
                    </a:cubicBezTo>
                    <a:cubicBezTo>
                      <a:pt x="15601" y="4282"/>
                      <a:pt x="15613" y="4282"/>
                      <a:pt x="15623" y="4271"/>
                    </a:cubicBezTo>
                    <a:lnTo>
                      <a:pt x="15591" y="4271"/>
                    </a:lnTo>
                    <a:cubicBezTo>
                      <a:pt x="15667" y="4238"/>
                      <a:pt x="15711" y="4139"/>
                      <a:pt x="15700" y="4052"/>
                    </a:cubicBezTo>
                    <a:cubicBezTo>
                      <a:pt x="15700" y="4030"/>
                      <a:pt x="15689" y="4008"/>
                      <a:pt x="15678" y="3986"/>
                    </a:cubicBezTo>
                    <a:lnTo>
                      <a:pt x="15667" y="3986"/>
                    </a:lnTo>
                    <a:cubicBezTo>
                      <a:pt x="15667" y="3975"/>
                      <a:pt x="15657" y="3964"/>
                      <a:pt x="15645" y="3953"/>
                    </a:cubicBezTo>
                    <a:cubicBezTo>
                      <a:pt x="15613" y="3920"/>
                      <a:pt x="15547" y="3898"/>
                      <a:pt x="15492" y="3898"/>
                    </a:cubicBezTo>
                    <a:cubicBezTo>
                      <a:pt x="15438" y="3898"/>
                      <a:pt x="15382" y="3910"/>
                      <a:pt x="15339" y="3953"/>
                    </a:cubicBezTo>
                    <a:lnTo>
                      <a:pt x="15339" y="3932"/>
                    </a:lnTo>
                    <a:lnTo>
                      <a:pt x="15339" y="3920"/>
                    </a:lnTo>
                    <a:cubicBezTo>
                      <a:pt x="15328" y="3844"/>
                      <a:pt x="15251" y="3789"/>
                      <a:pt x="15175" y="3789"/>
                    </a:cubicBezTo>
                    <a:lnTo>
                      <a:pt x="15153" y="3789"/>
                    </a:lnTo>
                    <a:cubicBezTo>
                      <a:pt x="15076" y="3800"/>
                      <a:pt x="15010" y="3888"/>
                      <a:pt x="15010" y="3964"/>
                    </a:cubicBezTo>
                    <a:cubicBezTo>
                      <a:pt x="15010" y="3975"/>
                      <a:pt x="15022" y="3975"/>
                      <a:pt x="15022" y="3975"/>
                    </a:cubicBezTo>
                    <a:lnTo>
                      <a:pt x="15010" y="3975"/>
                    </a:lnTo>
                    <a:cubicBezTo>
                      <a:pt x="15022" y="3975"/>
                      <a:pt x="15022" y="3986"/>
                      <a:pt x="15022" y="3997"/>
                    </a:cubicBezTo>
                    <a:cubicBezTo>
                      <a:pt x="14988" y="3920"/>
                      <a:pt x="14901" y="3876"/>
                      <a:pt x="14824" y="3876"/>
                    </a:cubicBezTo>
                    <a:cubicBezTo>
                      <a:pt x="14725" y="3876"/>
                      <a:pt x="14627" y="3932"/>
                      <a:pt x="14594" y="4030"/>
                    </a:cubicBezTo>
                    <a:cubicBezTo>
                      <a:pt x="14528" y="3953"/>
                      <a:pt x="14452" y="3888"/>
                      <a:pt x="14375" y="3822"/>
                    </a:cubicBezTo>
                    <a:lnTo>
                      <a:pt x="14386" y="3822"/>
                    </a:lnTo>
                    <a:cubicBezTo>
                      <a:pt x="14375" y="3811"/>
                      <a:pt x="14375" y="3811"/>
                      <a:pt x="14375" y="3800"/>
                    </a:cubicBezTo>
                    <a:cubicBezTo>
                      <a:pt x="14506" y="3789"/>
                      <a:pt x="14572" y="3647"/>
                      <a:pt x="14562" y="3516"/>
                    </a:cubicBezTo>
                    <a:cubicBezTo>
                      <a:pt x="14550" y="3460"/>
                      <a:pt x="14528" y="3406"/>
                      <a:pt x="14474" y="3373"/>
                    </a:cubicBezTo>
                    <a:lnTo>
                      <a:pt x="14485" y="3373"/>
                    </a:lnTo>
                    <a:lnTo>
                      <a:pt x="14474" y="3362"/>
                    </a:lnTo>
                    <a:cubicBezTo>
                      <a:pt x="14540" y="3297"/>
                      <a:pt x="14572" y="3198"/>
                      <a:pt x="14562" y="3110"/>
                    </a:cubicBezTo>
                    <a:cubicBezTo>
                      <a:pt x="14550" y="3056"/>
                      <a:pt x="14528" y="3012"/>
                      <a:pt x="14496" y="2968"/>
                    </a:cubicBezTo>
                    <a:cubicBezTo>
                      <a:pt x="14441" y="2913"/>
                      <a:pt x="14365" y="2880"/>
                      <a:pt x="14288" y="2880"/>
                    </a:cubicBezTo>
                    <a:cubicBezTo>
                      <a:pt x="14211" y="2880"/>
                      <a:pt x="14146" y="2902"/>
                      <a:pt x="14090" y="2957"/>
                    </a:cubicBezTo>
                    <a:cubicBezTo>
                      <a:pt x="14058" y="2837"/>
                      <a:pt x="13937" y="2749"/>
                      <a:pt x="13817" y="2749"/>
                    </a:cubicBezTo>
                    <a:cubicBezTo>
                      <a:pt x="13795" y="2749"/>
                      <a:pt x="13784" y="2760"/>
                      <a:pt x="13762" y="2760"/>
                    </a:cubicBezTo>
                    <a:cubicBezTo>
                      <a:pt x="13620" y="2793"/>
                      <a:pt x="13543" y="2935"/>
                      <a:pt x="13554" y="3078"/>
                    </a:cubicBezTo>
                    <a:cubicBezTo>
                      <a:pt x="13521" y="2968"/>
                      <a:pt x="13477" y="2924"/>
                      <a:pt x="13423" y="2924"/>
                    </a:cubicBezTo>
                    <a:cubicBezTo>
                      <a:pt x="13324" y="2924"/>
                      <a:pt x="13204" y="3044"/>
                      <a:pt x="13105" y="3110"/>
                    </a:cubicBezTo>
                    <a:lnTo>
                      <a:pt x="13095" y="3121"/>
                    </a:lnTo>
                    <a:cubicBezTo>
                      <a:pt x="13061" y="3143"/>
                      <a:pt x="13039" y="3154"/>
                      <a:pt x="13017" y="3154"/>
                    </a:cubicBezTo>
                    <a:cubicBezTo>
                      <a:pt x="13029" y="3154"/>
                      <a:pt x="13029" y="3143"/>
                      <a:pt x="13029" y="3143"/>
                    </a:cubicBezTo>
                    <a:lnTo>
                      <a:pt x="13017" y="3143"/>
                    </a:lnTo>
                    <a:cubicBezTo>
                      <a:pt x="13073" y="3044"/>
                      <a:pt x="13127" y="2946"/>
                      <a:pt x="13182" y="2859"/>
                    </a:cubicBezTo>
                    <a:cubicBezTo>
                      <a:pt x="13193" y="2825"/>
                      <a:pt x="13215" y="2793"/>
                      <a:pt x="13215" y="2760"/>
                    </a:cubicBezTo>
                    <a:lnTo>
                      <a:pt x="13215" y="2749"/>
                    </a:lnTo>
                    <a:cubicBezTo>
                      <a:pt x="13204" y="2694"/>
                      <a:pt x="13138" y="2662"/>
                      <a:pt x="13073" y="2662"/>
                    </a:cubicBezTo>
                    <a:lnTo>
                      <a:pt x="13029" y="2662"/>
                    </a:lnTo>
                    <a:cubicBezTo>
                      <a:pt x="12985" y="2683"/>
                      <a:pt x="12952" y="2705"/>
                      <a:pt x="12930" y="2727"/>
                    </a:cubicBezTo>
                    <a:cubicBezTo>
                      <a:pt x="12930" y="2716"/>
                      <a:pt x="12941" y="2705"/>
                      <a:pt x="12941" y="2694"/>
                    </a:cubicBezTo>
                    <a:lnTo>
                      <a:pt x="12941" y="2694"/>
                    </a:lnTo>
                    <a:lnTo>
                      <a:pt x="12919" y="2716"/>
                    </a:lnTo>
                    <a:cubicBezTo>
                      <a:pt x="12941" y="2672"/>
                      <a:pt x="12963" y="2628"/>
                      <a:pt x="12974" y="2584"/>
                    </a:cubicBezTo>
                    <a:lnTo>
                      <a:pt x="12974" y="2563"/>
                    </a:lnTo>
                    <a:lnTo>
                      <a:pt x="12974" y="2552"/>
                    </a:lnTo>
                    <a:cubicBezTo>
                      <a:pt x="12963" y="2530"/>
                      <a:pt x="12941" y="2519"/>
                      <a:pt x="12919" y="2519"/>
                    </a:cubicBezTo>
                    <a:cubicBezTo>
                      <a:pt x="12908" y="2519"/>
                      <a:pt x="12897" y="2530"/>
                      <a:pt x="12886" y="2530"/>
                    </a:cubicBezTo>
                    <a:cubicBezTo>
                      <a:pt x="12854" y="2552"/>
                      <a:pt x="12832" y="2584"/>
                      <a:pt x="12820" y="2618"/>
                    </a:cubicBezTo>
                    <a:cubicBezTo>
                      <a:pt x="12820" y="2606"/>
                      <a:pt x="12832" y="2596"/>
                      <a:pt x="12832" y="2584"/>
                    </a:cubicBezTo>
                    <a:cubicBezTo>
                      <a:pt x="12820" y="2584"/>
                      <a:pt x="12820" y="2596"/>
                      <a:pt x="12820" y="2596"/>
                    </a:cubicBezTo>
                    <a:lnTo>
                      <a:pt x="12820" y="2596"/>
                    </a:lnTo>
                    <a:cubicBezTo>
                      <a:pt x="12820" y="2584"/>
                      <a:pt x="12832" y="2574"/>
                      <a:pt x="12820" y="2563"/>
                    </a:cubicBezTo>
                    <a:cubicBezTo>
                      <a:pt x="12810" y="2508"/>
                      <a:pt x="12766" y="2453"/>
                      <a:pt x="12711" y="2453"/>
                    </a:cubicBezTo>
                    <a:cubicBezTo>
                      <a:pt x="12722" y="2453"/>
                      <a:pt x="12722" y="2443"/>
                      <a:pt x="12733" y="2443"/>
                    </a:cubicBezTo>
                    <a:lnTo>
                      <a:pt x="12711" y="2443"/>
                    </a:lnTo>
                    <a:cubicBezTo>
                      <a:pt x="12744" y="2421"/>
                      <a:pt x="12766" y="2377"/>
                      <a:pt x="12766" y="2322"/>
                    </a:cubicBezTo>
                    <a:cubicBezTo>
                      <a:pt x="12766" y="2311"/>
                      <a:pt x="12755" y="2300"/>
                      <a:pt x="12755" y="2289"/>
                    </a:cubicBezTo>
                    <a:cubicBezTo>
                      <a:pt x="12722" y="2245"/>
                      <a:pt x="12667" y="2234"/>
                      <a:pt x="12613" y="2234"/>
                    </a:cubicBezTo>
                    <a:lnTo>
                      <a:pt x="12536" y="2234"/>
                    </a:lnTo>
                    <a:cubicBezTo>
                      <a:pt x="12558" y="2234"/>
                      <a:pt x="12591" y="2224"/>
                      <a:pt x="12613" y="2212"/>
                    </a:cubicBezTo>
                    <a:cubicBezTo>
                      <a:pt x="12580" y="2212"/>
                      <a:pt x="12558" y="2224"/>
                      <a:pt x="12536" y="2224"/>
                    </a:cubicBezTo>
                    <a:cubicBezTo>
                      <a:pt x="12613" y="2202"/>
                      <a:pt x="12679" y="2168"/>
                      <a:pt x="12744" y="2136"/>
                    </a:cubicBezTo>
                    <a:cubicBezTo>
                      <a:pt x="12799" y="2103"/>
                      <a:pt x="12854" y="2070"/>
                      <a:pt x="12864" y="2015"/>
                    </a:cubicBezTo>
                    <a:lnTo>
                      <a:pt x="12864" y="1993"/>
                    </a:lnTo>
                    <a:cubicBezTo>
                      <a:pt x="12854" y="1949"/>
                      <a:pt x="12832" y="1917"/>
                      <a:pt x="12788" y="1917"/>
                    </a:cubicBezTo>
                    <a:cubicBezTo>
                      <a:pt x="12788" y="1917"/>
                      <a:pt x="12777" y="1917"/>
                      <a:pt x="12777" y="1927"/>
                    </a:cubicBezTo>
                    <a:lnTo>
                      <a:pt x="12777" y="1927"/>
                    </a:lnTo>
                    <a:cubicBezTo>
                      <a:pt x="12777" y="1917"/>
                      <a:pt x="12788" y="1906"/>
                      <a:pt x="12799" y="1906"/>
                    </a:cubicBezTo>
                    <a:lnTo>
                      <a:pt x="12766" y="1906"/>
                    </a:lnTo>
                    <a:cubicBezTo>
                      <a:pt x="12820" y="1873"/>
                      <a:pt x="12842" y="1818"/>
                      <a:pt x="12842" y="1764"/>
                    </a:cubicBezTo>
                    <a:cubicBezTo>
                      <a:pt x="12832" y="1764"/>
                      <a:pt x="12832" y="1752"/>
                      <a:pt x="12832" y="1752"/>
                    </a:cubicBezTo>
                    <a:cubicBezTo>
                      <a:pt x="12810" y="1687"/>
                      <a:pt x="12755" y="1643"/>
                      <a:pt x="12689" y="1643"/>
                    </a:cubicBezTo>
                    <a:cubicBezTo>
                      <a:pt x="12700" y="1643"/>
                      <a:pt x="12700" y="1643"/>
                      <a:pt x="12711" y="1632"/>
                    </a:cubicBezTo>
                    <a:lnTo>
                      <a:pt x="12689" y="1632"/>
                    </a:lnTo>
                    <a:cubicBezTo>
                      <a:pt x="12722" y="1621"/>
                      <a:pt x="12733" y="1577"/>
                      <a:pt x="12733" y="1545"/>
                    </a:cubicBezTo>
                    <a:cubicBezTo>
                      <a:pt x="12722" y="1501"/>
                      <a:pt x="12711" y="1468"/>
                      <a:pt x="12679" y="1446"/>
                    </a:cubicBezTo>
                    <a:cubicBezTo>
                      <a:pt x="12623" y="1402"/>
                      <a:pt x="12536" y="1391"/>
                      <a:pt x="12470" y="1348"/>
                    </a:cubicBezTo>
                    <a:cubicBezTo>
                      <a:pt x="12438" y="1326"/>
                      <a:pt x="12416" y="1304"/>
                      <a:pt x="12382" y="1304"/>
                    </a:cubicBezTo>
                    <a:lnTo>
                      <a:pt x="12372" y="1304"/>
                    </a:lnTo>
                    <a:cubicBezTo>
                      <a:pt x="12328" y="1304"/>
                      <a:pt x="12284" y="1358"/>
                      <a:pt x="12284" y="1413"/>
                    </a:cubicBezTo>
                    <a:lnTo>
                      <a:pt x="12284" y="1424"/>
                    </a:lnTo>
                    <a:cubicBezTo>
                      <a:pt x="12295" y="1468"/>
                      <a:pt x="12317" y="1511"/>
                      <a:pt x="12339" y="1545"/>
                    </a:cubicBezTo>
                    <a:lnTo>
                      <a:pt x="12328" y="1545"/>
                    </a:lnTo>
                    <a:cubicBezTo>
                      <a:pt x="12328" y="1555"/>
                      <a:pt x="12339" y="1555"/>
                      <a:pt x="12339" y="1567"/>
                    </a:cubicBezTo>
                    <a:cubicBezTo>
                      <a:pt x="12262" y="1533"/>
                      <a:pt x="12219" y="1435"/>
                      <a:pt x="12142" y="1435"/>
                    </a:cubicBezTo>
                    <a:lnTo>
                      <a:pt x="12131" y="1435"/>
                    </a:lnTo>
                    <a:cubicBezTo>
                      <a:pt x="12065" y="1435"/>
                      <a:pt x="12022" y="1511"/>
                      <a:pt x="12010" y="1589"/>
                    </a:cubicBezTo>
                    <a:cubicBezTo>
                      <a:pt x="12000" y="1654"/>
                      <a:pt x="12000" y="1730"/>
                      <a:pt x="11945" y="1774"/>
                    </a:cubicBezTo>
                    <a:lnTo>
                      <a:pt x="11945" y="1764"/>
                    </a:lnTo>
                    <a:lnTo>
                      <a:pt x="11945" y="1643"/>
                    </a:lnTo>
                    <a:cubicBezTo>
                      <a:pt x="11923" y="1555"/>
                      <a:pt x="11879" y="1490"/>
                      <a:pt x="11781" y="1457"/>
                    </a:cubicBezTo>
                    <a:lnTo>
                      <a:pt x="11803" y="1457"/>
                    </a:lnTo>
                    <a:cubicBezTo>
                      <a:pt x="11791" y="1446"/>
                      <a:pt x="11781" y="1446"/>
                      <a:pt x="11781" y="1446"/>
                    </a:cubicBezTo>
                    <a:cubicBezTo>
                      <a:pt x="11857" y="1413"/>
                      <a:pt x="11901" y="1326"/>
                      <a:pt x="11890" y="1238"/>
                    </a:cubicBezTo>
                    <a:cubicBezTo>
                      <a:pt x="11890" y="1227"/>
                      <a:pt x="11879" y="1205"/>
                      <a:pt x="11879" y="1194"/>
                    </a:cubicBezTo>
                    <a:cubicBezTo>
                      <a:pt x="11835" y="1129"/>
                      <a:pt x="11769" y="1085"/>
                      <a:pt x="11693" y="1085"/>
                    </a:cubicBezTo>
                    <a:cubicBezTo>
                      <a:pt x="11660" y="1085"/>
                      <a:pt x="11627" y="1095"/>
                      <a:pt x="11606" y="1107"/>
                    </a:cubicBezTo>
                    <a:lnTo>
                      <a:pt x="11606" y="1095"/>
                    </a:lnTo>
                    <a:lnTo>
                      <a:pt x="11606" y="1085"/>
                    </a:lnTo>
                    <a:cubicBezTo>
                      <a:pt x="11584" y="1019"/>
                      <a:pt x="11518" y="986"/>
                      <a:pt x="11441" y="986"/>
                    </a:cubicBezTo>
                    <a:cubicBezTo>
                      <a:pt x="11375" y="986"/>
                      <a:pt x="11299" y="1019"/>
                      <a:pt x="11299" y="1095"/>
                    </a:cubicBezTo>
                    <a:lnTo>
                      <a:pt x="11299" y="1063"/>
                    </a:lnTo>
                    <a:cubicBezTo>
                      <a:pt x="11299" y="1074"/>
                      <a:pt x="11299" y="1074"/>
                      <a:pt x="11288" y="1085"/>
                    </a:cubicBezTo>
                    <a:cubicBezTo>
                      <a:pt x="11299" y="1063"/>
                      <a:pt x="11299" y="1052"/>
                      <a:pt x="11288" y="1041"/>
                    </a:cubicBezTo>
                    <a:cubicBezTo>
                      <a:pt x="11277" y="920"/>
                      <a:pt x="11168" y="833"/>
                      <a:pt x="11058" y="833"/>
                    </a:cubicBezTo>
                    <a:lnTo>
                      <a:pt x="11047" y="833"/>
                    </a:lnTo>
                    <a:cubicBezTo>
                      <a:pt x="10915" y="833"/>
                      <a:pt x="10806" y="964"/>
                      <a:pt x="10817" y="1095"/>
                    </a:cubicBezTo>
                    <a:lnTo>
                      <a:pt x="10817" y="1107"/>
                    </a:lnTo>
                    <a:lnTo>
                      <a:pt x="10817" y="1117"/>
                    </a:lnTo>
                    <a:cubicBezTo>
                      <a:pt x="10773" y="1030"/>
                      <a:pt x="10686" y="975"/>
                      <a:pt x="10587" y="964"/>
                    </a:cubicBezTo>
                    <a:cubicBezTo>
                      <a:pt x="10543" y="1063"/>
                      <a:pt x="10533" y="1183"/>
                      <a:pt x="10543" y="1292"/>
                    </a:cubicBezTo>
                    <a:cubicBezTo>
                      <a:pt x="10423" y="1282"/>
                      <a:pt x="10270" y="1238"/>
                      <a:pt x="10258" y="1095"/>
                    </a:cubicBezTo>
                    <a:cubicBezTo>
                      <a:pt x="10258" y="1085"/>
                      <a:pt x="10248" y="1074"/>
                      <a:pt x="10248" y="1052"/>
                    </a:cubicBezTo>
                    <a:cubicBezTo>
                      <a:pt x="10258" y="942"/>
                      <a:pt x="10314" y="844"/>
                      <a:pt x="10314" y="735"/>
                    </a:cubicBezTo>
                    <a:lnTo>
                      <a:pt x="10314" y="713"/>
                    </a:lnTo>
                    <a:cubicBezTo>
                      <a:pt x="10302" y="647"/>
                      <a:pt x="10258" y="581"/>
                      <a:pt x="10204" y="559"/>
                    </a:cubicBezTo>
                    <a:cubicBezTo>
                      <a:pt x="10193" y="548"/>
                      <a:pt x="10182" y="548"/>
                      <a:pt x="10171" y="548"/>
                    </a:cubicBezTo>
                    <a:cubicBezTo>
                      <a:pt x="10149" y="548"/>
                      <a:pt x="10138" y="559"/>
                      <a:pt x="10127" y="559"/>
                    </a:cubicBezTo>
                    <a:cubicBezTo>
                      <a:pt x="10127" y="548"/>
                      <a:pt x="10138" y="548"/>
                      <a:pt x="10138" y="537"/>
                    </a:cubicBezTo>
                    <a:lnTo>
                      <a:pt x="10138" y="537"/>
                    </a:lnTo>
                    <a:cubicBezTo>
                      <a:pt x="10138" y="537"/>
                      <a:pt x="10134" y="537"/>
                      <a:pt x="10131" y="540"/>
                    </a:cubicBezTo>
                    <a:lnTo>
                      <a:pt x="10131" y="540"/>
                    </a:lnTo>
                    <a:cubicBezTo>
                      <a:pt x="10138" y="523"/>
                      <a:pt x="10138" y="513"/>
                      <a:pt x="10138" y="494"/>
                    </a:cubicBezTo>
                    <a:cubicBezTo>
                      <a:pt x="10127" y="438"/>
                      <a:pt x="10061" y="384"/>
                      <a:pt x="10007" y="384"/>
                    </a:cubicBezTo>
                    <a:lnTo>
                      <a:pt x="9996" y="384"/>
                    </a:lnTo>
                    <a:cubicBezTo>
                      <a:pt x="9908" y="395"/>
                      <a:pt x="9832" y="460"/>
                      <a:pt x="9777" y="526"/>
                    </a:cubicBezTo>
                    <a:cubicBezTo>
                      <a:pt x="9744" y="384"/>
                      <a:pt x="9722" y="231"/>
                      <a:pt x="9613" y="132"/>
                    </a:cubicBezTo>
                    <a:cubicBezTo>
                      <a:pt x="9503" y="22"/>
                      <a:pt x="9328" y="1"/>
                      <a:pt x="9175" y="1"/>
                    </a:cubicBezTo>
                    <a:close/>
                  </a:path>
                </a:pathLst>
              </a:custGeom>
              <a:solidFill>
                <a:srgbClr val="CDC07A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51"/>
              <p:cNvSpPr/>
              <p:nvPr/>
            </p:nvSpPr>
            <p:spPr>
              <a:xfrm>
                <a:off x="6444419" y="2775725"/>
                <a:ext cx="30625" cy="19591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680" extrusionOk="0">
                    <a:moveTo>
                      <a:pt x="548" y="1"/>
                    </a:moveTo>
                    <a:cubicBezTo>
                      <a:pt x="494" y="1"/>
                      <a:pt x="438" y="11"/>
                      <a:pt x="395" y="45"/>
                    </a:cubicBezTo>
                    <a:cubicBezTo>
                      <a:pt x="373" y="55"/>
                      <a:pt x="351" y="77"/>
                      <a:pt x="329" y="88"/>
                    </a:cubicBezTo>
                    <a:cubicBezTo>
                      <a:pt x="132" y="154"/>
                      <a:pt x="1" y="395"/>
                      <a:pt x="44" y="602"/>
                    </a:cubicBezTo>
                    <a:cubicBezTo>
                      <a:pt x="56" y="624"/>
                      <a:pt x="66" y="658"/>
                      <a:pt x="88" y="680"/>
                    </a:cubicBezTo>
                    <a:cubicBezTo>
                      <a:pt x="121" y="680"/>
                      <a:pt x="143" y="680"/>
                      <a:pt x="176" y="668"/>
                    </a:cubicBezTo>
                    <a:cubicBezTo>
                      <a:pt x="472" y="646"/>
                      <a:pt x="767" y="614"/>
                      <a:pt x="1063" y="581"/>
                    </a:cubicBezTo>
                    <a:cubicBezTo>
                      <a:pt x="1052" y="548"/>
                      <a:pt x="1052" y="526"/>
                      <a:pt x="1041" y="504"/>
                    </a:cubicBezTo>
                    <a:cubicBezTo>
                      <a:pt x="1008" y="449"/>
                      <a:pt x="964" y="417"/>
                      <a:pt x="932" y="362"/>
                    </a:cubicBezTo>
                    <a:cubicBezTo>
                      <a:pt x="876" y="274"/>
                      <a:pt x="844" y="176"/>
                      <a:pt x="767" y="99"/>
                    </a:cubicBezTo>
                    <a:cubicBezTo>
                      <a:pt x="713" y="33"/>
                      <a:pt x="625" y="1"/>
                      <a:pt x="548" y="1"/>
                    </a:cubicBezTo>
                    <a:close/>
                  </a:path>
                </a:pathLst>
              </a:custGeom>
              <a:solidFill>
                <a:srgbClr val="F4E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51"/>
              <p:cNvSpPr/>
              <p:nvPr/>
            </p:nvSpPr>
            <p:spPr>
              <a:xfrm>
                <a:off x="6200917" y="2770050"/>
                <a:ext cx="38202" cy="2241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778" extrusionOk="0">
                    <a:moveTo>
                      <a:pt x="767" y="1"/>
                    </a:moveTo>
                    <a:cubicBezTo>
                      <a:pt x="581" y="1"/>
                      <a:pt x="406" y="66"/>
                      <a:pt x="241" y="143"/>
                    </a:cubicBezTo>
                    <a:lnTo>
                      <a:pt x="351" y="143"/>
                    </a:lnTo>
                    <a:cubicBezTo>
                      <a:pt x="187" y="198"/>
                      <a:pt x="55" y="340"/>
                      <a:pt x="12" y="515"/>
                    </a:cubicBezTo>
                    <a:cubicBezTo>
                      <a:pt x="12" y="537"/>
                      <a:pt x="0" y="570"/>
                      <a:pt x="12" y="602"/>
                    </a:cubicBezTo>
                    <a:cubicBezTo>
                      <a:pt x="33" y="658"/>
                      <a:pt x="110" y="679"/>
                      <a:pt x="175" y="679"/>
                    </a:cubicBezTo>
                    <a:lnTo>
                      <a:pt x="285" y="679"/>
                    </a:lnTo>
                    <a:cubicBezTo>
                      <a:pt x="318" y="679"/>
                      <a:pt x="351" y="679"/>
                      <a:pt x="384" y="690"/>
                    </a:cubicBezTo>
                    <a:lnTo>
                      <a:pt x="351" y="723"/>
                    </a:lnTo>
                    <a:cubicBezTo>
                      <a:pt x="526" y="745"/>
                      <a:pt x="712" y="767"/>
                      <a:pt x="887" y="778"/>
                    </a:cubicBezTo>
                    <a:lnTo>
                      <a:pt x="898" y="778"/>
                    </a:lnTo>
                    <a:cubicBezTo>
                      <a:pt x="942" y="745"/>
                      <a:pt x="1007" y="756"/>
                      <a:pt x="1063" y="734"/>
                    </a:cubicBezTo>
                    <a:cubicBezTo>
                      <a:pt x="1248" y="679"/>
                      <a:pt x="1325" y="439"/>
                      <a:pt x="1248" y="274"/>
                    </a:cubicBezTo>
                    <a:cubicBezTo>
                      <a:pt x="1172" y="99"/>
                      <a:pt x="975" y="1"/>
                      <a:pt x="778" y="1"/>
                    </a:cubicBezTo>
                    <a:close/>
                  </a:path>
                </a:pathLst>
              </a:custGeom>
              <a:solidFill>
                <a:srgbClr val="B39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51"/>
              <p:cNvSpPr/>
              <p:nvPr/>
            </p:nvSpPr>
            <p:spPr>
              <a:xfrm>
                <a:off x="6150442" y="2765008"/>
                <a:ext cx="30942" cy="2114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734" extrusionOk="0">
                    <a:moveTo>
                      <a:pt x="701" y="0"/>
                    </a:moveTo>
                    <a:cubicBezTo>
                      <a:pt x="647" y="0"/>
                      <a:pt x="592" y="11"/>
                      <a:pt x="537" y="33"/>
                    </a:cubicBezTo>
                    <a:cubicBezTo>
                      <a:pt x="482" y="44"/>
                      <a:pt x="428" y="55"/>
                      <a:pt x="373" y="55"/>
                    </a:cubicBezTo>
                    <a:lnTo>
                      <a:pt x="351" y="55"/>
                    </a:lnTo>
                    <a:lnTo>
                      <a:pt x="329" y="198"/>
                    </a:lnTo>
                    <a:cubicBezTo>
                      <a:pt x="318" y="176"/>
                      <a:pt x="296" y="164"/>
                      <a:pt x="275" y="164"/>
                    </a:cubicBezTo>
                    <a:cubicBezTo>
                      <a:pt x="241" y="164"/>
                      <a:pt x="197" y="186"/>
                      <a:pt x="176" y="208"/>
                    </a:cubicBezTo>
                    <a:cubicBezTo>
                      <a:pt x="121" y="263"/>
                      <a:pt x="66" y="307"/>
                      <a:pt x="34" y="373"/>
                    </a:cubicBezTo>
                    <a:cubicBezTo>
                      <a:pt x="0" y="438"/>
                      <a:pt x="0" y="526"/>
                      <a:pt x="44" y="580"/>
                    </a:cubicBezTo>
                    <a:cubicBezTo>
                      <a:pt x="99" y="580"/>
                      <a:pt x="143" y="592"/>
                      <a:pt x="197" y="602"/>
                    </a:cubicBezTo>
                    <a:cubicBezTo>
                      <a:pt x="450" y="657"/>
                      <a:pt x="701" y="701"/>
                      <a:pt x="964" y="734"/>
                    </a:cubicBezTo>
                    <a:cubicBezTo>
                      <a:pt x="1019" y="712"/>
                      <a:pt x="1063" y="646"/>
                      <a:pt x="1073" y="580"/>
                    </a:cubicBezTo>
                    <a:cubicBezTo>
                      <a:pt x="1073" y="515"/>
                      <a:pt x="1051" y="438"/>
                      <a:pt x="1041" y="373"/>
                    </a:cubicBezTo>
                    <a:cubicBezTo>
                      <a:pt x="986" y="230"/>
                      <a:pt x="920" y="55"/>
                      <a:pt x="778" y="11"/>
                    </a:cubicBezTo>
                    <a:cubicBezTo>
                      <a:pt x="745" y="0"/>
                      <a:pt x="723" y="0"/>
                      <a:pt x="701" y="0"/>
                    </a:cubicBezTo>
                    <a:close/>
                  </a:path>
                </a:pathLst>
              </a:custGeom>
              <a:solidFill>
                <a:srgbClr val="B39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51"/>
              <p:cNvSpPr/>
              <p:nvPr/>
            </p:nvSpPr>
            <p:spPr>
              <a:xfrm>
                <a:off x="6085476" y="2753311"/>
                <a:ext cx="24949" cy="1832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636" extrusionOk="0">
                    <a:moveTo>
                      <a:pt x="591" y="1"/>
                    </a:moveTo>
                    <a:cubicBezTo>
                      <a:pt x="504" y="12"/>
                      <a:pt x="416" y="67"/>
                      <a:pt x="340" y="122"/>
                    </a:cubicBezTo>
                    <a:lnTo>
                      <a:pt x="438" y="1"/>
                    </a:lnTo>
                    <a:lnTo>
                      <a:pt x="438" y="1"/>
                    </a:lnTo>
                    <a:cubicBezTo>
                      <a:pt x="328" y="23"/>
                      <a:pt x="208" y="45"/>
                      <a:pt x="121" y="110"/>
                    </a:cubicBezTo>
                    <a:cubicBezTo>
                      <a:pt x="55" y="166"/>
                      <a:pt x="11" y="242"/>
                      <a:pt x="0" y="329"/>
                    </a:cubicBezTo>
                    <a:cubicBezTo>
                      <a:pt x="77" y="385"/>
                      <a:pt x="165" y="439"/>
                      <a:pt x="274" y="483"/>
                    </a:cubicBezTo>
                    <a:lnTo>
                      <a:pt x="296" y="461"/>
                    </a:lnTo>
                    <a:cubicBezTo>
                      <a:pt x="307" y="483"/>
                      <a:pt x="318" y="494"/>
                      <a:pt x="318" y="505"/>
                    </a:cubicBezTo>
                    <a:cubicBezTo>
                      <a:pt x="438" y="560"/>
                      <a:pt x="569" y="604"/>
                      <a:pt x="712" y="636"/>
                    </a:cubicBezTo>
                    <a:cubicBezTo>
                      <a:pt x="690" y="570"/>
                      <a:pt x="635" y="505"/>
                      <a:pt x="603" y="428"/>
                    </a:cubicBezTo>
                    <a:cubicBezTo>
                      <a:pt x="723" y="363"/>
                      <a:pt x="865" y="264"/>
                      <a:pt x="822" y="132"/>
                    </a:cubicBezTo>
                    <a:cubicBezTo>
                      <a:pt x="800" y="45"/>
                      <a:pt x="712" y="1"/>
                      <a:pt x="625" y="1"/>
                    </a:cubicBezTo>
                    <a:close/>
                  </a:path>
                </a:pathLst>
              </a:custGeom>
              <a:solidFill>
                <a:srgbClr val="F4E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51"/>
              <p:cNvSpPr/>
              <p:nvPr/>
            </p:nvSpPr>
            <p:spPr>
              <a:xfrm>
                <a:off x="6282277" y="2779183"/>
                <a:ext cx="39787" cy="19908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691" extrusionOk="0">
                    <a:moveTo>
                      <a:pt x="592" y="1"/>
                    </a:moveTo>
                    <a:cubicBezTo>
                      <a:pt x="505" y="1"/>
                      <a:pt x="417" y="88"/>
                      <a:pt x="406" y="176"/>
                    </a:cubicBezTo>
                    <a:cubicBezTo>
                      <a:pt x="406" y="220"/>
                      <a:pt x="406" y="263"/>
                      <a:pt x="439" y="285"/>
                    </a:cubicBezTo>
                    <a:cubicBezTo>
                      <a:pt x="450" y="297"/>
                      <a:pt x="450" y="297"/>
                      <a:pt x="461" y="297"/>
                    </a:cubicBezTo>
                    <a:lnTo>
                      <a:pt x="329" y="341"/>
                    </a:lnTo>
                    <a:cubicBezTo>
                      <a:pt x="308" y="329"/>
                      <a:pt x="297" y="329"/>
                      <a:pt x="286" y="329"/>
                    </a:cubicBezTo>
                    <a:cubicBezTo>
                      <a:pt x="154" y="329"/>
                      <a:pt x="23" y="439"/>
                      <a:pt x="1" y="570"/>
                    </a:cubicBezTo>
                    <a:lnTo>
                      <a:pt x="1" y="625"/>
                    </a:lnTo>
                    <a:cubicBezTo>
                      <a:pt x="45" y="625"/>
                      <a:pt x="89" y="636"/>
                      <a:pt x="122" y="636"/>
                    </a:cubicBezTo>
                    <a:cubicBezTo>
                      <a:pt x="308" y="647"/>
                      <a:pt x="494" y="658"/>
                      <a:pt x="669" y="658"/>
                    </a:cubicBezTo>
                    <a:lnTo>
                      <a:pt x="680" y="658"/>
                    </a:lnTo>
                    <a:cubicBezTo>
                      <a:pt x="691" y="658"/>
                      <a:pt x="691" y="658"/>
                      <a:pt x="691" y="669"/>
                    </a:cubicBezTo>
                    <a:cubicBezTo>
                      <a:pt x="899" y="669"/>
                      <a:pt x="1107" y="680"/>
                      <a:pt x="1315" y="691"/>
                    </a:cubicBezTo>
                    <a:cubicBezTo>
                      <a:pt x="1326" y="680"/>
                      <a:pt x="1337" y="680"/>
                      <a:pt x="1337" y="669"/>
                    </a:cubicBezTo>
                    <a:cubicBezTo>
                      <a:pt x="1380" y="614"/>
                      <a:pt x="1380" y="526"/>
                      <a:pt x="1337" y="482"/>
                    </a:cubicBezTo>
                    <a:cubicBezTo>
                      <a:pt x="1304" y="450"/>
                      <a:pt x="1260" y="428"/>
                      <a:pt x="1217" y="428"/>
                    </a:cubicBezTo>
                    <a:cubicBezTo>
                      <a:pt x="1195" y="428"/>
                      <a:pt x="1173" y="439"/>
                      <a:pt x="1151" y="450"/>
                    </a:cubicBezTo>
                    <a:cubicBezTo>
                      <a:pt x="1161" y="351"/>
                      <a:pt x="1173" y="263"/>
                      <a:pt x="1151" y="176"/>
                    </a:cubicBezTo>
                    <a:cubicBezTo>
                      <a:pt x="1129" y="88"/>
                      <a:pt x="1052" y="23"/>
                      <a:pt x="964" y="23"/>
                    </a:cubicBezTo>
                    <a:lnTo>
                      <a:pt x="954" y="23"/>
                    </a:lnTo>
                    <a:cubicBezTo>
                      <a:pt x="855" y="34"/>
                      <a:pt x="801" y="122"/>
                      <a:pt x="757" y="198"/>
                    </a:cubicBezTo>
                    <a:cubicBezTo>
                      <a:pt x="789" y="110"/>
                      <a:pt x="702" y="1"/>
                      <a:pt x="604" y="1"/>
                    </a:cubicBezTo>
                    <a:close/>
                  </a:path>
                </a:pathLst>
              </a:custGeom>
              <a:solidFill>
                <a:srgbClr val="F4E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51"/>
              <p:cNvSpPr/>
              <p:nvPr/>
            </p:nvSpPr>
            <p:spPr>
              <a:xfrm>
                <a:off x="6332118" y="2788978"/>
                <a:ext cx="26851" cy="10746"/>
              </a:xfrm>
              <a:custGeom>
                <a:avLst/>
                <a:gdLst/>
                <a:ahLst/>
                <a:cxnLst/>
                <a:rect l="l" t="t" r="r" b="b"/>
                <a:pathLst>
                  <a:path w="932" h="373" extrusionOk="0">
                    <a:moveTo>
                      <a:pt x="516" y="1"/>
                    </a:moveTo>
                    <a:cubicBezTo>
                      <a:pt x="450" y="33"/>
                      <a:pt x="384" y="55"/>
                      <a:pt x="319" y="55"/>
                    </a:cubicBezTo>
                    <a:lnTo>
                      <a:pt x="275" y="55"/>
                    </a:lnTo>
                    <a:cubicBezTo>
                      <a:pt x="264" y="66"/>
                      <a:pt x="253" y="88"/>
                      <a:pt x="242" y="110"/>
                    </a:cubicBezTo>
                    <a:cubicBezTo>
                      <a:pt x="132" y="132"/>
                      <a:pt x="45" y="241"/>
                      <a:pt x="1" y="361"/>
                    </a:cubicBezTo>
                    <a:cubicBezTo>
                      <a:pt x="285" y="361"/>
                      <a:pt x="560" y="373"/>
                      <a:pt x="833" y="373"/>
                    </a:cubicBezTo>
                    <a:lnTo>
                      <a:pt x="910" y="373"/>
                    </a:lnTo>
                    <a:cubicBezTo>
                      <a:pt x="932" y="340"/>
                      <a:pt x="932" y="307"/>
                      <a:pt x="932" y="274"/>
                    </a:cubicBezTo>
                    <a:lnTo>
                      <a:pt x="932" y="263"/>
                    </a:lnTo>
                    <a:cubicBezTo>
                      <a:pt x="767" y="241"/>
                      <a:pt x="614" y="132"/>
                      <a:pt x="516" y="1"/>
                    </a:cubicBezTo>
                    <a:close/>
                  </a:path>
                </a:pathLst>
              </a:custGeom>
              <a:solidFill>
                <a:srgbClr val="F4E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51"/>
              <p:cNvSpPr/>
              <p:nvPr/>
            </p:nvSpPr>
            <p:spPr>
              <a:xfrm>
                <a:off x="6323302" y="2700647"/>
                <a:ext cx="4754" cy="7289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53" extrusionOk="0">
                    <a:moveTo>
                      <a:pt x="88" y="1"/>
                    </a:moveTo>
                    <a:cubicBezTo>
                      <a:pt x="88" y="1"/>
                      <a:pt x="77" y="1"/>
                      <a:pt x="77" y="11"/>
                    </a:cubicBezTo>
                    <a:cubicBezTo>
                      <a:pt x="12" y="67"/>
                      <a:pt x="0" y="176"/>
                      <a:pt x="44" y="252"/>
                    </a:cubicBezTo>
                    <a:cubicBezTo>
                      <a:pt x="77" y="242"/>
                      <a:pt x="99" y="220"/>
                      <a:pt x="121" y="198"/>
                    </a:cubicBezTo>
                    <a:cubicBezTo>
                      <a:pt x="165" y="132"/>
                      <a:pt x="132" y="67"/>
                      <a:pt x="88" y="1"/>
                    </a:cubicBezTo>
                    <a:close/>
                  </a:path>
                </a:pathLst>
              </a:custGeom>
              <a:solidFill>
                <a:srgbClr val="E4DE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51"/>
              <p:cNvSpPr/>
              <p:nvPr/>
            </p:nvSpPr>
            <p:spPr>
              <a:xfrm>
                <a:off x="6351392" y="2676360"/>
                <a:ext cx="28724" cy="32843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40" extrusionOk="0">
                    <a:moveTo>
                      <a:pt x="230" y="0"/>
                    </a:moveTo>
                    <a:cubicBezTo>
                      <a:pt x="132" y="12"/>
                      <a:pt x="54" y="99"/>
                      <a:pt x="44" y="187"/>
                    </a:cubicBezTo>
                    <a:cubicBezTo>
                      <a:pt x="44" y="241"/>
                      <a:pt x="44" y="285"/>
                      <a:pt x="33" y="340"/>
                    </a:cubicBezTo>
                    <a:cubicBezTo>
                      <a:pt x="22" y="362"/>
                      <a:pt x="11" y="373"/>
                      <a:pt x="0" y="395"/>
                    </a:cubicBezTo>
                    <a:cubicBezTo>
                      <a:pt x="54" y="482"/>
                      <a:pt x="142" y="559"/>
                      <a:pt x="241" y="592"/>
                    </a:cubicBezTo>
                    <a:cubicBezTo>
                      <a:pt x="88" y="679"/>
                      <a:pt x="120" y="964"/>
                      <a:pt x="295" y="1019"/>
                    </a:cubicBezTo>
                    <a:cubicBezTo>
                      <a:pt x="252" y="1019"/>
                      <a:pt x="219" y="1019"/>
                      <a:pt x="186" y="1030"/>
                    </a:cubicBezTo>
                    <a:cubicBezTo>
                      <a:pt x="230" y="1107"/>
                      <a:pt x="329" y="1139"/>
                      <a:pt x="416" y="1139"/>
                    </a:cubicBezTo>
                    <a:lnTo>
                      <a:pt x="460" y="1139"/>
                    </a:lnTo>
                    <a:cubicBezTo>
                      <a:pt x="558" y="1129"/>
                      <a:pt x="657" y="1063"/>
                      <a:pt x="668" y="975"/>
                    </a:cubicBezTo>
                    <a:cubicBezTo>
                      <a:pt x="701" y="986"/>
                      <a:pt x="733" y="997"/>
                      <a:pt x="777" y="997"/>
                    </a:cubicBezTo>
                    <a:cubicBezTo>
                      <a:pt x="821" y="997"/>
                      <a:pt x="865" y="986"/>
                      <a:pt x="908" y="964"/>
                    </a:cubicBezTo>
                    <a:cubicBezTo>
                      <a:pt x="876" y="844"/>
                      <a:pt x="908" y="701"/>
                      <a:pt x="996" y="603"/>
                    </a:cubicBezTo>
                    <a:cubicBezTo>
                      <a:pt x="942" y="537"/>
                      <a:pt x="865" y="494"/>
                      <a:pt x="777" y="494"/>
                    </a:cubicBezTo>
                    <a:lnTo>
                      <a:pt x="767" y="494"/>
                    </a:lnTo>
                    <a:cubicBezTo>
                      <a:pt x="788" y="472"/>
                      <a:pt x="788" y="417"/>
                      <a:pt x="777" y="384"/>
                    </a:cubicBezTo>
                    <a:cubicBezTo>
                      <a:pt x="745" y="275"/>
                      <a:pt x="689" y="165"/>
                      <a:pt x="591" y="110"/>
                    </a:cubicBezTo>
                    <a:cubicBezTo>
                      <a:pt x="569" y="99"/>
                      <a:pt x="536" y="99"/>
                      <a:pt x="514" y="99"/>
                    </a:cubicBezTo>
                    <a:cubicBezTo>
                      <a:pt x="482" y="99"/>
                      <a:pt x="449" y="110"/>
                      <a:pt x="416" y="121"/>
                    </a:cubicBezTo>
                    <a:cubicBezTo>
                      <a:pt x="394" y="56"/>
                      <a:pt x="317" y="0"/>
                      <a:pt x="241" y="0"/>
                    </a:cubicBezTo>
                    <a:close/>
                  </a:path>
                </a:pathLst>
              </a:custGeom>
              <a:solidFill>
                <a:srgbClr val="C5B6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51"/>
              <p:cNvSpPr/>
              <p:nvPr/>
            </p:nvSpPr>
            <p:spPr>
              <a:xfrm>
                <a:off x="6408148" y="2747636"/>
                <a:ext cx="36013" cy="37251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1293" extrusionOk="0">
                    <a:moveTo>
                      <a:pt x="712" y="1"/>
                    </a:moveTo>
                    <a:cubicBezTo>
                      <a:pt x="680" y="1"/>
                      <a:pt x="658" y="1"/>
                      <a:pt x="636" y="12"/>
                    </a:cubicBezTo>
                    <a:cubicBezTo>
                      <a:pt x="581" y="34"/>
                      <a:pt x="548" y="78"/>
                      <a:pt x="537" y="132"/>
                    </a:cubicBezTo>
                    <a:cubicBezTo>
                      <a:pt x="505" y="67"/>
                      <a:pt x="427" y="23"/>
                      <a:pt x="351" y="23"/>
                    </a:cubicBezTo>
                    <a:lnTo>
                      <a:pt x="329" y="23"/>
                    </a:lnTo>
                    <a:cubicBezTo>
                      <a:pt x="208" y="45"/>
                      <a:pt x="121" y="166"/>
                      <a:pt x="88" y="286"/>
                    </a:cubicBezTo>
                    <a:cubicBezTo>
                      <a:pt x="67" y="373"/>
                      <a:pt x="67" y="472"/>
                      <a:pt x="77" y="560"/>
                    </a:cubicBezTo>
                    <a:cubicBezTo>
                      <a:pt x="88" y="614"/>
                      <a:pt x="110" y="658"/>
                      <a:pt x="99" y="713"/>
                    </a:cubicBezTo>
                    <a:cubicBezTo>
                      <a:pt x="88" y="767"/>
                      <a:pt x="55" y="811"/>
                      <a:pt x="45" y="866"/>
                    </a:cubicBezTo>
                    <a:cubicBezTo>
                      <a:pt x="1" y="1020"/>
                      <a:pt x="110" y="1183"/>
                      <a:pt x="252" y="1249"/>
                    </a:cubicBezTo>
                    <a:cubicBezTo>
                      <a:pt x="318" y="1282"/>
                      <a:pt x="395" y="1293"/>
                      <a:pt x="471" y="1293"/>
                    </a:cubicBezTo>
                    <a:cubicBezTo>
                      <a:pt x="548" y="1293"/>
                      <a:pt x="636" y="1271"/>
                      <a:pt x="712" y="1260"/>
                    </a:cubicBezTo>
                    <a:cubicBezTo>
                      <a:pt x="811" y="1238"/>
                      <a:pt x="921" y="1195"/>
                      <a:pt x="1019" y="1151"/>
                    </a:cubicBezTo>
                    <a:cubicBezTo>
                      <a:pt x="1074" y="1129"/>
                      <a:pt x="1140" y="1096"/>
                      <a:pt x="1150" y="1030"/>
                    </a:cubicBezTo>
                    <a:cubicBezTo>
                      <a:pt x="1172" y="976"/>
                      <a:pt x="1118" y="921"/>
                      <a:pt x="1074" y="921"/>
                    </a:cubicBezTo>
                    <a:cubicBezTo>
                      <a:pt x="1172" y="877"/>
                      <a:pt x="1238" y="767"/>
                      <a:pt x="1249" y="658"/>
                    </a:cubicBezTo>
                    <a:cubicBezTo>
                      <a:pt x="1249" y="538"/>
                      <a:pt x="1172" y="417"/>
                      <a:pt x="1062" y="373"/>
                    </a:cubicBezTo>
                    <a:cubicBezTo>
                      <a:pt x="1041" y="363"/>
                      <a:pt x="1008" y="351"/>
                      <a:pt x="986" y="329"/>
                    </a:cubicBezTo>
                    <a:cubicBezTo>
                      <a:pt x="921" y="275"/>
                      <a:pt x="921" y="166"/>
                      <a:pt x="877" y="88"/>
                    </a:cubicBezTo>
                    <a:cubicBezTo>
                      <a:pt x="843" y="34"/>
                      <a:pt x="778" y="1"/>
                      <a:pt x="712" y="1"/>
                    </a:cubicBezTo>
                    <a:close/>
                  </a:path>
                </a:pathLst>
              </a:custGeom>
              <a:solidFill>
                <a:srgbClr val="E4DE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51"/>
              <p:cNvSpPr/>
              <p:nvPr/>
            </p:nvSpPr>
            <p:spPr>
              <a:xfrm>
                <a:off x="6456404" y="2662819"/>
                <a:ext cx="40737" cy="43561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512" extrusionOk="0">
                    <a:moveTo>
                      <a:pt x="723" y="0"/>
                    </a:moveTo>
                    <a:cubicBezTo>
                      <a:pt x="701" y="0"/>
                      <a:pt x="679" y="0"/>
                      <a:pt x="658" y="11"/>
                    </a:cubicBezTo>
                    <a:cubicBezTo>
                      <a:pt x="548" y="44"/>
                      <a:pt x="460" y="142"/>
                      <a:pt x="450" y="263"/>
                    </a:cubicBezTo>
                    <a:cubicBezTo>
                      <a:pt x="428" y="219"/>
                      <a:pt x="384" y="186"/>
                      <a:pt x="340" y="175"/>
                    </a:cubicBezTo>
                    <a:lnTo>
                      <a:pt x="319" y="175"/>
                    </a:lnTo>
                    <a:cubicBezTo>
                      <a:pt x="253" y="175"/>
                      <a:pt x="176" y="230"/>
                      <a:pt x="132" y="285"/>
                    </a:cubicBezTo>
                    <a:cubicBezTo>
                      <a:pt x="34" y="416"/>
                      <a:pt x="44" y="624"/>
                      <a:pt x="154" y="745"/>
                    </a:cubicBezTo>
                    <a:cubicBezTo>
                      <a:pt x="1" y="974"/>
                      <a:pt x="66" y="1324"/>
                      <a:pt x="307" y="1456"/>
                    </a:cubicBezTo>
                    <a:cubicBezTo>
                      <a:pt x="362" y="1489"/>
                      <a:pt x="417" y="1511"/>
                      <a:pt x="472" y="1511"/>
                    </a:cubicBezTo>
                    <a:lnTo>
                      <a:pt x="494" y="1511"/>
                    </a:lnTo>
                    <a:cubicBezTo>
                      <a:pt x="614" y="1511"/>
                      <a:pt x="723" y="1445"/>
                      <a:pt x="778" y="1346"/>
                    </a:cubicBezTo>
                    <a:cubicBezTo>
                      <a:pt x="789" y="1324"/>
                      <a:pt x="800" y="1303"/>
                      <a:pt x="822" y="1292"/>
                    </a:cubicBezTo>
                    <a:cubicBezTo>
                      <a:pt x="833" y="1281"/>
                      <a:pt x="844" y="1281"/>
                      <a:pt x="855" y="1281"/>
                    </a:cubicBezTo>
                    <a:cubicBezTo>
                      <a:pt x="888" y="1281"/>
                      <a:pt x="920" y="1303"/>
                      <a:pt x="954" y="1314"/>
                    </a:cubicBezTo>
                    <a:cubicBezTo>
                      <a:pt x="975" y="1324"/>
                      <a:pt x="997" y="1324"/>
                      <a:pt x="1019" y="1324"/>
                    </a:cubicBezTo>
                    <a:cubicBezTo>
                      <a:pt x="1063" y="1324"/>
                      <a:pt x="1107" y="1314"/>
                      <a:pt x="1139" y="1281"/>
                    </a:cubicBezTo>
                    <a:cubicBezTo>
                      <a:pt x="1183" y="1226"/>
                      <a:pt x="1183" y="1139"/>
                      <a:pt x="1117" y="1105"/>
                    </a:cubicBezTo>
                    <a:cubicBezTo>
                      <a:pt x="1260" y="1095"/>
                      <a:pt x="1380" y="974"/>
                      <a:pt x="1402" y="843"/>
                    </a:cubicBezTo>
                    <a:cubicBezTo>
                      <a:pt x="1413" y="701"/>
                      <a:pt x="1326" y="558"/>
                      <a:pt x="1194" y="514"/>
                    </a:cubicBezTo>
                    <a:cubicBezTo>
                      <a:pt x="1216" y="460"/>
                      <a:pt x="1249" y="394"/>
                      <a:pt x="1249" y="329"/>
                    </a:cubicBezTo>
                    <a:cubicBezTo>
                      <a:pt x="1260" y="263"/>
                      <a:pt x="1227" y="186"/>
                      <a:pt x="1173" y="153"/>
                    </a:cubicBezTo>
                    <a:cubicBezTo>
                      <a:pt x="1151" y="142"/>
                      <a:pt x="1129" y="131"/>
                      <a:pt x="1107" y="131"/>
                    </a:cubicBezTo>
                    <a:cubicBezTo>
                      <a:pt x="1063" y="131"/>
                      <a:pt x="1019" y="164"/>
                      <a:pt x="997" y="208"/>
                    </a:cubicBezTo>
                    <a:cubicBezTo>
                      <a:pt x="964" y="88"/>
                      <a:pt x="844" y="0"/>
                      <a:pt x="723" y="0"/>
                    </a:cubicBezTo>
                    <a:close/>
                  </a:path>
                </a:pathLst>
              </a:custGeom>
              <a:solidFill>
                <a:srgbClr val="B39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51"/>
              <p:cNvSpPr/>
              <p:nvPr/>
            </p:nvSpPr>
            <p:spPr>
              <a:xfrm>
                <a:off x="6504978" y="2698140"/>
                <a:ext cx="39153" cy="4575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588" extrusionOk="0">
                    <a:moveTo>
                      <a:pt x="735" y="0"/>
                    </a:moveTo>
                    <a:cubicBezTo>
                      <a:pt x="647" y="0"/>
                      <a:pt x="559" y="55"/>
                      <a:pt x="538" y="142"/>
                    </a:cubicBezTo>
                    <a:cubicBezTo>
                      <a:pt x="516" y="98"/>
                      <a:pt x="482" y="77"/>
                      <a:pt x="450" y="66"/>
                    </a:cubicBezTo>
                    <a:cubicBezTo>
                      <a:pt x="428" y="66"/>
                      <a:pt x="417" y="55"/>
                      <a:pt x="395" y="55"/>
                    </a:cubicBezTo>
                    <a:cubicBezTo>
                      <a:pt x="341" y="55"/>
                      <a:pt x="275" y="88"/>
                      <a:pt x="231" y="142"/>
                    </a:cubicBezTo>
                    <a:cubicBezTo>
                      <a:pt x="176" y="197"/>
                      <a:pt x="143" y="274"/>
                      <a:pt x="122" y="351"/>
                    </a:cubicBezTo>
                    <a:cubicBezTo>
                      <a:pt x="44" y="592"/>
                      <a:pt x="1" y="843"/>
                      <a:pt x="1" y="1095"/>
                    </a:cubicBezTo>
                    <a:cubicBezTo>
                      <a:pt x="1" y="1237"/>
                      <a:pt x="34" y="1412"/>
                      <a:pt x="176" y="1446"/>
                    </a:cubicBezTo>
                    <a:cubicBezTo>
                      <a:pt x="187" y="1456"/>
                      <a:pt x="209" y="1456"/>
                      <a:pt x="220" y="1456"/>
                    </a:cubicBezTo>
                    <a:cubicBezTo>
                      <a:pt x="253" y="1456"/>
                      <a:pt x="275" y="1446"/>
                      <a:pt x="297" y="1446"/>
                    </a:cubicBezTo>
                    <a:cubicBezTo>
                      <a:pt x="329" y="1446"/>
                      <a:pt x="351" y="1434"/>
                      <a:pt x="373" y="1434"/>
                    </a:cubicBezTo>
                    <a:cubicBezTo>
                      <a:pt x="384" y="1434"/>
                      <a:pt x="384" y="1446"/>
                      <a:pt x="395" y="1446"/>
                    </a:cubicBezTo>
                    <a:cubicBezTo>
                      <a:pt x="538" y="1446"/>
                      <a:pt x="647" y="1587"/>
                      <a:pt x="789" y="1587"/>
                    </a:cubicBezTo>
                    <a:lnTo>
                      <a:pt x="811" y="1587"/>
                    </a:lnTo>
                    <a:cubicBezTo>
                      <a:pt x="932" y="1577"/>
                      <a:pt x="1030" y="1446"/>
                      <a:pt x="997" y="1325"/>
                    </a:cubicBezTo>
                    <a:lnTo>
                      <a:pt x="997" y="1325"/>
                    </a:lnTo>
                    <a:cubicBezTo>
                      <a:pt x="1019" y="1336"/>
                      <a:pt x="1052" y="1347"/>
                      <a:pt x="1085" y="1347"/>
                    </a:cubicBezTo>
                    <a:cubicBezTo>
                      <a:pt x="1161" y="1347"/>
                      <a:pt x="1227" y="1314"/>
                      <a:pt x="1271" y="1259"/>
                    </a:cubicBezTo>
                    <a:cubicBezTo>
                      <a:pt x="1336" y="1183"/>
                      <a:pt x="1358" y="1062"/>
                      <a:pt x="1336" y="964"/>
                    </a:cubicBezTo>
                    <a:cubicBezTo>
                      <a:pt x="1326" y="898"/>
                      <a:pt x="1304" y="832"/>
                      <a:pt x="1260" y="789"/>
                    </a:cubicBezTo>
                    <a:cubicBezTo>
                      <a:pt x="1227" y="755"/>
                      <a:pt x="1183" y="745"/>
                      <a:pt x="1151" y="745"/>
                    </a:cubicBezTo>
                    <a:cubicBezTo>
                      <a:pt x="1129" y="745"/>
                      <a:pt x="1107" y="755"/>
                      <a:pt x="1085" y="767"/>
                    </a:cubicBezTo>
                    <a:cubicBezTo>
                      <a:pt x="1151" y="712"/>
                      <a:pt x="1227" y="646"/>
                      <a:pt x="1260" y="570"/>
                    </a:cubicBezTo>
                    <a:cubicBezTo>
                      <a:pt x="1293" y="482"/>
                      <a:pt x="1293" y="373"/>
                      <a:pt x="1227" y="307"/>
                    </a:cubicBezTo>
                    <a:cubicBezTo>
                      <a:pt x="1195" y="285"/>
                      <a:pt x="1151" y="263"/>
                      <a:pt x="1107" y="263"/>
                    </a:cubicBezTo>
                    <a:cubicBezTo>
                      <a:pt x="1063" y="263"/>
                      <a:pt x="1008" y="285"/>
                      <a:pt x="986" y="339"/>
                    </a:cubicBezTo>
                    <a:cubicBezTo>
                      <a:pt x="997" y="186"/>
                      <a:pt x="910" y="33"/>
                      <a:pt x="767" y="0"/>
                    </a:cubicBezTo>
                    <a:close/>
                  </a:path>
                </a:pathLst>
              </a:custGeom>
              <a:solidFill>
                <a:srgbClr val="DDC9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51"/>
              <p:cNvSpPr/>
              <p:nvPr/>
            </p:nvSpPr>
            <p:spPr>
              <a:xfrm>
                <a:off x="6557355" y="2719258"/>
                <a:ext cx="34082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424" extrusionOk="0">
                    <a:moveTo>
                      <a:pt x="504" y="0"/>
                    </a:moveTo>
                    <a:cubicBezTo>
                      <a:pt x="416" y="22"/>
                      <a:pt x="362" y="110"/>
                      <a:pt x="362" y="198"/>
                    </a:cubicBezTo>
                    <a:lnTo>
                      <a:pt x="362" y="241"/>
                    </a:lnTo>
                    <a:cubicBezTo>
                      <a:pt x="329" y="231"/>
                      <a:pt x="307" y="219"/>
                      <a:pt x="274" y="219"/>
                    </a:cubicBezTo>
                    <a:lnTo>
                      <a:pt x="263" y="219"/>
                    </a:lnTo>
                    <a:cubicBezTo>
                      <a:pt x="143" y="231"/>
                      <a:pt x="55" y="351"/>
                      <a:pt x="33" y="460"/>
                    </a:cubicBezTo>
                    <a:cubicBezTo>
                      <a:pt x="0" y="581"/>
                      <a:pt x="33" y="701"/>
                      <a:pt x="44" y="822"/>
                    </a:cubicBezTo>
                    <a:cubicBezTo>
                      <a:pt x="55" y="866"/>
                      <a:pt x="55" y="910"/>
                      <a:pt x="55" y="953"/>
                    </a:cubicBezTo>
                    <a:cubicBezTo>
                      <a:pt x="55" y="997"/>
                      <a:pt x="44" y="1030"/>
                      <a:pt x="33" y="1073"/>
                    </a:cubicBezTo>
                    <a:cubicBezTo>
                      <a:pt x="22" y="1238"/>
                      <a:pt x="165" y="1380"/>
                      <a:pt x="329" y="1413"/>
                    </a:cubicBezTo>
                    <a:cubicBezTo>
                      <a:pt x="372" y="1424"/>
                      <a:pt x="416" y="1424"/>
                      <a:pt x="460" y="1424"/>
                    </a:cubicBezTo>
                    <a:cubicBezTo>
                      <a:pt x="581" y="1424"/>
                      <a:pt x="701" y="1391"/>
                      <a:pt x="810" y="1358"/>
                    </a:cubicBezTo>
                    <a:cubicBezTo>
                      <a:pt x="854" y="1336"/>
                      <a:pt x="909" y="1326"/>
                      <a:pt x="931" y="1282"/>
                    </a:cubicBezTo>
                    <a:cubicBezTo>
                      <a:pt x="942" y="1260"/>
                      <a:pt x="953" y="1216"/>
                      <a:pt x="953" y="1183"/>
                    </a:cubicBezTo>
                    <a:cubicBezTo>
                      <a:pt x="975" y="1095"/>
                      <a:pt x="1041" y="1030"/>
                      <a:pt x="1084" y="953"/>
                    </a:cubicBezTo>
                    <a:cubicBezTo>
                      <a:pt x="1139" y="888"/>
                      <a:pt x="1183" y="800"/>
                      <a:pt x="1172" y="713"/>
                    </a:cubicBezTo>
                    <a:cubicBezTo>
                      <a:pt x="1161" y="635"/>
                      <a:pt x="1095" y="581"/>
                      <a:pt x="1029" y="581"/>
                    </a:cubicBezTo>
                    <a:cubicBezTo>
                      <a:pt x="1007" y="581"/>
                      <a:pt x="997" y="581"/>
                      <a:pt x="975" y="592"/>
                    </a:cubicBezTo>
                    <a:cubicBezTo>
                      <a:pt x="1019" y="526"/>
                      <a:pt x="1063" y="460"/>
                      <a:pt x="1073" y="384"/>
                    </a:cubicBezTo>
                    <a:cubicBezTo>
                      <a:pt x="1095" y="307"/>
                      <a:pt x="1073" y="219"/>
                      <a:pt x="1019" y="176"/>
                    </a:cubicBezTo>
                    <a:cubicBezTo>
                      <a:pt x="986" y="154"/>
                      <a:pt x="953" y="143"/>
                      <a:pt x="920" y="143"/>
                    </a:cubicBezTo>
                    <a:cubicBezTo>
                      <a:pt x="876" y="143"/>
                      <a:pt x="832" y="165"/>
                      <a:pt x="810" y="198"/>
                    </a:cubicBezTo>
                    <a:cubicBezTo>
                      <a:pt x="745" y="99"/>
                      <a:pt x="657" y="0"/>
                      <a:pt x="548" y="0"/>
                    </a:cubicBezTo>
                    <a:close/>
                  </a:path>
                </a:pathLst>
              </a:custGeom>
              <a:solidFill>
                <a:srgbClr val="DDC9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51"/>
              <p:cNvSpPr/>
              <p:nvPr/>
            </p:nvSpPr>
            <p:spPr>
              <a:xfrm>
                <a:off x="6322668" y="2771318"/>
                <a:ext cx="3169" cy="5387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87" extrusionOk="0">
                    <a:moveTo>
                      <a:pt x="56" y="0"/>
                    </a:moveTo>
                    <a:cubicBezTo>
                      <a:pt x="44" y="22"/>
                      <a:pt x="22" y="44"/>
                      <a:pt x="0" y="55"/>
                    </a:cubicBezTo>
                    <a:lnTo>
                      <a:pt x="56" y="55"/>
                    </a:lnTo>
                    <a:cubicBezTo>
                      <a:pt x="44" y="99"/>
                      <a:pt x="77" y="154"/>
                      <a:pt x="110" y="186"/>
                    </a:cubicBezTo>
                    <a:cubicBezTo>
                      <a:pt x="88" y="120"/>
                      <a:pt x="66" y="55"/>
                      <a:pt x="56" y="0"/>
                    </a:cubicBezTo>
                    <a:close/>
                  </a:path>
                </a:pathLst>
              </a:custGeom>
              <a:solidFill>
                <a:srgbClr val="DDC9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51"/>
              <p:cNvSpPr/>
              <p:nvPr/>
            </p:nvSpPr>
            <p:spPr>
              <a:xfrm>
                <a:off x="6364616" y="2725250"/>
                <a:ext cx="4466" cy="6021"/>
              </a:xfrm>
              <a:custGeom>
                <a:avLst/>
                <a:gdLst/>
                <a:ahLst/>
                <a:cxnLst/>
                <a:rect l="l" t="t" r="r" b="b"/>
                <a:pathLst>
                  <a:path w="155" h="209" extrusionOk="0">
                    <a:moveTo>
                      <a:pt x="154" y="1"/>
                    </a:moveTo>
                    <a:lnTo>
                      <a:pt x="154" y="1"/>
                    </a:lnTo>
                    <a:cubicBezTo>
                      <a:pt x="110" y="23"/>
                      <a:pt x="77" y="55"/>
                      <a:pt x="55" y="89"/>
                    </a:cubicBezTo>
                    <a:cubicBezTo>
                      <a:pt x="23" y="121"/>
                      <a:pt x="11" y="165"/>
                      <a:pt x="1" y="209"/>
                    </a:cubicBezTo>
                    <a:cubicBezTo>
                      <a:pt x="89" y="176"/>
                      <a:pt x="132" y="99"/>
                      <a:pt x="154" y="1"/>
                    </a:cubicBezTo>
                    <a:close/>
                  </a:path>
                </a:pathLst>
              </a:custGeom>
              <a:solidFill>
                <a:srgbClr val="F4E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51"/>
              <p:cNvSpPr/>
              <p:nvPr/>
            </p:nvSpPr>
            <p:spPr>
              <a:xfrm>
                <a:off x="6365883" y="2650834"/>
                <a:ext cx="13915" cy="1987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690" extrusionOk="0">
                    <a:moveTo>
                      <a:pt x="373" y="0"/>
                    </a:moveTo>
                    <a:lnTo>
                      <a:pt x="373" y="11"/>
                    </a:lnTo>
                    <a:cubicBezTo>
                      <a:pt x="395" y="66"/>
                      <a:pt x="439" y="110"/>
                      <a:pt x="483" y="153"/>
                    </a:cubicBezTo>
                    <a:cubicBezTo>
                      <a:pt x="483" y="110"/>
                      <a:pt x="483" y="76"/>
                      <a:pt x="471" y="44"/>
                    </a:cubicBezTo>
                    <a:cubicBezTo>
                      <a:pt x="439" y="32"/>
                      <a:pt x="405" y="11"/>
                      <a:pt x="373" y="0"/>
                    </a:cubicBezTo>
                    <a:close/>
                    <a:moveTo>
                      <a:pt x="230" y="547"/>
                    </a:moveTo>
                    <a:cubicBezTo>
                      <a:pt x="186" y="547"/>
                      <a:pt x="132" y="558"/>
                      <a:pt x="88" y="580"/>
                    </a:cubicBezTo>
                    <a:cubicBezTo>
                      <a:pt x="55" y="613"/>
                      <a:pt x="23" y="646"/>
                      <a:pt x="1" y="689"/>
                    </a:cubicBezTo>
                    <a:lnTo>
                      <a:pt x="99" y="657"/>
                    </a:lnTo>
                    <a:cubicBezTo>
                      <a:pt x="154" y="635"/>
                      <a:pt x="208" y="591"/>
                      <a:pt x="252" y="547"/>
                    </a:cubicBezTo>
                    <a:close/>
                  </a:path>
                </a:pathLst>
              </a:custGeom>
              <a:solidFill>
                <a:srgbClr val="F4E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51"/>
              <p:cNvSpPr/>
              <p:nvPr/>
            </p:nvSpPr>
            <p:spPr>
              <a:xfrm>
                <a:off x="6354532" y="2590564"/>
                <a:ext cx="29357" cy="3030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52" extrusionOk="0">
                    <a:moveTo>
                      <a:pt x="482" y="0"/>
                    </a:moveTo>
                    <a:cubicBezTo>
                      <a:pt x="460" y="0"/>
                      <a:pt x="427" y="0"/>
                      <a:pt x="395" y="22"/>
                    </a:cubicBezTo>
                    <a:cubicBezTo>
                      <a:pt x="351" y="44"/>
                      <a:pt x="318" y="88"/>
                      <a:pt x="307" y="143"/>
                    </a:cubicBezTo>
                    <a:cubicBezTo>
                      <a:pt x="274" y="110"/>
                      <a:pt x="230" y="88"/>
                      <a:pt x="176" y="88"/>
                    </a:cubicBezTo>
                    <a:lnTo>
                      <a:pt x="143" y="88"/>
                    </a:lnTo>
                    <a:cubicBezTo>
                      <a:pt x="77" y="110"/>
                      <a:pt x="33" y="154"/>
                      <a:pt x="1" y="209"/>
                    </a:cubicBezTo>
                    <a:cubicBezTo>
                      <a:pt x="44" y="241"/>
                      <a:pt x="77" y="275"/>
                      <a:pt x="88" y="318"/>
                    </a:cubicBezTo>
                    <a:cubicBezTo>
                      <a:pt x="132" y="416"/>
                      <a:pt x="143" y="526"/>
                      <a:pt x="198" y="614"/>
                    </a:cubicBezTo>
                    <a:cubicBezTo>
                      <a:pt x="230" y="669"/>
                      <a:pt x="296" y="713"/>
                      <a:pt x="361" y="713"/>
                    </a:cubicBezTo>
                    <a:cubicBezTo>
                      <a:pt x="395" y="713"/>
                      <a:pt x="427" y="701"/>
                      <a:pt x="460" y="669"/>
                    </a:cubicBezTo>
                    <a:lnTo>
                      <a:pt x="460" y="669"/>
                    </a:lnTo>
                    <a:cubicBezTo>
                      <a:pt x="417" y="789"/>
                      <a:pt x="417" y="942"/>
                      <a:pt x="493" y="1051"/>
                    </a:cubicBezTo>
                    <a:cubicBezTo>
                      <a:pt x="559" y="1051"/>
                      <a:pt x="624" y="1041"/>
                      <a:pt x="690" y="1030"/>
                    </a:cubicBezTo>
                    <a:cubicBezTo>
                      <a:pt x="745" y="1019"/>
                      <a:pt x="811" y="986"/>
                      <a:pt x="855" y="942"/>
                    </a:cubicBezTo>
                    <a:cubicBezTo>
                      <a:pt x="898" y="898"/>
                      <a:pt x="909" y="822"/>
                      <a:pt x="877" y="778"/>
                    </a:cubicBezTo>
                    <a:cubicBezTo>
                      <a:pt x="964" y="723"/>
                      <a:pt x="1018" y="603"/>
                      <a:pt x="975" y="494"/>
                    </a:cubicBezTo>
                    <a:cubicBezTo>
                      <a:pt x="953" y="406"/>
                      <a:pt x="855" y="351"/>
                      <a:pt x="767" y="351"/>
                    </a:cubicBezTo>
                    <a:lnTo>
                      <a:pt x="723" y="351"/>
                    </a:lnTo>
                    <a:cubicBezTo>
                      <a:pt x="745" y="253"/>
                      <a:pt x="723" y="154"/>
                      <a:pt x="658" y="77"/>
                    </a:cubicBezTo>
                    <a:cubicBezTo>
                      <a:pt x="614" y="34"/>
                      <a:pt x="548" y="0"/>
                      <a:pt x="482" y="0"/>
                    </a:cubicBezTo>
                    <a:close/>
                  </a:path>
                </a:pathLst>
              </a:custGeom>
              <a:solidFill>
                <a:srgbClr val="DDC9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51"/>
              <p:cNvSpPr/>
              <p:nvPr/>
            </p:nvSpPr>
            <p:spPr>
              <a:xfrm>
                <a:off x="6391121" y="2597507"/>
                <a:ext cx="30625" cy="3442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195" extrusionOk="0">
                    <a:moveTo>
                      <a:pt x="559" y="0"/>
                    </a:moveTo>
                    <a:cubicBezTo>
                      <a:pt x="460" y="12"/>
                      <a:pt x="383" y="99"/>
                      <a:pt x="362" y="187"/>
                    </a:cubicBezTo>
                    <a:cubicBezTo>
                      <a:pt x="362" y="110"/>
                      <a:pt x="329" y="22"/>
                      <a:pt x="252" y="22"/>
                    </a:cubicBezTo>
                    <a:cubicBezTo>
                      <a:pt x="208" y="22"/>
                      <a:pt x="176" y="55"/>
                      <a:pt x="143" y="88"/>
                    </a:cubicBezTo>
                    <a:cubicBezTo>
                      <a:pt x="23" y="219"/>
                      <a:pt x="1" y="428"/>
                      <a:pt x="77" y="592"/>
                    </a:cubicBezTo>
                    <a:lnTo>
                      <a:pt x="55" y="603"/>
                    </a:lnTo>
                    <a:cubicBezTo>
                      <a:pt x="44" y="712"/>
                      <a:pt x="55" y="822"/>
                      <a:pt x="99" y="920"/>
                    </a:cubicBezTo>
                    <a:cubicBezTo>
                      <a:pt x="121" y="931"/>
                      <a:pt x="132" y="942"/>
                      <a:pt x="154" y="942"/>
                    </a:cubicBezTo>
                    <a:cubicBezTo>
                      <a:pt x="252" y="997"/>
                      <a:pt x="307" y="1095"/>
                      <a:pt x="307" y="1194"/>
                    </a:cubicBezTo>
                    <a:lnTo>
                      <a:pt x="340" y="1194"/>
                    </a:lnTo>
                    <a:cubicBezTo>
                      <a:pt x="383" y="1194"/>
                      <a:pt x="427" y="1183"/>
                      <a:pt x="449" y="1139"/>
                    </a:cubicBezTo>
                    <a:cubicBezTo>
                      <a:pt x="460" y="1117"/>
                      <a:pt x="460" y="1073"/>
                      <a:pt x="482" y="1041"/>
                    </a:cubicBezTo>
                    <a:cubicBezTo>
                      <a:pt x="526" y="997"/>
                      <a:pt x="614" y="1019"/>
                      <a:pt x="679" y="997"/>
                    </a:cubicBezTo>
                    <a:cubicBezTo>
                      <a:pt x="712" y="986"/>
                      <a:pt x="745" y="953"/>
                      <a:pt x="778" y="931"/>
                    </a:cubicBezTo>
                    <a:cubicBezTo>
                      <a:pt x="833" y="888"/>
                      <a:pt x="877" y="844"/>
                      <a:pt x="931" y="789"/>
                    </a:cubicBezTo>
                    <a:cubicBezTo>
                      <a:pt x="997" y="734"/>
                      <a:pt x="1062" y="669"/>
                      <a:pt x="1062" y="570"/>
                    </a:cubicBezTo>
                    <a:cubicBezTo>
                      <a:pt x="1062" y="515"/>
                      <a:pt x="997" y="460"/>
                      <a:pt x="942" y="460"/>
                    </a:cubicBezTo>
                    <a:cubicBezTo>
                      <a:pt x="920" y="460"/>
                      <a:pt x="898" y="472"/>
                      <a:pt x="887" y="493"/>
                    </a:cubicBezTo>
                    <a:cubicBezTo>
                      <a:pt x="909" y="373"/>
                      <a:pt x="909" y="253"/>
                      <a:pt x="843" y="154"/>
                    </a:cubicBezTo>
                    <a:cubicBezTo>
                      <a:pt x="789" y="66"/>
                      <a:pt x="690" y="0"/>
                      <a:pt x="592" y="0"/>
                    </a:cubicBezTo>
                    <a:close/>
                  </a:path>
                </a:pathLst>
              </a:custGeom>
              <a:solidFill>
                <a:srgbClr val="F4E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51"/>
              <p:cNvSpPr/>
              <p:nvPr/>
            </p:nvSpPr>
            <p:spPr>
              <a:xfrm>
                <a:off x="6394290" y="2659967"/>
                <a:ext cx="30596" cy="32181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117" extrusionOk="0">
                    <a:moveTo>
                      <a:pt x="548" y="0"/>
                    </a:moveTo>
                    <a:cubicBezTo>
                      <a:pt x="460" y="0"/>
                      <a:pt x="394" y="66"/>
                      <a:pt x="361" y="132"/>
                    </a:cubicBezTo>
                    <a:cubicBezTo>
                      <a:pt x="350" y="77"/>
                      <a:pt x="295" y="12"/>
                      <a:pt x="230" y="12"/>
                    </a:cubicBezTo>
                    <a:lnTo>
                      <a:pt x="219" y="12"/>
                    </a:lnTo>
                    <a:cubicBezTo>
                      <a:pt x="120" y="12"/>
                      <a:pt x="33" y="88"/>
                      <a:pt x="11" y="187"/>
                    </a:cubicBezTo>
                    <a:cubicBezTo>
                      <a:pt x="0" y="263"/>
                      <a:pt x="22" y="362"/>
                      <a:pt x="88" y="384"/>
                    </a:cubicBezTo>
                    <a:lnTo>
                      <a:pt x="132" y="384"/>
                    </a:lnTo>
                    <a:cubicBezTo>
                      <a:pt x="44" y="504"/>
                      <a:pt x="0" y="668"/>
                      <a:pt x="54" y="822"/>
                    </a:cubicBezTo>
                    <a:cubicBezTo>
                      <a:pt x="54" y="832"/>
                      <a:pt x="66" y="854"/>
                      <a:pt x="66" y="866"/>
                    </a:cubicBezTo>
                    <a:cubicBezTo>
                      <a:pt x="88" y="866"/>
                      <a:pt x="98" y="866"/>
                      <a:pt x="110" y="876"/>
                    </a:cubicBezTo>
                    <a:cubicBezTo>
                      <a:pt x="208" y="909"/>
                      <a:pt x="263" y="1007"/>
                      <a:pt x="317" y="1095"/>
                    </a:cubicBezTo>
                    <a:cubicBezTo>
                      <a:pt x="339" y="1095"/>
                      <a:pt x="361" y="1106"/>
                      <a:pt x="383" y="1106"/>
                    </a:cubicBezTo>
                    <a:cubicBezTo>
                      <a:pt x="405" y="1117"/>
                      <a:pt x="427" y="1117"/>
                      <a:pt x="449" y="1117"/>
                    </a:cubicBezTo>
                    <a:cubicBezTo>
                      <a:pt x="613" y="1117"/>
                      <a:pt x="767" y="1019"/>
                      <a:pt x="908" y="909"/>
                    </a:cubicBezTo>
                    <a:cubicBezTo>
                      <a:pt x="920" y="854"/>
                      <a:pt x="930" y="800"/>
                      <a:pt x="952" y="745"/>
                    </a:cubicBezTo>
                    <a:cubicBezTo>
                      <a:pt x="974" y="701"/>
                      <a:pt x="1018" y="657"/>
                      <a:pt x="1062" y="625"/>
                    </a:cubicBezTo>
                    <a:cubicBezTo>
                      <a:pt x="1007" y="548"/>
                      <a:pt x="865" y="548"/>
                      <a:pt x="810" y="471"/>
                    </a:cubicBezTo>
                    <a:cubicBezTo>
                      <a:pt x="755" y="394"/>
                      <a:pt x="799" y="285"/>
                      <a:pt x="788" y="187"/>
                    </a:cubicBezTo>
                    <a:cubicBezTo>
                      <a:pt x="767" y="77"/>
                      <a:pt x="668" y="0"/>
                      <a:pt x="558" y="0"/>
                    </a:cubicBezTo>
                    <a:close/>
                  </a:path>
                </a:pathLst>
              </a:custGeom>
              <a:solidFill>
                <a:srgbClr val="DDC9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51"/>
              <p:cNvSpPr/>
              <p:nvPr/>
            </p:nvSpPr>
            <p:spPr>
              <a:xfrm>
                <a:off x="6224253" y="2618653"/>
                <a:ext cx="26851" cy="11668"/>
              </a:xfrm>
              <a:custGeom>
                <a:avLst/>
                <a:gdLst/>
                <a:ahLst/>
                <a:cxnLst/>
                <a:rect l="l" t="t" r="r" b="b"/>
                <a:pathLst>
                  <a:path w="932" h="405" extrusionOk="0">
                    <a:moveTo>
                      <a:pt x="789" y="0"/>
                    </a:moveTo>
                    <a:cubicBezTo>
                      <a:pt x="745" y="0"/>
                      <a:pt x="679" y="22"/>
                      <a:pt x="657" y="66"/>
                    </a:cubicBezTo>
                    <a:cubicBezTo>
                      <a:pt x="647" y="88"/>
                      <a:pt x="647" y="98"/>
                      <a:pt x="635" y="110"/>
                    </a:cubicBezTo>
                    <a:cubicBezTo>
                      <a:pt x="647" y="110"/>
                      <a:pt x="647" y="110"/>
                      <a:pt x="647" y="120"/>
                    </a:cubicBezTo>
                    <a:cubicBezTo>
                      <a:pt x="647" y="110"/>
                      <a:pt x="657" y="98"/>
                      <a:pt x="657" y="88"/>
                    </a:cubicBezTo>
                    <a:cubicBezTo>
                      <a:pt x="691" y="44"/>
                      <a:pt x="745" y="22"/>
                      <a:pt x="789" y="22"/>
                    </a:cubicBezTo>
                    <a:cubicBezTo>
                      <a:pt x="844" y="22"/>
                      <a:pt x="888" y="44"/>
                      <a:pt x="898" y="88"/>
                    </a:cubicBezTo>
                    <a:lnTo>
                      <a:pt x="931" y="22"/>
                    </a:lnTo>
                    <a:lnTo>
                      <a:pt x="931" y="11"/>
                    </a:lnTo>
                    <a:lnTo>
                      <a:pt x="898" y="76"/>
                    </a:lnTo>
                    <a:cubicBezTo>
                      <a:pt x="888" y="22"/>
                      <a:pt x="844" y="0"/>
                      <a:pt x="789" y="0"/>
                    </a:cubicBezTo>
                    <a:close/>
                    <a:moveTo>
                      <a:pt x="132" y="241"/>
                    </a:moveTo>
                    <a:cubicBezTo>
                      <a:pt x="110" y="274"/>
                      <a:pt x="110" y="307"/>
                      <a:pt x="110" y="339"/>
                    </a:cubicBezTo>
                    <a:cubicBezTo>
                      <a:pt x="110" y="307"/>
                      <a:pt x="121" y="274"/>
                      <a:pt x="132" y="252"/>
                    </a:cubicBezTo>
                    <a:lnTo>
                      <a:pt x="132" y="241"/>
                    </a:lnTo>
                    <a:close/>
                    <a:moveTo>
                      <a:pt x="77" y="339"/>
                    </a:moveTo>
                    <a:cubicBezTo>
                      <a:pt x="56" y="339"/>
                      <a:pt x="22" y="373"/>
                      <a:pt x="0" y="405"/>
                    </a:cubicBezTo>
                    <a:cubicBezTo>
                      <a:pt x="22" y="394"/>
                      <a:pt x="56" y="373"/>
                      <a:pt x="77" y="373"/>
                    </a:cubicBezTo>
                    <a:cubicBezTo>
                      <a:pt x="99" y="373"/>
                      <a:pt x="110" y="383"/>
                      <a:pt x="132" y="394"/>
                    </a:cubicBezTo>
                    <a:cubicBezTo>
                      <a:pt x="121" y="383"/>
                      <a:pt x="121" y="373"/>
                      <a:pt x="121" y="361"/>
                    </a:cubicBezTo>
                    <a:cubicBezTo>
                      <a:pt x="110" y="351"/>
                      <a:pt x="88" y="339"/>
                      <a:pt x="77" y="339"/>
                    </a:cubicBezTo>
                    <a:close/>
                  </a:path>
                </a:pathLst>
              </a:custGeom>
              <a:solidFill>
                <a:srgbClr val="5D8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51"/>
              <p:cNvSpPr/>
              <p:nvPr/>
            </p:nvSpPr>
            <p:spPr>
              <a:xfrm>
                <a:off x="6271992" y="2590564"/>
                <a:ext cx="61423" cy="34082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183" extrusionOk="0">
                    <a:moveTo>
                      <a:pt x="905" y="12"/>
                    </a:moveTo>
                    <a:cubicBezTo>
                      <a:pt x="840" y="34"/>
                      <a:pt x="807" y="110"/>
                      <a:pt x="829" y="176"/>
                    </a:cubicBezTo>
                    <a:cubicBezTo>
                      <a:pt x="818" y="110"/>
                      <a:pt x="851" y="44"/>
                      <a:pt x="905" y="22"/>
                    </a:cubicBezTo>
                    <a:lnTo>
                      <a:pt x="905" y="12"/>
                    </a:lnTo>
                    <a:close/>
                    <a:moveTo>
                      <a:pt x="1606" y="0"/>
                    </a:moveTo>
                    <a:lnTo>
                      <a:pt x="1606" y="12"/>
                    </a:lnTo>
                    <a:cubicBezTo>
                      <a:pt x="1628" y="77"/>
                      <a:pt x="1683" y="132"/>
                      <a:pt x="1737" y="165"/>
                    </a:cubicBezTo>
                    <a:cubicBezTo>
                      <a:pt x="1781" y="187"/>
                      <a:pt x="1836" y="197"/>
                      <a:pt x="1891" y="197"/>
                    </a:cubicBezTo>
                    <a:cubicBezTo>
                      <a:pt x="1978" y="197"/>
                      <a:pt x="2066" y="165"/>
                      <a:pt x="2132" y="99"/>
                    </a:cubicBezTo>
                    <a:lnTo>
                      <a:pt x="2132" y="88"/>
                    </a:lnTo>
                    <a:lnTo>
                      <a:pt x="2121" y="88"/>
                    </a:lnTo>
                    <a:cubicBezTo>
                      <a:pt x="2066" y="154"/>
                      <a:pt x="1978" y="187"/>
                      <a:pt x="1891" y="187"/>
                    </a:cubicBezTo>
                    <a:cubicBezTo>
                      <a:pt x="1836" y="187"/>
                      <a:pt x="1781" y="176"/>
                      <a:pt x="1737" y="143"/>
                    </a:cubicBezTo>
                    <a:cubicBezTo>
                      <a:pt x="1683" y="110"/>
                      <a:pt x="1628" y="66"/>
                      <a:pt x="1606" y="0"/>
                    </a:cubicBezTo>
                    <a:close/>
                    <a:moveTo>
                      <a:pt x="676" y="132"/>
                    </a:moveTo>
                    <a:lnTo>
                      <a:pt x="676" y="143"/>
                    </a:lnTo>
                    <a:cubicBezTo>
                      <a:pt x="742" y="165"/>
                      <a:pt x="796" y="197"/>
                      <a:pt x="851" y="241"/>
                    </a:cubicBezTo>
                    <a:cubicBezTo>
                      <a:pt x="840" y="231"/>
                      <a:pt x="840" y="219"/>
                      <a:pt x="829" y="209"/>
                    </a:cubicBezTo>
                    <a:cubicBezTo>
                      <a:pt x="785" y="176"/>
                      <a:pt x="730" y="143"/>
                      <a:pt x="676" y="132"/>
                    </a:cubicBezTo>
                    <a:close/>
                    <a:moveTo>
                      <a:pt x="128" y="876"/>
                    </a:moveTo>
                    <a:cubicBezTo>
                      <a:pt x="139" y="876"/>
                      <a:pt x="139" y="888"/>
                      <a:pt x="139" y="888"/>
                    </a:cubicBezTo>
                    <a:lnTo>
                      <a:pt x="150" y="888"/>
                    </a:lnTo>
                    <a:cubicBezTo>
                      <a:pt x="139" y="888"/>
                      <a:pt x="139" y="876"/>
                      <a:pt x="139" y="876"/>
                    </a:cubicBezTo>
                    <a:close/>
                    <a:moveTo>
                      <a:pt x="107" y="866"/>
                    </a:moveTo>
                    <a:cubicBezTo>
                      <a:pt x="34" y="907"/>
                      <a:pt x="1" y="988"/>
                      <a:pt x="6" y="1071"/>
                    </a:cubicBezTo>
                    <a:lnTo>
                      <a:pt x="6" y="1071"/>
                    </a:lnTo>
                    <a:cubicBezTo>
                      <a:pt x="2" y="997"/>
                      <a:pt x="45" y="917"/>
                      <a:pt x="107" y="876"/>
                    </a:cubicBezTo>
                    <a:cubicBezTo>
                      <a:pt x="117" y="888"/>
                      <a:pt x="117" y="888"/>
                      <a:pt x="128" y="888"/>
                    </a:cubicBezTo>
                    <a:lnTo>
                      <a:pt x="128" y="876"/>
                    </a:lnTo>
                    <a:cubicBezTo>
                      <a:pt x="117" y="866"/>
                      <a:pt x="107" y="866"/>
                      <a:pt x="107" y="866"/>
                    </a:cubicBezTo>
                    <a:close/>
                    <a:moveTo>
                      <a:pt x="6" y="1071"/>
                    </a:moveTo>
                    <a:cubicBezTo>
                      <a:pt x="7" y="1076"/>
                      <a:pt x="7" y="1080"/>
                      <a:pt x="8" y="1085"/>
                    </a:cubicBezTo>
                    <a:cubicBezTo>
                      <a:pt x="7" y="1080"/>
                      <a:pt x="7" y="1075"/>
                      <a:pt x="6" y="1071"/>
                    </a:cubicBezTo>
                    <a:close/>
                    <a:moveTo>
                      <a:pt x="41" y="1172"/>
                    </a:moveTo>
                    <a:lnTo>
                      <a:pt x="41" y="1183"/>
                    </a:lnTo>
                    <a:lnTo>
                      <a:pt x="51" y="1183"/>
                    </a:lnTo>
                    <a:cubicBezTo>
                      <a:pt x="51" y="1183"/>
                      <a:pt x="51" y="1172"/>
                      <a:pt x="41" y="1172"/>
                    </a:cubicBezTo>
                    <a:close/>
                  </a:path>
                </a:pathLst>
              </a:custGeom>
              <a:solidFill>
                <a:srgbClr val="DD9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51"/>
              <p:cNvSpPr/>
              <p:nvPr/>
            </p:nvSpPr>
            <p:spPr>
              <a:xfrm>
                <a:off x="6218895" y="2590880"/>
                <a:ext cx="140708" cy="113598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3943" extrusionOk="0">
                    <a:moveTo>
                      <a:pt x="1982" y="877"/>
                    </a:moveTo>
                    <a:cubicBezTo>
                      <a:pt x="2004" y="975"/>
                      <a:pt x="2037" y="1074"/>
                      <a:pt x="2070" y="1172"/>
                    </a:cubicBezTo>
                    <a:cubicBezTo>
                      <a:pt x="2080" y="1212"/>
                      <a:pt x="2100" y="1253"/>
                      <a:pt x="2111" y="1285"/>
                    </a:cubicBezTo>
                    <a:lnTo>
                      <a:pt x="2111" y="1285"/>
                    </a:lnTo>
                    <a:cubicBezTo>
                      <a:pt x="2068" y="1156"/>
                      <a:pt x="2025" y="1016"/>
                      <a:pt x="1993" y="877"/>
                    </a:cubicBezTo>
                    <a:close/>
                    <a:moveTo>
                      <a:pt x="2111" y="1285"/>
                    </a:moveTo>
                    <a:cubicBezTo>
                      <a:pt x="2112" y="1288"/>
                      <a:pt x="2112" y="1290"/>
                      <a:pt x="2113" y="1293"/>
                    </a:cubicBezTo>
                    <a:cubicBezTo>
                      <a:pt x="2113" y="1290"/>
                      <a:pt x="2112" y="1288"/>
                      <a:pt x="2111" y="1285"/>
                    </a:cubicBezTo>
                    <a:close/>
                    <a:moveTo>
                      <a:pt x="307" y="1325"/>
                    </a:moveTo>
                    <a:cubicBezTo>
                      <a:pt x="311" y="1329"/>
                      <a:pt x="314" y="1333"/>
                      <a:pt x="318" y="1337"/>
                    </a:cubicBezTo>
                    <a:cubicBezTo>
                      <a:pt x="308" y="1337"/>
                      <a:pt x="307" y="1326"/>
                      <a:pt x="307" y="1325"/>
                    </a:cubicBezTo>
                    <a:close/>
                    <a:moveTo>
                      <a:pt x="1950" y="865"/>
                    </a:moveTo>
                    <a:cubicBezTo>
                      <a:pt x="1884" y="909"/>
                      <a:pt x="1840" y="997"/>
                      <a:pt x="1851" y="1074"/>
                    </a:cubicBezTo>
                    <a:cubicBezTo>
                      <a:pt x="1862" y="1106"/>
                      <a:pt x="1872" y="1128"/>
                      <a:pt x="1894" y="1161"/>
                    </a:cubicBezTo>
                    <a:lnTo>
                      <a:pt x="1884" y="1161"/>
                    </a:lnTo>
                    <a:cubicBezTo>
                      <a:pt x="1894" y="1161"/>
                      <a:pt x="1894" y="1172"/>
                      <a:pt x="1894" y="1172"/>
                    </a:cubicBezTo>
                    <a:lnTo>
                      <a:pt x="1884" y="1172"/>
                    </a:lnTo>
                    <a:cubicBezTo>
                      <a:pt x="1938" y="1271"/>
                      <a:pt x="2004" y="1358"/>
                      <a:pt x="2059" y="1457"/>
                    </a:cubicBezTo>
                    <a:cubicBezTo>
                      <a:pt x="2081" y="1424"/>
                      <a:pt x="2113" y="1413"/>
                      <a:pt x="2147" y="1391"/>
                    </a:cubicBezTo>
                    <a:cubicBezTo>
                      <a:pt x="2113" y="1325"/>
                      <a:pt x="2091" y="1249"/>
                      <a:pt x="2059" y="1172"/>
                    </a:cubicBezTo>
                    <a:cubicBezTo>
                      <a:pt x="2026" y="1074"/>
                      <a:pt x="1993" y="975"/>
                      <a:pt x="1971" y="877"/>
                    </a:cubicBezTo>
                    <a:cubicBezTo>
                      <a:pt x="1960" y="877"/>
                      <a:pt x="1960" y="877"/>
                      <a:pt x="1950" y="865"/>
                    </a:cubicBezTo>
                    <a:close/>
                    <a:moveTo>
                      <a:pt x="3449" y="1"/>
                    </a:moveTo>
                    <a:lnTo>
                      <a:pt x="3449" y="1"/>
                    </a:lnTo>
                    <a:cubicBezTo>
                      <a:pt x="3439" y="121"/>
                      <a:pt x="3449" y="252"/>
                      <a:pt x="3460" y="384"/>
                    </a:cubicBezTo>
                    <a:cubicBezTo>
                      <a:pt x="3570" y="405"/>
                      <a:pt x="3614" y="537"/>
                      <a:pt x="3636" y="646"/>
                    </a:cubicBezTo>
                    <a:cubicBezTo>
                      <a:pt x="3668" y="789"/>
                      <a:pt x="3690" y="964"/>
                      <a:pt x="3592" y="1062"/>
                    </a:cubicBezTo>
                    <a:cubicBezTo>
                      <a:pt x="3602" y="1118"/>
                      <a:pt x="3614" y="1161"/>
                      <a:pt x="3624" y="1205"/>
                    </a:cubicBezTo>
                    <a:lnTo>
                      <a:pt x="3668" y="1205"/>
                    </a:lnTo>
                    <a:cubicBezTo>
                      <a:pt x="3712" y="1205"/>
                      <a:pt x="3756" y="1216"/>
                      <a:pt x="3778" y="1238"/>
                    </a:cubicBezTo>
                    <a:cubicBezTo>
                      <a:pt x="3756" y="1128"/>
                      <a:pt x="3811" y="986"/>
                      <a:pt x="3920" y="942"/>
                    </a:cubicBezTo>
                    <a:cubicBezTo>
                      <a:pt x="3942" y="931"/>
                      <a:pt x="3975" y="931"/>
                      <a:pt x="3997" y="931"/>
                    </a:cubicBezTo>
                    <a:cubicBezTo>
                      <a:pt x="4128" y="931"/>
                      <a:pt x="4271" y="1062"/>
                      <a:pt x="4249" y="1194"/>
                    </a:cubicBezTo>
                    <a:cubicBezTo>
                      <a:pt x="4271" y="1194"/>
                      <a:pt x="4293" y="1183"/>
                      <a:pt x="4325" y="1183"/>
                    </a:cubicBezTo>
                    <a:cubicBezTo>
                      <a:pt x="4434" y="1183"/>
                      <a:pt x="4533" y="1249"/>
                      <a:pt x="4577" y="1358"/>
                    </a:cubicBezTo>
                    <a:cubicBezTo>
                      <a:pt x="4632" y="1468"/>
                      <a:pt x="4588" y="1610"/>
                      <a:pt x="4500" y="1687"/>
                    </a:cubicBezTo>
                    <a:lnTo>
                      <a:pt x="4512" y="1687"/>
                    </a:lnTo>
                    <a:cubicBezTo>
                      <a:pt x="4588" y="1719"/>
                      <a:pt x="4610" y="1807"/>
                      <a:pt x="4588" y="1884"/>
                    </a:cubicBezTo>
                    <a:cubicBezTo>
                      <a:pt x="4610" y="1894"/>
                      <a:pt x="4632" y="1906"/>
                      <a:pt x="4643" y="1928"/>
                    </a:cubicBezTo>
                    <a:lnTo>
                      <a:pt x="4643" y="1916"/>
                    </a:lnTo>
                    <a:cubicBezTo>
                      <a:pt x="4632" y="1862"/>
                      <a:pt x="4643" y="1807"/>
                      <a:pt x="4675" y="1753"/>
                    </a:cubicBezTo>
                    <a:cubicBezTo>
                      <a:pt x="4675" y="1719"/>
                      <a:pt x="4665" y="1687"/>
                      <a:pt x="4665" y="1654"/>
                    </a:cubicBezTo>
                    <a:cubicBezTo>
                      <a:pt x="4643" y="1490"/>
                      <a:pt x="4588" y="1337"/>
                      <a:pt x="4599" y="1172"/>
                    </a:cubicBezTo>
                    <a:lnTo>
                      <a:pt x="4599" y="1172"/>
                    </a:lnTo>
                    <a:cubicBezTo>
                      <a:pt x="4621" y="1183"/>
                      <a:pt x="4643" y="1183"/>
                      <a:pt x="4665" y="1183"/>
                    </a:cubicBezTo>
                    <a:cubicBezTo>
                      <a:pt x="4763" y="1183"/>
                      <a:pt x="4872" y="1084"/>
                      <a:pt x="4884" y="975"/>
                    </a:cubicBezTo>
                    <a:cubicBezTo>
                      <a:pt x="4840" y="953"/>
                      <a:pt x="4785" y="920"/>
                      <a:pt x="4741" y="877"/>
                    </a:cubicBezTo>
                    <a:cubicBezTo>
                      <a:pt x="4709" y="855"/>
                      <a:pt x="4687" y="811"/>
                      <a:pt x="4665" y="778"/>
                    </a:cubicBezTo>
                    <a:cubicBezTo>
                      <a:pt x="4653" y="712"/>
                      <a:pt x="4665" y="658"/>
                      <a:pt x="4697" y="603"/>
                    </a:cubicBezTo>
                    <a:cubicBezTo>
                      <a:pt x="4653" y="559"/>
                      <a:pt x="4599" y="526"/>
                      <a:pt x="4555" y="471"/>
                    </a:cubicBezTo>
                    <a:cubicBezTo>
                      <a:pt x="4533" y="504"/>
                      <a:pt x="4500" y="537"/>
                      <a:pt x="4468" y="559"/>
                    </a:cubicBezTo>
                    <a:cubicBezTo>
                      <a:pt x="4434" y="592"/>
                      <a:pt x="4380" y="603"/>
                      <a:pt x="4336" y="603"/>
                    </a:cubicBezTo>
                    <a:cubicBezTo>
                      <a:pt x="4249" y="603"/>
                      <a:pt x="4150" y="559"/>
                      <a:pt x="4074" y="515"/>
                    </a:cubicBezTo>
                    <a:cubicBezTo>
                      <a:pt x="3986" y="449"/>
                      <a:pt x="3887" y="340"/>
                      <a:pt x="3931" y="220"/>
                    </a:cubicBezTo>
                    <a:lnTo>
                      <a:pt x="4061" y="154"/>
                    </a:lnTo>
                    <a:lnTo>
                      <a:pt x="4061" y="154"/>
                    </a:lnTo>
                    <a:cubicBezTo>
                      <a:pt x="4062" y="154"/>
                      <a:pt x="4062" y="154"/>
                      <a:pt x="4062" y="154"/>
                    </a:cubicBezTo>
                    <a:cubicBezTo>
                      <a:pt x="4062" y="154"/>
                      <a:pt x="4074" y="154"/>
                      <a:pt x="4084" y="143"/>
                    </a:cubicBezTo>
                    <a:lnTo>
                      <a:pt x="4084" y="143"/>
                    </a:lnTo>
                    <a:lnTo>
                      <a:pt x="4061" y="154"/>
                    </a:lnTo>
                    <a:lnTo>
                      <a:pt x="4061" y="154"/>
                    </a:lnTo>
                    <a:cubicBezTo>
                      <a:pt x="4029" y="154"/>
                      <a:pt x="3996" y="132"/>
                      <a:pt x="3986" y="110"/>
                    </a:cubicBezTo>
                    <a:cubicBezTo>
                      <a:pt x="3975" y="99"/>
                      <a:pt x="3975" y="88"/>
                      <a:pt x="3975" y="88"/>
                    </a:cubicBezTo>
                    <a:cubicBezTo>
                      <a:pt x="3909" y="154"/>
                      <a:pt x="3821" y="186"/>
                      <a:pt x="3734" y="186"/>
                    </a:cubicBezTo>
                    <a:cubicBezTo>
                      <a:pt x="3679" y="186"/>
                      <a:pt x="3624" y="176"/>
                      <a:pt x="3580" y="154"/>
                    </a:cubicBezTo>
                    <a:cubicBezTo>
                      <a:pt x="3526" y="121"/>
                      <a:pt x="3471" y="66"/>
                      <a:pt x="3449" y="1"/>
                    </a:cubicBezTo>
                    <a:close/>
                    <a:moveTo>
                      <a:pt x="2748" y="11"/>
                    </a:moveTo>
                    <a:cubicBezTo>
                      <a:pt x="2694" y="33"/>
                      <a:pt x="2661" y="99"/>
                      <a:pt x="2672" y="165"/>
                    </a:cubicBezTo>
                    <a:cubicBezTo>
                      <a:pt x="2672" y="176"/>
                      <a:pt x="2683" y="198"/>
                      <a:pt x="2694" y="208"/>
                    </a:cubicBezTo>
                    <a:cubicBezTo>
                      <a:pt x="2683" y="208"/>
                      <a:pt x="2683" y="208"/>
                      <a:pt x="2672" y="198"/>
                    </a:cubicBezTo>
                    <a:lnTo>
                      <a:pt x="2672" y="198"/>
                    </a:lnTo>
                    <a:cubicBezTo>
                      <a:pt x="2683" y="208"/>
                      <a:pt x="2683" y="220"/>
                      <a:pt x="2694" y="230"/>
                    </a:cubicBezTo>
                    <a:cubicBezTo>
                      <a:pt x="2639" y="186"/>
                      <a:pt x="2585" y="154"/>
                      <a:pt x="2519" y="132"/>
                    </a:cubicBezTo>
                    <a:lnTo>
                      <a:pt x="2519" y="132"/>
                    </a:lnTo>
                    <a:cubicBezTo>
                      <a:pt x="2617" y="723"/>
                      <a:pt x="2814" y="1293"/>
                      <a:pt x="3044" y="1840"/>
                    </a:cubicBezTo>
                    <a:cubicBezTo>
                      <a:pt x="3088" y="1950"/>
                      <a:pt x="3143" y="2070"/>
                      <a:pt x="3121" y="2191"/>
                    </a:cubicBezTo>
                    <a:cubicBezTo>
                      <a:pt x="3110" y="2300"/>
                      <a:pt x="3023" y="2410"/>
                      <a:pt x="2913" y="2410"/>
                    </a:cubicBezTo>
                    <a:lnTo>
                      <a:pt x="2891" y="2410"/>
                    </a:lnTo>
                    <a:cubicBezTo>
                      <a:pt x="2836" y="2398"/>
                      <a:pt x="2782" y="2366"/>
                      <a:pt x="2738" y="2332"/>
                    </a:cubicBezTo>
                    <a:cubicBezTo>
                      <a:pt x="2672" y="2278"/>
                      <a:pt x="2617" y="2212"/>
                      <a:pt x="2563" y="2157"/>
                    </a:cubicBezTo>
                    <a:cubicBezTo>
                      <a:pt x="2529" y="2234"/>
                      <a:pt x="2475" y="2311"/>
                      <a:pt x="2409" y="2366"/>
                    </a:cubicBezTo>
                    <a:cubicBezTo>
                      <a:pt x="2332" y="2431"/>
                      <a:pt x="2223" y="2464"/>
                      <a:pt x="2125" y="2464"/>
                    </a:cubicBezTo>
                    <a:cubicBezTo>
                      <a:pt x="2004" y="2464"/>
                      <a:pt x="1872" y="2431"/>
                      <a:pt x="1774" y="2354"/>
                    </a:cubicBezTo>
                    <a:cubicBezTo>
                      <a:pt x="1643" y="2256"/>
                      <a:pt x="1544" y="2070"/>
                      <a:pt x="1632" y="1938"/>
                    </a:cubicBezTo>
                    <a:cubicBezTo>
                      <a:pt x="1577" y="1873"/>
                      <a:pt x="1566" y="1774"/>
                      <a:pt x="1577" y="1687"/>
                    </a:cubicBezTo>
                    <a:cubicBezTo>
                      <a:pt x="1500" y="1588"/>
                      <a:pt x="1424" y="1500"/>
                      <a:pt x="1347" y="1402"/>
                    </a:cubicBezTo>
                    <a:cubicBezTo>
                      <a:pt x="1259" y="1271"/>
                      <a:pt x="1183" y="1139"/>
                      <a:pt x="1117" y="986"/>
                    </a:cubicBezTo>
                    <a:lnTo>
                      <a:pt x="1084" y="1052"/>
                    </a:lnTo>
                    <a:cubicBezTo>
                      <a:pt x="1074" y="1008"/>
                      <a:pt x="1030" y="986"/>
                      <a:pt x="975" y="986"/>
                    </a:cubicBezTo>
                    <a:cubicBezTo>
                      <a:pt x="931" y="986"/>
                      <a:pt x="877" y="1008"/>
                      <a:pt x="843" y="1052"/>
                    </a:cubicBezTo>
                    <a:cubicBezTo>
                      <a:pt x="843" y="1062"/>
                      <a:pt x="833" y="1074"/>
                      <a:pt x="833" y="1084"/>
                    </a:cubicBezTo>
                    <a:cubicBezTo>
                      <a:pt x="833" y="1096"/>
                      <a:pt x="843" y="1096"/>
                      <a:pt x="855" y="1106"/>
                    </a:cubicBezTo>
                    <a:cubicBezTo>
                      <a:pt x="931" y="1249"/>
                      <a:pt x="997" y="1413"/>
                      <a:pt x="1030" y="1577"/>
                    </a:cubicBezTo>
                    <a:cubicBezTo>
                      <a:pt x="1052" y="1654"/>
                      <a:pt x="1052" y="1741"/>
                      <a:pt x="1018" y="1807"/>
                    </a:cubicBezTo>
                    <a:cubicBezTo>
                      <a:pt x="1074" y="1807"/>
                      <a:pt x="1128" y="1829"/>
                      <a:pt x="1172" y="1862"/>
                    </a:cubicBezTo>
                    <a:cubicBezTo>
                      <a:pt x="1271" y="1960"/>
                      <a:pt x="1259" y="2135"/>
                      <a:pt x="1161" y="2245"/>
                    </a:cubicBezTo>
                    <a:cubicBezTo>
                      <a:pt x="1084" y="2344"/>
                      <a:pt x="942" y="2388"/>
                      <a:pt x="811" y="2388"/>
                    </a:cubicBezTo>
                    <a:lnTo>
                      <a:pt x="789" y="2388"/>
                    </a:lnTo>
                    <a:cubicBezTo>
                      <a:pt x="723" y="2376"/>
                      <a:pt x="646" y="2366"/>
                      <a:pt x="592" y="2322"/>
                    </a:cubicBezTo>
                    <a:cubicBezTo>
                      <a:pt x="537" y="2267"/>
                      <a:pt x="526" y="2179"/>
                      <a:pt x="570" y="2125"/>
                    </a:cubicBezTo>
                    <a:lnTo>
                      <a:pt x="602" y="2059"/>
                    </a:lnTo>
                    <a:cubicBezTo>
                      <a:pt x="570" y="2048"/>
                      <a:pt x="559" y="2026"/>
                      <a:pt x="548" y="2004"/>
                    </a:cubicBezTo>
                    <a:cubicBezTo>
                      <a:pt x="515" y="1906"/>
                      <a:pt x="570" y="1785"/>
                      <a:pt x="658" y="1753"/>
                    </a:cubicBezTo>
                    <a:lnTo>
                      <a:pt x="690" y="1753"/>
                    </a:lnTo>
                    <a:cubicBezTo>
                      <a:pt x="778" y="1753"/>
                      <a:pt x="855" y="1840"/>
                      <a:pt x="833" y="1916"/>
                    </a:cubicBezTo>
                    <a:cubicBezTo>
                      <a:pt x="855" y="1884"/>
                      <a:pt x="877" y="1851"/>
                      <a:pt x="920" y="1829"/>
                    </a:cubicBezTo>
                    <a:cubicBezTo>
                      <a:pt x="712" y="1621"/>
                      <a:pt x="515" y="1424"/>
                      <a:pt x="318" y="1216"/>
                    </a:cubicBezTo>
                    <a:cubicBezTo>
                      <a:pt x="307" y="1238"/>
                      <a:pt x="296" y="1271"/>
                      <a:pt x="296" y="1303"/>
                    </a:cubicBezTo>
                    <a:cubicBezTo>
                      <a:pt x="296" y="1311"/>
                      <a:pt x="301" y="1318"/>
                      <a:pt x="307" y="1325"/>
                    </a:cubicBezTo>
                    <a:lnTo>
                      <a:pt x="307" y="1325"/>
                    </a:lnTo>
                    <a:cubicBezTo>
                      <a:pt x="307" y="1337"/>
                      <a:pt x="307" y="1347"/>
                      <a:pt x="318" y="1358"/>
                    </a:cubicBezTo>
                    <a:cubicBezTo>
                      <a:pt x="296" y="1347"/>
                      <a:pt x="285" y="1337"/>
                      <a:pt x="263" y="1337"/>
                    </a:cubicBezTo>
                    <a:cubicBezTo>
                      <a:pt x="242" y="1337"/>
                      <a:pt x="208" y="1358"/>
                      <a:pt x="186" y="1369"/>
                    </a:cubicBezTo>
                    <a:cubicBezTo>
                      <a:pt x="154" y="1435"/>
                      <a:pt x="121" y="1522"/>
                      <a:pt x="132" y="1556"/>
                    </a:cubicBezTo>
                    <a:cubicBezTo>
                      <a:pt x="164" y="1676"/>
                      <a:pt x="405" y="1807"/>
                      <a:pt x="515" y="1818"/>
                    </a:cubicBezTo>
                    <a:cubicBezTo>
                      <a:pt x="362" y="1916"/>
                      <a:pt x="274" y="2113"/>
                      <a:pt x="318" y="2289"/>
                    </a:cubicBezTo>
                    <a:cubicBezTo>
                      <a:pt x="121" y="2366"/>
                      <a:pt x="1" y="2617"/>
                      <a:pt x="66" y="2826"/>
                    </a:cubicBezTo>
                    <a:cubicBezTo>
                      <a:pt x="121" y="3001"/>
                      <a:pt x="307" y="3132"/>
                      <a:pt x="493" y="3132"/>
                    </a:cubicBezTo>
                    <a:cubicBezTo>
                      <a:pt x="526" y="3132"/>
                      <a:pt x="559" y="3121"/>
                      <a:pt x="592" y="3110"/>
                    </a:cubicBezTo>
                    <a:lnTo>
                      <a:pt x="614" y="3110"/>
                    </a:lnTo>
                    <a:cubicBezTo>
                      <a:pt x="592" y="3045"/>
                      <a:pt x="592" y="2979"/>
                      <a:pt x="614" y="2913"/>
                    </a:cubicBezTo>
                    <a:cubicBezTo>
                      <a:pt x="646" y="2814"/>
                      <a:pt x="745" y="2727"/>
                      <a:pt x="855" y="2727"/>
                    </a:cubicBezTo>
                    <a:cubicBezTo>
                      <a:pt x="865" y="2727"/>
                      <a:pt x="865" y="2727"/>
                      <a:pt x="877" y="2738"/>
                    </a:cubicBezTo>
                    <a:cubicBezTo>
                      <a:pt x="953" y="2738"/>
                      <a:pt x="1018" y="2792"/>
                      <a:pt x="1052" y="2847"/>
                    </a:cubicBezTo>
                    <a:cubicBezTo>
                      <a:pt x="1106" y="2814"/>
                      <a:pt x="1172" y="2792"/>
                      <a:pt x="1237" y="2792"/>
                    </a:cubicBezTo>
                    <a:cubicBezTo>
                      <a:pt x="1216" y="2847"/>
                      <a:pt x="1216" y="2891"/>
                      <a:pt x="1216" y="2946"/>
                    </a:cubicBezTo>
                    <a:cubicBezTo>
                      <a:pt x="1271" y="2957"/>
                      <a:pt x="1325" y="2989"/>
                      <a:pt x="1358" y="3033"/>
                    </a:cubicBezTo>
                    <a:cubicBezTo>
                      <a:pt x="1402" y="3099"/>
                      <a:pt x="1402" y="3198"/>
                      <a:pt x="1358" y="3264"/>
                    </a:cubicBezTo>
                    <a:lnTo>
                      <a:pt x="1380" y="3285"/>
                    </a:lnTo>
                    <a:cubicBezTo>
                      <a:pt x="1456" y="3340"/>
                      <a:pt x="1555" y="3373"/>
                      <a:pt x="1654" y="3373"/>
                    </a:cubicBezTo>
                    <a:cubicBezTo>
                      <a:pt x="1731" y="3373"/>
                      <a:pt x="1818" y="3351"/>
                      <a:pt x="1884" y="3307"/>
                    </a:cubicBezTo>
                    <a:cubicBezTo>
                      <a:pt x="1884" y="3329"/>
                      <a:pt x="1894" y="3362"/>
                      <a:pt x="1894" y="3384"/>
                    </a:cubicBezTo>
                    <a:cubicBezTo>
                      <a:pt x="1906" y="3384"/>
                      <a:pt x="1928" y="3395"/>
                      <a:pt x="1938" y="3405"/>
                    </a:cubicBezTo>
                    <a:cubicBezTo>
                      <a:pt x="1993" y="3449"/>
                      <a:pt x="2015" y="3526"/>
                      <a:pt x="1993" y="3602"/>
                    </a:cubicBezTo>
                    <a:cubicBezTo>
                      <a:pt x="2103" y="3789"/>
                      <a:pt x="2289" y="3920"/>
                      <a:pt x="2497" y="3942"/>
                    </a:cubicBezTo>
                    <a:lnTo>
                      <a:pt x="2508" y="3942"/>
                    </a:lnTo>
                    <a:cubicBezTo>
                      <a:pt x="2442" y="3865"/>
                      <a:pt x="2398" y="3767"/>
                      <a:pt x="2420" y="3680"/>
                    </a:cubicBezTo>
                    <a:cubicBezTo>
                      <a:pt x="2431" y="3592"/>
                      <a:pt x="2486" y="3504"/>
                      <a:pt x="2464" y="3417"/>
                    </a:cubicBezTo>
                    <a:cubicBezTo>
                      <a:pt x="2464" y="3384"/>
                      <a:pt x="2442" y="3351"/>
                      <a:pt x="2442" y="3318"/>
                    </a:cubicBezTo>
                    <a:cubicBezTo>
                      <a:pt x="2409" y="3220"/>
                      <a:pt x="2442" y="3099"/>
                      <a:pt x="2529" y="3055"/>
                    </a:cubicBezTo>
                    <a:cubicBezTo>
                      <a:pt x="2551" y="3033"/>
                      <a:pt x="2585" y="3033"/>
                      <a:pt x="2606" y="3033"/>
                    </a:cubicBezTo>
                    <a:cubicBezTo>
                      <a:pt x="2672" y="3033"/>
                      <a:pt x="2738" y="3066"/>
                      <a:pt x="2760" y="3132"/>
                    </a:cubicBezTo>
                    <a:cubicBezTo>
                      <a:pt x="2738" y="2979"/>
                      <a:pt x="2891" y="2836"/>
                      <a:pt x="3044" y="2836"/>
                    </a:cubicBezTo>
                    <a:lnTo>
                      <a:pt x="3088" y="2836"/>
                    </a:lnTo>
                    <a:lnTo>
                      <a:pt x="3099" y="2847"/>
                    </a:lnTo>
                    <a:cubicBezTo>
                      <a:pt x="3132" y="2792"/>
                      <a:pt x="3176" y="2748"/>
                      <a:pt x="3230" y="2727"/>
                    </a:cubicBezTo>
                    <a:cubicBezTo>
                      <a:pt x="3230" y="2814"/>
                      <a:pt x="3318" y="2869"/>
                      <a:pt x="3405" y="2869"/>
                    </a:cubicBezTo>
                    <a:cubicBezTo>
                      <a:pt x="3449" y="2869"/>
                      <a:pt x="3493" y="2858"/>
                      <a:pt x="3526" y="2836"/>
                    </a:cubicBezTo>
                    <a:cubicBezTo>
                      <a:pt x="3624" y="2748"/>
                      <a:pt x="3636" y="2595"/>
                      <a:pt x="3602" y="2475"/>
                    </a:cubicBezTo>
                    <a:lnTo>
                      <a:pt x="3602" y="2475"/>
                    </a:lnTo>
                    <a:cubicBezTo>
                      <a:pt x="3646" y="2508"/>
                      <a:pt x="3701" y="2519"/>
                      <a:pt x="3756" y="2519"/>
                    </a:cubicBezTo>
                    <a:cubicBezTo>
                      <a:pt x="3821" y="2519"/>
                      <a:pt x="3887" y="2497"/>
                      <a:pt x="3931" y="2453"/>
                    </a:cubicBezTo>
                    <a:cubicBezTo>
                      <a:pt x="4008" y="2366"/>
                      <a:pt x="4018" y="2212"/>
                      <a:pt x="3942" y="2125"/>
                    </a:cubicBezTo>
                    <a:cubicBezTo>
                      <a:pt x="3953" y="2125"/>
                      <a:pt x="3964" y="2113"/>
                      <a:pt x="3975" y="2113"/>
                    </a:cubicBezTo>
                    <a:cubicBezTo>
                      <a:pt x="3909" y="2103"/>
                      <a:pt x="3843" y="2092"/>
                      <a:pt x="3789" y="2059"/>
                    </a:cubicBezTo>
                    <a:cubicBezTo>
                      <a:pt x="3701" y="2026"/>
                      <a:pt x="3614" y="1972"/>
                      <a:pt x="3580" y="1894"/>
                    </a:cubicBezTo>
                    <a:cubicBezTo>
                      <a:pt x="3570" y="1873"/>
                      <a:pt x="3570" y="1862"/>
                      <a:pt x="3559" y="1851"/>
                    </a:cubicBezTo>
                    <a:lnTo>
                      <a:pt x="3515" y="1851"/>
                    </a:lnTo>
                    <a:cubicBezTo>
                      <a:pt x="3482" y="1851"/>
                      <a:pt x="3439" y="1851"/>
                      <a:pt x="3405" y="1829"/>
                    </a:cubicBezTo>
                    <a:cubicBezTo>
                      <a:pt x="3329" y="1785"/>
                      <a:pt x="3263" y="1719"/>
                      <a:pt x="3220" y="1654"/>
                    </a:cubicBezTo>
                    <a:cubicBezTo>
                      <a:pt x="3121" y="1490"/>
                      <a:pt x="3044" y="1315"/>
                      <a:pt x="2989" y="1139"/>
                    </a:cubicBezTo>
                    <a:cubicBezTo>
                      <a:pt x="2967" y="1106"/>
                      <a:pt x="2945" y="1062"/>
                      <a:pt x="2957" y="1030"/>
                    </a:cubicBezTo>
                    <a:cubicBezTo>
                      <a:pt x="2902" y="997"/>
                      <a:pt x="2858" y="942"/>
                      <a:pt x="2836" y="877"/>
                    </a:cubicBezTo>
                    <a:cubicBezTo>
                      <a:pt x="2804" y="800"/>
                      <a:pt x="2804" y="702"/>
                      <a:pt x="2836" y="624"/>
                    </a:cubicBezTo>
                    <a:cubicBezTo>
                      <a:pt x="2847" y="614"/>
                      <a:pt x="2847" y="603"/>
                      <a:pt x="2858" y="592"/>
                    </a:cubicBezTo>
                    <a:cubicBezTo>
                      <a:pt x="2814" y="405"/>
                      <a:pt x="2782" y="208"/>
                      <a:pt x="2748" y="11"/>
                    </a:cubicBezTo>
                    <a:close/>
                  </a:path>
                </a:pathLst>
              </a:custGeom>
              <a:solidFill>
                <a:srgbClr val="F4F2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51"/>
              <p:cNvSpPr/>
              <p:nvPr/>
            </p:nvSpPr>
            <p:spPr>
              <a:xfrm>
                <a:off x="6273461" y="2688345"/>
                <a:ext cx="3515" cy="63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20" extrusionOk="0">
                    <a:moveTo>
                      <a:pt x="0" y="1"/>
                    </a:moveTo>
                    <a:cubicBezTo>
                      <a:pt x="22" y="78"/>
                      <a:pt x="56" y="154"/>
                      <a:pt x="99" y="219"/>
                    </a:cubicBezTo>
                    <a:cubicBezTo>
                      <a:pt x="121" y="143"/>
                      <a:pt x="99" y="66"/>
                      <a:pt x="44" y="22"/>
                    </a:cubicBezTo>
                    <a:cubicBezTo>
                      <a:pt x="34" y="12"/>
                      <a:pt x="12" y="1"/>
                      <a:pt x="0" y="1"/>
                    </a:cubicBezTo>
                    <a:close/>
                  </a:path>
                </a:pathLst>
              </a:custGeom>
              <a:solidFill>
                <a:srgbClr val="DDC9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51"/>
              <p:cNvSpPr/>
              <p:nvPr/>
            </p:nvSpPr>
            <p:spPr>
              <a:xfrm>
                <a:off x="6287981" y="2672586"/>
                <a:ext cx="21463" cy="3189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107" extrusionOk="0">
                    <a:moveTo>
                      <a:pt x="646" y="0"/>
                    </a:moveTo>
                    <a:cubicBezTo>
                      <a:pt x="493" y="0"/>
                      <a:pt x="340" y="143"/>
                      <a:pt x="362" y="296"/>
                    </a:cubicBezTo>
                    <a:cubicBezTo>
                      <a:pt x="340" y="230"/>
                      <a:pt x="274" y="197"/>
                      <a:pt x="208" y="197"/>
                    </a:cubicBezTo>
                    <a:cubicBezTo>
                      <a:pt x="187" y="197"/>
                      <a:pt x="153" y="197"/>
                      <a:pt x="131" y="219"/>
                    </a:cubicBezTo>
                    <a:cubicBezTo>
                      <a:pt x="44" y="263"/>
                      <a:pt x="11" y="384"/>
                      <a:pt x="44" y="482"/>
                    </a:cubicBezTo>
                    <a:cubicBezTo>
                      <a:pt x="44" y="515"/>
                      <a:pt x="66" y="548"/>
                      <a:pt x="66" y="581"/>
                    </a:cubicBezTo>
                    <a:cubicBezTo>
                      <a:pt x="88" y="668"/>
                      <a:pt x="33" y="756"/>
                      <a:pt x="22" y="844"/>
                    </a:cubicBezTo>
                    <a:cubicBezTo>
                      <a:pt x="0" y="931"/>
                      <a:pt x="44" y="1029"/>
                      <a:pt x="110" y="1106"/>
                    </a:cubicBezTo>
                    <a:lnTo>
                      <a:pt x="153" y="1106"/>
                    </a:lnTo>
                    <a:cubicBezTo>
                      <a:pt x="449" y="1106"/>
                      <a:pt x="745" y="844"/>
                      <a:pt x="734" y="548"/>
                    </a:cubicBezTo>
                    <a:cubicBezTo>
                      <a:pt x="723" y="428"/>
                      <a:pt x="679" y="307"/>
                      <a:pt x="668" y="187"/>
                    </a:cubicBezTo>
                    <a:cubicBezTo>
                      <a:pt x="668" y="131"/>
                      <a:pt x="679" y="66"/>
                      <a:pt x="701" y="11"/>
                    </a:cubicBez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E4DE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51"/>
              <p:cNvSpPr/>
              <p:nvPr/>
            </p:nvSpPr>
            <p:spPr>
              <a:xfrm>
                <a:off x="6321401" y="2617674"/>
                <a:ext cx="30942" cy="34111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184" extrusionOk="0">
                    <a:moveTo>
                      <a:pt x="439" y="1"/>
                    </a:moveTo>
                    <a:cubicBezTo>
                      <a:pt x="417" y="1"/>
                      <a:pt x="384" y="1"/>
                      <a:pt x="362" y="12"/>
                    </a:cubicBezTo>
                    <a:cubicBezTo>
                      <a:pt x="253" y="56"/>
                      <a:pt x="198" y="198"/>
                      <a:pt x="220" y="308"/>
                    </a:cubicBezTo>
                    <a:cubicBezTo>
                      <a:pt x="198" y="286"/>
                      <a:pt x="154" y="275"/>
                      <a:pt x="110" y="275"/>
                    </a:cubicBezTo>
                    <a:lnTo>
                      <a:pt x="66" y="275"/>
                    </a:lnTo>
                    <a:lnTo>
                      <a:pt x="132" y="538"/>
                    </a:lnTo>
                    <a:cubicBezTo>
                      <a:pt x="154" y="658"/>
                      <a:pt x="176" y="801"/>
                      <a:pt x="88" y="877"/>
                    </a:cubicBezTo>
                    <a:cubicBezTo>
                      <a:pt x="66" y="899"/>
                      <a:pt x="34" y="910"/>
                      <a:pt x="1" y="921"/>
                    </a:cubicBezTo>
                    <a:cubicBezTo>
                      <a:pt x="12" y="932"/>
                      <a:pt x="12" y="943"/>
                      <a:pt x="22" y="964"/>
                    </a:cubicBezTo>
                    <a:cubicBezTo>
                      <a:pt x="56" y="1042"/>
                      <a:pt x="143" y="1096"/>
                      <a:pt x="231" y="1129"/>
                    </a:cubicBezTo>
                    <a:cubicBezTo>
                      <a:pt x="285" y="1162"/>
                      <a:pt x="351" y="1173"/>
                      <a:pt x="417" y="1183"/>
                    </a:cubicBezTo>
                    <a:cubicBezTo>
                      <a:pt x="450" y="1183"/>
                      <a:pt x="494" y="1173"/>
                      <a:pt x="537" y="1173"/>
                    </a:cubicBezTo>
                    <a:cubicBezTo>
                      <a:pt x="537" y="1107"/>
                      <a:pt x="559" y="1042"/>
                      <a:pt x="614" y="998"/>
                    </a:cubicBezTo>
                    <a:lnTo>
                      <a:pt x="614" y="998"/>
                    </a:lnTo>
                    <a:cubicBezTo>
                      <a:pt x="603" y="1063"/>
                      <a:pt x="636" y="1118"/>
                      <a:pt x="691" y="1151"/>
                    </a:cubicBezTo>
                    <a:cubicBezTo>
                      <a:pt x="701" y="1052"/>
                      <a:pt x="778" y="964"/>
                      <a:pt x="866" y="932"/>
                    </a:cubicBezTo>
                    <a:cubicBezTo>
                      <a:pt x="888" y="932"/>
                      <a:pt x="910" y="921"/>
                      <a:pt x="920" y="921"/>
                    </a:cubicBezTo>
                    <a:cubicBezTo>
                      <a:pt x="964" y="921"/>
                      <a:pt x="997" y="932"/>
                      <a:pt x="1030" y="954"/>
                    </a:cubicBezTo>
                    <a:cubicBezTo>
                      <a:pt x="1052" y="877"/>
                      <a:pt x="1030" y="789"/>
                      <a:pt x="954" y="757"/>
                    </a:cubicBezTo>
                    <a:lnTo>
                      <a:pt x="942" y="757"/>
                    </a:lnTo>
                    <a:cubicBezTo>
                      <a:pt x="1030" y="680"/>
                      <a:pt x="1074" y="538"/>
                      <a:pt x="1019" y="428"/>
                    </a:cubicBezTo>
                    <a:cubicBezTo>
                      <a:pt x="975" y="319"/>
                      <a:pt x="876" y="253"/>
                      <a:pt x="767" y="253"/>
                    </a:cubicBezTo>
                    <a:cubicBezTo>
                      <a:pt x="735" y="253"/>
                      <a:pt x="713" y="264"/>
                      <a:pt x="691" y="264"/>
                    </a:cubicBezTo>
                    <a:cubicBezTo>
                      <a:pt x="713" y="132"/>
                      <a:pt x="570" y="1"/>
                      <a:pt x="439" y="1"/>
                    </a:cubicBezTo>
                    <a:close/>
                  </a:path>
                </a:pathLst>
              </a:custGeom>
              <a:solidFill>
                <a:srgbClr val="DDC9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51"/>
              <p:cNvSpPr/>
              <p:nvPr/>
            </p:nvSpPr>
            <p:spPr>
              <a:xfrm>
                <a:off x="6341280" y="2641356"/>
                <a:ext cx="12331" cy="11063"/>
              </a:xfrm>
              <a:custGeom>
                <a:avLst/>
                <a:gdLst/>
                <a:ahLst/>
                <a:cxnLst/>
                <a:rect l="l" t="t" r="r" b="b"/>
                <a:pathLst>
                  <a:path w="428" h="384" extrusionOk="0">
                    <a:moveTo>
                      <a:pt x="427" y="1"/>
                    </a:moveTo>
                    <a:cubicBezTo>
                      <a:pt x="395" y="55"/>
                      <a:pt x="384" y="110"/>
                      <a:pt x="395" y="164"/>
                    </a:cubicBezTo>
                    <a:cubicBezTo>
                      <a:pt x="417" y="121"/>
                      <a:pt x="417" y="66"/>
                      <a:pt x="427" y="1"/>
                    </a:cubicBezTo>
                    <a:close/>
                    <a:moveTo>
                      <a:pt x="230" y="99"/>
                    </a:moveTo>
                    <a:cubicBezTo>
                      <a:pt x="220" y="99"/>
                      <a:pt x="198" y="110"/>
                      <a:pt x="176" y="110"/>
                    </a:cubicBezTo>
                    <a:cubicBezTo>
                      <a:pt x="88" y="142"/>
                      <a:pt x="11" y="230"/>
                      <a:pt x="1" y="329"/>
                    </a:cubicBezTo>
                    <a:cubicBezTo>
                      <a:pt x="33" y="361"/>
                      <a:pt x="88" y="383"/>
                      <a:pt x="143" y="383"/>
                    </a:cubicBezTo>
                    <a:cubicBezTo>
                      <a:pt x="198" y="383"/>
                      <a:pt x="242" y="373"/>
                      <a:pt x="274" y="340"/>
                    </a:cubicBezTo>
                    <a:cubicBezTo>
                      <a:pt x="329" y="296"/>
                      <a:pt x="373" y="241"/>
                      <a:pt x="395" y="176"/>
                    </a:cubicBezTo>
                    <a:cubicBezTo>
                      <a:pt x="384" y="154"/>
                      <a:pt x="362" y="142"/>
                      <a:pt x="340" y="132"/>
                    </a:cubicBezTo>
                    <a:cubicBezTo>
                      <a:pt x="307" y="110"/>
                      <a:pt x="274" y="99"/>
                      <a:pt x="230" y="99"/>
                    </a:cubicBezTo>
                    <a:close/>
                  </a:path>
                </a:pathLst>
              </a:custGeom>
              <a:solidFill>
                <a:srgbClr val="F4E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51"/>
              <p:cNvSpPr/>
              <p:nvPr/>
            </p:nvSpPr>
            <p:spPr>
              <a:xfrm>
                <a:off x="6352948" y="2608224"/>
                <a:ext cx="7289" cy="10746"/>
              </a:xfrm>
              <a:custGeom>
                <a:avLst/>
                <a:gdLst/>
                <a:ahLst/>
                <a:cxnLst/>
                <a:rect l="l" t="t" r="r" b="b"/>
                <a:pathLst>
                  <a:path w="253" h="373" extrusionOk="0">
                    <a:moveTo>
                      <a:pt x="44" y="1"/>
                    </a:moveTo>
                    <a:cubicBezTo>
                      <a:pt x="12" y="56"/>
                      <a:pt x="0" y="110"/>
                      <a:pt x="12" y="176"/>
                    </a:cubicBezTo>
                    <a:cubicBezTo>
                      <a:pt x="34" y="209"/>
                      <a:pt x="56" y="253"/>
                      <a:pt x="88" y="275"/>
                    </a:cubicBezTo>
                    <a:cubicBezTo>
                      <a:pt x="132" y="318"/>
                      <a:pt x="187" y="351"/>
                      <a:pt x="231" y="373"/>
                    </a:cubicBezTo>
                    <a:cubicBezTo>
                      <a:pt x="253" y="231"/>
                      <a:pt x="165" y="100"/>
                      <a:pt x="66" y="12"/>
                    </a:cubicBezTo>
                    <a:cubicBezTo>
                      <a:pt x="56" y="12"/>
                      <a:pt x="56" y="1"/>
                      <a:pt x="44" y="1"/>
                    </a:cubicBezTo>
                    <a:close/>
                  </a:path>
                </a:pathLst>
              </a:custGeom>
              <a:solidFill>
                <a:srgbClr val="DDC9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51"/>
              <p:cNvSpPr/>
              <p:nvPr/>
            </p:nvSpPr>
            <p:spPr>
              <a:xfrm>
                <a:off x="6374728" y="2619921"/>
                <a:ext cx="25554" cy="12648"/>
              </a:xfrm>
              <a:custGeom>
                <a:avLst/>
                <a:gdLst/>
                <a:ahLst/>
                <a:cxnLst/>
                <a:rect l="l" t="t" r="r" b="b"/>
                <a:pathLst>
                  <a:path w="887" h="439" extrusionOk="0">
                    <a:moveTo>
                      <a:pt x="186" y="0"/>
                    </a:moveTo>
                    <a:cubicBezTo>
                      <a:pt x="132" y="0"/>
                      <a:pt x="88" y="32"/>
                      <a:pt x="44" y="76"/>
                    </a:cubicBezTo>
                    <a:cubicBezTo>
                      <a:pt x="33" y="98"/>
                      <a:pt x="11" y="120"/>
                      <a:pt x="0" y="142"/>
                    </a:cubicBezTo>
                    <a:cubicBezTo>
                      <a:pt x="11" y="153"/>
                      <a:pt x="22" y="153"/>
                      <a:pt x="33" y="153"/>
                    </a:cubicBezTo>
                    <a:cubicBezTo>
                      <a:pt x="88" y="153"/>
                      <a:pt x="142" y="131"/>
                      <a:pt x="186" y="88"/>
                    </a:cubicBezTo>
                    <a:cubicBezTo>
                      <a:pt x="208" y="66"/>
                      <a:pt x="230" y="44"/>
                      <a:pt x="241" y="11"/>
                    </a:cubicBezTo>
                    <a:cubicBezTo>
                      <a:pt x="230" y="0"/>
                      <a:pt x="208" y="0"/>
                      <a:pt x="186" y="0"/>
                    </a:cubicBezTo>
                    <a:close/>
                    <a:moveTo>
                      <a:pt x="602" y="142"/>
                    </a:moveTo>
                    <a:cubicBezTo>
                      <a:pt x="558" y="142"/>
                      <a:pt x="514" y="153"/>
                      <a:pt x="482" y="164"/>
                    </a:cubicBezTo>
                    <a:cubicBezTo>
                      <a:pt x="504" y="219"/>
                      <a:pt x="558" y="251"/>
                      <a:pt x="613" y="251"/>
                    </a:cubicBezTo>
                    <a:cubicBezTo>
                      <a:pt x="635" y="251"/>
                      <a:pt x="646" y="251"/>
                      <a:pt x="668" y="241"/>
                    </a:cubicBezTo>
                    <a:cubicBezTo>
                      <a:pt x="690" y="339"/>
                      <a:pt x="777" y="416"/>
                      <a:pt x="876" y="438"/>
                    </a:cubicBezTo>
                    <a:cubicBezTo>
                      <a:pt x="887" y="427"/>
                      <a:pt x="876" y="427"/>
                      <a:pt x="876" y="416"/>
                    </a:cubicBezTo>
                    <a:cubicBezTo>
                      <a:pt x="876" y="416"/>
                      <a:pt x="865" y="416"/>
                      <a:pt x="854" y="405"/>
                    </a:cubicBezTo>
                    <a:cubicBezTo>
                      <a:pt x="799" y="383"/>
                      <a:pt x="755" y="329"/>
                      <a:pt x="723" y="273"/>
                    </a:cubicBezTo>
                    <a:cubicBezTo>
                      <a:pt x="701" y="241"/>
                      <a:pt x="679" y="197"/>
                      <a:pt x="668" y="142"/>
                    </a:cubicBezTo>
                    <a:close/>
                  </a:path>
                </a:pathLst>
              </a:custGeom>
              <a:solidFill>
                <a:srgbClr val="E4DE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51"/>
              <p:cNvSpPr/>
              <p:nvPr/>
            </p:nvSpPr>
            <p:spPr>
              <a:xfrm>
                <a:off x="6393944" y="2623983"/>
                <a:ext cx="6050" cy="7952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76" extrusionOk="0">
                    <a:moveTo>
                      <a:pt x="1" y="1"/>
                    </a:moveTo>
                    <a:cubicBezTo>
                      <a:pt x="12" y="56"/>
                      <a:pt x="34" y="100"/>
                      <a:pt x="56" y="132"/>
                    </a:cubicBezTo>
                    <a:cubicBezTo>
                      <a:pt x="88" y="188"/>
                      <a:pt x="132" y="242"/>
                      <a:pt x="187" y="264"/>
                    </a:cubicBezTo>
                    <a:cubicBezTo>
                      <a:pt x="198" y="275"/>
                      <a:pt x="209" y="275"/>
                      <a:pt x="209" y="275"/>
                    </a:cubicBezTo>
                    <a:cubicBezTo>
                      <a:pt x="209" y="176"/>
                      <a:pt x="154" y="78"/>
                      <a:pt x="56" y="23"/>
                    </a:cubicBezTo>
                    <a:cubicBezTo>
                      <a:pt x="34" y="23"/>
                      <a:pt x="23" y="12"/>
                      <a:pt x="1" y="1"/>
                    </a:cubicBezTo>
                    <a:close/>
                  </a:path>
                </a:pathLst>
              </a:custGeom>
              <a:solidFill>
                <a:srgbClr val="E4D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51"/>
              <p:cNvSpPr/>
              <p:nvPr/>
            </p:nvSpPr>
            <p:spPr>
              <a:xfrm>
                <a:off x="6377234" y="2639137"/>
                <a:ext cx="27168" cy="13915"/>
              </a:xfrm>
              <a:custGeom>
                <a:avLst/>
                <a:gdLst/>
                <a:ahLst/>
                <a:cxnLst/>
                <a:rect l="l" t="t" r="r" b="b"/>
                <a:pathLst>
                  <a:path w="943" h="483" extrusionOk="0">
                    <a:moveTo>
                      <a:pt x="833" y="1"/>
                    </a:moveTo>
                    <a:cubicBezTo>
                      <a:pt x="745" y="34"/>
                      <a:pt x="658" y="56"/>
                      <a:pt x="570" y="66"/>
                    </a:cubicBezTo>
                    <a:cubicBezTo>
                      <a:pt x="351" y="99"/>
                      <a:pt x="89" y="154"/>
                      <a:pt x="1" y="340"/>
                    </a:cubicBezTo>
                    <a:cubicBezTo>
                      <a:pt x="33" y="362"/>
                      <a:pt x="67" y="406"/>
                      <a:pt x="77" y="438"/>
                    </a:cubicBezTo>
                    <a:lnTo>
                      <a:pt x="77" y="450"/>
                    </a:lnTo>
                    <a:lnTo>
                      <a:pt x="274" y="482"/>
                    </a:lnTo>
                    <a:lnTo>
                      <a:pt x="329" y="482"/>
                    </a:lnTo>
                    <a:cubicBezTo>
                      <a:pt x="373" y="482"/>
                      <a:pt x="417" y="472"/>
                      <a:pt x="449" y="450"/>
                    </a:cubicBezTo>
                    <a:cubicBezTo>
                      <a:pt x="471" y="428"/>
                      <a:pt x="483" y="395"/>
                      <a:pt x="505" y="373"/>
                    </a:cubicBezTo>
                    <a:cubicBezTo>
                      <a:pt x="526" y="351"/>
                      <a:pt x="559" y="340"/>
                      <a:pt x="592" y="340"/>
                    </a:cubicBezTo>
                    <a:cubicBezTo>
                      <a:pt x="668" y="329"/>
                      <a:pt x="767" y="318"/>
                      <a:pt x="833" y="263"/>
                    </a:cubicBezTo>
                    <a:cubicBezTo>
                      <a:pt x="909" y="219"/>
                      <a:pt x="942" y="110"/>
                      <a:pt x="887" y="44"/>
                    </a:cubicBezTo>
                    <a:cubicBezTo>
                      <a:pt x="865" y="22"/>
                      <a:pt x="855" y="12"/>
                      <a:pt x="833" y="1"/>
                    </a:cubicBezTo>
                    <a:close/>
                  </a:path>
                </a:pathLst>
              </a:custGeom>
              <a:solidFill>
                <a:srgbClr val="E4DE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51"/>
              <p:cNvSpPr/>
              <p:nvPr/>
            </p:nvSpPr>
            <p:spPr>
              <a:xfrm>
                <a:off x="6376629" y="2648933"/>
                <a:ext cx="2852" cy="316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10" extrusionOk="0">
                    <a:moveTo>
                      <a:pt x="22" y="0"/>
                    </a:moveTo>
                    <a:cubicBezTo>
                      <a:pt x="11" y="22"/>
                      <a:pt x="0" y="44"/>
                      <a:pt x="0" y="66"/>
                    </a:cubicBezTo>
                    <a:cubicBezTo>
                      <a:pt x="32" y="77"/>
                      <a:pt x="66" y="98"/>
                      <a:pt x="98" y="110"/>
                    </a:cubicBezTo>
                    <a:lnTo>
                      <a:pt x="98" y="98"/>
                    </a:lnTo>
                    <a:cubicBezTo>
                      <a:pt x="88" y="66"/>
                      <a:pt x="54" y="22"/>
                      <a:pt x="22" y="0"/>
                    </a:cubicBezTo>
                    <a:close/>
                  </a:path>
                </a:pathLst>
              </a:custGeom>
              <a:solidFill>
                <a:srgbClr val="E4D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51"/>
              <p:cNvSpPr/>
              <p:nvPr/>
            </p:nvSpPr>
            <p:spPr>
              <a:xfrm>
                <a:off x="6174124" y="2732510"/>
                <a:ext cx="41659" cy="32815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139" extrusionOk="0">
                    <a:moveTo>
                      <a:pt x="339" y="0"/>
                    </a:moveTo>
                    <a:cubicBezTo>
                      <a:pt x="339" y="34"/>
                      <a:pt x="328" y="66"/>
                      <a:pt x="307" y="99"/>
                    </a:cubicBezTo>
                    <a:cubicBezTo>
                      <a:pt x="273" y="132"/>
                      <a:pt x="241" y="154"/>
                      <a:pt x="208" y="187"/>
                    </a:cubicBezTo>
                    <a:cubicBezTo>
                      <a:pt x="109" y="263"/>
                      <a:pt x="44" y="362"/>
                      <a:pt x="11" y="482"/>
                    </a:cubicBezTo>
                    <a:cubicBezTo>
                      <a:pt x="0" y="559"/>
                      <a:pt x="0" y="647"/>
                      <a:pt x="44" y="701"/>
                    </a:cubicBezTo>
                    <a:cubicBezTo>
                      <a:pt x="66" y="734"/>
                      <a:pt x="109" y="756"/>
                      <a:pt x="153" y="756"/>
                    </a:cubicBezTo>
                    <a:cubicBezTo>
                      <a:pt x="186" y="756"/>
                      <a:pt x="219" y="734"/>
                      <a:pt x="241" y="701"/>
                    </a:cubicBezTo>
                    <a:cubicBezTo>
                      <a:pt x="273" y="844"/>
                      <a:pt x="317" y="997"/>
                      <a:pt x="427" y="1085"/>
                    </a:cubicBezTo>
                    <a:cubicBezTo>
                      <a:pt x="504" y="1128"/>
                      <a:pt x="591" y="1139"/>
                      <a:pt x="679" y="1139"/>
                    </a:cubicBezTo>
                    <a:lnTo>
                      <a:pt x="745" y="1139"/>
                    </a:lnTo>
                    <a:cubicBezTo>
                      <a:pt x="865" y="1128"/>
                      <a:pt x="996" y="1107"/>
                      <a:pt x="1117" y="1073"/>
                    </a:cubicBezTo>
                    <a:cubicBezTo>
                      <a:pt x="1149" y="1063"/>
                      <a:pt x="1182" y="1051"/>
                      <a:pt x="1193" y="1019"/>
                    </a:cubicBezTo>
                    <a:lnTo>
                      <a:pt x="1193" y="986"/>
                    </a:lnTo>
                    <a:cubicBezTo>
                      <a:pt x="1346" y="953"/>
                      <a:pt x="1445" y="767"/>
                      <a:pt x="1390" y="625"/>
                    </a:cubicBezTo>
                    <a:lnTo>
                      <a:pt x="1390" y="613"/>
                    </a:lnTo>
                    <a:cubicBezTo>
                      <a:pt x="1380" y="613"/>
                      <a:pt x="1380" y="625"/>
                      <a:pt x="1380" y="625"/>
                    </a:cubicBezTo>
                    <a:cubicBezTo>
                      <a:pt x="1281" y="679"/>
                      <a:pt x="1248" y="800"/>
                      <a:pt x="1292" y="898"/>
                    </a:cubicBezTo>
                    <a:lnTo>
                      <a:pt x="1281" y="898"/>
                    </a:lnTo>
                    <a:cubicBezTo>
                      <a:pt x="1182" y="898"/>
                      <a:pt x="1083" y="953"/>
                      <a:pt x="1040" y="1051"/>
                    </a:cubicBezTo>
                    <a:cubicBezTo>
                      <a:pt x="996" y="942"/>
                      <a:pt x="930" y="844"/>
                      <a:pt x="843" y="756"/>
                    </a:cubicBezTo>
                    <a:cubicBezTo>
                      <a:pt x="886" y="669"/>
                      <a:pt x="799" y="548"/>
                      <a:pt x="701" y="548"/>
                    </a:cubicBezTo>
                    <a:lnTo>
                      <a:pt x="679" y="548"/>
                    </a:lnTo>
                    <a:cubicBezTo>
                      <a:pt x="745" y="428"/>
                      <a:pt x="624" y="253"/>
                      <a:pt x="492" y="253"/>
                    </a:cubicBezTo>
                    <a:cubicBezTo>
                      <a:pt x="470" y="253"/>
                      <a:pt x="448" y="263"/>
                      <a:pt x="427" y="274"/>
                    </a:cubicBezTo>
                    <a:cubicBezTo>
                      <a:pt x="470" y="175"/>
                      <a:pt x="427" y="56"/>
                      <a:pt x="339" y="0"/>
                    </a:cubicBezTo>
                    <a:close/>
                  </a:path>
                </a:pathLst>
              </a:custGeom>
              <a:solidFill>
                <a:srgbClr val="CDC07A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51"/>
              <p:cNvSpPr/>
              <p:nvPr/>
            </p:nvSpPr>
            <p:spPr>
              <a:xfrm>
                <a:off x="6235921" y="2669417"/>
                <a:ext cx="23394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538" extrusionOk="0">
                    <a:moveTo>
                      <a:pt x="264" y="1"/>
                    </a:moveTo>
                    <a:cubicBezTo>
                      <a:pt x="154" y="1"/>
                      <a:pt x="55" y="88"/>
                      <a:pt x="23" y="187"/>
                    </a:cubicBezTo>
                    <a:cubicBezTo>
                      <a:pt x="1" y="253"/>
                      <a:pt x="1" y="319"/>
                      <a:pt x="23" y="384"/>
                    </a:cubicBezTo>
                    <a:cubicBezTo>
                      <a:pt x="187" y="329"/>
                      <a:pt x="307" y="198"/>
                      <a:pt x="461" y="121"/>
                    </a:cubicBezTo>
                    <a:cubicBezTo>
                      <a:pt x="427" y="66"/>
                      <a:pt x="362" y="12"/>
                      <a:pt x="286" y="12"/>
                    </a:cubicBezTo>
                    <a:cubicBezTo>
                      <a:pt x="274" y="1"/>
                      <a:pt x="274" y="1"/>
                      <a:pt x="264" y="1"/>
                    </a:cubicBezTo>
                    <a:close/>
                    <a:moveTo>
                      <a:pt x="625" y="220"/>
                    </a:moveTo>
                    <a:cubicBezTo>
                      <a:pt x="625" y="340"/>
                      <a:pt x="680" y="460"/>
                      <a:pt x="767" y="538"/>
                    </a:cubicBezTo>
                    <a:cubicBezTo>
                      <a:pt x="811" y="472"/>
                      <a:pt x="811" y="373"/>
                      <a:pt x="767" y="307"/>
                    </a:cubicBezTo>
                    <a:cubicBezTo>
                      <a:pt x="734" y="263"/>
                      <a:pt x="680" y="231"/>
                      <a:pt x="625" y="220"/>
                    </a:cubicBezTo>
                    <a:close/>
                  </a:path>
                </a:pathLst>
              </a:custGeom>
              <a:solidFill>
                <a:srgbClr val="E4DE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51"/>
              <p:cNvSpPr/>
              <p:nvPr/>
            </p:nvSpPr>
            <p:spPr>
              <a:xfrm>
                <a:off x="6263377" y="2630926"/>
                <a:ext cx="29357" cy="3094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74" extrusionOk="0">
                    <a:moveTo>
                      <a:pt x="603" y="1"/>
                    </a:moveTo>
                    <a:cubicBezTo>
                      <a:pt x="569" y="23"/>
                      <a:pt x="537" y="34"/>
                      <a:pt x="515" y="67"/>
                    </a:cubicBezTo>
                    <a:cubicBezTo>
                      <a:pt x="613" y="220"/>
                      <a:pt x="712" y="363"/>
                      <a:pt x="766" y="538"/>
                    </a:cubicBezTo>
                    <a:cubicBezTo>
                      <a:pt x="810" y="658"/>
                      <a:pt x="810" y="822"/>
                      <a:pt x="690" y="888"/>
                    </a:cubicBezTo>
                    <a:cubicBezTo>
                      <a:pt x="668" y="899"/>
                      <a:pt x="646" y="899"/>
                      <a:pt x="625" y="899"/>
                    </a:cubicBezTo>
                    <a:cubicBezTo>
                      <a:pt x="569" y="899"/>
                      <a:pt x="504" y="877"/>
                      <a:pt x="471" y="844"/>
                    </a:cubicBezTo>
                    <a:cubicBezTo>
                      <a:pt x="406" y="789"/>
                      <a:pt x="362" y="713"/>
                      <a:pt x="318" y="647"/>
                    </a:cubicBezTo>
                    <a:cubicBezTo>
                      <a:pt x="230" y="526"/>
                      <a:pt x="131" y="406"/>
                      <a:pt x="33" y="297"/>
                    </a:cubicBezTo>
                    <a:lnTo>
                      <a:pt x="33" y="297"/>
                    </a:lnTo>
                    <a:cubicBezTo>
                      <a:pt x="22" y="384"/>
                      <a:pt x="33" y="483"/>
                      <a:pt x="88" y="548"/>
                    </a:cubicBezTo>
                    <a:cubicBezTo>
                      <a:pt x="0" y="680"/>
                      <a:pt x="99" y="866"/>
                      <a:pt x="230" y="964"/>
                    </a:cubicBezTo>
                    <a:cubicBezTo>
                      <a:pt x="328" y="1041"/>
                      <a:pt x="460" y="1074"/>
                      <a:pt x="581" y="1074"/>
                    </a:cubicBezTo>
                    <a:cubicBezTo>
                      <a:pt x="679" y="1074"/>
                      <a:pt x="788" y="1041"/>
                      <a:pt x="865" y="976"/>
                    </a:cubicBezTo>
                    <a:cubicBezTo>
                      <a:pt x="931" y="921"/>
                      <a:pt x="985" y="844"/>
                      <a:pt x="1019" y="767"/>
                    </a:cubicBezTo>
                    <a:cubicBezTo>
                      <a:pt x="931" y="658"/>
                      <a:pt x="865" y="538"/>
                      <a:pt x="800" y="417"/>
                    </a:cubicBezTo>
                    <a:cubicBezTo>
                      <a:pt x="734" y="297"/>
                      <a:pt x="679" y="176"/>
                      <a:pt x="625" y="56"/>
                    </a:cubicBezTo>
                    <a:cubicBezTo>
                      <a:pt x="625" y="34"/>
                      <a:pt x="613" y="23"/>
                      <a:pt x="603" y="1"/>
                    </a:cubicBezTo>
                    <a:close/>
                  </a:path>
                </a:pathLst>
              </a:custGeom>
              <a:solidFill>
                <a:srgbClr val="C5B6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51"/>
              <p:cNvSpPr/>
              <p:nvPr/>
            </p:nvSpPr>
            <p:spPr>
              <a:xfrm>
                <a:off x="6299649" y="2601915"/>
                <a:ext cx="25554" cy="21809"/>
              </a:xfrm>
              <a:custGeom>
                <a:avLst/>
                <a:gdLst/>
                <a:ahLst/>
                <a:cxnLst/>
                <a:rect l="l" t="t" r="r" b="b"/>
                <a:pathLst>
                  <a:path w="887" h="757" extrusionOk="0">
                    <a:moveTo>
                      <a:pt x="657" y="1"/>
                    </a:moveTo>
                    <a:lnTo>
                      <a:pt x="657" y="1"/>
                    </a:lnTo>
                    <a:cubicBezTo>
                      <a:pt x="679" y="231"/>
                      <a:pt x="734" y="460"/>
                      <a:pt x="789" y="679"/>
                    </a:cubicBezTo>
                    <a:cubicBezTo>
                      <a:pt x="887" y="581"/>
                      <a:pt x="865" y="406"/>
                      <a:pt x="833" y="263"/>
                    </a:cubicBezTo>
                    <a:cubicBezTo>
                      <a:pt x="811" y="154"/>
                      <a:pt x="767" y="22"/>
                      <a:pt x="657" y="1"/>
                    </a:cubicBezTo>
                    <a:close/>
                    <a:moveTo>
                      <a:pt x="55" y="209"/>
                    </a:moveTo>
                    <a:cubicBezTo>
                      <a:pt x="44" y="220"/>
                      <a:pt x="44" y="231"/>
                      <a:pt x="33" y="241"/>
                    </a:cubicBezTo>
                    <a:cubicBezTo>
                      <a:pt x="1" y="319"/>
                      <a:pt x="1" y="417"/>
                      <a:pt x="33" y="494"/>
                    </a:cubicBezTo>
                    <a:cubicBezTo>
                      <a:pt x="55" y="559"/>
                      <a:pt x="99" y="614"/>
                      <a:pt x="154" y="647"/>
                    </a:cubicBezTo>
                    <a:cubicBezTo>
                      <a:pt x="142" y="679"/>
                      <a:pt x="164" y="723"/>
                      <a:pt x="186" y="756"/>
                    </a:cubicBezTo>
                    <a:cubicBezTo>
                      <a:pt x="154" y="657"/>
                      <a:pt x="132" y="559"/>
                      <a:pt x="110" y="460"/>
                    </a:cubicBezTo>
                    <a:cubicBezTo>
                      <a:pt x="88" y="373"/>
                      <a:pt x="66" y="297"/>
                      <a:pt x="55" y="209"/>
                    </a:cubicBezTo>
                    <a:close/>
                  </a:path>
                </a:pathLst>
              </a:custGeom>
              <a:solidFill>
                <a:srgbClr val="C5B6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51"/>
              <p:cNvSpPr/>
              <p:nvPr/>
            </p:nvSpPr>
            <p:spPr>
              <a:xfrm>
                <a:off x="6330879" y="2576677"/>
                <a:ext cx="23682" cy="31576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096" extrusionOk="0">
                    <a:moveTo>
                      <a:pt x="362" y="1"/>
                    </a:moveTo>
                    <a:cubicBezTo>
                      <a:pt x="274" y="1"/>
                      <a:pt x="175" y="66"/>
                      <a:pt x="131" y="154"/>
                    </a:cubicBezTo>
                    <a:cubicBezTo>
                      <a:pt x="77" y="253"/>
                      <a:pt x="66" y="373"/>
                      <a:pt x="77" y="482"/>
                    </a:cubicBezTo>
                    <a:lnTo>
                      <a:pt x="77" y="548"/>
                    </a:lnTo>
                    <a:cubicBezTo>
                      <a:pt x="77" y="559"/>
                      <a:pt x="88" y="559"/>
                      <a:pt x="88" y="559"/>
                    </a:cubicBezTo>
                    <a:lnTo>
                      <a:pt x="77" y="570"/>
                    </a:lnTo>
                    <a:lnTo>
                      <a:pt x="88" y="570"/>
                    </a:lnTo>
                    <a:lnTo>
                      <a:pt x="88" y="581"/>
                    </a:lnTo>
                    <a:cubicBezTo>
                      <a:pt x="88" y="581"/>
                      <a:pt x="88" y="592"/>
                      <a:pt x="99" y="603"/>
                    </a:cubicBezTo>
                    <a:cubicBezTo>
                      <a:pt x="109" y="625"/>
                      <a:pt x="142" y="647"/>
                      <a:pt x="174" y="647"/>
                    </a:cubicBezTo>
                    <a:lnTo>
                      <a:pt x="174" y="647"/>
                    </a:lnTo>
                    <a:lnTo>
                      <a:pt x="44" y="713"/>
                    </a:lnTo>
                    <a:cubicBezTo>
                      <a:pt x="0" y="833"/>
                      <a:pt x="99" y="942"/>
                      <a:pt x="187" y="1008"/>
                    </a:cubicBezTo>
                    <a:cubicBezTo>
                      <a:pt x="263" y="1052"/>
                      <a:pt x="362" y="1096"/>
                      <a:pt x="449" y="1096"/>
                    </a:cubicBezTo>
                    <a:cubicBezTo>
                      <a:pt x="493" y="1096"/>
                      <a:pt x="547" y="1085"/>
                      <a:pt x="581" y="1052"/>
                    </a:cubicBezTo>
                    <a:cubicBezTo>
                      <a:pt x="613" y="1030"/>
                      <a:pt x="646" y="997"/>
                      <a:pt x="668" y="964"/>
                    </a:cubicBezTo>
                    <a:cubicBezTo>
                      <a:pt x="657" y="954"/>
                      <a:pt x="646" y="932"/>
                      <a:pt x="635" y="920"/>
                    </a:cubicBezTo>
                    <a:cubicBezTo>
                      <a:pt x="581" y="844"/>
                      <a:pt x="591" y="723"/>
                      <a:pt x="668" y="679"/>
                    </a:cubicBezTo>
                    <a:cubicBezTo>
                      <a:pt x="690" y="669"/>
                      <a:pt x="701" y="658"/>
                      <a:pt x="723" y="658"/>
                    </a:cubicBezTo>
                    <a:cubicBezTo>
                      <a:pt x="745" y="658"/>
                      <a:pt x="766" y="669"/>
                      <a:pt x="778" y="669"/>
                    </a:cubicBezTo>
                    <a:cubicBezTo>
                      <a:pt x="810" y="559"/>
                      <a:pt x="822" y="439"/>
                      <a:pt x="788" y="329"/>
                    </a:cubicBezTo>
                    <a:cubicBezTo>
                      <a:pt x="766" y="263"/>
                      <a:pt x="712" y="198"/>
                      <a:pt x="646" y="176"/>
                    </a:cubicBezTo>
                    <a:lnTo>
                      <a:pt x="625" y="176"/>
                    </a:lnTo>
                    <a:cubicBezTo>
                      <a:pt x="591" y="176"/>
                      <a:pt x="569" y="176"/>
                      <a:pt x="547" y="198"/>
                    </a:cubicBezTo>
                    <a:cubicBezTo>
                      <a:pt x="547" y="122"/>
                      <a:pt x="504" y="34"/>
                      <a:pt x="416" y="12"/>
                    </a:cubicBezTo>
                    <a:cubicBezTo>
                      <a:pt x="406" y="1"/>
                      <a:pt x="384" y="1"/>
                      <a:pt x="362" y="1"/>
                    </a:cubicBezTo>
                    <a:close/>
                  </a:path>
                </a:pathLst>
              </a:custGeom>
              <a:solidFill>
                <a:srgbClr val="F4E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51"/>
              <p:cNvSpPr/>
              <p:nvPr/>
            </p:nvSpPr>
            <p:spPr>
              <a:xfrm>
                <a:off x="6428343" y="2707273"/>
                <a:ext cx="28090" cy="35350"/>
              </a:xfrm>
              <a:custGeom>
                <a:avLst/>
                <a:gdLst/>
                <a:ahLst/>
                <a:cxnLst/>
                <a:rect l="l" t="t" r="r" b="b"/>
                <a:pathLst>
                  <a:path w="975" h="1227" extrusionOk="0">
                    <a:moveTo>
                      <a:pt x="515" y="0"/>
                    </a:moveTo>
                    <a:lnTo>
                      <a:pt x="515" y="0"/>
                    </a:lnTo>
                    <a:cubicBezTo>
                      <a:pt x="537" y="56"/>
                      <a:pt x="570" y="99"/>
                      <a:pt x="614" y="143"/>
                    </a:cubicBezTo>
                    <a:cubicBezTo>
                      <a:pt x="614" y="78"/>
                      <a:pt x="570" y="34"/>
                      <a:pt x="515" y="0"/>
                    </a:cubicBezTo>
                    <a:close/>
                    <a:moveTo>
                      <a:pt x="132" y="811"/>
                    </a:moveTo>
                    <a:cubicBezTo>
                      <a:pt x="88" y="822"/>
                      <a:pt x="44" y="833"/>
                      <a:pt x="1" y="833"/>
                    </a:cubicBezTo>
                    <a:cubicBezTo>
                      <a:pt x="1" y="876"/>
                      <a:pt x="1" y="920"/>
                      <a:pt x="11" y="953"/>
                    </a:cubicBezTo>
                    <a:cubicBezTo>
                      <a:pt x="66" y="1095"/>
                      <a:pt x="230" y="1139"/>
                      <a:pt x="373" y="1172"/>
                    </a:cubicBezTo>
                    <a:cubicBezTo>
                      <a:pt x="493" y="1205"/>
                      <a:pt x="624" y="1227"/>
                      <a:pt x="756" y="1227"/>
                    </a:cubicBezTo>
                    <a:cubicBezTo>
                      <a:pt x="833" y="1227"/>
                      <a:pt x="898" y="1216"/>
                      <a:pt x="975" y="1194"/>
                    </a:cubicBezTo>
                    <a:lnTo>
                      <a:pt x="942" y="1161"/>
                    </a:lnTo>
                    <a:cubicBezTo>
                      <a:pt x="920" y="1139"/>
                      <a:pt x="876" y="1129"/>
                      <a:pt x="843" y="1129"/>
                    </a:cubicBezTo>
                    <a:cubicBezTo>
                      <a:pt x="811" y="1129"/>
                      <a:pt x="778" y="1139"/>
                      <a:pt x="745" y="1139"/>
                    </a:cubicBezTo>
                    <a:cubicBezTo>
                      <a:pt x="712" y="1150"/>
                      <a:pt x="679" y="1150"/>
                      <a:pt x="646" y="1150"/>
                    </a:cubicBezTo>
                    <a:cubicBezTo>
                      <a:pt x="602" y="1150"/>
                      <a:pt x="570" y="1150"/>
                      <a:pt x="537" y="1117"/>
                    </a:cubicBezTo>
                    <a:cubicBezTo>
                      <a:pt x="493" y="1073"/>
                      <a:pt x="493" y="1008"/>
                      <a:pt x="460" y="953"/>
                    </a:cubicBezTo>
                    <a:cubicBezTo>
                      <a:pt x="405" y="854"/>
                      <a:pt x="296" y="811"/>
                      <a:pt x="176" y="811"/>
                    </a:cubicBezTo>
                    <a:close/>
                  </a:path>
                </a:pathLst>
              </a:custGeom>
              <a:solidFill>
                <a:srgbClr val="DDC9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51"/>
              <p:cNvSpPr/>
              <p:nvPr/>
            </p:nvSpPr>
            <p:spPr>
              <a:xfrm>
                <a:off x="6475649" y="2742594"/>
                <a:ext cx="22760" cy="24633"/>
              </a:xfrm>
              <a:custGeom>
                <a:avLst/>
                <a:gdLst/>
                <a:ahLst/>
                <a:cxnLst/>
                <a:rect l="l" t="t" r="r" b="b"/>
                <a:pathLst>
                  <a:path w="790" h="855" extrusionOk="0">
                    <a:moveTo>
                      <a:pt x="548" y="1"/>
                    </a:moveTo>
                    <a:cubicBezTo>
                      <a:pt x="461" y="12"/>
                      <a:pt x="373" y="88"/>
                      <a:pt x="351" y="176"/>
                    </a:cubicBezTo>
                    <a:cubicBezTo>
                      <a:pt x="318" y="307"/>
                      <a:pt x="373" y="450"/>
                      <a:pt x="340" y="592"/>
                    </a:cubicBezTo>
                    <a:cubicBezTo>
                      <a:pt x="274" y="559"/>
                      <a:pt x="220" y="526"/>
                      <a:pt x="154" y="494"/>
                    </a:cubicBezTo>
                    <a:lnTo>
                      <a:pt x="154" y="494"/>
                    </a:lnTo>
                    <a:cubicBezTo>
                      <a:pt x="187" y="603"/>
                      <a:pt x="110" y="713"/>
                      <a:pt x="1" y="778"/>
                    </a:cubicBezTo>
                    <a:cubicBezTo>
                      <a:pt x="45" y="811"/>
                      <a:pt x="110" y="844"/>
                      <a:pt x="165" y="855"/>
                    </a:cubicBezTo>
                    <a:lnTo>
                      <a:pt x="220" y="855"/>
                    </a:lnTo>
                    <a:cubicBezTo>
                      <a:pt x="340" y="855"/>
                      <a:pt x="461" y="811"/>
                      <a:pt x="559" y="745"/>
                    </a:cubicBezTo>
                    <a:cubicBezTo>
                      <a:pt x="581" y="735"/>
                      <a:pt x="603" y="723"/>
                      <a:pt x="603" y="713"/>
                    </a:cubicBezTo>
                    <a:cubicBezTo>
                      <a:pt x="614" y="679"/>
                      <a:pt x="603" y="658"/>
                      <a:pt x="603" y="636"/>
                    </a:cubicBezTo>
                    <a:cubicBezTo>
                      <a:pt x="603" y="559"/>
                      <a:pt x="690" y="526"/>
                      <a:pt x="734" y="461"/>
                    </a:cubicBezTo>
                    <a:cubicBezTo>
                      <a:pt x="789" y="384"/>
                      <a:pt x="734" y="253"/>
                      <a:pt x="636" y="242"/>
                    </a:cubicBezTo>
                    <a:cubicBezTo>
                      <a:pt x="603" y="242"/>
                      <a:pt x="559" y="242"/>
                      <a:pt x="548" y="209"/>
                    </a:cubicBezTo>
                    <a:cubicBezTo>
                      <a:pt x="548" y="198"/>
                      <a:pt x="548" y="176"/>
                      <a:pt x="559" y="165"/>
                    </a:cubicBezTo>
                    <a:cubicBezTo>
                      <a:pt x="570" y="110"/>
                      <a:pt x="570" y="56"/>
                      <a:pt x="548" y="1"/>
                    </a:cubicBezTo>
                    <a:close/>
                  </a:path>
                </a:pathLst>
              </a:custGeom>
              <a:solidFill>
                <a:srgbClr val="CDC07A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51"/>
              <p:cNvSpPr/>
              <p:nvPr/>
            </p:nvSpPr>
            <p:spPr>
              <a:xfrm>
                <a:off x="6125521" y="2728708"/>
                <a:ext cx="25583" cy="21492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46" extrusionOk="0">
                    <a:moveTo>
                      <a:pt x="351" y="1"/>
                    </a:moveTo>
                    <a:cubicBezTo>
                      <a:pt x="329" y="1"/>
                      <a:pt x="307" y="12"/>
                      <a:pt x="296" y="12"/>
                    </a:cubicBezTo>
                    <a:cubicBezTo>
                      <a:pt x="176" y="56"/>
                      <a:pt x="132" y="209"/>
                      <a:pt x="209" y="307"/>
                    </a:cubicBezTo>
                    <a:cubicBezTo>
                      <a:pt x="187" y="307"/>
                      <a:pt x="176" y="297"/>
                      <a:pt x="154" y="297"/>
                    </a:cubicBezTo>
                    <a:cubicBezTo>
                      <a:pt x="89" y="297"/>
                      <a:pt x="23" y="341"/>
                      <a:pt x="11" y="406"/>
                    </a:cubicBezTo>
                    <a:cubicBezTo>
                      <a:pt x="1" y="428"/>
                      <a:pt x="1" y="461"/>
                      <a:pt x="1" y="483"/>
                    </a:cubicBezTo>
                    <a:lnTo>
                      <a:pt x="11" y="483"/>
                    </a:lnTo>
                    <a:cubicBezTo>
                      <a:pt x="23" y="472"/>
                      <a:pt x="33" y="472"/>
                      <a:pt x="45" y="472"/>
                    </a:cubicBezTo>
                    <a:cubicBezTo>
                      <a:pt x="132" y="472"/>
                      <a:pt x="209" y="560"/>
                      <a:pt x="209" y="647"/>
                    </a:cubicBezTo>
                    <a:cubicBezTo>
                      <a:pt x="230" y="560"/>
                      <a:pt x="318" y="505"/>
                      <a:pt x="406" y="505"/>
                    </a:cubicBezTo>
                    <a:lnTo>
                      <a:pt x="439" y="505"/>
                    </a:lnTo>
                    <a:cubicBezTo>
                      <a:pt x="548" y="526"/>
                      <a:pt x="625" y="614"/>
                      <a:pt x="680" y="702"/>
                    </a:cubicBezTo>
                    <a:cubicBezTo>
                      <a:pt x="680" y="724"/>
                      <a:pt x="690" y="735"/>
                      <a:pt x="702" y="745"/>
                    </a:cubicBezTo>
                    <a:cubicBezTo>
                      <a:pt x="811" y="516"/>
                      <a:pt x="887" y="166"/>
                      <a:pt x="646" y="166"/>
                    </a:cubicBezTo>
                    <a:cubicBezTo>
                      <a:pt x="614" y="166"/>
                      <a:pt x="581" y="176"/>
                      <a:pt x="548" y="188"/>
                    </a:cubicBezTo>
                    <a:cubicBezTo>
                      <a:pt x="548" y="89"/>
                      <a:pt x="449" y="1"/>
                      <a:pt x="351" y="1"/>
                    </a:cubicBezTo>
                    <a:close/>
                  </a:path>
                </a:pathLst>
              </a:custGeom>
              <a:solidFill>
                <a:srgbClr val="F4F2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51"/>
              <p:cNvSpPr/>
              <p:nvPr/>
            </p:nvSpPr>
            <p:spPr>
              <a:xfrm>
                <a:off x="6471558" y="2706005"/>
                <a:ext cx="27139" cy="27485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54" extrusionOk="0">
                    <a:moveTo>
                      <a:pt x="526" y="1"/>
                    </a:moveTo>
                    <a:cubicBezTo>
                      <a:pt x="504" y="1"/>
                      <a:pt x="482" y="12"/>
                      <a:pt x="460" y="12"/>
                    </a:cubicBezTo>
                    <a:cubicBezTo>
                      <a:pt x="394" y="34"/>
                      <a:pt x="350" y="78"/>
                      <a:pt x="318" y="122"/>
                    </a:cubicBezTo>
                    <a:cubicBezTo>
                      <a:pt x="285" y="78"/>
                      <a:pt x="230" y="66"/>
                      <a:pt x="175" y="66"/>
                    </a:cubicBezTo>
                    <a:cubicBezTo>
                      <a:pt x="153" y="66"/>
                      <a:pt x="121" y="66"/>
                      <a:pt x="99" y="78"/>
                    </a:cubicBezTo>
                    <a:cubicBezTo>
                      <a:pt x="55" y="100"/>
                      <a:pt x="22" y="132"/>
                      <a:pt x="0" y="165"/>
                    </a:cubicBezTo>
                    <a:cubicBezTo>
                      <a:pt x="132" y="472"/>
                      <a:pt x="428" y="713"/>
                      <a:pt x="767" y="767"/>
                    </a:cubicBezTo>
                    <a:lnTo>
                      <a:pt x="756" y="767"/>
                    </a:lnTo>
                    <a:cubicBezTo>
                      <a:pt x="668" y="767"/>
                      <a:pt x="591" y="855"/>
                      <a:pt x="581" y="954"/>
                    </a:cubicBezTo>
                    <a:cubicBezTo>
                      <a:pt x="647" y="932"/>
                      <a:pt x="723" y="898"/>
                      <a:pt x="788" y="866"/>
                    </a:cubicBezTo>
                    <a:cubicBezTo>
                      <a:pt x="854" y="833"/>
                      <a:pt x="931" y="778"/>
                      <a:pt x="931" y="701"/>
                    </a:cubicBezTo>
                    <a:cubicBezTo>
                      <a:pt x="942" y="625"/>
                      <a:pt x="865" y="581"/>
                      <a:pt x="832" y="516"/>
                    </a:cubicBezTo>
                    <a:cubicBezTo>
                      <a:pt x="778" y="406"/>
                      <a:pt x="810" y="285"/>
                      <a:pt x="778" y="176"/>
                    </a:cubicBezTo>
                    <a:cubicBezTo>
                      <a:pt x="734" y="78"/>
                      <a:pt x="625" y="1"/>
                      <a:pt x="526" y="1"/>
                    </a:cubicBezTo>
                    <a:close/>
                  </a:path>
                </a:pathLst>
              </a:custGeom>
              <a:solidFill>
                <a:srgbClr val="C5B6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51"/>
              <p:cNvSpPr/>
              <p:nvPr/>
            </p:nvSpPr>
            <p:spPr>
              <a:xfrm>
                <a:off x="6516675" y="2743862"/>
                <a:ext cx="27456" cy="2748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954" extrusionOk="0">
                    <a:moveTo>
                      <a:pt x="263" y="0"/>
                    </a:moveTo>
                    <a:cubicBezTo>
                      <a:pt x="142" y="34"/>
                      <a:pt x="66" y="143"/>
                      <a:pt x="44" y="263"/>
                    </a:cubicBezTo>
                    <a:cubicBezTo>
                      <a:pt x="0" y="428"/>
                      <a:pt x="55" y="635"/>
                      <a:pt x="219" y="669"/>
                    </a:cubicBezTo>
                    <a:lnTo>
                      <a:pt x="88" y="723"/>
                    </a:lnTo>
                    <a:cubicBezTo>
                      <a:pt x="55" y="767"/>
                      <a:pt x="76" y="833"/>
                      <a:pt x="120" y="876"/>
                    </a:cubicBezTo>
                    <a:cubicBezTo>
                      <a:pt x="164" y="910"/>
                      <a:pt x="219" y="932"/>
                      <a:pt x="273" y="942"/>
                    </a:cubicBezTo>
                    <a:cubicBezTo>
                      <a:pt x="339" y="953"/>
                      <a:pt x="394" y="953"/>
                      <a:pt x="460" y="953"/>
                    </a:cubicBezTo>
                    <a:cubicBezTo>
                      <a:pt x="602" y="953"/>
                      <a:pt x="745" y="932"/>
                      <a:pt x="865" y="876"/>
                    </a:cubicBezTo>
                    <a:cubicBezTo>
                      <a:pt x="887" y="876"/>
                      <a:pt x="898" y="866"/>
                      <a:pt x="909" y="854"/>
                    </a:cubicBezTo>
                    <a:cubicBezTo>
                      <a:pt x="930" y="822"/>
                      <a:pt x="909" y="778"/>
                      <a:pt x="887" y="734"/>
                    </a:cubicBezTo>
                    <a:cubicBezTo>
                      <a:pt x="777" y="548"/>
                      <a:pt x="952" y="285"/>
                      <a:pt x="821" y="110"/>
                    </a:cubicBezTo>
                    <a:cubicBezTo>
                      <a:pt x="789" y="56"/>
                      <a:pt x="723" y="34"/>
                      <a:pt x="657" y="34"/>
                    </a:cubicBezTo>
                    <a:lnTo>
                      <a:pt x="602" y="34"/>
                    </a:lnTo>
                    <a:cubicBezTo>
                      <a:pt x="536" y="56"/>
                      <a:pt x="492" y="99"/>
                      <a:pt x="460" y="165"/>
                    </a:cubicBezTo>
                    <a:cubicBezTo>
                      <a:pt x="460" y="78"/>
                      <a:pt x="372" y="0"/>
                      <a:pt x="285" y="0"/>
                    </a:cubicBezTo>
                    <a:close/>
                  </a:path>
                </a:pathLst>
              </a:custGeom>
              <a:solidFill>
                <a:srgbClr val="E4DE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51"/>
              <p:cNvSpPr/>
              <p:nvPr/>
            </p:nvSpPr>
            <p:spPr>
              <a:xfrm>
                <a:off x="6251997" y="2753945"/>
                <a:ext cx="34745" cy="27168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43" extrusionOk="0">
                    <a:moveTo>
                      <a:pt x="745" y="1"/>
                    </a:moveTo>
                    <a:cubicBezTo>
                      <a:pt x="680" y="1"/>
                      <a:pt x="625" y="23"/>
                      <a:pt x="592" y="78"/>
                    </a:cubicBezTo>
                    <a:cubicBezTo>
                      <a:pt x="592" y="67"/>
                      <a:pt x="582" y="67"/>
                      <a:pt x="582" y="56"/>
                    </a:cubicBezTo>
                    <a:cubicBezTo>
                      <a:pt x="582" y="67"/>
                      <a:pt x="570" y="78"/>
                      <a:pt x="570" y="88"/>
                    </a:cubicBezTo>
                    <a:cubicBezTo>
                      <a:pt x="516" y="198"/>
                      <a:pt x="570" y="341"/>
                      <a:pt x="680" y="406"/>
                    </a:cubicBezTo>
                    <a:cubicBezTo>
                      <a:pt x="658" y="395"/>
                      <a:pt x="625" y="384"/>
                      <a:pt x="603" y="384"/>
                    </a:cubicBezTo>
                    <a:cubicBezTo>
                      <a:pt x="526" y="384"/>
                      <a:pt x="461" y="428"/>
                      <a:pt x="417" y="483"/>
                    </a:cubicBezTo>
                    <a:cubicBezTo>
                      <a:pt x="363" y="570"/>
                      <a:pt x="363" y="680"/>
                      <a:pt x="395" y="779"/>
                    </a:cubicBezTo>
                    <a:cubicBezTo>
                      <a:pt x="319" y="691"/>
                      <a:pt x="198" y="636"/>
                      <a:pt x="78" y="636"/>
                    </a:cubicBezTo>
                    <a:cubicBezTo>
                      <a:pt x="45" y="636"/>
                      <a:pt x="23" y="636"/>
                      <a:pt x="1" y="647"/>
                    </a:cubicBezTo>
                    <a:cubicBezTo>
                      <a:pt x="34" y="757"/>
                      <a:pt x="144" y="844"/>
                      <a:pt x="264" y="888"/>
                    </a:cubicBezTo>
                    <a:cubicBezTo>
                      <a:pt x="363" y="932"/>
                      <a:pt x="472" y="942"/>
                      <a:pt x="582" y="942"/>
                    </a:cubicBezTo>
                    <a:cubicBezTo>
                      <a:pt x="801" y="942"/>
                      <a:pt x="1020" y="866"/>
                      <a:pt x="1151" y="680"/>
                    </a:cubicBezTo>
                    <a:cubicBezTo>
                      <a:pt x="1173" y="647"/>
                      <a:pt x="1195" y="603"/>
                      <a:pt x="1205" y="560"/>
                    </a:cubicBezTo>
                    <a:lnTo>
                      <a:pt x="1183" y="560"/>
                    </a:lnTo>
                    <a:cubicBezTo>
                      <a:pt x="1140" y="560"/>
                      <a:pt x="1096" y="526"/>
                      <a:pt x="1074" y="483"/>
                    </a:cubicBezTo>
                    <a:cubicBezTo>
                      <a:pt x="1041" y="439"/>
                      <a:pt x="1030" y="384"/>
                      <a:pt x="1030" y="329"/>
                    </a:cubicBezTo>
                    <a:cubicBezTo>
                      <a:pt x="1008" y="231"/>
                      <a:pt x="964" y="122"/>
                      <a:pt x="877" y="45"/>
                    </a:cubicBezTo>
                    <a:cubicBezTo>
                      <a:pt x="844" y="23"/>
                      <a:pt x="789" y="1"/>
                      <a:pt x="745" y="1"/>
                    </a:cubicBezTo>
                    <a:close/>
                  </a:path>
                </a:pathLst>
              </a:custGeom>
              <a:solidFill>
                <a:srgbClr val="E4DE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51"/>
              <p:cNvSpPr/>
              <p:nvPr/>
            </p:nvSpPr>
            <p:spPr>
              <a:xfrm>
                <a:off x="6216388" y="2735996"/>
                <a:ext cx="27139" cy="24921"/>
              </a:xfrm>
              <a:custGeom>
                <a:avLst/>
                <a:gdLst/>
                <a:ahLst/>
                <a:cxnLst/>
                <a:rect l="l" t="t" r="r" b="b"/>
                <a:pathLst>
                  <a:path w="942" h="865" extrusionOk="0">
                    <a:moveTo>
                      <a:pt x="558" y="0"/>
                    </a:moveTo>
                    <a:cubicBezTo>
                      <a:pt x="438" y="0"/>
                      <a:pt x="317" y="88"/>
                      <a:pt x="285" y="208"/>
                    </a:cubicBezTo>
                    <a:cubicBezTo>
                      <a:pt x="273" y="197"/>
                      <a:pt x="251" y="186"/>
                      <a:pt x="230" y="186"/>
                    </a:cubicBezTo>
                    <a:cubicBezTo>
                      <a:pt x="164" y="186"/>
                      <a:pt x="98" y="252"/>
                      <a:pt x="98" y="317"/>
                    </a:cubicBezTo>
                    <a:cubicBezTo>
                      <a:pt x="88" y="405"/>
                      <a:pt x="132" y="482"/>
                      <a:pt x="186" y="558"/>
                    </a:cubicBezTo>
                    <a:cubicBezTo>
                      <a:pt x="142" y="504"/>
                      <a:pt x="76" y="471"/>
                      <a:pt x="11" y="471"/>
                    </a:cubicBezTo>
                    <a:lnTo>
                      <a:pt x="0" y="471"/>
                    </a:lnTo>
                    <a:cubicBezTo>
                      <a:pt x="33" y="635"/>
                      <a:pt x="142" y="777"/>
                      <a:pt x="295" y="832"/>
                    </a:cubicBezTo>
                    <a:cubicBezTo>
                      <a:pt x="350" y="854"/>
                      <a:pt x="405" y="865"/>
                      <a:pt x="470" y="865"/>
                    </a:cubicBezTo>
                    <a:cubicBezTo>
                      <a:pt x="613" y="865"/>
                      <a:pt x="755" y="810"/>
                      <a:pt x="854" y="690"/>
                    </a:cubicBezTo>
                    <a:cubicBezTo>
                      <a:pt x="898" y="635"/>
                      <a:pt x="930" y="580"/>
                      <a:pt x="942" y="514"/>
                    </a:cubicBezTo>
                    <a:cubicBezTo>
                      <a:pt x="920" y="449"/>
                      <a:pt x="876" y="394"/>
                      <a:pt x="810" y="361"/>
                    </a:cubicBezTo>
                    <a:cubicBezTo>
                      <a:pt x="854" y="219"/>
                      <a:pt x="767" y="54"/>
                      <a:pt x="624" y="11"/>
                    </a:cubicBezTo>
                    <a:cubicBezTo>
                      <a:pt x="602" y="11"/>
                      <a:pt x="580" y="0"/>
                      <a:pt x="558" y="0"/>
                    </a:cubicBezTo>
                    <a:close/>
                  </a:path>
                </a:pathLst>
              </a:custGeom>
              <a:solidFill>
                <a:srgbClr val="CDC07A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51"/>
              <p:cNvSpPr/>
              <p:nvPr/>
            </p:nvSpPr>
            <p:spPr>
              <a:xfrm>
                <a:off x="6117339" y="2742306"/>
                <a:ext cx="35033" cy="29329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018" extrusionOk="0">
                    <a:moveTo>
                      <a:pt x="329" y="0"/>
                    </a:moveTo>
                    <a:cubicBezTo>
                      <a:pt x="317" y="0"/>
                      <a:pt x="307" y="0"/>
                      <a:pt x="295" y="11"/>
                    </a:cubicBezTo>
                    <a:lnTo>
                      <a:pt x="285" y="11"/>
                    </a:lnTo>
                    <a:cubicBezTo>
                      <a:pt x="295" y="54"/>
                      <a:pt x="329" y="88"/>
                      <a:pt x="373" y="110"/>
                    </a:cubicBezTo>
                    <a:lnTo>
                      <a:pt x="329" y="110"/>
                    </a:lnTo>
                    <a:cubicBezTo>
                      <a:pt x="295" y="110"/>
                      <a:pt x="263" y="120"/>
                      <a:pt x="230" y="142"/>
                    </a:cubicBezTo>
                    <a:cubicBezTo>
                      <a:pt x="317" y="230"/>
                      <a:pt x="351" y="372"/>
                      <a:pt x="295" y="471"/>
                    </a:cubicBezTo>
                    <a:cubicBezTo>
                      <a:pt x="263" y="536"/>
                      <a:pt x="197" y="569"/>
                      <a:pt x="132" y="569"/>
                    </a:cubicBezTo>
                    <a:cubicBezTo>
                      <a:pt x="98" y="569"/>
                      <a:pt x="66" y="558"/>
                      <a:pt x="44" y="536"/>
                    </a:cubicBezTo>
                    <a:cubicBezTo>
                      <a:pt x="22" y="635"/>
                      <a:pt x="0" y="723"/>
                      <a:pt x="44" y="810"/>
                    </a:cubicBezTo>
                    <a:cubicBezTo>
                      <a:pt x="98" y="898"/>
                      <a:pt x="208" y="942"/>
                      <a:pt x="307" y="964"/>
                    </a:cubicBezTo>
                    <a:cubicBezTo>
                      <a:pt x="427" y="996"/>
                      <a:pt x="548" y="1018"/>
                      <a:pt x="668" y="1018"/>
                    </a:cubicBezTo>
                    <a:lnTo>
                      <a:pt x="755" y="1018"/>
                    </a:lnTo>
                    <a:cubicBezTo>
                      <a:pt x="898" y="1007"/>
                      <a:pt x="1051" y="942"/>
                      <a:pt x="1139" y="821"/>
                    </a:cubicBezTo>
                    <a:cubicBezTo>
                      <a:pt x="1183" y="767"/>
                      <a:pt x="1215" y="679"/>
                      <a:pt x="1193" y="613"/>
                    </a:cubicBezTo>
                    <a:cubicBezTo>
                      <a:pt x="1171" y="569"/>
                      <a:pt x="1139" y="548"/>
                      <a:pt x="1117" y="514"/>
                    </a:cubicBezTo>
                    <a:lnTo>
                      <a:pt x="1051" y="416"/>
                    </a:lnTo>
                    <a:cubicBezTo>
                      <a:pt x="1018" y="394"/>
                      <a:pt x="974" y="394"/>
                      <a:pt x="942" y="394"/>
                    </a:cubicBezTo>
                    <a:lnTo>
                      <a:pt x="909" y="394"/>
                    </a:lnTo>
                    <a:cubicBezTo>
                      <a:pt x="930" y="361"/>
                      <a:pt x="952" y="317"/>
                      <a:pt x="986" y="273"/>
                    </a:cubicBezTo>
                    <a:cubicBezTo>
                      <a:pt x="974" y="263"/>
                      <a:pt x="964" y="252"/>
                      <a:pt x="964" y="230"/>
                    </a:cubicBezTo>
                    <a:cubicBezTo>
                      <a:pt x="909" y="142"/>
                      <a:pt x="832" y="54"/>
                      <a:pt x="723" y="33"/>
                    </a:cubicBezTo>
                    <a:lnTo>
                      <a:pt x="690" y="33"/>
                    </a:lnTo>
                    <a:cubicBezTo>
                      <a:pt x="602" y="33"/>
                      <a:pt x="514" y="88"/>
                      <a:pt x="493" y="175"/>
                    </a:cubicBezTo>
                    <a:cubicBezTo>
                      <a:pt x="493" y="88"/>
                      <a:pt x="416" y="0"/>
                      <a:pt x="329" y="0"/>
                    </a:cubicBezTo>
                    <a:close/>
                  </a:path>
                </a:pathLst>
              </a:custGeom>
              <a:solidFill>
                <a:srgbClr val="E4DE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51"/>
              <p:cNvSpPr/>
              <p:nvPr/>
            </p:nvSpPr>
            <p:spPr>
              <a:xfrm>
                <a:off x="6285446" y="2717356"/>
                <a:ext cx="35350" cy="27802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965" extrusionOk="0">
                    <a:moveTo>
                      <a:pt x="1117" y="1"/>
                    </a:moveTo>
                    <a:cubicBezTo>
                      <a:pt x="1129" y="78"/>
                      <a:pt x="1172" y="144"/>
                      <a:pt x="1227" y="187"/>
                    </a:cubicBezTo>
                    <a:cubicBezTo>
                      <a:pt x="1227" y="122"/>
                      <a:pt x="1194" y="56"/>
                      <a:pt x="1139" y="12"/>
                    </a:cubicBezTo>
                    <a:cubicBezTo>
                      <a:pt x="1139" y="12"/>
                      <a:pt x="1129" y="1"/>
                      <a:pt x="1117" y="1"/>
                    </a:cubicBezTo>
                    <a:close/>
                    <a:moveTo>
                      <a:pt x="395" y="34"/>
                    </a:moveTo>
                    <a:cubicBezTo>
                      <a:pt x="384" y="88"/>
                      <a:pt x="384" y="154"/>
                      <a:pt x="384" y="220"/>
                    </a:cubicBezTo>
                    <a:lnTo>
                      <a:pt x="373" y="220"/>
                    </a:lnTo>
                    <a:cubicBezTo>
                      <a:pt x="275" y="220"/>
                      <a:pt x="176" y="231"/>
                      <a:pt x="99" y="307"/>
                    </a:cubicBezTo>
                    <a:cubicBezTo>
                      <a:pt x="22" y="373"/>
                      <a:pt x="0" y="494"/>
                      <a:pt x="0" y="603"/>
                    </a:cubicBezTo>
                    <a:cubicBezTo>
                      <a:pt x="0" y="691"/>
                      <a:pt x="12" y="779"/>
                      <a:pt x="56" y="855"/>
                    </a:cubicBezTo>
                    <a:cubicBezTo>
                      <a:pt x="99" y="920"/>
                      <a:pt x="165" y="964"/>
                      <a:pt x="241" y="964"/>
                    </a:cubicBezTo>
                    <a:cubicBezTo>
                      <a:pt x="253" y="964"/>
                      <a:pt x="275" y="954"/>
                      <a:pt x="285" y="954"/>
                    </a:cubicBezTo>
                    <a:cubicBezTo>
                      <a:pt x="362" y="920"/>
                      <a:pt x="416" y="844"/>
                      <a:pt x="494" y="844"/>
                    </a:cubicBezTo>
                    <a:cubicBezTo>
                      <a:pt x="537" y="844"/>
                      <a:pt x="570" y="855"/>
                      <a:pt x="603" y="877"/>
                    </a:cubicBezTo>
                    <a:cubicBezTo>
                      <a:pt x="691" y="910"/>
                      <a:pt x="789" y="942"/>
                      <a:pt x="888" y="942"/>
                    </a:cubicBezTo>
                    <a:lnTo>
                      <a:pt x="953" y="942"/>
                    </a:lnTo>
                    <a:cubicBezTo>
                      <a:pt x="964" y="811"/>
                      <a:pt x="975" y="647"/>
                      <a:pt x="854" y="592"/>
                    </a:cubicBezTo>
                    <a:cubicBezTo>
                      <a:pt x="822" y="582"/>
                      <a:pt x="778" y="570"/>
                      <a:pt x="745" y="548"/>
                    </a:cubicBezTo>
                    <a:cubicBezTo>
                      <a:pt x="691" y="504"/>
                      <a:pt x="713" y="417"/>
                      <a:pt x="723" y="341"/>
                    </a:cubicBezTo>
                    <a:cubicBezTo>
                      <a:pt x="723" y="209"/>
                      <a:pt x="625" y="66"/>
                      <a:pt x="482" y="34"/>
                    </a:cubicBezTo>
                    <a:close/>
                  </a:path>
                </a:pathLst>
              </a:custGeom>
              <a:solidFill>
                <a:srgbClr val="B39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51"/>
              <p:cNvSpPr/>
              <p:nvPr/>
            </p:nvSpPr>
            <p:spPr>
              <a:xfrm>
                <a:off x="6405929" y="2707590"/>
                <a:ext cx="5071" cy="5704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98" extrusionOk="0">
                    <a:moveTo>
                      <a:pt x="176" y="1"/>
                    </a:moveTo>
                    <a:cubicBezTo>
                      <a:pt x="110" y="67"/>
                      <a:pt x="23" y="110"/>
                      <a:pt x="1" y="198"/>
                    </a:cubicBezTo>
                    <a:cubicBezTo>
                      <a:pt x="56" y="198"/>
                      <a:pt x="100" y="187"/>
                      <a:pt x="132" y="154"/>
                    </a:cubicBezTo>
                    <a:cubicBezTo>
                      <a:pt x="165" y="110"/>
                      <a:pt x="165" y="55"/>
                      <a:pt x="176" y="1"/>
                    </a:cubicBezTo>
                    <a:close/>
                  </a:path>
                </a:pathLst>
              </a:custGeom>
              <a:solidFill>
                <a:srgbClr val="F4F2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51"/>
              <p:cNvSpPr/>
              <p:nvPr/>
            </p:nvSpPr>
            <p:spPr>
              <a:xfrm>
                <a:off x="6376629" y="2684888"/>
                <a:ext cx="35984" cy="35984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1249" extrusionOk="0">
                    <a:moveTo>
                      <a:pt x="657" y="1"/>
                    </a:moveTo>
                    <a:cubicBezTo>
                      <a:pt x="547" y="1"/>
                      <a:pt x="438" y="77"/>
                      <a:pt x="372" y="164"/>
                    </a:cubicBezTo>
                    <a:cubicBezTo>
                      <a:pt x="361" y="186"/>
                      <a:pt x="350" y="208"/>
                      <a:pt x="350" y="230"/>
                    </a:cubicBezTo>
                    <a:cubicBezTo>
                      <a:pt x="339" y="219"/>
                      <a:pt x="328" y="219"/>
                      <a:pt x="317" y="219"/>
                    </a:cubicBezTo>
                    <a:cubicBezTo>
                      <a:pt x="307" y="208"/>
                      <a:pt x="295" y="208"/>
                      <a:pt x="285" y="208"/>
                    </a:cubicBezTo>
                    <a:cubicBezTo>
                      <a:pt x="241" y="208"/>
                      <a:pt x="186" y="241"/>
                      <a:pt x="153" y="274"/>
                    </a:cubicBezTo>
                    <a:lnTo>
                      <a:pt x="120" y="307"/>
                    </a:lnTo>
                    <a:cubicBezTo>
                      <a:pt x="32" y="405"/>
                      <a:pt x="0" y="548"/>
                      <a:pt x="32" y="668"/>
                    </a:cubicBezTo>
                    <a:cubicBezTo>
                      <a:pt x="44" y="734"/>
                      <a:pt x="66" y="799"/>
                      <a:pt x="110" y="843"/>
                    </a:cubicBezTo>
                    <a:cubicBezTo>
                      <a:pt x="110" y="942"/>
                      <a:pt x="164" y="1030"/>
                      <a:pt x="241" y="1084"/>
                    </a:cubicBezTo>
                    <a:cubicBezTo>
                      <a:pt x="307" y="1139"/>
                      <a:pt x="394" y="1161"/>
                      <a:pt x="482" y="1193"/>
                    </a:cubicBezTo>
                    <a:cubicBezTo>
                      <a:pt x="569" y="1227"/>
                      <a:pt x="667" y="1249"/>
                      <a:pt x="755" y="1249"/>
                    </a:cubicBezTo>
                    <a:cubicBezTo>
                      <a:pt x="788" y="1183"/>
                      <a:pt x="799" y="1095"/>
                      <a:pt x="788" y="1018"/>
                    </a:cubicBezTo>
                    <a:cubicBezTo>
                      <a:pt x="821" y="986"/>
                      <a:pt x="865" y="986"/>
                      <a:pt x="920" y="986"/>
                    </a:cubicBezTo>
                    <a:lnTo>
                      <a:pt x="1018" y="986"/>
                    </a:lnTo>
                    <a:cubicBezTo>
                      <a:pt x="1040" y="898"/>
                      <a:pt x="1127" y="855"/>
                      <a:pt x="1193" y="789"/>
                    </a:cubicBezTo>
                    <a:lnTo>
                      <a:pt x="1193" y="745"/>
                    </a:lnTo>
                    <a:cubicBezTo>
                      <a:pt x="1193" y="690"/>
                      <a:pt x="1215" y="636"/>
                      <a:pt x="1248" y="592"/>
                    </a:cubicBezTo>
                    <a:cubicBezTo>
                      <a:pt x="1226" y="548"/>
                      <a:pt x="1204" y="504"/>
                      <a:pt x="1171" y="471"/>
                    </a:cubicBezTo>
                    <a:cubicBezTo>
                      <a:pt x="1117" y="417"/>
                      <a:pt x="1051" y="373"/>
                      <a:pt x="996" y="318"/>
                    </a:cubicBezTo>
                    <a:cubicBezTo>
                      <a:pt x="974" y="285"/>
                      <a:pt x="952" y="263"/>
                      <a:pt x="930" y="230"/>
                    </a:cubicBezTo>
                    <a:cubicBezTo>
                      <a:pt x="876" y="142"/>
                      <a:pt x="821" y="44"/>
                      <a:pt x="723" y="11"/>
                    </a:cubicBezTo>
                    <a:cubicBezTo>
                      <a:pt x="711" y="1"/>
                      <a:pt x="701" y="1"/>
                      <a:pt x="679" y="1"/>
                    </a:cubicBezTo>
                    <a:close/>
                  </a:path>
                </a:pathLst>
              </a:custGeom>
              <a:solidFill>
                <a:srgbClr val="B39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51"/>
              <p:cNvSpPr/>
              <p:nvPr/>
            </p:nvSpPr>
            <p:spPr>
              <a:xfrm>
                <a:off x="6421717" y="2635680"/>
                <a:ext cx="27485" cy="3221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118" extrusionOk="0">
                    <a:moveTo>
                      <a:pt x="394" y="1"/>
                    </a:moveTo>
                    <a:cubicBezTo>
                      <a:pt x="329" y="1"/>
                      <a:pt x="263" y="22"/>
                      <a:pt x="219" y="66"/>
                    </a:cubicBezTo>
                    <a:cubicBezTo>
                      <a:pt x="132" y="142"/>
                      <a:pt x="110" y="263"/>
                      <a:pt x="143" y="373"/>
                    </a:cubicBezTo>
                    <a:lnTo>
                      <a:pt x="154" y="383"/>
                    </a:lnTo>
                    <a:cubicBezTo>
                      <a:pt x="44" y="449"/>
                      <a:pt x="0" y="580"/>
                      <a:pt x="22" y="712"/>
                    </a:cubicBezTo>
                    <a:cubicBezTo>
                      <a:pt x="44" y="833"/>
                      <a:pt x="121" y="942"/>
                      <a:pt x="231" y="1018"/>
                    </a:cubicBezTo>
                    <a:cubicBezTo>
                      <a:pt x="318" y="1073"/>
                      <a:pt x="428" y="1117"/>
                      <a:pt x="537" y="1117"/>
                    </a:cubicBezTo>
                    <a:cubicBezTo>
                      <a:pt x="625" y="1117"/>
                      <a:pt x="712" y="1084"/>
                      <a:pt x="778" y="1030"/>
                    </a:cubicBezTo>
                    <a:cubicBezTo>
                      <a:pt x="909" y="920"/>
                      <a:pt x="942" y="745"/>
                      <a:pt x="942" y="580"/>
                    </a:cubicBezTo>
                    <a:cubicBezTo>
                      <a:pt x="953" y="460"/>
                      <a:pt x="942" y="339"/>
                      <a:pt x="854" y="263"/>
                    </a:cubicBezTo>
                    <a:cubicBezTo>
                      <a:pt x="822" y="230"/>
                      <a:pt x="778" y="219"/>
                      <a:pt x="734" y="219"/>
                    </a:cubicBezTo>
                    <a:cubicBezTo>
                      <a:pt x="690" y="219"/>
                      <a:pt x="635" y="230"/>
                      <a:pt x="613" y="274"/>
                    </a:cubicBezTo>
                    <a:cubicBezTo>
                      <a:pt x="635" y="186"/>
                      <a:pt x="591" y="88"/>
                      <a:pt x="515" y="33"/>
                    </a:cubicBezTo>
                    <a:cubicBezTo>
                      <a:pt x="482" y="11"/>
                      <a:pt x="438" y="1"/>
                      <a:pt x="394" y="1"/>
                    </a:cubicBezTo>
                    <a:close/>
                  </a:path>
                </a:pathLst>
              </a:custGeom>
              <a:solidFill>
                <a:srgbClr val="C5B6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51"/>
              <p:cNvSpPr/>
              <p:nvPr/>
            </p:nvSpPr>
            <p:spPr>
              <a:xfrm>
                <a:off x="6233703" y="2641356"/>
                <a:ext cx="21809" cy="18323"/>
              </a:xfrm>
              <a:custGeom>
                <a:avLst/>
                <a:gdLst/>
                <a:ahLst/>
                <a:cxnLst/>
                <a:rect l="l" t="t" r="r" b="b"/>
                <a:pathLst>
                  <a:path w="757" h="636" extrusionOk="0">
                    <a:moveTo>
                      <a:pt x="144" y="1"/>
                    </a:moveTo>
                    <a:cubicBezTo>
                      <a:pt x="56" y="33"/>
                      <a:pt x="1" y="154"/>
                      <a:pt x="34" y="252"/>
                    </a:cubicBezTo>
                    <a:cubicBezTo>
                      <a:pt x="45" y="274"/>
                      <a:pt x="56" y="296"/>
                      <a:pt x="88" y="307"/>
                    </a:cubicBezTo>
                    <a:lnTo>
                      <a:pt x="56" y="373"/>
                    </a:lnTo>
                    <a:cubicBezTo>
                      <a:pt x="12" y="427"/>
                      <a:pt x="23" y="515"/>
                      <a:pt x="78" y="570"/>
                    </a:cubicBezTo>
                    <a:cubicBezTo>
                      <a:pt x="132" y="614"/>
                      <a:pt x="209" y="624"/>
                      <a:pt x="275" y="636"/>
                    </a:cubicBezTo>
                    <a:lnTo>
                      <a:pt x="297" y="636"/>
                    </a:lnTo>
                    <a:cubicBezTo>
                      <a:pt x="428" y="636"/>
                      <a:pt x="570" y="592"/>
                      <a:pt x="647" y="493"/>
                    </a:cubicBezTo>
                    <a:cubicBezTo>
                      <a:pt x="745" y="383"/>
                      <a:pt x="757" y="208"/>
                      <a:pt x="658" y="110"/>
                    </a:cubicBezTo>
                    <a:cubicBezTo>
                      <a:pt x="614" y="77"/>
                      <a:pt x="560" y="55"/>
                      <a:pt x="504" y="55"/>
                    </a:cubicBezTo>
                    <a:cubicBezTo>
                      <a:pt x="494" y="88"/>
                      <a:pt x="472" y="110"/>
                      <a:pt x="450" y="132"/>
                    </a:cubicBezTo>
                    <a:cubicBezTo>
                      <a:pt x="428" y="110"/>
                      <a:pt x="417" y="99"/>
                      <a:pt x="406" y="77"/>
                    </a:cubicBezTo>
                    <a:cubicBezTo>
                      <a:pt x="363" y="99"/>
                      <a:pt x="341" y="132"/>
                      <a:pt x="319" y="164"/>
                    </a:cubicBezTo>
                    <a:cubicBezTo>
                      <a:pt x="341" y="88"/>
                      <a:pt x="264" y="1"/>
                      <a:pt x="176" y="1"/>
                    </a:cubicBezTo>
                    <a:close/>
                  </a:path>
                </a:pathLst>
              </a:custGeom>
              <a:solidFill>
                <a:srgbClr val="DDC9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51"/>
              <p:cNvSpPr/>
              <p:nvPr/>
            </p:nvSpPr>
            <p:spPr>
              <a:xfrm>
                <a:off x="6333386" y="2718336"/>
                <a:ext cx="24344" cy="19879"/>
              </a:xfrm>
              <a:custGeom>
                <a:avLst/>
                <a:gdLst/>
                <a:ahLst/>
                <a:cxnLst/>
                <a:rect l="l" t="t" r="r" b="b"/>
                <a:pathLst>
                  <a:path w="845" h="690" extrusionOk="0">
                    <a:moveTo>
                      <a:pt x="253" y="0"/>
                    </a:moveTo>
                    <a:cubicBezTo>
                      <a:pt x="220" y="0"/>
                      <a:pt x="187" y="11"/>
                      <a:pt x="154" y="32"/>
                    </a:cubicBezTo>
                    <a:cubicBezTo>
                      <a:pt x="100" y="66"/>
                      <a:pt x="66" y="142"/>
                      <a:pt x="78" y="208"/>
                    </a:cubicBezTo>
                    <a:cubicBezTo>
                      <a:pt x="34" y="307"/>
                      <a:pt x="1" y="416"/>
                      <a:pt x="12" y="526"/>
                    </a:cubicBezTo>
                    <a:cubicBezTo>
                      <a:pt x="23" y="569"/>
                      <a:pt x="44" y="624"/>
                      <a:pt x="78" y="657"/>
                    </a:cubicBezTo>
                    <a:cubicBezTo>
                      <a:pt x="110" y="667"/>
                      <a:pt x="132" y="679"/>
                      <a:pt x="165" y="689"/>
                    </a:cubicBezTo>
                    <a:cubicBezTo>
                      <a:pt x="185" y="660"/>
                      <a:pt x="196" y="621"/>
                      <a:pt x="190" y="582"/>
                    </a:cubicBezTo>
                    <a:lnTo>
                      <a:pt x="190" y="582"/>
                    </a:lnTo>
                    <a:cubicBezTo>
                      <a:pt x="207" y="650"/>
                      <a:pt x="290" y="689"/>
                      <a:pt x="373" y="689"/>
                    </a:cubicBezTo>
                    <a:cubicBezTo>
                      <a:pt x="417" y="689"/>
                      <a:pt x="472" y="679"/>
                      <a:pt x="516" y="657"/>
                    </a:cubicBezTo>
                    <a:cubicBezTo>
                      <a:pt x="614" y="602"/>
                      <a:pt x="713" y="504"/>
                      <a:pt x="822" y="482"/>
                    </a:cubicBezTo>
                    <a:cubicBezTo>
                      <a:pt x="833" y="449"/>
                      <a:pt x="844" y="416"/>
                      <a:pt x="844" y="383"/>
                    </a:cubicBezTo>
                    <a:cubicBezTo>
                      <a:pt x="844" y="263"/>
                      <a:pt x="735" y="153"/>
                      <a:pt x="625" y="153"/>
                    </a:cubicBezTo>
                    <a:lnTo>
                      <a:pt x="570" y="153"/>
                    </a:lnTo>
                    <a:cubicBezTo>
                      <a:pt x="548" y="164"/>
                      <a:pt x="526" y="175"/>
                      <a:pt x="504" y="175"/>
                    </a:cubicBezTo>
                    <a:lnTo>
                      <a:pt x="494" y="175"/>
                    </a:lnTo>
                    <a:cubicBezTo>
                      <a:pt x="450" y="164"/>
                      <a:pt x="439" y="110"/>
                      <a:pt x="417" y="76"/>
                    </a:cubicBezTo>
                    <a:cubicBezTo>
                      <a:pt x="384" y="22"/>
                      <a:pt x="319" y="0"/>
                      <a:pt x="253" y="0"/>
                    </a:cubicBezTo>
                    <a:close/>
                  </a:path>
                </a:pathLst>
              </a:custGeom>
              <a:solidFill>
                <a:srgbClr val="DDC9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51"/>
              <p:cNvSpPr/>
              <p:nvPr/>
            </p:nvSpPr>
            <p:spPr>
              <a:xfrm>
                <a:off x="6435287" y="2679500"/>
                <a:ext cx="10746" cy="17084"/>
              </a:xfrm>
              <a:custGeom>
                <a:avLst/>
                <a:gdLst/>
                <a:ahLst/>
                <a:cxnLst/>
                <a:rect l="l" t="t" r="r" b="b"/>
                <a:pathLst>
                  <a:path w="373" h="593" extrusionOk="0">
                    <a:moveTo>
                      <a:pt x="120" y="1"/>
                    </a:moveTo>
                    <a:cubicBezTo>
                      <a:pt x="110" y="1"/>
                      <a:pt x="99" y="12"/>
                      <a:pt x="88" y="12"/>
                    </a:cubicBezTo>
                    <a:cubicBezTo>
                      <a:pt x="110" y="56"/>
                      <a:pt x="142" y="89"/>
                      <a:pt x="176" y="122"/>
                    </a:cubicBezTo>
                    <a:cubicBezTo>
                      <a:pt x="164" y="110"/>
                      <a:pt x="142" y="110"/>
                      <a:pt x="132" y="110"/>
                    </a:cubicBezTo>
                    <a:cubicBezTo>
                      <a:pt x="66" y="110"/>
                      <a:pt x="0" y="176"/>
                      <a:pt x="11" y="242"/>
                    </a:cubicBezTo>
                    <a:cubicBezTo>
                      <a:pt x="11" y="329"/>
                      <a:pt x="88" y="406"/>
                      <a:pt x="164" y="450"/>
                    </a:cubicBezTo>
                    <a:cubicBezTo>
                      <a:pt x="120" y="483"/>
                      <a:pt x="77" y="538"/>
                      <a:pt x="66" y="592"/>
                    </a:cubicBezTo>
                    <a:lnTo>
                      <a:pt x="88" y="592"/>
                    </a:lnTo>
                    <a:cubicBezTo>
                      <a:pt x="110" y="592"/>
                      <a:pt x="142" y="592"/>
                      <a:pt x="176" y="582"/>
                    </a:cubicBezTo>
                    <a:cubicBezTo>
                      <a:pt x="263" y="548"/>
                      <a:pt x="318" y="461"/>
                      <a:pt x="351" y="373"/>
                    </a:cubicBezTo>
                    <a:cubicBezTo>
                      <a:pt x="373" y="275"/>
                      <a:pt x="361" y="176"/>
                      <a:pt x="307" y="100"/>
                    </a:cubicBezTo>
                    <a:cubicBezTo>
                      <a:pt x="263" y="45"/>
                      <a:pt x="198" y="1"/>
                      <a:pt x="120" y="1"/>
                    </a:cubicBezTo>
                    <a:close/>
                  </a:path>
                </a:pathLst>
              </a:custGeom>
              <a:solidFill>
                <a:srgbClr val="E4DE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51"/>
              <p:cNvSpPr/>
              <p:nvPr/>
            </p:nvSpPr>
            <p:spPr>
              <a:xfrm>
                <a:off x="6373143" y="2772585"/>
                <a:ext cx="27773" cy="24921"/>
              </a:xfrm>
              <a:custGeom>
                <a:avLst/>
                <a:gdLst/>
                <a:ahLst/>
                <a:cxnLst/>
                <a:rect l="l" t="t" r="r" b="b"/>
                <a:pathLst>
                  <a:path w="964" h="865" extrusionOk="0">
                    <a:moveTo>
                      <a:pt x="296" y="0"/>
                    </a:moveTo>
                    <a:cubicBezTo>
                      <a:pt x="307" y="66"/>
                      <a:pt x="362" y="142"/>
                      <a:pt x="372" y="219"/>
                    </a:cubicBezTo>
                    <a:cubicBezTo>
                      <a:pt x="384" y="329"/>
                      <a:pt x="296" y="416"/>
                      <a:pt x="187" y="438"/>
                    </a:cubicBezTo>
                    <a:cubicBezTo>
                      <a:pt x="165" y="449"/>
                      <a:pt x="143" y="449"/>
                      <a:pt x="110" y="449"/>
                    </a:cubicBezTo>
                    <a:cubicBezTo>
                      <a:pt x="88" y="449"/>
                      <a:pt x="55" y="449"/>
                      <a:pt x="22" y="438"/>
                    </a:cubicBezTo>
                    <a:cubicBezTo>
                      <a:pt x="22" y="449"/>
                      <a:pt x="12" y="460"/>
                      <a:pt x="0" y="471"/>
                    </a:cubicBezTo>
                    <a:cubicBezTo>
                      <a:pt x="0" y="591"/>
                      <a:pt x="22" y="745"/>
                      <a:pt x="132" y="810"/>
                    </a:cubicBezTo>
                    <a:cubicBezTo>
                      <a:pt x="175" y="843"/>
                      <a:pt x="241" y="854"/>
                      <a:pt x="296" y="854"/>
                    </a:cubicBezTo>
                    <a:cubicBezTo>
                      <a:pt x="351" y="854"/>
                      <a:pt x="394" y="865"/>
                      <a:pt x="438" y="865"/>
                    </a:cubicBezTo>
                    <a:cubicBezTo>
                      <a:pt x="526" y="865"/>
                      <a:pt x="603" y="854"/>
                      <a:pt x="690" y="843"/>
                    </a:cubicBezTo>
                    <a:cubicBezTo>
                      <a:pt x="756" y="832"/>
                      <a:pt x="822" y="821"/>
                      <a:pt x="854" y="767"/>
                    </a:cubicBezTo>
                    <a:cubicBezTo>
                      <a:pt x="887" y="723"/>
                      <a:pt x="887" y="679"/>
                      <a:pt x="898" y="635"/>
                    </a:cubicBezTo>
                    <a:cubicBezTo>
                      <a:pt x="909" y="558"/>
                      <a:pt x="942" y="482"/>
                      <a:pt x="953" y="416"/>
                    </a:cubicBezTo>
                    <a:cubicBezTo>
                      <a:pt x="964" y="339"/>
                      <a:pt x="953" y="252"/>
                      <a:pt x="887" y="208"/>
                    </a:cubicBezTo>
                    <a:cubicBezTo>
                      <a:pt x="866" y="175"/>
                      <a:pt x="832" y="175"/>
                      <a:pt x="800" y="175"/>
                    </a:cubicBezTo>
                    <a:cubicBezTo>
                      <a:pt x="712" y="175"/>
                      <a:pt x="613" y="230"/>
                      <a:pt x="537" y="295"/>
                    </a:cubicBezTo>
                    <a:cubicBezTo>
                      <a:pt x="460" y="252"/>
                      <a:pt x="471" y="132"/>
                      <a:pt x="416" y="55"/>
                    </a:cubicBezTo>
                    <a:cubicBezTo>
                      <a:pt x="394" y="22"/>
                      <a:pt x="351" y="0"/>
                      <a:pt x="307" y="0"/>
                    </a:cubicBezTo>
                    <a:close/>
                  </a:path>
                </a:pathLst>
              </a:custGeom>
              <a:solidFill>
                <a:srgbClr val="DDC9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51"/>
              <p:cNvSpPr/>
              <p:nvPr/>
            </p:nvSpPr>
            <p:spPr>
              <a:xfrm>
                <a:off x="6082306" y="2752389"/>
                <a:ext cx="513884" cy="255775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8878" extrusionOk="0">
                    <a:moveTo>
                      <a:pt x="17836" y="1"/>
                    </a:moveTo>
                    <a:cubicBezTo>
                      <a:pt x="16347" y="1084"/>
                      <a:pt x="14530" y="1303"/>
                      <a:pt x="12745" y="1478"/>
                    </a:cubicBezTo>
                    <a:cubicBezTo>
                      <a:pt x="11666" y="1591"/>
                      <a:pt x="10580" y="1639"/>
                      <a:pt x="9493" y="1639"/>
                    </a:cubicBezTo>
                    <a:cubicBezTo>
                      <a:pt x="8682" y="1639"/>
                      <a:pt x="7872" y="1613"/>
                      <a:pt x="7063" y="1566"/>
                    </a:cubicBezTo>
                    <a:cubicBezTo>
                      <a:pt x="5234" y="1456"/>
                      <a:pt x="3428" y="1249"/>
                      <a:pt x="1632" y="855"/>
                    </a:cubicBezTo>
                    <a:cubicBezTo>
                      <a:pt x="1348" y="789"/>
                      <a:pt x="78" y="580"/>
                      <a:pt x="1" y="186"/>
                    </a:cubicBezTo>
                    <a:lnTo>
                      <a:pt x="1" y="186"/>
                    </a:lnTo>
                    <a:cubicBezTo>
                      <a:pt x="297" y="1741"/>
                      <a:pt x="679" y="3176"/>
                      <a:pt x="1326" y="4621"/>
                    </a:cubicBezTo>
                    <a:cubicBezTo>
                      <a:pt x="2168" y="6493"/>
                      <a:pt x="3559" y="7763"/>
                      <a:pt x="5562" y="8300"/>
                    </a:cubicBezTo>
                    <a:cubicBezTo>
                      <a:pt x="5727" y="8343"/>
                      <a:pt x="5891" y="8387"/>
                      <a:pt x="6056" y="8420"/>
                    </a:cubicBezTo>
                    <a:cubicBezTo>
                      <a:pt x="7395" y="8701"/>
                      <a:pt x="8730" y="8877"/>
                      <a:pt x="10084" y="8877"/>
                    </a:cubicBezTo>
                    <a:cubicBezTo>
                      <a:pt x="10732" y="8877"/>
                      <a:pt x="11385" y="8837"/>
                      <a:pt x="12044" y="8748"/>
                    </a:cubicBezTo>
                    <a:cubicBezTo>
                      <a:pt x="12909" y="8628"/>
                      <a:pt x="13807" y="8420"/>
                      <a:pt x="14518" y="7905"/>
                    </a:cubicBezTo>
                    <a:cubicBezTo>
                      <a:pt x="16895" y="6077"/>
                      <a:pt x="17157" y="2683"/>
                      <a:pt x="17836" y="1"/>
                    </a:cubicBezTo>
                    <a:close/>
                  </a:path>
                </a:pathLst>
              </a:custGeom>
              <a:solidFill>
                <a:srgbClr val="E7F0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51"/>
              <p:cNvSpPr/>
              <p:nvPr/>
            </p:nvSpPr>
            <p:spPr>
              <a:xfrm>
                <a:off x="6082940" y="2763107"/>
                <a:ext cx="4782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702" extrusionOk="0">
                    <a:moveTo>
                      <a:pt x="0" y="1"/>
                    </a:moveTo>
                    <a:cubicBezTo>
                      <a:pt x="44" y="242"/>
                      <a:pt x="77" y="483"/>
                      <a:pt x="165" y="701"/>
                    </a:cubicBezTo>
                    <a:cubicBezTo>
                      <a:pt x="110" y="493"/>
                      <a:pt x="66" y="274"/>
                      <a:pt x="22" y="66"/>
                    </a:cubicBezTo>
                    <a:cubicBezTo>
                      <a:pt x="12" y="45"/>
                      <a:pt x="12" y="23"/>
                      <a:pt x="0" y="1"/>
                    </a:cubicBezTo>
                    <a:close/>
                  </a:path>
                </a:pathLst>
              </a:custGeom>
              <a:solidFill>
                <a:srgbClr val="5D8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51"/>
              <p:cNvSpPr/>
              <p:nvPr/>
            </p:nvSpPr>
            <p:spPr>
              <a:xfrm>
                <a:off x="6082018" y="2758382"/>
                <a:ext cx="1585" cy="6655"/>
              </a:xfrm>
              <a:custGeom>
                <a:avLst/>
                <a:gdLst/>
                <a:ahLst/>
                <a:cxnLst/>
                <a:rect l="l" t="t" r="r" b="b"/>
                <a:pathLst>
                  <a:path w="55" h="231" extrusionOk="0">
                    <a:moveTo>
                      <a:pt x="0" y="0"/>
                    </a:moveTo>
                    <a:lnTo>
                      <a:pt x="32" y="165"/>
                    </a:lnTo>
                    <a:cubicBezTo>
                      <a:pt x="44" y="187"/>
                      <a:pt x="44" y="209"/>
                      <a:pt x="54" y="230"/>
                    </a:cubicBezTo>
                    <a:lnTo>
                      <a:pt x="22" y="66"/>
                    </a:lnTo>
                    <a:cubicBezTo>
                      <a:pt x="11" y="44"/>
                      <a:pt x="11" y="22"/>
                      <a:pt x="0" y="0"/>
                    </a:cubicBezTo>
                    <a:close/>
                  </a:path>
                </a:pathLst>
              </a:custGeom>
              <a:solidFill>
                <a:srgbClr val="EFDA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51"/>
              <p:cNvSpPr/>
              <p:nvPr/>
            </p:nvSpPr>
            <p:spPr>
              <a:xfrm>
                <a:off x="6534623" y="2943544"/>
                <a:ext cx="663" cy="951"/>
              </a:xfrm>
              <a:custGeom>
                <a:avLst/>
                <a:gdLst/>
                <a:ahLst/>
                <a:cxnLst/>
                <a:rect l="l" t="t" r="r" b="b"/>
                <a:pathLst>
                  <a:path w="23" h="33" extrusionOk="0">
                    <a:moveTo>
                      <a:pt x="23" y="0"/>
                    </a:moveTo>
                    <a:lnTo>
                      <a:pt x="12" y="11"/>
                    </a:lnTo>
                    <a:cubicBezTo>
                      <a:pt x="12" y="11"/>
                      <a:pt x="7" y="16"/>
                      <a:pt x="4" y="23"/>
                    </a:cubicBezTo>
                    <a:lnTo>
                      <a:pt x="4" y="23"/>
                    </a:lnTo>
                    <a:cubicBezTo>
                      <a:pt x="5" y="22"/>
                      <a:pt x="8" y="22"/>
                      <a:pt x="12" y="22"/>
                    </a:cubicBezTo>
                    <a:cubicBezTo>
                      <a:pt x="12" y="11"/>
                      <a:pt x="23" y="11"/>
                      <a:pt x="23" y="0"/>
                    </a:cubicBezTo>
                    <a:close/>
                    <a:moveTo>
                      <a:pt x="4" y="23"/>
                    </a:moveTo>
                    <a:cubicBezTo>
                      <a:pt x="1" y="24"/>
                      <a:pt x="1" y="26"/>
                      <a:pt x="1" y="33"/>
                    </a:cubicBezTo>
                    <a:cubicBezTo>
                      <a:pt x="1" y="29"/>
                      <a:pt x="2" y="26"/>
                      <a:pt x="4" y="23"/>
                    </a:cubicBezTo>
                    <a:close/>
                  </a:path>
                </a:pathLst>
              </a:custGeom>
              <a:solidFill>
                <a:srgbClr val="916C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51"/>
              <p:cNvSpPr/>
              <p:nvPr/>
            </p:nvSpPr>
            <p:spPr>
              <a:xfrm>
                <a:off x="6554185" y="2908511"/>
                <a:ext cx="375" cy="663"/>
              </a:xfrm>
              <a:custGeom>
                <a:avLst/>
                <a:gdLst/>
                <a:ahLst/>
                <a:cxnLst/>
                <a:rect l="l" t="t" r="r" b="b"/>
                <a:pathLst>
                  <a:path w="13" h="23" extrusionOk="0">
                    <a:moveTo>
                      <a:pt x="12" y="1"/>
                    </a:moveTo>
                    <a:cubicBezTo>
                      <a:pt x="12" y="1"/>
                      <a:pt x="7" y="5"/>
                      <a:pt x="4" y="12"/>
                    </a:cubicBezTo>
                    <a:lnTo>
                      <a:pt x="4" y="12"/>
                    </a:lnTo>
                    <a:cubicBezTo>
                      <a:pt x="12" y="10"/>
                      <a:pt x="12" y="1"/>
                      <a:pt x="12" y="1"/>
                    </a:cubicBezTo>
                    <a:close/>
                    <a:moveTo>
                      <a:pt x="4" y="12"/>
                    </a:moveTo>
                    <a:cubicBezTo>
                      <a:pt x="3" y="12"/>
                      <a:pt x="2" y="12"/>
                      <a:pt x="1" y="12"/>
                    </a:cubicBezTo>
                    <a:lnTo>
                      <a:pt x="1" y="23"/>
                    </a:lnTo>
                    <a:cubicBezTo>
                      <a:pt x="1" y="19"/>
                      <a:pt x="2" y="15"/>
                      <a:pt x="4" y="12"/>
                    </a:cubicBezTo>
                    <a:close/>
                  </a:path>
                </a:pathLst>
              </a:custGeom>
              <a:solidFill>
                <a:srgbClr val="916C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51"/>
              <p:cNvSpPr/>
              <p:nvPr/>
            </p:nvSpPr>
            <p:spPr>
              <a:xfrm>
                <a:off x="6082623" y="2752706"/>
                <a:ext cx="513567" cy="255516"/>
              </a:xfrm>
              <a:custGeom>
                <a:avLst/>
                <a:gdLst/>
                <a:ahLst/>
                <a:cxnLst/>
                <a:rect l="l" t="t" r="r" b="b"/>
                <a:pathLst>
                  <a:path w="17826" h="8869" extrusionOk="0">
                    <a:moveTo>
                      <a:pt x="17300" y="1347"/>
                    </a:moveTo>
                    <a:cubicBezTo>
                      <a:pt x="16993" y="1533"/>
                      <a:pt x="16675" y="1686"/>
                      <a:pt x="16336" y="1818"/>
                    </a:cubicBezTo>
                    <a:cubicBezTo>
                      <a:pt x="16665" y="1686"/>
                      <a:pt x="16993" y="1522"/>
                      <a:pt x="17300" y="1347"/>
                    </a:cubicBezTo>
                    <a:close/>
                    <a:moveTo>
                      <a:pt x="833" y="1531"/>
                    </a:moveTo>
                    <a:lnTo>
                      <a:pt x="833" y="1531"/>
                    </a:lnTo>
                    <a:cubicBezTo>
                      <a:pt x="1295" y="1680"/>
                      <a:pt x="1766" y="1809"/>
                      <a:pt x="2233" y="1931"/>
                    </a:cubicBezTo>
                    <a:lnTo>
                      <a:pt x="2233" y="1931"/>
                    </a:lnTo>
                    <a:cubicBezTo>
                      <a:pt x="1764" y="1819"/>
                      <a:pt x="1296" y="1683"/>
                      <a:pt x="833" y="1531"/>
                    </a:cubicBezTo>
                    <a:close/>
                    <a:moveTo>
                      <a:pt x="16336" y="1818"/>
                    </a:moveTo>
                    <a:cubicBezTo>
                      <a:pt x="16171" y="1883"/>
                      <a:pt x="16008" y="1949"/>
                      <a:pt x="15833" y="2004"/>
                    </a:cubicBezTo>
                    <a:cubicBezTo>
                      <a:pt x="15745" y="2026"/>
                      <a:pt x="15657" y="2048"/>
                      <a:pt x="15580" y="2070"/>
                    </a:cubicBezTo>
                    <a:cubicBezTo>
                      <a:pt x="15493" y="2102"/>
                      <a:pt x="15405" y="2124"/>
                      <a:pt x="15318" y="2146"/>
                    </a:cubicBezTo>
                    <a:cubicBezTo>
                      <a:pt x="15142" y="2190"/>
                      <a:pt x="14967" y="2245"/>
                      <a:pt x="14803" y="2277"/>
                    </a:cubicBezTo>
                    <a:cubicBezTo>
                      <a:pt x="14628" y="2321"/>
                      <a:pt x="14453" y="2365"/>
                      <a:pt x="14278" y="2398"/>
                    </a:cubicBezTo>
                    <a:lnTo>
                      <a:pt x="13752" y="2496"/>
                    </a:lnTo>
                    <a:cubicBezTo>
                      <a:pt x="13566" y="2518"/>
                      <a:pt x="13391" y="2552"/>
                      <a:pt x="13215" y="2562"/>
                    </a:cubicBezTo>
                    <a:cubicBezTo>
                      <a:pt x="13391" y="2540"/>
                      <a:pt x="13566" y="2518"/>
                      <a:pt x="13741" y="2486"/>
                    </a:cubicBezTo>
                    <a:cubicBezTo>
                      <a:pt x="13928" y="2464"/>
                      <a:pt x="14103" y="2431"/>
                      <a:pt x="14278" y="2387"/>
                    </a:cubicBezTo>
                    <a:cubicBezTo>
                      <a:pt x="14628" y="2321"/>
                      <a:pt x="14967" y="2234"/>
                      <a:pt x="15318" y="2135"/>
                    </a:cubicBezTo>
                    <a:cubicBezTo>
                      <a:pt x="15405" y="2114"/>
                      <a:pt x="15493" y="2092"/>
                      <a:pt x="15570" y="2070"/>
                    </a:cubicBezTo>
                    <a:cubicBezTo>
                      <a:pt x="15657" y="2048"/>
                      <a:pt x="15745" y="2026"/>
                      <a:pt x="15833" y="1993"/>
                    </a:cubicBezTo>
                    <a:cubicBezTo>
                      <a:pt x="15996" y="1938"/>
                      <a:pt x="16171" y="1883"/>
                      <a:pt x="16336" y="1818"/>
                    </a:cubicBezTo>
                    <a:close/>
                    <a:moveTo>
                      <a:pt x="17825" y="0"/>
                    </a:moveTo>
                    <a:lnTo>
                      <a:pt x="17825" y="0"/>
                    </a:lnTo>
                    <a:cubicBezTo>
                      <a:pt x="16336" y="1095"/>
                      <a:pt x="14507" y="1314"/>
                      <a:pt x="12734" y="1489"/>
                    </a:cubicBezTo>
                    <a:cubicBezTo>
                      <a:pt x="11650" y="1599"/>
                      <a:pt x="10566" y="1642"/>
                      <a:pt x="9493" y="1642"/>
                    </a:cubicBezTo>
                    <a:cubicBezTo>
                      <a:pt x="8672" y="1642"/>
                      <a:pt x="7862" y="1620"/>
                      <a:pt x="7052" y="1566"/>
                    </a:cubicBezTo>
                    <a:cubicBezTo>
                      <a:pt x="5223" y="1457"/>
                      <a:pt x="3405" y="1260"/>
                      <a:pt x="1610" y="865"/>
                    </a:cubicBezTo>
                    <a:cubicBezTo>
                      <a:pt x="1337" y="800"/>
                      <a:pt x="187" y="613"/>
                      <a:pt x="1" y="263"/>
                    </a:cubicBezTo>
                    <a:lnTo>
                      <a:pt x="1" y="263"/>
                    </a:lnTo>
                    <a:lnTo>
                      <a:pt x="33" y="427"/>
                    </a:lnTo>
                    <a:cubicBezTo>
                      <a:pt x="77" y="635"/>
                      <a:pt x="121" y="854"/>
                      <a:pt x="176" y="1062"/>
                    </a:cubicBezTo>
                    <a:cubicBezTo>
                      <a:pt x="242" y="1248"/>
                      <a:pt x="351" y="1413"/>
                      <a:pt x="537" y="1533"/>
                    </a:cubicBezTo>
                    <a:cubicBezTo>
                      <a:pt x="844" y="1730"/>
                      <a:pt x="1216" y="1785"/>
                      <a:pt x="1578" y="1839"/>
                    </a:cubicBezTo>
                    <a:cubicBezTo>
                      <a:pt x="1813" y="1882"/>
                      <a:pt x="2059" y="1915"/>
                      <a:pt x="2295" y="1947"/>
                    </a:cubicBezTo>
                    <a:lnTo>
                      <a:pt x="2295" y="1947"/>
                    </a:lnTo>
                    <a:cubicBezTo>
                      <a:pt x="2326" y="1955"/>
                      <a:pt x="2357" y="1963"/>
                      <a:pt x="2388" y="1971"/>
                    </a:cubicBezTo>
                    <a:cubicBezTo>
                      <a:pt x="3581" y="2146"/>
                      <a:pt x="4763" y="2333"/>
                      <a:pt x="5957" y="2518"/>
                    </a:cubicBezTo>
                    <a:cubicBezTo>
                      <a:pt x="6066" y="2530"/>
                      <a:pt x="6186" y="2552"/>
                      <a:pt x="6296" y="2562"/>
                    </a:cubicBezTo>
                    <a:cubicBezTo>
                      <a:pt x="6461" y="2584"/>
                      <a:pt x="6624" y="2595"/>
                      <a:pt x="6789" y="2606"/>
                    </a:cubicBezTo>
                    <a:cubicBezTo>
                      <a:pt x="6964" y="2617"/>
                      <a:pt x="7150" y="2617"/>
                      <a:pt x="7325" y="2628"/>
                    </a:cubicBezTo>
                    <a:lnTo>
                      <a:pt x="7456" y="2639"/>
                    </a:lnTo>
                    <a:lnTo>
                      <a:pt x="7588" y="2639"/>
                    </a:lnTo>
                    <a:lnTo>
                      <a:pt x="7862" y="2650"/>
                    </a:lnTo>
                    <a:cubicBezTo>
                      <a:pt x="8212" y="2661"/>
                      <a:pt x="8573" y="2661"/>
                      <a:pt x="8935" y="2672"/>
                    </a:cubicBezTo>
                    <a:cubicBezTo>
                      <a:pt x="9405" y="2672"/>
                      <a:pt x="9865" y="2683"/>
                      <a:pt x="10336" y="2683"/>
                    </a:cubicBezTo>
                    <a:cubicBezTo>
                      <a:pt x="10588" y="2683"/>
                      <a:pt x="10829" y="2683"/>
                      <a:pt x="11070" y="2672"/>
                    </a:cubicBezTo>
                    <a:cubicBezTo>
                      <a:pt x="11792" y="2661"/>
                      <a:pt x="12504" y="2628"/>
                      <a:pt x="13215" y="2562"/>
                    </a:cubicBezTo>
                    <a:lnTo>
                      <a:pt x="13215" y="2562"/>
                    </a:lnTo>
                    <a:cubicBezTo>
                      <a:pt x="12504" y="2639"/>
                      <a:pt x="11792" y="2672"/>
                      <a:pt x="11081" y="2683"/>
                    </a:cubicBezTo>
                    <a:cubicBezTo>
                      <a:pt x="10807" y="2693"/>
                      <a:pt x="10544" y="2693"/>
                      <a:pt x="10271" y="2693"/>
                    </a:cubicBezTo>
                    <a:cubicBezTo>
                      <a:pt x="9821" y="2693"/>
                      <a:pt x="9373" y="2683"/>
                      <a:pt x="8935" y="2683"/>
                    </a:cubicBezTo>
                    <a:cubicBezTo>
                      <a:pt x="8573" y="2683"/>
                      <a:pt x="8212" y="2672"/>
                      <a:pt x="7862" y="2661"/>
                    </a:cubicBezTo>
                    <a:lnTo>
                      <a:pt x="7588" y="2650"/>
                    </a:lnTo>
                    <a:lnTo>
                      <a:pt x="7456" y="2650"/>
                    </a:lnTo>
                    <a:lnTo>
                      <a:pt x="7325" y="2639"/>
                    </a:lnTo>
                    <a:cubicBezTo>
                      <a:pt x="7139" y="2628"/>
                      <a:pt x="6964" y="2628"/>
                      <a:pt x="6789" y="2617"/>
                    </a:cubicBezTo>
                    <a:cubicBezTo>
                      <a:pt x="6668" y="2606"/>
                      <a:pt x="6548" y="2595"/>
                      <a:pt x="6439" y="2584"/>
                    </a:cubicBezTo>
                    <a:lnTo>
                      <a:pt x="6439" y="2584"/>
                    </a:lnTo>
                    <a:cubicBezTo>
                      <a:pt x="6887" y="2661"/>
                      <a:pt x="7336" y="2749"/>
                      <a:pt x="7774" y="2880"/>
                    </a:cubicBezTo>
                    <a:cubicBezTo>
                      <a:pt x="7982" y="2934"/>
                      <a:pt x="8234" y="3099"/>
                      <a:pt x="8169" y="3296"/>
                    </a:cubicBezTo>
                    <a:cubicBezTo>
                      <a:pt x="8135" y="3406"/>
                      <a:pt x="8026" y="3460"/>
                      <a:pt x="7938" y="3526"/>
                    </a:cubicBezTo>
                    <a:cubicBezTo>
                      <a:pt x="7544" y="3788"/>
                      <a:pt x="7303" y="4248"/>
                      <a:pt x="7315" y="4719"/>
                    </a:cubicBezTo>
                    <a:cubicBezTo>
                      <a:pt x="7336" y="5179"/>
                      <a:pt x="7599" y="5628"/>
                      <a:pt x="8004" y="5869"/>
                    </a:cubicBezTo>
                    <a:cubicBezTo>
                      <a:pt x="8573" y="6197"/>
                      <a:pt x="9395" y="6131"/>
                      <a:pt x="9778" y="6668"/>
                    </a:cubicBezTo>
                    <a:cubicBezTo>
                      <a:pt x="9821" y="6723"/>
                      <a:pt x="9855" y="6788"/>
                      <a:pt x="9833" y="6854"/>
                    </a:cubicBezTo>
                    <a:cubicBezTo>
                      <a:pt x="9799" y="6909"/>
                      <a:pt x="9745" y="6931"/>
                      <a:pt x="9679" y="6942"/>
                    </a:cubicBezTo>
                    <a:cubicBezTo>
                      <a:pt x="9471" y="6997"/>
                      <a:pt x="9252" y="7029"/>
                      <a:pt x="9066" y="7150"/>
                    </a:cubicBezTo>
                    <a:cubicBezTo>
                      <a:pt x="8880" y="7270"/>
                      <a:pt x="8738" y="7511"/>
                      <a:pt x="8825" y="7708"/>
                    </a:cubicBezTo>
                    <a:cubicBezTo>
                      <a:pt x="8836" y="7719"/>
                      <a:pt x="8836" y="7730"/>
                      <a:pt x="8847" y="7730"/>
                    </a:cubicBezTo>
                    <a:cubicBezTo>
                      <a:pt x="8989" y="7741"/>
                      <a:pt x="9132" y="7752"/>
                      <a:pt x="9274" y="7752"/>
                    </a:cubicBezTo>
                    <a:cubicBezTo>
                      <a:pt x="9449" y="7752"/>
                      <a:pt x="9624" y="7763"/>
                      <a:pt x="9799" y="7763"/>
                    </a:cubicBezTo>
                    <a:cubicBezTo>
                      <a:pt x="10577" y="7763"/>
                      <a:pt x="11344" y="7708"/>
                      <a:pt x="12110" y="7598"/>
                    </a:cubicBezTo>
                    <a:cubicBezTo>
                      <a:pt x="12580" y="7533"/>
                      <a:pt x="13052" y="7445"/>
                      <a:pt x="13512" y="7336"/>
                    </a:cubicBezTo>
                    <a:cubicBezTo>
                      <a:pt x="13971" y="7238"/>
                      <a:pt x="14431" y="7095"/>
                      <a:pt x="14880" y="6942"/>
                    </a:cubicBezTo>
                    <a:lnTo>
                      <a:pt x="14880" y="6942"/>
                    </a:lnTo>
                    <a:cubicBezTo>
                      <a:pt x="14431" y="7106"/>
                      <a:pt x="13971" y="7238"/>
                      <a:pt x="13512" y="7347"/>
                    </a:cubicBezTo>
                    <a:cubicBezTo>
                      <a:pt x="13052" y="7457"/>
                      <a:pt x="12580" y="7544"/>
                      <a:pt x="12121" y="7610"/>
                    </a:cubicBezTo>
                    <a:cubicBezTo>
                      <a:pt x="11344" y="7719"/>
                      <a:pt x="10555" y="7774"/>
                      <a:pt x="9767" y="7774"/>
                    </a:cubicBezTo>
                    <a:cubicBezTo>
                      <a:pt x="9602" y="7774"/>
                      <a:pt x="9439" y="7774"/>
                      <a:pt x="9274" y="7763"/>
                    </a:cubicBezTo>
                    <a:cubicBezTo>
                      <a:pt x="9132" y="7763"/>
                      <a:pt x="8989" y="7752"/>
                      <a:pt x="8847" y="7752"/>
                    </a:cubicBezTo>
                    <a:cubicBezTo>
                      <a:pt x="8902" y="7839"/>
                      <a:pt x="9001" y="7905"/>
                      <a:pt x="9066" y="7982"/>
                    </a:cubicBezTo>
                    <a:cubicBezTo>
                      <a:pt x="9154" y="8080"/>
                      <a:pt x="9208" y="8223"/>
                      <a:pt x="9143" y="8321"/>
                    </a:cubicBezTo>
                    <a:cubicBezTo>
                      <a:pt x="9088" y="8409"/>
                      <a:pt x="8979" y="8431"/>
                      <a:pt x="8880" y="8442"/>
                    </a:cubicBezTo>
                    <a:cubicBezTo>
                      <a:pt x="8289" y="8518"/>
                      <a:pt x="7697" y="8551"/>
                      <a:pt x="7106" y="8551"/>
                    </a:cubicBezTo>
                    <a:lnTo>
                      <a:pt x="7019" y="8551"/>
                    </a:lnTo>
                    <a:cubicBezTo>
                      <a:pt x="7040" y="8573"/>
                      <a:pt x="7074" y="8595"/>
                      <a:pt x="7106" y="8606"/>
                    </a:cubicBezTo>
                    <a:cubicBezTo>
                      <a:pt x="8081" y="8770"/>
                      <a:pt x="9066" y="8868"/>
                      <a:pt x="10052" y="8868"/>
                    </a:cubicBezTo>
                    <a:cubicBezTo>
                      <a:pt x="10709" y="8868"/>
                      <a:pt x="11366" y="8825"/>
                      <a:pt x="12033" y="8737"/>
                    </a:cubicBezTo>
                    <a:cubicBezTo>
                      <a:pt x="12898" y="8617"/>
                      <a:pt x="13796" y="8409"/>
                      <a:pt x="14507" y="7894"/>
                    </a:cubicBezTo>
                    <a:cubicBezTo>
                      <a:pt x="14979" y="7533"/>
                      <a:pt x="15361" y="7117"/>
                      <a:pt x="15690" y="6657"/>
                    </a:cubicBezTo>
                    <a:cubicBezTo>
                      <a:pt x="15690" y="6646"/>
                      <a:pt x="15701" y="6635"/>
                      <a:pt x="15701" y="6635"/>
                    </a:cubicBezTo>
                    <a:cubicBezTo>
                      <a:pt x="15964" y="6252"/>
                      <a:pt x="16183" y="5847"/>
                      <a:pt x="16369" y="5431"/>
                    </a:cubicBezTo>
                    <a:cubicBezTo>
                      <a:pt x="16369" y="5420"/>
                      <a:pt x="16380" y="5409"/>
                      <a:pt x="16380" y="5409"/>
                    </a:cubicBezTo>
                    <a:cubicBezTo>
                      <a:pt x="16490" y="5157"/>
                      <a:pt x="16588" y="4905"/>
                      <a:pt x="16675" y="4642"/>
                    </a:cubicBezTo>
                    <a:cubicBezTo>
                      <a:pt x="17201" y="3131"/>
                      <a:pt x="17453" y="1457"/>
                      <a:pt x="17825" y="0"/>
                    </a:cubicBezTo>
                    <a:close/>
                  </a:path>
                </a:pathLst>
              </a:custGeom>
              <a:solidFill>
                <a:srgbClr val="141414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51"/>
              <p:cNvSpPr/>
              <p:nvPr/>
            </p:nvSpPr>
            <p:spPr>
              <a:xfrm>
                <a:off x="6216388" y="2506957"/>
                <a:ext cx="182338" cy="153384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5324" extrusionOk="0">
                    <a:moveTo>
                      <a:pt x="4125" y="0"/>
                    </a:moveTo>
                    <a:cubicBezTo>
                      <a:pt x="4115" y="0"/>
                      <a:pt x="4105" y="1"/>
                      <a:pt x="4095" y="1"/>
                    </a:cubicBezTo>
                    <a:cubicBezTo>
                      <a:pt x="3942" y="1"/>
                      <a:pt x="3799" y="89"/>
                      <a:pt x="3646" y="89"/>
                    </a:cubicBezTo>
                    <a:cubicBezTo>
                      <a:pt x="3514" y="89"/>
                      <a:pt x="3394" y="23"/>
                      <a:pt x="3263" y="12"/>
                    </a:cubicBezTo>
                    <a:cubicBezTo>
                      <a:pt x="3240" y="8"/>
                      <a:pt x="3219" y="6"/>
                      <a:pt x="3198" y="6"/>
                    </a:cubicBezTo>
                    <a:cubicBezTo>
                      <a:pt x="3045" y="6"/>
                      <a:pt x="2932" y="105"/>
                      <a:pt x="2835" y="220"/>
                    </a:cubicBezTo>
                    <a:cubicBezTo>
                      <a:pt x="2770" y="286"/>
                      <a:pt x="2726" y="374"/>
                      <a:pt x="2638" y="396"/>
                    </a:cubicBezTo>
                    <a:cubicBezTo>
                      <a:pt x="2629" y="397"/>
                      <a:pt x="2620" y="398"/>
                      <a:pt x="2611" y="398"/>
                    </a:cubicBezTo>
                    <a:cubicBezTo>
                      <a:pt x="2552" y="398"/>
                      <a:pt x="2487" y="372"/>
                      <a:pt x="2431" y="362"/>
                    </a:cubicBezTo>
                    <a:cubicBezTo>
                      <a:pt x="2411" y="359"/>
                      <a:pt x="2391" y="358"/>
                      <a:pt x="2371" y="358"/>
                    </a:cubicBezTo>
                    <a:cubicBezTo>
                      <a:pt x="2238" y="358"/>
                      <a:pt x="2108" y="419"/>
                      <a:pt x="2003" y="505"/>
                    </a:cubicBezTo>
                    <a:cubicBezTo>
                      <a:pt x="1872" y="603"/>
                      <a:pt x="1784" y="735"/>
                      <a:pt x="1697" y="855"/>
                    </a:cubicBezTo>
                    <a:cubicBezTo>
                      <a:pt x="1639" y="803"/>
                      <a:pt x="1565" y="778"/>
                      <a:pt x="1489" y="778"/>
                    </a:cubicBezTo>
                    <a:cubicBezTo>
                      <a:pt x="1422" y="778"/>
                      <a:pt x="1354" y="797"/>
                      <a:pt x="1292" y="834"/>
                    </a:cubicBezTo>
                    <a:cubicBezTo>
                      <a:pt x="1171" y="899"/>
                      <a:pt x="1084" y="1019"/>
                      <a:pt x="996" y="1140"/>
                    </a:cubicBezTo>
                    <a:cubicBezTo>
                      <a:pt x="957" y="1101"/>
                      <a:pt x="907" y="1083"/>
                      <a:pt x="855" y="1083"/>
                    </a:cubicBezTo>
                    <a:cubicBezTo>
                      <a:pt x="747" y="1083"/>
                      <a:pt x="628" y="1157"/>
                      <a:pt x="569" y="1260"/>
                    </a:cubicBezTo>
                    <a:cubicBezTo>
                      <a:pt x="405" y="1523"/>
                      <a:pt x="394" y="1851"/>
                      <a:pt x="317" y="2147"/>
                    </a:cubicBezTo>
                    <a:cubicBezTo>
                      <a:pt x="230" y="2498"/>
                      <a:pt x="142" y="2859"/>
                      <a:pt x="54" y="3209"/>
                    </a:cubicBezTo>
                    <a:cubicBezTo>
                      <a:pt x="33" y="3308"/>
                      <a:pt x="0" y="3417"/>
                      <a:pt x="11" y="3527"/>
                    </a:cubicBezTo>
                    <a:cubicBezTo>
                      <a:pt x="44" y="3735"/>
                      <a:pt x="197" y="3899"/>
                      <a:pt x="339" y="4052"/>
                    </a:cubicBezTo>
                    <a:cubicBezTo>
                      <a:pt x="569" y="4293"/>
                      <a:pt x="810" y="4545"/>
                      <a:pt x="1051" y="4797"/>
                    </a:cubicBezTo>
                    <a:cubicBezTo>
                      <a:pt x="1139" y="4731"/>
                      <a:pt x="1139" y="4600"/>
                      <a:pt x="1117" y="4490"/>
                    </a:cubicBezTo>
                    <a:cubicBezTo>
                      <a:pt x="1084" y="4326"/>
                      <a:pt x="1018" y="4162"/>
                      <a:pt x="942" y="4019"/>
                    </a:cubicBezTo>
                    <a:cubicBezTo>
                      <a:pt x="843" y="3866"/>
                      <a:pt x="711" y="3713"/>
                      <a:pt x="701" y="3527"/>
                    </a:cubicBezTo>
                    <a:cubicBezTo>
                      <a:pt x="679" y="3111"/>
                      <a:pt x="821" y="2596"/>
                      <a:pt x="930" y="2202"/>
                    </a:cubicBezTo>
                    <a:cubicBezTo>
                      <a:pt x="974" y="2914"/>
                      <a:pt x="1007" y="3724"/>
                      <a:pt x="1434" y="4315"/>
                    </a:cubicBezTo>
                    <a:cubicBezTo>
                      <a:pt x="1599" y="4534"/>
                      <a:pt x="1796" y="4720"/>
                      <a:pt x="1949" y="4950"/>
                    </a:cubicBezTo>
                    <a:cubicBezTo>
                      <a:pt x="1993" y="5016"/>
                      <a:pt x="2037" y="5092"/>
                      <a:pt x="2102" y="5147"/>
                    </a:cubicBezTo>
                    <a:cubicBezTo>
                      <a:pt x="2141" y="5179"/>
                      <a:pt x="2203" y="5204"/>
                      <a:pt x="2259" y="5204"/>
                    </a:cubicBezTo>
                    <a:cubicBezTo>
                      <a:pt x="2281" y="5204"/>
                      <a:pt x="2303" y="5200"/>
                      <a:pt x="2321" y="5191"/>
                    </a:cubicBezTo>
                    <a:cubicBezTo>
                      <a:pt x="2441" y="5125"/>
                      <a:pt x="2441" y="4961"/>
                      <a:pt x="2397" y="4841"/>
                    </a:cubicBezTo>
                    <a:cubicBezTo>
                      <a:pt x="2288" y="4523"/>
                      <a:pt x="2047" y="4271"/>
                      <a:pt x="1905" y="3965"/>
                    </a:cubicBezTo>
                    <a:cubicBezTo>
                      <a:pt x="1774" y="3669"/>
                      <a:pt x="1741" y="3340"/>
                      <a:pt x="1719" y="3012"/>
                    </a:cubicBezTo>
                    <a:cubicBezTo>
                      <a:pt x="1686" y="2629"/>
                      <a:pt x="1653" y="2235"/>
                      <a:pt x="1730" y="1851"/>
                    </a:cubicBezTo>
                    <a:cubicBezTo>
                      <a:pt x="1916" y="2804"/>
                      <a:pt x="1949" y="3844"/>
                      <a:pt x="2431" y="4720"/>
                    </a:cubicBezTo>
                    <a:cubicBezTo>
                      <a:pt x="2529" y="4917"/>
                      <a:pt x="2660" y="5104"/>
                      <a:pt x="2825" y="5245"/>
                    </a:cubicBezTo>
                    <a:cubicBezTo>
                      <a:pt x="2869" y="5279"/>
                      <a:pt x="2923" y="5311"/>
                      <a:pt x="2978" y="5323"/>
                    </a:cubicBezTo>
                    <a:cubicBezTo>
                      <a:pt x="2983" y="5323"/>
                      <a:pt x="2988" y="5323"/>
                      <a:pt x="2993" y="5323"/>
                    </a:cubicBezTo>
                    <a:cubicBezTo>
                      <a:pt x="3106" y="5323"/>
                      <a:pt x="3198" y="5209"/>
                      <a:pt x="3208" y="5104"/>
                    </a:cubicBezTo>
                    <a:cubicBezTo>
                      <a:pt x="3230" y="4983"/>
                      <a:pt x="3175" y="4863"/>
                      <a:pt x="3131" y="4753"/>
                    </a:cubicBezTo>
                    <a:cubicBezTo>
                      <a:pt x="2901" y="4194"/>
                      <a:pt x="2693" y="3615"/>
                      <a:pt x="2595" y="3012"/>
                    </a:cubicBezTo>
                    <a:cubicBezTo>
                      <a:pt x="2507" y="2486"/>
                      <a:pt x="2409" y="1939"/>
                      <a:pt x="2726" y="1469"/>
                    </a:cubicBezTo>
                    <a:cubicBezTo>
                      <a:pt x="2726" y="2235"/>
                      <a:pt x="2813" y="3001"/>
                      <a:pt x="3000" y="3756"/>
                    </a:cubicBezTo>
                    <a:cubicBezTo>
                      <a:pt x="3066" y="4041"/>
                      <a:pt x="3142" y="4326"/>
                      <a:pt x="3307" y="4567"/>
                    </a:cubicBezTo>
                    <a:cubicBezTo>
                      <a:pt x="3350" y="4632"/>
                      <a:pt x="3416" y="4698"/>
                      <a:pt x="3492" y="4742"/>
                    </a:cubicBezTo>
                    <a:cubicBezTo>
                      <a:pt x="3526" y="4756"/>
                      <a:pt x="3564" y="4765"/>
                      <a:pt x="3601" y="4765"/>
                    </a:cubicBezTo>
                    <a:cubicBezTo>
                      <a:pt x="3649" y="4765"/>
                      <a:pt x="3696" y="4751"/>
                      <a:pt x="3733" y="4720"/>
                    </a:cubicBezTo>
                    <a:cubicBezTo>
                      <a:pt x="3821" y="4644"/>
                      <a:pt x="3799" y="4501"/>
                      <a:pt x="3777" y="4381"/>
                    </a:cubicBezTo>
                    <a:cubicBezTo>
                      <a:pt x="3667" y="3899"/>
                      <a:pt x="3504" y="3406"/>
                      <a:pt x="3536" y="2914"/>
                    </a:cubicBezTo>
                    <a:cubicBezTo>
                      <a:pt x="3569" y="2388"/>
                      <a:pt x="3657" y="1851"/>
                      <a:pt x="3733" y="1337"/>
                    </a:cubicBezTo>
                    <a:cubicBezTo>
                      <a:pt x="3745" y="1315"/>
                      <a:pt x="3745" y="1293"/>
                      <a:pt x="3755" y="1271"/>
                    </a:cubicBezTo>
                    <a:cubicBezTo>
                      <a:pt x="3766" y="1260"/>
                      <a:pt x="3788" y="1250"/>
                      <a:pt x="3810" y="1238"/>
                    </a:cubicBezTo>
                    <a:cubicBezTo>
                      <a:pt x="3940" y="1190"/>
                      <a:pt x="4068" y="1172"/>
                      <a:pt x="4197" y="1172"/>
                    </a:cubicBezTo>
                    <a:cubicBezTo>
                      <a:pt x="4360" y="1172"/>
                      <a:pt x="4525" y="1201"/>
                      <a:pt x="4697" y="1238"/>
                    </a:cubicBezTo>
                    <a:cubicBezTo>
                      <a:pt x="4762" y="1250"/>
                      <a:pt x="4828" y="1260"/>
                      <a:pt x="4883" y="1304"/>
                    </a:cubicBezTo>
                    <a:cubicBezTo>
                      <a:pt x="4959" y="1359"/>
                      <a:pt x="5003" y="1435"/>
                      <a:pt x="5047" y="1512"/>
                    </a:cubicBezTo>
                    <a:cubicBezTo>
                      <a:pt x="5198" y="1798"/>
                      <a:pt x="5615" y="2355"/>
                      <a:pt x="5998" y="2355"/>
                    </a:cubicBezTo>
                    <a:cubicBezTo>
                      <a:pt x="6114" y="2355"/>
                      <a:pt x="6227" y="2304"/>
                      <a:pt x="6328" y="2180"/>
                    </a:cubicBezTo>
                    <a:lnTo>
                      <a:pt x="6328" y="2180"/>
                    </a:lnTo>
                    <a:cubicBezTo>
                      <a:pt x="6328" y="2180"/>
                      <a:pt x="6328" y="2180"/>
                      <a:pt x="6328" y="2180"/>
                    </a:cubicBezTo>
                    <a:cubicBezTo>
                      <a:pt x="6309" y="2180"/>
                      <a:pt x="6000" y="1731"/>
                      <a:pt x="5978" y="1688"/>
                    </a:cubicBezTo>
                    <a:cubicBezTo>
                      <a:pt x="5890" y="1534"/>
                      <a:pt x="5847" y="1359"/>
                      <a:pt x="5770" y="1194"/>
                    </a:cubicBezTo>
                    <a:cubicBezTo>
                      <a:pt x="5682" y="1031"/>
                      <a:pt x="5616" y="844"/>
                      <a:pt x="5551" y="658"/>
                    </a:cubicBezTo>
                    <a:cubicBezTo>
                      <a:pt x="5540" y="636"/>
                      <a:pt x="5529" y="603"/>
                      <a:pt x="5507" y="593"/>
                    </a:cubicBezTo>
                    <a:cubicBezTo>
                      <a:pt x="5474" y="559"/>
                      <a:pt x="5431" y="549"/>
                      <a:pt x="5397" y="537"/>
                    </a:cubicBezTo>
                    <a:cubicBezTo>
                      <a:pt x="5058" y="461"/>
                      <a:pt x="4740" y="330"/>
                      <a:pt x="4445" y="143"/>
                    </a:cubicBezTo>
                    <a:cubicBezTo>
                      <a:pt x="4332" y="72"/>
                      <a:pt x="4259" y="0"/>
                      <a:pt x="4125" y="0"/>
                    </a:cubicBezTo>
                    <a:close/>
                  </a:path>
                </a:pathLst>
              </a:custGeom>
              <a:solidFill>
                <a:srgbClr val="FFE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51"/>
              <p:cNvSpPr/>
              <p:nvPr/>
            </p:nvSpPr>
            <p:spPr>
              <a:xfrm>
                <a:off x="6294607" y="2513295"/>
                <a:ext cx="10746" cy="10665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702" extrusionOk="0">
                    <a:moveTo>
                      <a:pt x="230" y="1"/>
                    </a:moveTo>
                    <a:cubicBezTo>
                      <a:pt x="120" y="143"/>
                      <a:pt x="44" y="318"/>
                      <a:pt x="22" y="493"/>
                    </a:cubicBezTo>
                    <a:cubicBezTo>
                      <a:pt x="0" y="668"/>
                      <a:pt x="11" y="854"/>
                      <a:pt x="22" y="1030"/>
                    </a:cubicBezTo>
                    <a:cubicBezTo>
                      <a:pt x="44" y="1215"/>
                      <a:pt x="77" y="1390"/>
                      <a:pt x="98" y="1566"/>
                    </a:cubicBezTo>
                    <a:cubicBezTo>
                      <a:pt x="110" y="1653"/>
                      <a:pt x="110" y="1752"/>
                      <a:pt x="110" y="1840"/>
                    </a:cubicBezTo>
                    <a:lnTo>
                      <a:pt x="120" y="1971"/>
                    </a:lnTo>
                    <a:lnTo>
                      <a:pt x="120" y="2103"/>
                    </a:lnTo>
                    <a:cubicBezTo>
                      <a:pt x="142" y="2463"/>
                      <a:pt x="164" y="2825"/>
                      <a:pt x="241" y="3186"/>
                    </a:cubicBezTo>
                    <a:cubicBezTo>
                      <a:pt x="274" y="3361"/>
                      <a:pt x="317" y="3536"/>
                      <a:pt x="373" y="3701"/>
                    </a:cubicBezTo>
                    <a:cubicBezTo>
                      <a:pt x="329" y="3536"/>
                      <a:pt x="285" y="3361"/>
                      <a:pt x="252" y="3176"/>
                    </a:cubicBezTo>
                    <a:cubicBezTo>
                      <a:pt x="176" y="2825"/>
                      <a:pt x="154" y="2463"/>
                      <a:pt x="132" y="2103"/>
                    </a:cubicBezTo>
                    <a:lnTo>
                      <a:pt x="132" y="1971"/>
                    </a:lnTo>
                    <a:lnTo>
                      <a:pt x="132" y="1840"/>
                    </a:lnTo>
                    <a:cubicBezTo>
                      <a:pt x="120" y="1741"/>
                      <a:pt x="120" y="1653"/>
                      <a:pt x="110" y="1566"/>
                    </a:cubicBezTo>
                    <a:cubicBezTo>
                      <a:pt x="88" y="1390"/>
                      <a:pt x="55" y="1205"/>
                      <a:pt x="33" y="1030"/>
                    </a:cubicBezTo>
                    <a:cubicBezTo>
                      <a:pt x="11" y="854"/>
                      <a:pt x="11" y="668"/>
                      <a:pt x="33" y="493"/>
                    </a:cubicBezTo>
                    <a:cubicBezTo>
                      <a:pt x="55" y="318"/>
                      <a:pt x="120" y="143"/>
                      <a:pt x="230" y="1"/>
                    </a:cubicBezTo>
                    <a:close/>
                  </a:path>
                </a:pathLst>
              </a:custGeom>
              <a:solidFill>
                <a:srgbClr val="F4B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51"/>
              <p:cNvSpPr/>
              <p:nvPr/>
            </p:nvSpPr>
            <p:spPr>
              <a:xfrm>
                <a:off x="6265596" y="2527815"/>
                <a:ext cx="317" cy="2852"/>
              </a:xfrm>
              <a:custGeom>
                <a:avLst/>
                <a:gdLst/>
                <a:ahLst/>
                <a:cxnLst/>
                <a:rect l="l" t="t" r="r" b="b"/>
                <a:pathLst>
                  <a:path w="11" h="99" extrusionOk="0">
                    <a:moveTo>
                      <a:pt x="0" y="0"/>
                    </a:moveTo>
                    <a:lnTo>
                      <a:pt x="0" y="98"/>
                    </a:lnTo>
                    <a:lnTo>
                      <a:pt x="11" y="98"/>
                    </a:lnTo>
                    <a:cubicBezTo>
                      <a:pt x="0" y="66"/>
                      <a:pt x="0" y="32"/>
                      <a:pt x="0" y="0"/>
                    </a:cubicBezTo>
                    <a:close/>
                  </a:path>
                </a:pathLst>
              </a:custGeom>
              <a:solidFill>
                <a:srgbClr val="5D8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51"/>
              <p:cNvSpPr/>
              <p:nvPr/>
            </p:nvSpPr>
            <p:spPr>
              <a:xfrm>
                <a:off x="6268419" y="2573537"/>
                <a:ext cx="7289" cy="42293"/>
              </a:xfrm>
              <a:custGeom>
                <a:avLst/>
                <a:gdLst/>
                <a:ahLst/>
                <a:cxnLst/>
                <a:rect l="l" t="t" r="r" b="b"/>
                <a:pathLst>
                  <a:path w="253" h="14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110"/>
                      <a:pt x="22" y="231"/>
                      <a:pt x="44" y="351"/>
                    </a:cubicBezTo>
                    <a:cubicBezTo>
                      <a:pt x="77" y="679"/>
                      <a:pt x="132" y="997"/>
                      <a:pt x="209" y="1314"/>
                    </a:cubicBezTo>
                    <a:cubicBezTo>
                      <a:pt x="219" y="1358"/>
                      <a:pt x="231" y="1413"/>
                      <a:pt x="252" y="1467"/>
                    </a:cubicBezTo>
                    <a:lnTo>
                      <a:pt x="219" y="1304"/>
                    </a:lnTo>
                    <a:cubicBezTo>
                      <a:pt x="143" y="997"/>
                      <a:pt x="88" y="668"/>
                      <a:pt x="55" y="351"/>
                    </a:cubicBezTo>
                    <a:cubicBezTo>
                      <a:pt x="55" y="329"/>
                      <a:pt x="44" y="296"/>
                      <a:pt x="44" y="274"/>
                    </a:cubicBezTo>
                    <a:cubicBezTo>
                      <a:pt x="33" y="175"/>
                      <a:pt x="22" y="88"/>
                      <a:pt x="0" y="0"/>
                    </a:cubicBezTo>
                    <a:close/>
                  </a:path>
                </a:pathLst>
              </a:custGeom>
              <a:solidFill>
                <a:srgbClr val="DC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51"/>
              <p:cNvSpPr/>
              <p:nvPr/>
            </p:nvSpPr>
            <p:spPr>
              <a:xfrm>
                <a:off x="6275679" y="2615801"/>
                <a:ext cx="317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" h="12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11" y="12"/>
                    </a:lnTo>
                    <a:cubicBezTo>
                      <a:pt x="11" y="12"/>
                      <a:pt x="11" y="0"/>
                      <a:pt x="0" y="0"/>
                    </a:cubicBezTo>
                    <a:close/>
                  </a:path>
                </a:pathLst>
              </a:custGeom>
              <a:solidFill>
                <a:srgbClr val="D37E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51"/>
              <p:cNvSpPr/>
              <p:nvPr/>
            </p:nvSpPr>
            <p:spPr>
              <a:xfrm>
                <a:off x="6275679" y="2616118"/>
                <a:ext cx="5071" cy="14837"/>
              </a:xfrm>
              <a:custGeom>
                <a:avLst/>
                <a:gdLst/>
                <a:ahLst/>
                <a:cxnLst/>
                <a:rect l="l" t="t" r="r" b="b"/>
                <a:pathLst>
                  <a:path w="176" h="515" extrusionOk="0">
                    <a:moveTo>
                      <a:pt x="0" y="1"/>
                    </a:moveTo>
                    <a:cubicBezTo>
                      <a:pt x="22" y="99"/>
                      <a:pt x="55" y="198"/>
                      <a:pt x="88" y="296"/>
                    </a:cubicBezTo>
                    <a:cubicBezTo>
                      <a:pt x="120" y="373"/>
                      <a:pt x="142" y="449"/>
                      <a:pt x="176" y="515"/>
                    </a:cubicBezTo>
                    <a:lnTo>
                      <a:pt x="142" y="417"/>
                    </a:lnTo>
                    <a:cubicBezTo>
                      <a:pt x="132" y="383"/>
                      <a:pt x="110" y="340"/>
                      <a:pt x="99" y="296"/>
                    </a:cubicBezTo>
                    <a:cubicBezTo>
                      <a:pt x="66" y="198"/>
                      <a:pt x="33" y="99"/>
                      <a:pt x="11" y="1"/>
                    </a:cubicBezTo>
                    <a:close/>
                  </a:path>
                </a:pathLst>
              </a:custGeom>
              <a:solidFill>
                <a:srgbClr val="E9C7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51"/>
              <p:cNvSpPr/>
              <p:nvPr/>
            </p:nvSpPr>
            <p:spPr>
              <a:xfrm>
                <a:off x="6280721" y="2630926"/>
                <a:ext cx="663" cy="1642"/>
              </a:xfrm>
              <a:custGeom>
                <a:avLst/>
                <a:gdLst/>
                <a:ahLst/>
                <a:cxnLst/>
                <a:rect l="l" t="t" r="r" b="b"/>
                <a:pathLst>
                  <a:path w="23" h="5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1" y="23"/>
                      <a:pt x="23" y="34"/>
                      <a:pt x="23" y="56"/>
                    </a:cubicBezTo>
                    <a:cubicBezTo>
                      <a:pt x="23" y="34"/>
                      <a:pt x="11" y="23"/>
                      <a:pt x="1" y="1"/>
                    </a:cubicBezTo>
                    <a:close/>
                  </a:path>
                </a:pathLst>
              </a:custGeom>
              <a:solidFill>
                <a:srgbClr val="BC9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51"/>
              <p:cNvSpPr/>
              <p:nvPr/>
            </p:nvSpPr>
            <p:spPr>
              <a:xfrm>
                <a:off x="6265596" y="2530639"/>
                <a:ext cx="18323" cy="106972"/>
              </a:xfrm>
              <a:custGeom>
                <a:avLst/>
                <a:gdLst/>
                <a:ahLst/>
                <a:cxnLst/>
                <a:rect l="l" t="t" r="r" b="b"/>
                <a:pathLst>
                  <a:path w="636" h="3713" extrusionOk="0">
                    <a:moveTo>
                      <a:pt x="0" y="0"/>
                    </a:moveTo>
                    <a:cubicBezTo>
                      <a:pt x="11" y="132"/>
                      <a:pt x="22" y="263"/>
                      <a:pt x="22" y="384"/>
                    </a:cubicBezTo>
                    <a:lnTo>
                      <a:pt x="54" y="876"/>
                    </a:lnTo>
                    <a:cubicBezTo>
                      <a:pt x="66" y="1073"/>
                      <a:pt x="88" y="1282"/>
                      <a:pt x="98" y="1489"/>
                    </a:cubicBezTo>
                    <a:cubicBezTo>
                      <a:pt x="118" y="1569"/>
                      <a:pt x="129" y="1648"/>
                      <a:pt x="139" y="1736"/>
                    </a:cubicBezTo>
                    <a:lnTo>
                      <a:pt x="139" y="1736"/>
                    </a:lnTo>
                    <a:cubicBezTo>
                      <a:pt x="108" y="1449"/>
                      <a:pt x="87" y="1163"/>
                      <a:pt x="66" y="876"/>
                    </a:cubicBezTo>
                    <a:lnTo>
                      <a:pt x="33" y="384"/>
                    </a:lnTo>
                    <a:cubicBezTo>
                      <a:pt x="22" y="263"/>
                      <a:pt x="22" y="132"/>
                      <a:pt x="11" y="0"/>
                    </a:cubicBezTo>
                    <a:close/>
                    <a:moveTo>
                      <a:pt x="139" y="1736"/>
                    </a:moveTo>
                    <a:cubicBezTo>
                      <a:pt x="140" y="1745"/>
                      <a:pt x="141" y="1754"/>
                      <a:pt x="142" y="1763"/>
                    </a:cubicBezTo>
                    <a:cubicBezTo>
                      <a:pt x="141" y="1754"/>
                      <a:pt x="140" y="1745"/>
                      <a:pt x="139" y="1736"/>
                    </a:cubicBezTo>
                    <a:close/>
                    <a:moveTo>
                      <a:pt x="492" y="3384"/>
                    </a:moveTo>
                    <a:lnTo>
                      <a:pt x="526" y="3482"/>
                    </a:lnTo>
                    <a:cubicBezTo>
                      <a:pt x="536" y="3504"/>
                      <a:pt x="548" y="3515"/>
                      <a:pt x="548" y="3537"/>
                    </a:cubicBezTo>
                    <a:cubicBezTo>
                      <a:pt x="580" y="3591"/>
                      <a:pt x="602" y="3657"/>
                      <a:pt x="635" y="3712"/>
                    </a:cubicBezTo>
                    <a:cubicBezTo>
                      <a:pt x="580" y="3603"/>
                      <a:pt x="536" y="3504"/>
                      <a:pt x="492" y="3384"/>
                    </a:cubicBezTo>
                    <a:close/>
                  </a:path>
                </a:pathLst>
              </a:custGeom>
              <a:solidFill>
                <a:srgbClr val="F4B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51"/>
              <p:cNvSpPr/>
              <p:nvPr/>
            </p:nvSpPr>
            <p:spPr>
              <a:xfrm>
                <a:off x="6242548" y="2571952"/>
                <a:ext cx="1613" cy="14866"/>
              </a:xfrm>
              <a:custGeom>
                <a:avLst/>
                <a:gdLst/>
                <a:ahLst/>
                <a:cxnLst/>
                <a:rect l="l" t="t" r="r" b="b"/>
                <a:pathLst>
                  <a:path w="56" h="516" extrusionOk="0">
                    <a:moveTo>
                      <a:pt x="12" y="1"/>
                    </a:moveTo>
                    <a:cubicBezTo>
                      <a:pt x="0" y="11"/>
                      <a:pt x="0" y="23"/>
                      <a:pt x="0" y="33"/>
                    </a:cubicBezTo>
                    <a:cubicBezTo>
                      <a:pt x="0" y="121"/>
                      <a:pt x="12" y="198"/>
                      <a:pt x="22" y="286"/>
                    </a:cubicBezTo>
                    <a:lnTo>
                      <a:pt x="56" y="515"/>
                    </a:lnTo>
                    <a:cubicBezTo>
                      <a:pt x="56" y="461"/>
                      <a:pt x="44" y="395"/>
                      <a:pt x="44" y="340"/>
                    </a:cubicBezTo>
                    <a:cubicBezTo>
                      <a:pt x="44" y="318"/>
                      <a:pt x="44" y="296"/>
                      <a:pt x="34" y="286"/>
                    </a:cubicBezTo>
                    <a:cubicBezTo>
                      <a:pt x="22" y="187"/>
                      <a:pt x="12" y="99"/>
                      <a:pt x="12" y="1"/>
                    </a:cubicBezTo>
                    <a:close/>
                  </a:path>
                </a:pathLst>
              </a:custGeom>
              <a:solidFill>
                <a:srgbClr val="DC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51"/>
              <p:cNvSpPr/>
              <p:nvPr/>
            </p:nvSpPr>
            <p:spPr>
              <a:xfrm>
                <a:off x="6241914" y="2538216"/>
                <a:ext cx="10746" cy="8329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891" extrusionOk="0">
                    <a:moveTo>
                      <a:pt x="154" y="0"/>
                    </a:moveTo>
                    <a:cubicBezTo>
                      <a:pt x="110" y="121"/>
                      <a:pt x="66" y="230"/>
                      <a:pt x="44" y="350"/>
                    </a:cubicBezTo>
                    <a:cubicBezTo>
                      <a:pt x="22" y="471"/>
                      <a:pt x="12" y="603"/>
                      <a:pt x="1" y="723"/>
                    </a:cubicBezTo>
                    <a:cubicBezTo>
                      <a:pt x="1" y="887"/>
                      <a:pt x="1" y="1051"/>
                      <a:pt x="22" y="1204"/>
                    </a:cubicBezTo>
                    <a:cubicBezTo>
                      <a:pt x="22" y="1194"/>
                      <a:pt x="22" y="1182"/>
                      <a:pt x="34" y="1172"/>
                    </a:cubicBezTo>
                    <a:cubicBezTo>
                      <a:pt x="12" y="1019"/>
                      <a:pt x="12" y="876"/>
                      <a:pt x="12" y="723"/>
                    </a:cubicBezTo>
                    <a:cubicBezTo>
                      <a:pt x="22" y="603"/>
                      <a:pt x="34" y="471"/>
                      <a:pt x="56" y="350"/>
                    </a:cubicBezTo>
                    <a:cubicBezTo>
                      <a:pt x="78" y="230"/>
                      <a:pt x="110" y="121"/>
                      <a:pt x="154" y="0"/>
                    </a:cubicBezTo>
                    <a:close/>
                    <a:moveTo>
                      <a:pt x="66" y="1511"/>
                    </a:moveTo>
                    <a:cubicBezTo>
                      <a:pt x="66" y="1566"/>
                      <a:pt x="78" y="1632"/>
                      <a:pt x="78" y="1686"/>
                    </a:cubicBezTo>
                    <a:cubicBezTo>
                      <a:pt x="110" y="1851"/>
                      <a:pt x="143" y="2014"/>
                      <a:pt x="187" y="2179"/>
                    </a:cubicBezTo>
                    <a:cubicBezTo>
                      <a:pt x="209" y="2299"/>
                      <a:pt x="241" y="2420"/>
                      <a:pt x="275" y="2530"/>
                    </a:cubicBezTo>
                    <a:lnTo>
                      <a:pt x="373" y="2890"/>
                    </a:lnTo>
                    <a:cubicBezTo>
                      <a:pt x="340" y="2770"/>
                      <a:pt x="307" y="2650"/>
                      <a:pt x="285" y="2530"/>
                    </a:cubicBezTo>
                    <a:cubicBezTo>
                      <a:pt x="253" y="2409"/>
                      <a:pt x="219" y="2299"/>
                      <a:pt x="198" y="2179"/>
                    </a:cubicBezTo>
                    <a:cubicBezTo>
                      <a:pt x="143" y="1960"/>
                      <a:pt x="99" y="1730"/>
                      <a:pt x="66" y="1511"/>
                    </a:cubicBezTo>
                    <a:close/>
                  </a:path>
                </a:pathLst>
              </a:custGeom>
              <a:solidFill>
                <a:srgbClr val="F4B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51"/>
              <p:cNvSpPr/>
              <p:nvPr/>
            </p:nvSpPr>
            <p:spPr>
              <a:xfrm>
                <a:off x="6914397" y="2693732"/>
                <a:ext cx="179198" cy="325553"/>
              </a:xfrm>
              <a:custGeom>
                <a:avLst/>
                <a:gdLst/>
                <a:ahLst/>
                <a:cxnLst/>
                <a:rect l="l" t="t" r="r" b="b"/>
                <a:pathLst>
                  <a:path w="6220" h="11300" extrusionOk="0">
                    <a:moveTo>
                      <a:pt x="2694" y="0"/>
                    </a:moveTo>
                    <a:cubicBezTo>
                      <a:pt x="1862" y="1894"/>
                      <a:pt x="658" y="3745"/>
                      <a:pt x="89" y="5726"/>
                    </a:cubicBezTo>
                    <a:cubicBezTo>
                      <a:pt x="45" y="5869"/>
                      <a:pt x="1" y="6032"/>
                      <a:pt x="23" y="6186"/>
                    </a:cubicBezTo>
                    <a:cubicBezTo>
                      <a:pt x="45" y="6383"/>
                      <a:pt x="166" y="6569"/>
                      <a:pt x="297" y="6733"/>
                    </a:cubicBezTo>
                    <a:cubicBezTo>
                      <a:pt x="833" y="7379"/>
                      <a:pt x="1621" y="7740"/>
                      <a:pt x="2388" y="8091"/>
                    </a:cubicBezTo>
                    <a:cubicBezTo>
                      <a:pt x="2509" y="8146"/>
                      <a:pt x="2629" y="8212"/>
                      <a:pt x="2706" y="8310"/>
                    </a:cubicBezTo>
                    <a:cubicBezTo>
                      <a:pt x="2771" y="8409"/>
                      <a:pt x="2815" y="8540"/>
                      <a:pt x="2848" y="8671"/>
                    </a:cubicBezTo>
                    <a:cubicBezTo>
                      <a:pt x="2881" y="8791"/>
                      <a:pt x="2913" y="8912"/>
                      <a:pt x="2957" y="9022"/>
                    </a:cubicBezTo>
                    <a:cubicBezTo>
                      <a:pt x="3078" y="9306"/>
                      <a:pt x="3242" y="9580"/>
                      <a:pt x="3406" y="9843"/>
                    </a:cubicBezTo>
                    <a:cubicBezTo>
                      <a:pt x="3735" y="10336"/>
                      <a:pt x="4195" y="10993"/>
                      <a:pt x="4720" y="11299"/>
                    </a:cubicBezTo>
                    <a:cubicBezTo>
                      <a:pt x="4917" y="10971"/>
                      <a:pt x="4173" y="10368"/>
                      <a:pt x="4107" y="10040"/>
                    </a:cubicBezTo>
                    <a:lnTo>
                      <a:pt x="4107" y="10040"/>
                    </a:lnTo>
                    <a:cubicBezTo>
                      <a:pt x="4534" y="10456"/>
                      <a:pt x="4961" y="10883"/>
                      <a:pt x="5487" y="11156"/>
                    </a:cubicBezTo>
                    <a:cubicBezTo>
                      <a:pt x="5502" y="11164"/>
                      <a:pt x="5518" y="11172"/>
                      <a:pt x="5533" y="11172"/>
                    </a:cubicBezTo>
                    <a:cubicBezTo>
                      <a:pt x="5540" y="11172"/>
                      <a:pt x="5546" y="11171"/>
                      <a:pt x="5552" y="11168"/>
                    </a:cubicBezTo>
                    <a:cubicBezTo>
                      <a:pt x="5574" y="11156"/>
                      <a:pt x="5585" y="11134"/>
                      <a:pt x="5585" y="11102"/>
                    </a:cubicBezTo>
                    <a:cubicBezTo>
                      <a:pt x="5596" y="10949"/>
                      <a:pt x="5487" y="10817"/>
                      <a:pt x="5377" y="10708"/>
                    </a:cubicBezTo>
                    <a:cubicBezTo>
                      <a:pt x="5049" y="10358"/>
                      <a:pt x="4687" y="10018"/>
                      <a:pt x="4424" y="9613"/>
                    </a:cubicBezTo>
                    <a:lnTo>
                      <a:pt x="4424" y="9613"/>
                    </a:lnTo>
                    <a:cubicBezTo>
                      <a:pt x="4698" y="9810"/>
                      <a:pt x="4972" y="10018"/>
                      <a:pt x="5224" y="10248"/>
                    </a:cubicBezTo>
                    <a:cubicBezTo>
                      <a:pt x="5431" y="10445"/>
                      <a:pt x="5650" y="10839"/>
                      <a:pt x="5913" y="10937"/>
                    </a:cubicBezTo>
                    <a:cubicBezTo>
                      <a:pt x="5935" y="10946"/>
                      <a:pt x="5961" y="10951"/>
                      <a:pt x="5986" y="10951"/>
                    </a:cubicBezTo>
                    <a:cubicBezTo>
                      <a:pt x="6027" y="10951"/>
                      <a:pt x="6065" y="10938"/>
                      <a:pt x="6078" y="10905"/>
                    </a:cubicBezTo>
                    <a:cubicBezTo>
                      <a:pt x="6088" y="10872"/>
                      <a:pt x="6078" y="10839"/>
                      <a:pt x="6067" y="10806"/>
                    </a:cubicBezTo>
                    <a:cubicBezTo>
                      <a:pt x="5859" y="10204"/>
                      <a:pt x="5246" y="9843"/>
                      <a:pt x="4895" y="9306"/>
                    </a:cubicBezTo>
                    <a:cubicBezTo>
                      <a:pt x="4895" y="9306"/>
                      <a:pt x="4884" y="9295"/>
                      <a:pt x="4884" y="9285"/>
                    </a:cubicBezTo>
                    <a:cubicBezTo>
                      <a:pt x="4884" y="9266"/>
                      <a:pt x="4901" y="9258"/>
                      <a:pt x="4921" y="9258"/>
                    </a:cubicBezTo>
                    <a:cubicBezTo>
                      <a:pt x="4938" y="9258"/>
                      <a:pt x="4957" y="9263"/>
                      <a:pt x="4972" y="9273"/>
                    </a:cubicBezTo>
                    <a:cubicBezTo>
                      <a:pt x="5388" y="9547"/>
                      <a:pt x="5694" y="9952"/>
                      <a:pt x="6023" y="10336"/>
                    </a:cubicBezTo>
                    <a:cubicBezTo>
                      <a:pt x="6045" y="10358"/>
                      <a:pt x="6067" y="10390"/>
                      <a:pt x="6088" y="10401"/>
                    </a:cubicBezTo>
                    <a:cubicBezTo>
                      <a:pt x="6100" y="10406"/>
                      <a:pt x="6110" y="10408"/>
                      <a:pt x="6119" y="10408"/>
                    </a:cubicBezTo>
                    <a:cubicBezTo>
                      <a:pt x="6219" y="10408"/>
                      <a:pt x="6152" y="10144"/>
                      <a:pt x="6132" y="10083"/>
                    </a:cubicBezTo>
                    <a:cubicBezTo>
                      <a:pt x="6078" y="9898"/>
                      <a:pt x="5957" y="9723"/>
                      <a:pt x="5859" y="9558"/>
                    </a:cubicBezTo>
                    <a:cubicBezTo>
                      <a:pt x="5618" y="9197"/>
                      <a:pt x="5333" y="8869"/>
                      <a:pt x="5059" y="8529"/>
                    </a:cubicBezTo>
                    <a:lnTo>
                      <a:pt x="5059" y="8529"/>
                    </a:lnTo>
                    <a:cubicBezTo>
                      <a:pt x="5202" y="8606"/>
                      <a:pt x="5322" y="8726"/>
                      <a:pt x="5443" y="8813"/>
                    </a:cubicBezTo>
                    <a:cubicBezTo>
                      <a:pt x="5549" y="8888"/>
                      <a:pt x="5669" y="8961"/>
                      <a:pt x="5786" y="8961"/>
                    </a:cubicBezTo>
                    <a:cubicBezTo>
                      <a:pt x="5826" y="8961"/>
                      <a:pt x="5864" y="8953"/>
                      <a:pt x="5903" y="8934"/>
                    </a:cubicBezTo>
                    <a:cubicBezTo>
                      <a:pt x="5925" y="8934"/>
                      <a:pt x="5947" y="8912"/>
                      <a:pt x="5935" y="8890"/>
                    </a:cubicBezTo>
                    <a:cubicBezTo>
                      <a:pt x="5935" y="8879"/>
                      <a:pt x="5935" y="8879"/>
                      <a:pt x="5925" y="8869"/>
                    </a:cubicBezTo>
                    <a:cubicBezTo>
                      <a:pt x="5771" y="8628"/>
                      <a:pt x="5552" y="8353"/>
                      <a:pt x="5312" y="8200"/>
                    </a:cubicBezTo>
                    <a:cubicBezTo>
                      <a:pt x="5093" y="8069"/>
                      <a:pt x="4874" y="7839"/>
                      <a:pt x="4643" y="7740"/>
                    </a:cubicBezTo>
                    <a:cubicBezTo>
                      <a:pt x="4501" y="7675"/>
                      <a:pt x="4337" y="7686"/>
                      <a:pt x="4173" y="7664"/>
                    </a:cubicBezTo>
                    <a:cubicBezTo>
                      <a:pt x="3757" y="7598"/>
                      <a:pt x="3505" y="7248"/>
                      <a:pt x="3220" y="6974"/>
                    </a:cubicBezTo>
                    <a:cubicBezTo>
                      <a:pt x="2826" y="6591"/>
                      <a:pt x="2453" y="6208"/>
                      <a:pt x="2081" y="5803"/>
                    </a:cubicBezTo>
                    <a:cubicBezTo>
                      <a:pt x="2037" y="5759"/>
                      <a:pt x="1994" y="5704"/>
                      <a:pt x="1983" y="5638"/>
                    </a:cubicBezTo>
                    <a:cubicBezTo>
                      <a:pt x="1983" y="5594"/>
                      <a:pt x="2005" y="5540"/>
                      <a:pt x="2027" y="5496"/>
                    </a:cubicBezTo>
                    <a:cubicBezTo>
                      <a:pt x="2728" y="4073"/>
                      <a:pt x="3472" y="2693"/>
                      <a:pt x="4161" y="1281"/>
                    </a:cubicBezTo>
                    <a:cubicBezTo>
                      <a:pt x="4205" y="1193"/>
                      <a:pt x="4271" y="1237"/>
                      <a:pt x="4195" y="1171"/>
                    </a:cubicBezTo>
                    <a:cubicBezTo>
                      <a:pt x="3713" y="788"/>
                      <a:pt x="3231" y="329"/>
                      <a:pt x="2694" y="0"/>
                    </a:cubicBezTo>
                    <a:close/>
                  </a:path>
                </a:pathLst>
              </a:custGeom>
              <a:solidFill>
                <a:srgbClr val="E7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51"/>
              <p:cNvSpPr/>
              <p:nvPr/>
            </p:nvSpPr>
            <p:spPr>
              <a:xfrm>
                <a:off x="7069308" y="2946079"/>
                <a:ext cx="1901" cy="1585"/>
              </a:xfrm>
              <a:custGeom>
                <a:avLst/>
                <a:gdLst/>
                <a:ahLst/>
                <a:cxnLst/>
                <a:rect l="l" t="t" r="r" b="b"/>
                <a:pathLst>
                  <a:path w="66" h="55" extrusionOk="0">
                    <a:moveTo>
                      <a:pt x="0" y="0"/>
                    </a:moveTo>
                    <a:cubicBezTo>
                      <a:pt x="0" y="11"/>
                      <a:pt x="11" y="11"/>
                      <a:pt x="11" y="11"/>
                    </a:cubicBezTo>
                    <a:cubicBezTo>
                      <a:pt x="12" y="12"/>
                      <a:pt x="14" y="13"/>
                      <a:pt x="15" y="15"/>
                    </a:cubicBezTo>
                    <a:lnTo>
                      <a:pt x="15" y="15"/>
                    </a:lnTo>
                    <a:cubicBezTo>
                      <a:pt x="10" y="10"/>
                      <a:pt x="5" y="5"/>
                      <a:pt x="0" y="0"/>
                    </a:cubicBezTo>
                    <a:close/>
                    <a:moveTo>
                      <a:pt x="15" y="15"/>
                    </a:moveTo>
                    <a:cubicBezTo>
                      <a:pt x="32" y="31"/>
                      <a:pt x="49" y="46"/>
                      <a:pt x="66" y="54"/>
                    </a:cubicBezTo>
                    <a:cubicBezTo>
                      <a:pt x="55" y="45"/>
                      <a:pt x="35" y="34"/>
                      <a:pt x="15" y="15"/>
                    </a:cubicBezTo>
                    <a:close/>
                  </a:path>
                </a:pathLst>
              </a:custGeom>
              <a:solidFill>
                <a:srgbClr val="BDB0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51"/>
              <p:cNvSpPr/>
              <p:nvPr/>
            </p:nvSpPr>
            <p:spPr>
              <a:xfrm>
                <a:off x="7061414" y="2940058"/>
                <a:ext cx="8211" cy="6338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20" extrusionOk="0">
                    <a:moveTo>
                      <a:pt x="0" y="1"/>
                    </a:moveTo>
                    <a:cubicBezTo>
                      <a:pt x="85" y="75"/>
                      <a:pt x="180" y="149"/>
                      <a:pt x="275" y="213"/>
                    </a:cubicBezTo>
                    <a:lnTo>
                      <a:pt x="275" y="213"/>
                    </a:lnTo>
                    <a:cubicBezTo>
                      <a:pt x="274" y="212"/>
                      <a:pt x="274" y="210"/>
                      <a:pt x="274" y="209"/>
                    </a:cubicBezTo>
                    <a:cubicBezTo>
                      <a:pt x="187" y="143"/>
                      <a:pt x="99" y="56"/>
                      <a:pt x="0" y="1"/>
                    </a:cubicBezTo>
                    <a:close/>
                    <a:moveTo>
                      <a:pt x="275" y="213"/>
                    </a:moveTo>
                    <a:cubicBezTo>
                      <a:pt x="277" y="220"/>
                      <a:pt x="285" y="220"/>
                      <a:pt x="285" y="220"/>
                    </a:cubicBezTo>
                    <a:cubicBezTo>
                      <a:pt x="281" y="217"/>
                      <a:pt x="278" y="215"/>
                      <a:pt x="275" y="213"/>
                    </a:cubicBezTo>
                    <a:close/>
                  </a:path>
                </a:pathLst>
              </a:custGeom>
              <a:solidFill>
                <a:srgbClr val="A69D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51"/>
              <p:cNvSpPr/>
              <p:nvPr/>
            </p:nvSpPr>
            <p:spPr>
              <a:xfrm>
                <a:off x="7072765" y="2948585"/>
                <a:ext cx="6972" cy="3198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6" y="55"/>
                      <a:pt x="153" y="99"/>
                      <a:pt x="241" y="110"/>
                    </a:cubicBezTo>
                    <a:cubicBezTo>
                      <a:pt x="153" y="99"/>
                      <a:pt x="66" y="55"/>
                      <a:pt x="0" y="1"/>
                    </a:cubicBezTo>
                    <a:close/>
                  </a:path>
                </a:pathLst>
              </a:custGeom>
              <a:solidFill>
                <a:srgbClr val="9D9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51"/>
              <p:cNvSpPr/>
              <p:nvPr/>
            </p:nvSpPr>
            <p:spPr>
              <a:xfrm>
                <a:off x="7071181" y="2947635"/>
                <a:ext cx="1613" cy="980"/>
              </a:xfrm>
              <a:custGeom>
                <a:avLst/>
                <a:gdLst/>
                <a:ahLst/>
                <a:cxnLst/>
                <a:rect l="l" t="t" r="r" b="b"/>
                <a:pathLst>
                  <a:path w="56" h="34" extrusionOk="0">
                    <a:moveTo>
                      <a:pt x="1" y="0"/>
                    </a:moveTo>
                    <a:cubicBezTo>
                      <a:pt x="23" y="12"/>
                      <a:pt x="33" y="22"/>
                      <a:pt x="55" y="34"/>
                    </a:cubicBezTo>
                    <a:lnTo>
                      <a:pt x="55" y="34"/>
                    </a:lnTo>
                    <a:cubicBezTo>
                      <a:pt x="33" y="22"/>
                      <a:pt x="23" y="12"/>
                      <a:pt x="1" y="0"/>
                    </a:cubicBezTo>
                    <a:close/>
                  </a:path>
                </a:pathLst>
              </a:custGeom>
              <a:solidFill>
                <a:srgbClr val="BDB0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51"/>
              <p:cNvSpPr/>
              <p:nvPr/>
            </p:nvSpPr>
            <p:spPr>
              <a:xfrm>
                <a:off x="7059196" y="2936917"/>
                <a:ext cx="25900" cy="14866"/>
              </a:xfrm>
              <a:custGeom>
                <a:avLst/>
                <a:gdLst/>
                <a:ahLst/>
                <a:cxnLst/>
                <a:rect l="l" t="t" r="r" b="b"/>
                <a:pathLst>
                  <a:path w="899" h="516" extrusionOk="0">
                    <a:moveTo>
                      <a:pt x="77" y="0"/>
                    </a:moveTo>
                    <a:cubicBezTo>
                      <a:pt x="45" y="0"/>
                      <a:pt x="11" y="0"/>
                      <a:pt x="1" y="33"/>
                    </a:cubicBezTo>
                    <a:cubicBezTo>
                      <a:pt x="23" y="55"/>
                      <a:pt x="45" y="88"/>
                      <a:pt x="77" y="110"/>
                    </a:cubicBezTo>
                    <a:cubicBezTo>
                      <a:pt x="176" y="165"/>
                      <a:pt x="264" y="252"/>
                      <a:pt x="351" y="318"/>
                    </a:cubicBezTo>
                    <a:cubicBezTo>
                      <a:pt x="373" y="340"/>
                      <a:pt x="395" y="362"/>
                      <a:pt x="417" y="372"/>
                    </a:cubicBezTo>
                    <a:cubicBezTo>
                      <a:pt x="439" y="384"/>
                      <a:pt x="449" y="394"/>
                      <a:pt x="471" y="406"/>
                    </a:cubicBezTo>
                    <a:cubicBezTo>
                      <a:pt x="537" y="460"/>
                      <a:pt x="624" y="504"/>
                      <a:pt x="712" y="515"/>
                    </a:cubicBezTo>
                    <a:lnTo>
                      <a:pt x="745" y="515"/>
                    </a:lnTo>
                    <a:cubicBezTo>
                      <a:pt x="800" y="515"/>
                      <a:pt x="855" y="504"/>
                      <a:pt x="899" y="449"/>
                    </a:cubicBezTo>
                    <a:cubicBezTo>
                      <a:pt x="789" y="438"/>
                      <a:pt x="712" y="384"/>
                      <a:pt x="636" y="318"/>
                    </a:cubicBezTo>
                    <a:cubicBezTo>
                      <a:pt x="548" y="252"/>
                      <a:pt x="483" y="175"/>
                      <a:pt x="405" y="121"/>
                    </a:cubicBezTo>
                    <a:cubicBezTo>
                      <a:pt x="329" y="66"/>
                      <a:pt x="242" y="33"/>
                      <a:pt x="154" y="11"/>
                    </a:cubicBezTo>
                    <a:cubicBezTo>
                      <a:pt x="132" y="0"/>
                      <a:pt x="110" y="0"/>
                      <a:pt x="77" y="0"/>
                    </a:cubicBezTo>
                    <a:close/>
                  </a:path>
                </a:pathLst>
              </a:custGeom>
              <a:solidFill>
                <a:srgbClr val="DF8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51"/>
              <p:cNvSpPr/>
              <p:nvPr/>
            </p:nvSpPr>
            <p:spPr>
              <a:xfrm>
                <a:off x="7089792" y="2993068"/>
                <a:ext cx="1930" cy="634"/>
              </a:xfrm>
              <a:custGeom>
                <a:avLst/>
                <a:gdLst/>
                <a:ahLst/>
                <a:cxnLst/>
                <a:rect l="l" t="t" r="r" b="b"/>
                <a:pathLst>
                  <a:path w="67" h="22" extrusionOk="0">
                    <a:moveTo>
                      <a:pt x="66" y="0"/>
                    </a:moveTo>
                    <a:lnTo>
                      <a:pt x="66" y="0"/>
                    </a:lnTo>
                    <a:cubicBezTo>
                      <a:pt x="66" y="11"/>
                      <a:pt x="55" y="11"/>
                      <a:pt x="34" y="11"/>
                    </a:cubicBezTo>
                    <a:lnTo>
                      <a:pt x="0" y="11"/>
                    </a:lnTo>
                    <a:cubicBezTo>
                      <a:pt x="22" y="11"/>
                      <a:pt x="34" y="22"/>
                      <a:pt x="44" y="22"/>
                    </a:cubicBezTo>
                    <a:cubicBezTo>
                      <a:pt x="56" y="22"/>
                      <a:pt x="66" y="11"/>
                      <a:pt x="66" y="0"/>
                    </a:cubicBezTo>
                    <a:close/>
                  </a:path>
                </a:pathLst>
              </a:custGeom>
              <a:solidFill>
                <a:srgbClr val="A69D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51"/>
              <p:cNvSpPr/>
              <p:nvPr/>
            </p:nvSpPr>
            <p:spPr>
              <a:xfrm>
                <a:off x="7054788" y="2958064"/>
                <a:ext cx="37539" cy="353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227" extrusionOk="0">
                    <a:moveTo>
                      <a:pt x="88" y="0"/>
                    </a:moveTo>
                    <a:cubicBezTo>
                      <a:pt x="44" y="11"/>
                      <a:pt x="11" y="22"/>
                      <a:pt x="1" y="66"/>
                    </a:cubicBezTo>
                    <a:cubicBezTo>
                      <a:pt x="121" y="66"/>
                      <a:pt x="230" y="186"/>
                      <a:pt x="307" y="251"/>
                    </a:cubicBezTo>
                    <a:lnTo>
                      <a:pt x="318" y="263"/>
                    </a:lnTo>
                    <a:cubicBezTo>
                      <a:pt x="361" y="295"/>
                      <a:pt x="395" y="329"/>
                      <a:pt x="427" y="361"/>
                    </a:cubicBezTo>
                    <a:lnTo>
                      <a:pt x="439" y="361"/>
                    </a:lnTo>
                    <a:cubicBezTo>
                      <a:pt x="493" y="427"/>
                      <a:pt x="558" y="482"/>
                      <a:pt x="614" y="548"/>
                    </a:cubicBezTo>
                    <a:cubicBezTo>
                      <a:pt x="799" y="745"/>
                      <a:pt x="975" y="952"/>
                      <a:pt x="1150" y="1161"/>
                    </a:cubicBezTo>
                    <a:cubicBezTo>
                      <a:pt x="1172" y="1183"/>
                      <a:pt x="1194" y="1215"/>
                      <a:pt x="1215" y="1226"/>
                    </a:cubicBezTo>
                    <a:lnTo>
                      <a:pt x="1249" y="1226"/>
                    </a:lnTo>
                    <a:cubicBezTo>
                      <a:pt x="1271" y="1226"/>
                      <a:pt x="1281" y="1226"/>
                      <a:pt x="1281" y="1215"/>
                    </a:cubicBezTo>
                    <a:cubicBezTo>
                      <a:pt x="1303" y="1183"/>
                      <a:pt x="1249" y="1084"/>
                      <a:pt x="1227" y="1062"/>
                    </a:cubicBezTo>
                    <a:cubicBezTo>
                      <a:pt x="1106" y="908"/>
                      <a:pt x="1008" y="745"/>
                      <a:pt x="876" y="602"/>
                    </a:cubicBezTo>
                    <a:cubicBezTo>
                      <a:pt x="723" y="438"/>
                      <a:pt x="570" y="285"/>
                      <a:pt x="395" y="142"/>
                    </a:cubicBezTo>
                    <a:cubicBezTo>
                      <a:pt x="307" y="66"/>
                      <a:pt x="230" y="0"/>
                      <a:pt x="121" y="0"/>
                    </a:cubicBezTo>
                    <a:close/>
                  </a:path>
                </a:pathLst>
              </a:custGeom>
              <a:solidFill>
                <a:srgbClr val="DF8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51"/>
              <p:cNvSpPr/>
              <p:nvPr/>
            </p:nvSpPr>
            <p:spPr>
              <a:xfrm>
                <a:off x="7042803" y="2971288"/>
                <a:ext cx="34082" cy="31893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07" extrusionOk="0">
                    <a:moveTo>
                      <a:pt x="1" y="1"/>
                    </a:moveTo>
                    <a:cubicBezTo>
                      <a:pt x="77" y="99"/>
                      <a:pt x="230" y="176"/>
                      <a:pt x="307" y="242"/>
                    </a:cubicBezTo>
                    <a:cubicBezTo>
                      <a:pt x="208" y="154"/>
                      <a:pt x="99" y="77"/>
                      <a:pt x="1" y="1"/>
                    </a:cubicBezTo>
                    <a:close/>
                    <a:moveTo>
                      <a:pt x="767" y="614"/>
                    </a:moveTo>
                    <a:cubicBezTo>
                      <a:pt x="821" y="668"/>
                      <a:pt x="1008" y="921"/>
                      <a:pt x="1183" y="1106"/>
                    </a:cubicBezTo>
                    <a:cubicBezTo>
                      <a:pt x="1040" y="943"/>
                      <a:pt x="898" y="734"/>
                      <a:pt x="767" y="614"/>
                    </a:cubicBezTo>
                    <a:close/>
                  </a:path>
                </a:pathLst>
              </a:custGeom>
              <a:solidFill>
                <a:srgbClr val="A69D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51"/>
              <p:cNvSpPr/>
              <p:nvPr/>
            </p:nvSpPr>
            <p:spPr>
              <a:xfrm>
                <a:off x="7041219" y="2967831"/>
                <a:ext cx="47047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24" extrusionOk="0">
                    <a:moveTo>
                      <a:pt x="0" y="0"/>
                    </a:moveTo>
                    <a:cubicBezTo>
                      <a:pt x="0" y="44"/>
                      <a:pt x="22" y="77"/>
                      <a:pt x="56" y="121"/>
                    </a:cubicBezTo>
                    <a:cubicBezTo>
                      <a:pt x="154" y="197"/>
                      <a:pt x="263" y="274"/>
                      <a:pt x="362" y="362"/>
                    </a:cubicBezTo>
                    <a:lnTo>
                      <a:pt x="373" y="362"/>
                    </a:lnTo>
                    <a:lnTo>
                      <a:pt x="406" y="394"/>
                    </a:lnTo>
                    <a:cubicBezTo>
                      <a:pt x="537" y="493"/>
                      <a:pt x="669" y="603"/>
                      <a:pt x="800" y="723"/>
                    </a:cubicBezTo>
                    <a:lnTo>
                      <a:pt x="811" y="723"/>
                    </a:lnTo>
                    <a:lnTo>
                      <a:pt x="811" y="734"/>
                    </a:lnTo>
                    <a:lnTo>
                      <a:pt x="822" y="734"/>
                    </a:lnTo>
                    <a:cubicBezTo>
                      <a:pt x="953" y="854"/>
                      <a:pt x="1095" y="1063"/>
                      <a:pt x="1238" y="1226"/>
                    </a:cubicBezTo>
                    <a:cubicBezTo>
                      <a:pt x="1358" y="1336"/>
                      <a:pt x="1467" y="1423"/>
                      <a:pt x="1545" y="1423"/>
                    </a:cubicBezTo>
                    <a:cubicBezTo>
                      <a:pt x="1577" y="1423"/>
                      <a:pt x="1610" y="1413"/>
                      <a:pt x="1632" y="1380"/>
                    </a:cubicBezTo>
                    <a:cubicBezTo>
                      <a:pt x="1501" y="1325"/>
                      <a:pt x="1413" y="1260"/>
                      <a:pt x="1336" y="1150"/>
                    </a:cubicBezTo>
                    <a:cubicBezTo>
                      <a:pt x="1150" y="920"/>
                      <a:pt x="964" y="679"/>
                      <a:pt x="756" y="460"/>
                    </a:cubicBezTo>
                    <a:cubicBezTo>
                      <a:pt x="537" y="252"/>
                      <a:pt x="285" y="77"/>
                      <a:pt x="0" y="0"/>
                    </a:cubicBezTo>
                    <a:close/>
                  </a:path>
                </a:pathLst>
              </a:custGeom>
              <a:solidFill>
                <a:srgbClr val="DF8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51"/>
              <p:cNvSpPr/>
              <p:nvPr/>
            </p:nvSpPr>
            <p:spPr>
              <a:xfrm>
                <a:off x="7033008" y="2983273"/>
                <a:ext cx="37885" cy="30942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07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2"/>
                      <a:pt x="2" y="3"/>
                      <a:pt x="3" y="3"/>
                    </a:cubicBezTo>
                    <a:lnTo>
                      <a:pt x="3" y="3"/>
                    </a:lnTo>
                    <a:cubicBezTo>
                      <a:pt x="2" y="3"/>
                      <a:pt x="1" y="2"/>
                      <a:pt x="1" y="1"/>
                    </a:cubicBezTo>
                    <a:close/>
                    <a:moveTo>
                      <a:pt x="3" y="3"/>
                    </a:moveTo>
                    <a:cubicBezTo>
                      <a:pt x="12" y="13"/>
                      <a:pt x="13" y="24"/>
                      <a:pt x="23" y="33"/>
                    </a:cubicBezTo>
                    <a:cubicBezTo>
                      <a:pt x="78" y="110"/>
                      <a:pt x="165" y="154"/>
                      <a:pt x="220" y="220"/>
                    </a:cubicBezTo>
                    <a:lnTo>
                      <a:pt x="289" y="283"/>
                    </a:lnTo>
                    <a:lnTo>
                      <a:pt x="289" y="283"/>
                    </a:lnTo>
                    <a:cubicBezTo>
                      <a:pt x="192" y="191"/>
                      <a:pt x="97" y="97"/>
                      <a:pt x="3" y="3"/>
                    </a:cubicBezTo>
                    <a:close/>
                    <a:moveTo>
                      <a:pt x="289" y="283"/>
                    </a:moveTo>
                    <a:cubicBezTo>
                      <a:pt x="419" y="407"/>
                      <a:pt x="553" y="528"/>
                      <a:pt x="691" y="641"/>
                    </a:cubicBezTo>
                    <a:lnTo>
                      <a:pt x="691" y="641"/>
                    </a:lnTo>
                    <a:cubicBezTo>
                      <a:pt x="654" y="610"/>
                      <a:pt x="617" y="579"/>
                      <a:pt x="581" y="548"/>
                    </a:cubicBezTo>
                    <a:lnTo>
                      <a:pt x="289" y="283"/>
                    </a:lnTo>
                    <a:close/>
                    <a:moveTo>
                      <a:pt x="691" y="641"/>
                    </a:moveTo>
                    <a:cubicBezTo>
                      <a:pt x="887" y="806"/>
                      <a:pt x="1093" y="963"/>
                      <a:pt x="1314" y="1074"/>
                    </a:cubicBezTo>
                    <a:cubicBezTo>
                      <a:pt x="1093" y="951"/>
                      <a:pt x="887" y="803"/>
                      <a:pt x="691" y="641"/>
                    </a:cubicBezTo>
                    <a:close/>
                  </a:path>
                </a:pathLst>
              </a:custGeom>
              <a:solidFill>
                <a:srgbClr val="A69D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51"/>
              <p:cNvSpPr/>
              <p:nvPr/>
            </p:nvSpPr>
            <p:spPr>
              <a:xfrm>
                <a:off x="7030818" y="2974745"/>
                <a:ext cx="44195" cy="40420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40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" y="67"/>
                      <a:pt x="22" y="132"/>
                      <a:pt x="33" y="187"/>
                    </a:cubicBezTo>
                    <a:cubicBezTo>
                      <a:pt x="44" y="231"/>
                      <a:pt x="66" y="264"/>
                      <a:pt x="77" y="297"/>
                    </a:cubicBezTo>
                    <a:cubicBezTo>
                      <a:pt x="482" y="702"/>
                      <a:pt x="898" y="1096"/>
                      <a:pt x="1390" y="1370"/>
                    </a:cubicBezTo>
                    <a:cubicBezTo>
                      <a:pt x="1424" y="1392"/>
                      <a:pt x="1456" y="1402"/>
                      <a:pt x="1468" y="1402"/>
                    </a:cubicBezTo>
                    <a:cubicBezTo>
                      <a:pt x="1533" y="1402"/>
                      <a:pt x="1533" y="1337"/>
                      <a:pt x="1446" y="1282"/>
                    </a:cubicBezTo>
                    <a:cubicBezTo>
                      <a:pt x="1325" y="1217"/>
                      <a:pt x="1227" y="1140"/>
                      <a:pt x="1128" y="1041"/>
                    </a:cubicBezTo>
                    <a:cubicBezTo>
                      <a:pt x="953" y="855"/>
                      <a:pt x="777" y="669"/>
                      <a:pt x="570" y="516"/>
                    </a:cubicBezTo>
                    <a:cubicBezTo>
                      <a:pt x="373" y="363"/>
                      <a:pt x="164" y="198"/>
                      <a:pt x="0" y="1"/>
                    </a:cubicBezTo>
                    <a:close/>
                  </a:path>
                </a:pathLst>
              </a:custGeom>
              <a:solidFill>
                <a:srgbClr val="DF8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51"/>
              <p:cNvSpPr/>
              <p:nvPr/>
            </p:nvSpPr>
            <p:spPr>
              <a:xfrm>
                <a:off x="6915031" y="2874457"/>
                <a:ext cx="4466" cy="8557"/>
              </a:xfrm>
              <a:custGeom>
                <a:avLst/>
                <a:gdLst/>
                <a:ahLst/>
                <a:cxnLst/>
                <a:rect l="l" t="t" r="r" b="b"/>
                <a:pathLst>
                  <a:path w="155" h="297" extrusionOk="0">
                    <a:moveTo>
                      <a:pt x="12" y="0"/>
                    </a:moveTo>
                    <a:cubicBezTo>
                      <a:pt x="12" y="0"/>
                      <a:pt x="12" y="12"/>
                      <a:pt x="1" y="12"/>
                    </a:cubicBezTo>
                    <a:cubicBezTo>
                      <a:pt x="20" y="67"/>
                      <a:pt x="49" y="123"/>
                      <a:pt x="81" y="177"/>
                    </a:cubicBezTo>
                    <a:lnTo>
                      <a:pt x="81" y="177"/>
                    </a:lnTo>
                    <a:cubicBezTo>
                      <a:pt x="53" y="122"/>
                      <a:pt x="31" y="63"/>
                      <a:pt x="12" y="0"/>
                    </a:cubicBezTo>
                    <a:close/>
                    <a:moveTo>
                      <a:pt x="81" y="177"/>
                    </a:moveTo>
                    <a:cubicBezTo>
                      <a:pt x="102" y="219"/>
                      <a:pt x="126" y="259"/>
                      <a:pt x="154" y="296"/>
                    </a:cubicBezTo>
                    <a:cubicBezTo>
                      <a:pt x="131" y="258"/>
                      <a:pt x="105" y="218"/>
                      <a:pt x="81" y="177"/>
                    </a:cubicBezTo>
                    <a:close/>
                  </a:path>
                </a:pathLst>
              </a:custGeom>
              <a:solidFill>
                <a:srgbClr val="8183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51"/>
              <p:cNvSpPr/>
              <p:nvPr/>
            </p:nvSpPr>
            <p:spPr>
              <a:xfrm>
                <a:off x="6915031" y="2874140"/>
                <a:ext cx="375" cy="663"/>
              </a:xfrm>
              <a:custGeom>
                <a:avLst/>
                <a:gdLst/>
                <a:ahLst/>
                <a:cxnLst/>
                <a:rect l="l" t="t" r="r" b="b"/>
                <a:pathLst>
                  <a:path w="13" h="23" extrusionOk="0">
                    <a:moveTo>
                      <a:pt x="12" y="1"/>
                    </a:moveTo>
                    <a:cubicBezTo>
                      <a:pt x="12" y="1"/>
                      <a:pt x="12" y="11"/>
                      <a:pt x="1" y="11"/>
                    </a:cubicBezTo>
                    <a:lnTo>
                      <a:pt x="1" y="23"/>
                    </a:lnTo>
                    <a:cubicBezTo>
                      <a:pt x="12" y="23"/>
                      <a:pt x="12" y="11"/>
                      <a:pt x="12" y="11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715D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51"/>
              <p:cNvSpPr/>
              <p:nvPr/>
            </p:nvSpPr>
            <p:spPr>
              <a:xfrm>
                <a:off x="6914743" y="2870366"/>
                <a:ext cx="663" cy="4120"/>
              </a:xfrm>
              <a:custGeom>
                <a:avLst/>
                <a:gdLst/>
                <a:ahLst/>
                <a:cxnLst/>
                <a:rect l="l" t="t" r="r" b="b"/>
                <a:pathLst>
                  <a:path w="23" h="143" extrusionOk="0">
                    <a:moveTo>
                      <a:pt x="11" y="0"/>
                    </a:moveTo>
                    <a:cubicBezTo>
                      <a:pt x="0" y="44"/>
                      <a:pt x="0" y="88"/>
                      <a:pt x="11" y="142"/>
                    </a:cubicBezTo>
                    <a:cubicBezTo>
                      <a:pt x="22" y="142"/>
                      <a:pt x="22" y="132"/>
                      <a:pt x="22" y="132"/>
                    </a:cubicBezTo>
                    <a:cubicBezTo>
                      <a:pt x="22" y="110"/>
                      <a:pt x="11" y="77"/>
                      <a:pt x="11" y="55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F3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51"/>
              <p:cNvSpPr/>
              <p:nvPr/>
            </p:nvSpPr>
            <p:spPr>
              <a:xfrm>
                <a:off x="6922953" y="2887710"/>
                <a:ext cx="29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183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51"/>
              <p:cNvSpPr/>
              <p:nvPr/>
            </p:nvSpPr>
            <p:spPr>
              <a:xfrm>
                <a:off x="7050380" y="3018277"/>
                <a:ext cx="663" cy="1008"/>
              </a:xfrm>
              <a:custGeom>
                <a:avLst/>
                <a:gdLst/>
                <a:ahLst/>
                <a:cxnLst/>
                <a:rect l="l" t="t" r="r" b="b"/>
                <a:pathLst>
                  <a:path w="23" h="35" extrusionOk="0">
                    <a:moveTo>
                      <a:pt x="22" y="1"/>
                    </a:moveTo>
                    <a:cubicBezTo>
                      <a:pt x="11" y="12"/>
                      <a:pt x="11" y="23"/>
                      <a:pt x="0" y="34"/>
                    </a:cubicBezTo>
                    <a:lnTo>
                      <a:pt x="11" y="34"/>
                    </a:lnTo>
                    <a:cubicBezTo>
                      <a:pt x="11" y="34"/>
                      <a:pt x="11" y="23"/>
                      <a:pt x="22" y="1"/>
                    </a:cubicBezTo>
                    <a:close/>
                  </a:path>
                </a:pathLst>
              </a:custGeom>
              <a:solidFill>
                <a:srgbClr val="A69D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51"/>
              <p:cNvSpPr/>
              <p:nvPr/>
            </p:nvSpPr>
            <p:spPr>
              <a:xfrm>
                <a:off x="6915031" y="2867514"/>
                <a:ext cx="136012" cy="151771"/>
              </a:xfrm>
              <a:custGeom>
                <a:avLst/>
                <a:gdLst/>
                <a:ahLst/>
                <a:cxnLst/>
                <a:rect l="l" t="t" r="r" b="b"/>
                <a:pathLst>
                  <a:path w="4721" h="5268" extrusionOk="0">
                    <a:moveTo>
                      <a:pt x="78" y="0"/>
                    </a:moveTo>
                    <a:cubicBezTo>
                      <a:pt x="34" y="22"/>
                      <a:pt x="12" y="66"/>
                      <a:pt x="1" y="99"/>
                    </a:cubicBezTo>
                    <a:lnTo>
                      <a:pt x="1" y="154"/>
                    </a:lnTo>
                    <a:cubicBezTo>
                      <a:pt x="1" y="176"/>
                      <a:pt x="12" y="209"/>
                      <a:pt x="12" y="231"/>
                    </a:cubicBezTo>
                    <a:lnTo>
                      <a:pt x="12" y="241"/>
                    </a:lnTo>
                    <a:cubicBezTo>
                      <a:pt x="45" y="351"/>
                      <a:pt x="88" y="450"/>
                      <a:pt x="154" y="537"/>
                    </a:cubicBezTo>
                    <a:cubicBezTo>
                      <a:pt x="198" y="603"/>
                      <a:pt x="242" y="669"/>
                      <a:pt x="275" y="701"/>
                    </a:cubicBezTo>
                    <a:cubicBezTo>
                      <a:pt x="811" y="1347"/>
                      <a:pt x="1599" y="1708"/>
                      <a:pt x="2366" y="2059"/>
                    </a:cubicBezTo>
                    <a:cubicBezTo>
                      <a:pt x="2487" y="2114"/>
                      <a:pt x="2607" y="2180"/>
                      <a:pt x="2684" y="2278"/>
                    </a:cubicBezTo>
                    <a:cubicBezTo>
                      <a:pt x="2749" y="2377"/>
                      <a:pt x="2793" y="2508"/>
                      <a:pt x="2826" y="2639"/>
                    </a:cubicBezTo>
                    <a:cubicBezTo>
                      <a:pt x="2859" y="2759"/>
                      <a:pt x="2891" y="2880"/>
                      <a:pt x="2935" y="2990"/>
                    </a:cubicBezTo>
                    <a:cubicBezTo>
                      <a:pt x="3056" y="3274"/>
                      <a:pt x="3220" y="3548"/>
                      <a:pt x="3384" y="3811"/>
                    </a:cubicBezTo>
                    <a:cubicBezTo>
                      <a:pt x="3713" y="4304"/>
                      <a:pt x="4173" y="4961"/>
                      <a:pt x="4698" y="5267"/>
                    </a:cubicBezTo>
                    <a:cubicBezTo>
                      <a:pt x="4709" y="5256"/>
                      <a:pt x="4709" y="5245"/>
                      <a:pt x="4720" y="5234"/>
                    </a:cubicBezTo>
                    <a:cubicBezTo>
                      <a:pt x="4720" y="5180"/>
                      <a:pt x="4709" y="5048"/>
                      <a:pt x="4698" y="5015"/>
                    </a:cubicBezTo>
                    <a:cubicBezTo>
                      <a:pt x="4633" y="4939"/>
                      <a:pt x="4501" y="4873"/>
                      <a:pt x="4414" y="4807"/>
                    </a:cubicBezTo>
                    <a:cubicBezTo>
                      <a:pt x="3800" y="4282"/>
                      <a:pt x="3395" y="3537"/>
                      <a:pt x="3144" y="2771"/>
                    </a:cubicBezTo>
                    <a:cubicBezTo>
                      <a:pt x="3023" y="2420"/>
                      <a:pt x="2935" y="2037"/>
                      <a:pt x="2672" y="1774"/>
                    </a:cubicBezTo>
                    <a:cubicBezTo>
                      <a:pt x="2487" y="1599"/>
                      <a:pt x="2234" y="1501"/>
                      <a:pt x="2005" y="1391"/>
                    </a:cubicBezTo>
                    <a:cubicBezTo>
                      <a:pt x="1260" y="1073"/>
                      <a:pt x="538" y="657"/>
                      <a:pt x="78" y="0"/>
                    </a:cubicBezTo>
                    <a:close/>
                  </a:path>
                </a:pathLst>
              </a:custGeom>
              <a:solidFill>
                <a:srgbClr val="DF8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51"/>
              <p:cNvSpPr/>
              <p:nvPr/>
            </p:nvSpPr>
            <p:spPr>
              <a:xfrm>
                <a:off x="6959196" y="2754925"/>
                <a:ext cx="2881" cy="3486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21" extrusionOk="0">
                    <a:moveTo>
                      <a:pt x="100" y="0"/>
                    </a:moveTo>
                    <a:lnTo>
                      <a:pt x="100" y="0"/>
                    </a:lnTo>
                    <a:cubicBezTo>
                      <a:pt x="56" y="66"/>
                      <a:pt x="23" y="98"/>
                      <a:pt x="1" y="98"/>
                    </a:cubicBezTo>
                    <a:cubicBezTo>
                      <a:pt x="12" y="98"/>
                      <a:pt x="23" y="110"/>
                      <a:pt x="34" y="120"/>
                    </a:cubicBezTo>
                    <a:cubicBezTo>
                      <a:pt x="56" y="76"/>
                      <a:pt x="78" y="44"/>
                      <a:pt x="100" y="0"/>
                    </a:cubicBezTo>
                    <a:close/>
                  </a:path>
                </a:pathLst>
              </a:custGeom>
              <a:solidFill>
                <a:srgbClr val="9F3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51"/>
              <p:cNvSpPr/>
              <p:nvPr/>
            </p:nvSpPr>
            <p:spPr>
              <a:xfrm>
                <a:off x="6982244" y="2869416"/>
                <a:ext cx="10112" cy="10429"/>
              </a:xfrm>
              <a:custGeom>
                <a:avLst/>
                <a:gdLst/>
                <a:ahLst/>
                <a:cxnLst/>
                <a:rect l="l" t="t" r="r" b="b"/>
                <a:pathLst>
                  <a:path w="351" h="362" extrusionOk="0">
                    <a:moveTo>
                      <a:pt x="1" y="0"/>
                    </a:moveTo>
                    <a:cubicBezTo>
                      <a:pt x="121" y="121"/>
                      <a:pt x="230" y="241"/>
                      <a:pt x="351" y="362"/>
                    </a:cubicBezTo>
                    <a:cubicBezTo>
                      <a:pt x="241" y="241"/>
                      <a:pt x="121" y="121"/>
                      <a:pt x="1" y="0"/>
                    </a:cubicBezTo>
                    <a:close/>
                  </a:path>
                </a:pathLst>
              </a:custGeom>
              <a:solidFill>
                <a:srgbClr val="9D9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51"/>
              <p:cNvSpPr/>
              <p:nvPr/>
            </p:nvSpPr>
            <p:spPr>
              <a:xfrm>
                <a:off x="6974351" y="2860917"/>
                <a:ext cx="7923" cy="8528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9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8" y="98"/>
                      <a:pt x="175" y="197"/>
                      <a:pt x="274" y="295"/>
                    </a:cubicBezTo>
                    <a:cubicBezTo>
                      <a:pt x="187" y="197"/>
                      <a:pt x="88" y="98"/>
                      <a:pt x="0" y="0"/>
                    </a:cubicBezTo>
                    <a:close/>
                  </a:path>
                </a:pathLst>
              </a:custGeom>
              <a:solidFill>
                <a:srgbClr val="8183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51"/>
              <p:cNvSpPr/>
              <p:nvPr/>
            </p:nvSpPr>
            <p:spPr>
              <a:xfrm>
                <a:off x="6929868" y="2730609"/>
                <a:ext cx="88994" cy="173523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6023" extrusionOk="0">
                    <a:moveTo>
                      <a:pt x="1041" y="4293"/>
                    </a:moveTo>
                    <a:cubicBezTo>
                      <a:pt x="1045" y="4295"/>
                      <a:pt x="1049" y="4298"/>
                      <a:pt x="1054" y="4300"/>
                    </a:cubicBezTo>
                    <a:lnTo>
                      <a:pt x="1054" y="4300"/>
                    </a:lnTo>
                    <a:cubicBezTo>
                      <a:pt x="1050" y="4297"/>
                      <a:pt x="1048" y="4293"/>
                      <a:pt x="1041" y="4293"/>
                    </a:cubicBezTo>
                    <a:close/>
                    <a:moveTo>
                      <a:pt x="1054" y="4300"/>
                    </a:moveTo>
                    <a:lnTo>
                      <a:pt x="1054" y="4300"/>
                    </a:lnTo>
                    <a:cubicBezTo>
                      <a:pt x="1055" y="4302"/>
                      <a:pt x="1057" y="4303"/>
                      <a:pt x="1060" y="4304"/>
                    </a:cubicBezTo>
                    <a:lnTo>
                      <a:pt x="1060" y="4304"/>
                    </a:lnTo>
                    <a:cubicBezTo>
                      <a:pt x="1058" y="4302"/>
                      <a:pt x="1056" y="4301"/>
                      <a:pt x="1054" y="4300"/>
                    </a:cubicBezTo>
                    <a:close/>
                    <a:moveTo>
                      <a:pt x="1578" y="1"/>
                    </a:moveTo>
                    <a:cubicBezTo>
                      <a:pt x="1402" y="362"/>
                      <a:pt x="1227" y="691"/>
                      <a:pt x="1118" y="844"/>
                    </a:cubicBezTo>
                    <a:cubicBezTo>
                      <a:pt x="1096" y="888"/>
                      <a:pt x="1074" y="920"/>
                      <a:pt x="1052" y="964"/>
                    </a:cubicBezTo>
                    <a:lnTo>
                      <a:pt x="1380" y="1194"/>
                    </a:lnTo>
                    <a:cubicBezTo>
                      <a:pt x="1172" y="1873"/>
                      <a:pt x="877" y="2541"/>
                      <a:pt x="505" y="3154"/>
                    </a:cubicBezTo>
                    <a:cubicBezTo>
                      <a:pt x="274" y="3537"/>
                      <a:pt x="1" y="3942"/>
                      <a:pt x="11" y="4391"/>
                    </a:cubicBezTo>
                    <a:cubicBezTo>
                      <a:pt x="143" y="4238"/>
                      <a:pt x="340" y="4161"/>
                      <a:pt x="548" y="4161"/>
                    </a:cubicBezTo>
                    <a:cubicBezTo>
                      <a:pt x="668" y="4161"/>
                      <a:pt x="789" y="4183"/>
                      <a:pt x="899" y="4227"/>
                    </a:cubicBezTo>
                    <a:lnTo>
                      <a:pt x="1062" y="4293"/>
                    </a:lnTo>
                    <a:cubicBezTo>
                      <a:pt x="1161" y="4336"/>
                      <a:pt x="1249" y="4391"/>
                      <a:pt x="1337" y="4457"/>
                    </a:cubicBezTo>
                    <a:cubicBezTo>
                      <a:pt x="1424" y="4523"/>
                      <a:pt x="1500" y="4589"/>
                      <a:pt x="1578" y="4665"/>
                    </a:cubicBezTo>
                    <a:cubicBezTo>
                      <a:pt x="1741" y="4808"/>
                      <a:pt x="1884" y="4971"/>
                      <a:pt x="2026" y="5114"/>
                    </a:cubicBezTo>
                    <a:lnTo>
                      <a:pt x="2256" y="5344"/>
                    </a:lnTo>
                    <a:cubicBezTo>
                      <a:pt x="2169" y="5278"/>
                      <a:pt x="2092" y="5202"/>
                      <a:pt x="2015" y="5125"/>
                    </a:cubicBezTo>
                    <a:cubicBezTo>
                      <a:pt x="1873" y="4971"/>
                      <a:pt x="1731" y="4818"/>
                      <a:pt x="1566" y="4676"/>
                    </a:cubicBezTo>
                    <a:cubicBezTo>
                      <a:pt x="1413" y="4523"/>
                      <a:pt x="1249" y="4391"/>
                      <a:pt x="1062" y="4304"/>
                    </a:cubicBezTo>
                    <a:cubicBezTo>
                      <a:pt x="1061" y="4304"/>
                      <a:pt x="1061" y="4304"/>
                      <a:pt x="1060" y="4304"/>
                    </a:cubicBezTo>
                    <a:lnTo>
                      <a:pt x="1060" y="4304"/>
                    </a:lnTo>
                    <a:cubicBezTo>
                      <a:pt x="1378" y="4491"/>
                      <a:pt x="1604" y="4791"/>
                      <a:pt x="1840" y="5070"/>
                    </a:cubicBezTo>
                    <a:cubicBezTo>
                      <a:pt x="2147" y="5421"/>
                      <a:pt x="2486" y="5738"/>
                      <a:pt x="2848" y="6022"/>
                    </a:cubicBezTo>
                    <a:cubicBezTo>
                      <a:pt x="2738" y="5847"/>
                      <a:pt x="2607" y="5683"/>
                      <a:pt x="2475" y="5530"/>
                    </a:cubicBezTo>
                    <a:cubicBezTo>
                      <a:pt x="2398" y="5475"/>
                      <a:pt x="2322" y="5409"/>
                      <a:pt x="2256" y="5344"/>
                    </a:cubicBezTo>
                    <a:lnTo>
                      <a:pt x="2256" y="5344"/>
                    </a:lnTo>
                    <a:cubicBezTo>
                      <a:pt x="2322" y="5409"/>
                      <a:pt x="2398" y="5465"/>
                      <a:pt x="2475" y="5519"/>
                    </a:cubicBezTo>
                    <a:cubicBezTo>
                      <a:pt x="2376" y="5409"/>
                      <a:pt x="2278" y="5300"/>
                      <a:pt x="2169" y="5180"/>
                    </a:cubicBezTo>
                    <a:cubicBezTo>
                      <a:pt x="2048" y="5059"/>
                      <a:pt x="1938" y="4939"/>
                      <a:pt x="1818" y="4818"/>
                    </a:cubicBezTo>
                    <a:cubicBezTo>
                      <a:pt x="1719" y="4720"/>
                      <a:pt x="1632" y="4621"/>
                      <a:pt x="1544" y="4523"/>
                    </a:cubicBezTo>
                    <a:cubicBezTo>
                      <a:pt x="1500" y="4479"/>
                      <a:pt x="1457" y="4424"/>
                      <a:pt x="1446" y="4358"/>
                    </a:cubicBezTo>
                    <a:lnTo>
                      <a:pt x="1446" y="4348"/>
                    </a:lnTo>
                    <a:cubicBezTo>
                      <a:pt x="1446" y="4304"/>
                      <a:pt x="1468" y="4260"/>
                      <a:pt x="1490" y="4216"/>
                    </a:cubicBezTo>
                    <a:cubicBezTo>
                      <a:pt x="2015" y="3165"/>
                      <a:pt x="2551" y="2125"/>
                      <a:pt x="3088" y="1085"/>
                    </a:cubicBezTo>
                    <a:cubicBezTo>
                      <a:pt x="2508" y="811"/>
                      <a:pt x="1972" y="450"/>
                      <a:pt x="1578" y="1"/>
                    </a:cubicBezTo>
                    <a:close/>
                  </a:path>
                </a:pathLst>
              </a:custGeom>
              <a:solidFill>
                <a:srgbClr val="DF8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51"/>
              <p:cNvSpPr/>
              <p:nvPr/>
            </p:nvSpPr>
            <p:spPr>
              <a:xfrm>
                <a:off x="6942487" y="2850804"/>
                <a:ext cx="59637" cy="39441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369" extrusionOk="0">
                    <a:moveTo>
                      <a:pt x="77" y="1"/>
                    </a:moveTo>
                    <a:cubicBezTo>
                      <a:pt x="55" y="1"/>
                      <a:pt x="23" y="1"/>
                      <a:pt x="1" y="11"/>
                    </a:cubicBezTo>
                    <a:cubicBezTo>
                      <a:pt x="28" y="2"/>
                      <a:pt x="55" y="1"/>
                      <a:pt x="88" y="1"/>
                    </a:cubicBezTo>
                    <a:lnTo>
                      <a:pt x="88" y="1"/>
                    </a:lnTo>
                    <a:cubicBezTo>
                      <a:pt x="271" y="2"/>
                      <a:pt x="442" y="46"/>
                      <a:pt x="603" y="121"/>
                    </a:cubicBezTo>
                    <a:cubicBezTo>
                      <a:pt x="559" y="99"/>
                      <a:pt x="504" y="77"/>
                      <a:pt x="461" y="55"/>
                    </a:cubicBezTo>
                    <a:cubicBezTo>
                      <a:pt x="417" y="44"/>
                      <a:pt x="373" y="33"/>
                      <a:pt x="318" y="22"/>
                    </a:cubicBezTo>
                    <a:cubicBezTo>
                      <a:pt x="252" y="11"/>
                      <a:pt x="176" y="1"/>
                      <a:pt x="110" y="1"/>
                    </a:cubicBezTo>
                    <a:cubicBezTo>
                      <a:pt x="103" y="1"/>
                      <a:pt x="95" y="1"/>
                      <a:pt x="88" y="1"/>
                    </a:cubicBezTo>
                    <a:lnTo>
                      <a:pt x="88" y="1"/>
                    </a:lnTo>
                    <a:cubicBezTo>
                      <a:pt x="85" y="1"/>
                      <a:pt x="81" y="1"/>
                      <a:pt x="77" y="1"/>
                    </a:cubicBezTo>
                    <a:close/>
                    <a:moveTo>
                      <a:pt x="2037" y="1347"/>
                    </a:moveTo>
                    <a:lnTo>
                      <a:pt x="2037" y="1358"/>
                    </a:lnTo>
                    <a:cubicBezTo>
                      <a:pt x="2048" y="1358"/>
                      <a:pt x="2059" y="1369"/>
                      <a:pt x="2070" y="1369"/>
                    </a:cubicBezTo>
                    <a:lnTo>
                      <a:pt x="2070" y="1369"/>
                    </a:lnTo>
                    <a:cubicBezTo>
                      <a:pt x="2059" y="1369"/>
                      <a:pt x="2048" y="1358"/>
                      <a:pt x="2037" y="1347"/>
                    </a:cubicBezTo>
                    <a:close/>
                  </a:path>
                </a:pathLst>
              </a:custGeom>
              <a:solidFill>
                <a:srgbClr val="D1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51"/>
              <p:cNvSpPr/>
              <p:nvPr/>
            </p:nvSpPr>
            <p:spPr>
              <a:xfrm>
                <a:off x="6955739" y="2852360"/>
                <a:ext cx="45462" cy="37597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305" extrusionOk="0">
                    <a:moveTo>
                      <a:pt x="1" y="1"/>
                    </a:moveTo>
                    <a:cubicBezTo>
                      <a:pt x="44" y="23"/>
                      <a:pt x="99" y="45"/>
                      <a:pt x="143" y="67"/>
                    </a:cubicBezTo>
                    <a:cubicBezTo>
                      <a:pt x="154" y="67"/>
                      <a:pt x="154" y="78"/>
                      <a:pt x="164" y="78"/>
                    </a:cubicBezTo>
                    <a:cubicBezTo>
                      <a:pt x="351" y="165"/>
                      <a:pt x="515" y="297"/>
                      <a:pt x="668" y="450"/>
                    </a:cubicBezTo>
                    <a:cubicBezTo>
                      <a:pt x="833" y="592"/>
                      <a:pt x="975" y="745"/>
                      <a:pt x="1117" y="899"/>
                    </a:cubicBezTo>
                    <a:cubicBezTo>
                      <a:pt x="1194" y="976"/>
                      <a:pt x="1271" y="1052"/>
                      <a:pt x="1358" y="1118"/>
                    </a:cubicBezTo>
                    <a:lnTo>
                      <a:pt x="1128" y="888"/>
                    </a:lnTo>
                    <a:cubicBezTo>
                      <a:pt x="986" y="745"/>
                      <a:pt x="843" y="582"/>
                      <a:pt x="680" y="439"/>
                    </a:cubicBezTo>
                    <a:cubicBezTo>
                      <a:pt x="602" y="363"/>
                      <a:pt x="526" y="297"/>
                      <a:pt x="439" y="231"/>
                    </a:cubicBezTo>
                    <a:cubicBezTo>
                      <a:pt x="351" y="165"/>
                      <a:pt x="263" y="110"/>
                      <a:pt x="164" y="67"/>
                    </a:cubicBezTo>
                    <a:lnTo>
                      <a:pt x="1" y="1"/>
                    </a:lnTo>
                    <a:close/>
                    <a:moveTo>
                      <a:pt x="1358" y="1118"/>
                    </a:moveTo>
                    <a:cubicBezTo>
                      <a:pt x="1424" y="1183"/>
                      <a:pt x="1500" y="1249"/>
                      <a:pt x="1577" y="1304"/>
                    </a:cubicBezTo>
                    <a:lnTo>
                      <a:pt x="1577" y="1293"/>
                    </a:lnTo>
                    <a:cubicBezTo>
                      <a:pt x="1500" y="1239"/>
                      <a:pt x="1424" y="1183"/>
                      <a:pt x="1358" y="1118"/>
                    </a:cubicBezTo>
                    <a:close/>
                  </a:path>
                </a:pathLst>
              </a:custGeom>
              <a:solidFill>
                <a:srgbClr val="CA58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51"/>
              <p:cNvSpPr/>
              <p:nvPr/>
            </p:nvSpPr>
            <p:spPr>
              <a:xfrm>
                <a:off x="7270229" y="2607590"/>
                <a:ext cx="122414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4249" h="4744" extrusionOk="0">
                    <a:moveTo>
                      <a:pt x="1533" y="1"/>
                    </a:moveTo>
                    <a:cubicBezTo>
                      <a:pt x="1401" y="88"/>
                      <a:pt x="0" y="1249"/>
                      <a:pt x="11" y="1271"/>
                    </a:cubicBezTo>
                    <a:cubicBezTo>
                      <a:pt x="822" y="2530"/>
                      <a:pt x="1817" y="3735"/>
                      <a:pt x="2946" y="4742"/>
                    </a:cubicBezTo>
                    <a:cubicBezTo>
                      <a:pt x="2947" y="4743"/>
                      <a:pt x="2950" y="4744"/>
                      <a:pt x="2953" y="4744"/>
                    </a:cubicBezTo>
                    <a:cubicBezTo>
                      <a:pt x="3061" y="4744"/>
                      <a:pt x="4098" y="4028"/>
                      <a:pt x="4194" y="3954"/>
                    </a:cubicBezTo>
                    <a:cubicBezTo>
                      <a:pt x="4216" y="3942"/>
                      <a:pt x="4238" y="3920"/>
                      <a:pt x="4248" y="3888"/>
                    </a:cubicBezTo>
                    <a:cubicBezTo>
                      <a:pt x="4248" y="3866"/>
                      <a:pt x="4226" y="3844"/>
                      <a:pt x="4216" y="3822"/>
                    </a:cubicBezTo>
                    <a:cubicBezTo>
                      <a:pt x="4172" y="3756"/>
                      <a:pt x="4128" y="3701"/>
                      <a:pt x="4084" y="3636"/>
                    </a:cubicBezTo>
                    <a:cubicBezTo>
                      <a:pt x="3241" y="2421"/>
                      <a:pt x="2387" y="1205"/>
                      <a:pt x="1533" y="1"/>
                    </a:cubicBezTo>
                    <a:close/>
                  </a:path>
                </a:pathLst>
              </a:custGeom>
              <a:solidFill>
                <a:srgbClr val="E7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51"/>
              <p:cNvSpPr/>
              <p:nvPr/>
            </p:nvSpPr>
            <p:spPr>
              <a:xfrm>
                <a:off x="7276510" y="2653657"/>
                <a:ext cx="28119" cy="37856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314" extrusionOk="0">
                    <a:moveTo>
                      <a:pt x="12" y="0"/>
                    </a:moveTo>
                    <a:cubicBezTo>
                      <a:pt x="12" y="0"/>
                      <a:pt x="1" y="0"/>
                      <a:pt x="1" y="12"/>
                    </a:cubicBezTo>
                    <a:cubicBezTo>
                      <a:pt x="246" y="374"/>
                      <a:pt x="513" y="736"/>
                      <a:pt x="796" y="1085"/>
                    </a:cubicBezTo>
                    <a:lnTo>
                      <a:pt x="796" y="1085"/>
                    </a:lnTo>
                    <a:cubicBezTo>
                      <a:pt x="520" y="731"/>
                      <a:pt x="255" y="370"/>
                      <a:pt x="12" y="0"/>
                    </a:cubicBezTo>
                    <a:close/>
                    <a:moveTo>
                      <a:pt x="796" y="1085"/>
                    </a:moveTo>
                    <a:cubicBezTo>
                      <a:pt x="855" y="1162"/>
                      <a:pt x="915" y="1238"/>
                      <a:pt x="976" y="1314"/>
                    </a:cubicBezTo>
                    <a:lnTo>
                      <a:pt x="976" y="1303"/>
                    </a:lnTo>
                    <a:cubicBezTo>
                      <a:pt x="915" y="1231"/>
                      <a:pt x="855" y="1159"/>
                      <a:pt x="796" y="1085"/>
                    </a:cubicBezTo>
                    <a:close/>
                  </a:path>
                </a:pathLst>
              </a:custGeom>
              <a:solidFill>
                <a:srgbClr val="5D8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51"/>
              <p:cNvSpPr/>
              <p:nvPr/>
            </p:nvSpPr>
            <p:spPr>
              <a:xfrm>
                <a:off x="7276856" y="2621477"/>
                <a:ext cx="89282" cy="73206"/>
              </a:xfrm>
              <a:custGeom>
                <a:avLst/>
                <a:gdLst/>
                <a:ahLst/>
                <a:cxnLst/>
                <a:rect l="l" t="t" r="r" b="b"/>
                <a:pathLst>
                  <a:path w="3099" h="2541" extrusionOk="0">
                    <a:moveTo>
                      <a:pt x="1631" y="0"/>
                    </a:moveTo>
                    <a:cubicBezTo>
                      <a:pt x="1566" y="66"/>
                      <a:pt x="1500" y="132"/>
                      <a:pt x="1424" y="187"/>
                    </a:cubicBezTo>
                    <a:cubicBezTo>
                      <a:pt x="1008" y="570"/>
                      <a:pt x="526" y="888"/>
                      <a:pt x="0" y="1117"/>
                    </a:cubicBezTo>
                    <a:cubicBezTo>
                      <a:pt x="296" y="1566"/>
                      <a:pt x="624" y="2004"/>
                      <a:pt x="964" y="2431"/>
                    </a:cubicBezTo>
                    <a:lnTo>
                      <a:pt x="996" y="2431"/>
                    </a:lnTo>
                    <a:cubicBezTo>
                      <a:pt x="1095" y="2399"/>
                      <a:pt x="1183" y="2387"/>
                      <a:pt x="1270" y="2387"/>
                    </a:cubicBezTo>
                    <a:cubicBezTo>
                      <a:pt x="1434" y="2387"/>
                      <a:pt x="1577" y="2431"/>
                      <a:pt x="1686" y="2540"/>
                    </a:cubicBezTo>
                    <a:cubicBezTo>
                      <a:pt x="1730" y="2530"/>
                      <a:pt x="1763" y="2519"/>
                      <a:pt x="1806" y="2508"/>
                    </a:cubicBezTo>
                    <a:cubicBezTo>
                      <a:pt x="1960" y="2464"/>
                      <a:pt x="2113" y="2431"/>
                      <a:pt x="2256" y="2409"/>
                    </a:cubicBezTo>
                    <a:cubicBezTo>
                      <a:pt x="2288" y="2399"/>
                      <a:pt x="2310" y="2399"/>
                      <a:pt x="2343" y="2399"/>
                    </a:cubicBezTo>
                    <a:cubicBezTo>
                      <a:pt x="2376" y="2399"/>
                      <a:pt x="2420" y="2399"/>
                      <a:pt x="2453" y="2409"/>
                    </a:cubicBezTo>
                    <a:lnTo>
                      <a:pt x="2475" y="2409"/>
                    </a:lnTo>
                    <a:cubicBezTo>
                      <a:pt x="2201" y="2311"/>
                      <a:pt x="1916" y="2245"/>
                      <a:pt x="1621" y="2223"/>
                    </a:cubicBezTo>
                    <a:cubicBezTo>
                      <a:pt x="1643" y="2212"/>
                      <a:pt x="1653" y="2212"/>
                      <a:pt x="1675" y="2202"/>
                    </a:cubicBezTo>
                    <a:lnTo>
                      <a:pt x="1653" y="2202"/>
                    </a:lnTo>
                    <a:cubicBezTo>
                      <a:pt x="1949" y="2103"/>
                      <a:pt x="2256" y="2048"/>
                      <a:pt x="2562" y="2048"/>
                    </a:cubicBezTo>
                    <a:cubicBezTo>
                      <a:pt x="2748" y="2048"/>
                      <a:pt x="2923" y="2070"/>
                      <a:pt x="3098" y="2103"/>
                    </a:cubicBezTo>
                    <a:cubicBezTo>
                      <a:pt x="2617" y="1402"/>
                      <a:pt x="2124" y="701"/>
                      <a:pt x="1631" y="0"/>
                    </a:cubicBezTo>
                    <a:close/>
                  </a:path>
                </a:pathLst>
              </a:custGeom>
              <a:solidFill>
                <a:srgbClr val="DF8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51"/>
              <p:cNvSpPr/>
              <p:nvPr/>
            </p:nvSpPr>
            <p:spPr>
              <a:xfrm>
                <a:off x="7309958" y="3508796"/>
                <a:ext cx="100028" cy="177729"/>
              </a:xfrm>
              <a:custGeom>
                <a:avLst/>
                <a:gdLst/>
                <a:ahLst/>
                <a:cxnLst/>
                <a:rect l="l" t="t" r="r" b="b"/>
                <a:pathLst>
                  <a:path w="3472" h="6169" extrusionOk="0">
                    <a:moveTo>
                      <a:pt x="1183" y="0"/>
                    </a:moveTo>
                    <a:cubicBezTo>
                      <a:pt x="975" y="482"/>
                      <a:pt x="625" y="909"/>
                      <a:pt x="176" y="1183"/>
                    </a:cubicBezTo>
                    <a:cubicBezTo>
                      <a:pt x="110" y="1227"/>
                      <a:pt x="44" y="1259"/>
                      <a:pt x="22" y="1325"/>
                    </a:cubicBezTo>
                    <a:cubicBezTo>
                      <a:pt x="1" y="1391"/>
                      <a:pt x="12" y="1468"/>
                      <a:pt x="34" y="1533"/>
                    </a:cubicBezTo>
                    <a:cubicBezTo>
                      <a:pt x="275" y="2475"/>
                      <a:pt x="537" y="3427"/>
                      <a:pt x="1030" y="4270"/>
                    </a:cubicBezTo>
                    <a:cubicBezTo>
                      <a:pt x="1511" y="5113"/>
                      <a:pt x="2245" y="5858"/>
                      <a:pt x="3176" y="6154"/>
                    </a:cubicBezTo>
                    <a:cubicBezTo>
                      <a:pt x="3199" y="6161"/>
                      <a:pt x="3222" y="6169"/>
                      <a:pt x="3245" y="6169"/>
                    </a:cubicBezTo>
                    <a:cubicBezTo>
                      <a:pt x="3255" y="6169"/>
                      <a:pt x="3265" y="6168"/>
                      <a:pt x="3275" y="6164"/>
                    </a:cubicBezTo>
                    <a:cubicBezTo>
                      <a:pt x="3307" y="6154"/>
                      <a:pt x="3318" y="6110"/>
                      <a:pt x="3329" y="6077"/>
                    </a:cubicBezTo>
                    <a:cubicBezTo>
                      <a:pt x="3472" y="5617"/>
                      <a:pt x="3373" y="5124"/>
                      <a:pt x="3198" y="4675"/>
                    </a:cubicBezTo>
                    <a:cubicBezTo>
                      <a:pt x="3034" y="4227"/>
                      <a:pt x="2793" y="3811"/>
                      <a:pt x="2640" y="3361"/>
                    </a:cubicBezTo>
                    <a:cubicBezTo>
                      <a:pt x="2399" y="2639"/>
                      <a:pt x="2399" y="1850"/>
                      <a:pt x="2618" y="1128"/>
                    </a:cubicBezTo>
                    <a:cubicBezTo>
                      <a:pt x="2662" y="974"/>
                      <a:pt x="2727" y="789"/>
                      <a:pt x="2650" y="636"/>
                    </a:cubicBezTo>
                    <a:cubicBezTo>
                      <a:pt x="2584" y="515"/>
                      <a:pt x="2443" y="449"/>
                      <a:pt x="2311" y="395"/>
                    </a:cubicBezTo>
                    <a:cubicBezTo>
                      <a:pt x="1939" y="252"/>
                      <a:pt x="1567" y="120"/>
                      <a:pt x="1183" y="0"/>
                    </a:cubicBezTo>
                    <a:close/>
                  </a:path>
                </a:pathLst>
              </a:custGeom>
              <a:solidFill>
                <a:srgbClr val="BB5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51"/>
              <p:cNvSpPr/>
              <p:nvPr/>
            </p:nvSpPr>
            <p:spPr>
              <a:xfrm>
                <a:off x="7308691" y="3537491"/>
                <a:ext cx="98156" cy="149063"/>
              </a:xfrm>
              <a:custGeom>
                <a:avLst/>
                <a:gdLst/>
                <a:ahLst/>
                <a:cxnLst/>
                <a:rect l="l" t="t" r="r" b="b"/>
                <a:pathLst>
                  <a:path w="3407" h="5174" extrusionOk="0">
                    <a:moveTo>
                      <a:pt x="406" y="0"/>
                    </a:moveTo>
                    <a:cubicBezTo>
                      <a:pt x="220" y="143"/>
                      <a:pt x="1" y="263"/>
                      <a:pt x="78" y="537"/>
                    </a:cubicBezTo>
                    <a:cubicBezTo>
                      <a:pt x="319" y="1479"/>
                      <a:pt x="581" y="2431"/>
                      <a:pt x="1074" y="3274"/>
                    </a:cubicBezTo>
                    <a:cubicBezTo>
                      <a:pt x="1348" y="3767"/>
                      <a:pt x="1709" y="4216"/>
                      <a:pt x="2158" y="4577"/>
                    </a:cubicBezTo>
                    <a:cubicBezTo>
                      <a:pt x="2377" y="4752"/>
                      <a:pt x="2628" y="4917"/>
                      <a:pt x="2891" y="5037"/>
                    </a:cubicBezTo>
                    <a:cubicBezTo>
                      <a:pt x="2950" y="5066"/>
                      <a:pt x="3138" y="5174"/>
                      <a:pt x="3233" y="5174"/>
                    </a:cubicBezTo>
                    <a:cubicBezTo>
                      <a:pt x="3245" y="5174"/>
                      <a:pt x="3255" y="5172"/>
                      <a:pt x="3263" y="5168"/>
                    </a:cubicBezTo>
                    <a:cubicBezTo>
                      <a:pt x="3297" y="5168"/>
                      <a:pt x="3319" y="5114"/>
                      <a:pt x="3341" y="5070"/>
                    </a:cubicBezTo>
                    <a:lnTo>
                      <a:pt x="3406" y="4939"/>
                    </a:lnTo>
                    <a:cubicBezTo>
                      <a:pt x="2771" y="4895"/>
                      <a:pt x="2278" y="4380"/>
                      <a:pt x="1906" y="3866"/>
                    </a:cubicBezTo>
                    <a:cubicBezTo>
                      <a:pt x="1271" y="2990"/>
                      <a:pt x="800" y="1993"/>
                      <a:pt x="526" y="931"/>
                    </a:cubicBezTo>
                    <a:cubicBezTo>
                      <a:pt x="450" y="625"/>
                      <a:pt x="384" y="307"/>
                      <a:pt x="406" y="0"/>
                    </a:cubicBezTo>
                    <a:close/>
                  </a:path>
                </a:pathLst>
              </a:custGeom>
              <a:solidFill>
                <a:srgbClr val="FFF6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51"/>
              <p:cNvSpPr/>
              <p:nvPr/>
            </p:nvSpPr>
            <p:spPr>
              <a:xfrm>
                <a:off x="7101460" y="2853570"/>
                <a:ext cx="353614" cy="711117"/>
              </a:xfrm>
              <a:custGeom>
                <a:avLst/>
                <a:gdLst/>
                <a:ahLst/>
                <a:cxnLst/>
                <a:rect l="l" t="t" r="r" b="b"/>
                <a:pathLst>
                  <a:path w="12274" h="24683" extrusionOk="0">
                    <a:moveTo>
                      <a:pt x="8341" y="0"/>
                    </a:moveTo>
                    <a:cubicBezTo>
                      <a:pt x="8236" y="0"/>
                      <a:pt x="8128" y="26"/>
                      <a:pt x="8026" y="58"/>
                    </a:cubicBezTo>
                    <a:cubicBezTo>
                      <a:pt x="6668" y="441"/>
                      <a:pt x="5322" y="824"/>
                      <a:pt x="3964" y="1207"/>
                    </a:cubicBezTo>
                    <a:cubicBezTo>
                      <a:pt x="3702" y="1284"/>
                      <a:pt x="931" y="2050"/>
                      <a:pt x="899" y="2160"/>
                    </a:cubicBezTo>
                    <a:cubicBezTo>
                      <a:pt x="537" y="3408"/>
                      <a:pt x="1" y="4185"/>
                      <a:pt x="45" y="5510"/>
                    </a:cubicBezTo>
                    <a:cubicBezTo>
                      <a:pt x="110" y="7021"/>
                      <a:pt x="165" y="8521"/>
                      <a:pt x="220" y="10021"/>
                    </a:cubicBezTo>
                    <a:cubicBezTo>
                      <a:pt x="220" y="10087"/>
                      <a:pt x="230" y="10174"/>
                      <a:pt x="286" y="10229"/>
                    </a:cubicBezTo>
                    <a:cubicBezTo>
                      <a:pt x="329" y="10272"/>
                      <a:pt x="406" y="10284"/>
                      <a:pt x="483" y="10284"/>
                    </a:cubicBezTo>
                    <a:cubicBezTo>
                      <a:pt x="730" y="10297"/>
                      <a:pt x="976" y="10303"/>
                      <a:pt x="1221" y="10303"/>
                    </a:cubicBezTo>
                    <a:cubicBezTo>
                      <a:pt x="1561" y="10303"/>
                      <a:pt x="1901" y="10292"/>
                      <a:pt x="2245" y="10272"/>
                    </a:cubicBezTo>
                    <a:cubicBezTo>
                      <a:pt x="2968" y="10240"/>
                      <a:pt x="3636" y="10054"/>
                      <a:pt x="4337" y="9934"/>
                    </a:cubicBezTo>
                    <a:cubicBezTo>
                      <a:pt x="4716" y="9873"/>
                      <a:pt x="5555" y="9542"/>
                      <a:pt x="6104" y="9542"/>
                    </a:cubicBezTo>
                    <a:cubicBezTo>
                      <a:pt x="6253" y="9542"/>
                      <a:pt x="6380" y="9566"/>
                      <a:pt x="6471" y="9627"/>
                    </a:cubicBezTo>
                    <a:cubicBezTo>
                      <a:pt x="6658" y="9747"/>
                      <a:pt x="6723" y="9966"/>
                      <a:pt x="6789" y="10163"/>
                    </a:cubicBezTo>
                    <a:cubicBezTo>
                      <a:pt x="7128" y="11258"/>
                      <a:pt x="7446" y="12265"/>
                      <a:pt x="7588" y="13404"/>
                    </a:cubicBezTo>
                    <a:cubicBezTo>
                      <a:pt x="7785" y="14970"/>
                      <a:pt x="7753" y="16568"/>
                      <a:pt x="7512" y="18123"/>
                    </a:cubicBezTo>
                    <a:cubicBezTo>
                      <a:pt x="7337" y="19196"/>
                      <a:pt x="7074" y="20367"/>
                      <a:pt x="7621" y="21309"/>
                    </a:cubicBezTo>
                    <a:cubicBezTo>
                      <a:pt x="7796" y="21615"/>
                      <a:pt x="8048" y="21911"/>
                      <a:pt x="7982" y="22250"/>
                    </a:cubicBezTo>
                    <a:cubicBezTo>
                      <a:pt x="7916" y="22590"/>
                      <a:pt x="7534" y="22863"/>
                      <a:pt x="7621" y="23203"/>
                    </a:cubicBezTo>
                    <a:cubicBezTo>
                      <a:pt x="7654" y="23345"/>
                      <a:pt x="7763" y="23444"/>
                      <a:pt x="7873" y="23542"/>
                    </a:cubicBezTo>
                    <a:cubicBezTo>
                      <a:pt x="8470" y="24092"/>
                      <a:pt x="9197" y="24683"/>
                      <a:pt x="9972" y="24683"/>
                    </a:cubicBezTo>
                    <a:cubicBezTo>
                      <a:pt x="10092" y="24683"/>
                      <a:pt x="10214" y="24668"/>
                      <a:pt x="10336" y="24637"/>
                    </a:cubicBezTo>
                    <a:cubicBezTo>
                      <a:pt x="10555" y="24583"/>
                      <a:pt x="10950" y="20652"/>
                      <a:pt x="11070" y="20148"/>
                    </a:cubicBezTo>
                    <a:cubicBezTo>
                      <a:pt x="11256" y="19382"/>
                      <a:pt x="11529" y="18637"/>
                      <a:pt x="11551" y="17849"/>
                    </a:cubicBezTo>
                    <a:cubicBezTo>
                      <a:pt x="11573" y="17182"/>
                      <a:pt x="11464" y="16525"/>
                      <a:pt x="11650" y="15856"/>
                    </a:cubicBezTo>
                    <a:cubicBezTo>
                      <a:pt x="11705" y="15627"/>
                      <a:pt x="11825" y="15418"/>
                      <a:pt x="11891" y="15189"/>
                    </a:cubicBezTo>
                    <a:cubicBezTo>
                      <a:pt x="11979" y="14904"/>
                      <a:pt x="11979" y="14598"/>
                      <a:pt x="11979" y="14302"/>
                    </a:cubicBezTo>
                    <a:cubicBezTo>
                      <a:pt x="11967" y="12243"/>
                      <a:pt x="11989" y="10196"/>
                      <a:pt x="12110" y="8138"/>
                    </a:cubicBezTo>
                    <a:cubicBezTo>
                      <a:pt x="12208" y="6550"/>
                      <a:pt x="12274" y="5236"/>
                      <a:pt x="11551" y="3780"/>
                    </a:cubicBezTo>
                    <a:cubicBezTo>
                      <a:pt x="11103" y="2871"/>
                      <a:pt x="10424" y="2105"/>
                      <a:pt x="9756" y="1338"/>
                    </a:cubicBezTo>
                    <a:cubicBezTo>
                      <a:pt x="9449" y="999"/>
                      <a:pt x="9143" y="649"/>
                      <a:pt x="8836" y="309"/>
                    </a:cubicBezTo>
                    <a:cubicBezTo>
                      <a:pt x="8738" y="189"/>
                      <a:pt x="8617" y="58"/>
                      <a:pt x="8464" y="14"/>
                    </a:cubicBezTo>
                    <a:cubicBezTo>
                      <a:pt x="8424" y="5"/>
                      <a:pt x="8382" y="0"/>
                      <a:pt x="8341" y="0"/>
                    </a:cubicBezTo>
                    <a:close/>
                  </a:path>
                </a:pathLst>
              </a:custGeom>
              <a:solidFill>
                <a:srgbClr val="B39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51"/>
              <p:cNvSpPr/>
              <p:nvPr/>
            </p:nvSpPr>
            <p:spPr>
              <a:xfrm>
                <a:off x="7102411" y="3004102"/>
                <a:ext cx="346" cy="1585"/>
              </a:xfrm>
              <a:custGeom>
                <a:avLst/>
                <a:gdLst/>
                <a:ahLst/>
                <a:cxnLst/>
                <a:rect l="l" t="t" r="r" b="b"/>
                <a:pathLst>
                  <a:path w="12" h="55" extrusionOk="0">
                    <a:moveTo>
                      <a:pt x="0" y="1"/>
                    </a:moveTo>
                    <a:lnTo>
                      <a:pt x="0" y="33"/>
                    </a:lnTo>
                    <a:cubicBezTo>
                      <a:pt x="12" y="33"/>
                      <a:pt x="12" y="44"/>
                      <a:pt x="12" y="55"/>
                    </a:cubicBezTo>
                    <a:lnTo>
                      <a:pt x="12" y="33"/>
                    </a:lnTo>
                    <a:cubicBezTo>
                      <a:pt x="12" y="22"/>
                      <a:pt x="12" y="11"/>
                      <a:pt x="0" y="1"/>
                    </a:cubicBezTo>
                    <a:close/>
                  </a:path>
                </a:pathLst>
              </a:custGeom>
              <a:solidFill>
                <a:srgbClr val="B29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51"/>
              <p:cNvSpPr/>
              <p:nvPr/>
            </p:nvSpPr>
            <p:spPr>
              <a:xfrm>
                <a:off x="7102411" y="3005024"/>
                <a:ext cx="346" cy="2881"/>
              </a:xfrm>
              <a:custGeom>
                <a:avLst/>
                <a:gdLst/>
                <a:ahLst/>
                <a:cxnLst/>
                <a:rect l="l" t="t" r="r" b="b"/>
                <a:pathLst>
                  <a:path w="12" h="100" extrusionOk="0">
                    <a:moveTo>
                      <a:pt x="0" y="1"/>
                    </a:moveTo>
                    <a:cubicBezTo>
                      <a:pt x="12" y="34"/>
                      <a:pt x="12" y="67"/>
                      <a:pt x="12" y="100"/>
                    </a:cubicBezTo>
                    <a:lnTo>
                      <a:pt x="12" y="23"/>
                    </a:lnTo>
                    <a:cubicBezTo>
                      <a:pt x="12" y="12"/>
                      <a:pt x="12" y="1"/>
                      <a:pt x="0" y="1"/>
                    </a:cubicBezTo>
                    <a:close/>
                  </a:path>
                </a:pathLst>
              </a:custGeom>
              <a:solidFill>
                <a:srgbClr val="9C8C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51"/>
              <p:cNvSpPr/>
              <p:nvPr/>
            </p:nvSpPr>
            <p:spPr>
              <a:xfrm>
                <a:off x="7385354" y="3566214"/>
                <a:ext cx="346" cy="317"/>
              </a:xfrm>
              <a:custGeom>
                <a:avLst/>
                <a:gdLst/>
                <a:ahLst/>
                <a:cxnLst/>
                <a:rect l="l" t="t" r="r" b="b"/>
                <a:pathLst>
                  <a:path w="12" h="11" extrusionOk="0">
                    <a:moveTo>
                      <a:pt x="1" y="0"/>
                    </a:moveTo>
                    <a:cubicBezTo>
                      <a:pt x="1" y="0"/>
                      <a:pt x="1" y="11"/>
                      <a:pt x="11" y="1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51"/>
              <p:cNvSpPr/>
              <p:nvPr/>
            </p:nvSpPr>
            <p:spPr>
              <a:xfrm>
                <a:off x="7102728" y="2947318"/>
                <a:ext cx="345115" cy="565598"/>
              </a:xfrm>
              <a:custGeom>
                <a:avLst/>
                <a:gdLst/>
                <a:ahLst/>
                <a:cxnLst/>
                <a:rect l="l" t="t" r="r" b="b"/>
                <a:pathLst>
                  <a:path w="11979" h="19632" extrusionOk="0">
                    <a:moveTo>
                      <a:pt x="471" y="1"/>
                    </a:moveTo>
                    <a:cubicBezTo>
                      <a:pt x="230" y="646"/>
                      <a:pt x="11" y="1238"/>
                      <a:pt x="1" y="2004"/>
                    </a:cubicBezTo>
                    <a:lnTo>
                      <a:pt x="1" y="2026"/>
                    </a:lnTo>
                    <a:lnTo>
                      <a:pt x="1" y="2103"/>
                    </a:lnTo>
                    <a:cubicBezTo>
                      <a:pt x="11" y="2267"/>
                      <a:pt x="33" y="2431"/>
                      <a:pt x="55" y="2585"/>
                    </a:cubicBezTo>
                    <a:lnTo>
                      <a:pt x="504" y="2585"/>
                    </a:lnTo>
                    <a:cubicBezTo>
                      <a:pt x="723" y="2223"/>
                      <a:pt x="1030" y="1938"/>
                      <a:pt x="1435" y="1807"/>
                    </a:cubicBezTo>
                    <a:cubicBezTo>
                      <a:pt x="1566" y="1775"/>
                      <a:pt x="1709" y="1753"/>
                      <a:pt x="1851" y="1753"/>
                    </a:cubicBezTo>
                    <a:cubicBezTo>
                      <a:pt x="2234" y="1753"/>
                      <a:pt x="2585" y="1928"/>
                      <a:pt x="2661" y="2322"/>
                    </a:cubicBezTo>
                    <a:cubicBezTo>
                      <a:pt x="2672" y="2366"/>
                      <a:pt x="2661" y="2453"/>
                      <a:pt x="2628" y="2585"/>
                    </a:cubicBezTo>
                    <a:lnTo>
                      <a:pt x="3340" y="2585"/>
                    </a:lnTo>
                    <a:cubicBezTo>
                      <a:pt x="3373" y="2530"/>
                      <a:pt x="3395" y="2486"/>
                      <a:pt x="3395" y="2475"/>
                    </a:cubicBezTo>
                    <a:cubicBezTo>
                      <a:pt x="3559" y="2125"/>
                      <a:pt x="3646" y="1719"/>
                      <a:pt x="3614" y="1325"/>
                    </a:cubicBezTo>
                    <a:cubicBezTo>
                      <a:pt x="3559" y="592"/>
                      <a:pt x="3164" y="351"/>
                      <a:pt x="2519" y="252"/>
                    </a:cubicBezTo>
                    <a:cubicBezTo>
                      <a:pt x="2366" y="230"/>
                      <a:pt x="877" y="1"/>
                      <a:pt x="515" y="1"/>
                    </a:cubicBezTo>
                    <a:close/>
                    <a:moveTo>
                      <a:pt x="7018" y="2497"/>
                    </a:moveTo>
                    <a:cubicBezTo>
                      <a:pt x="7008" y="2530"/>
                      <a:pt x="7008" y="2551"/>
                      <a:pt x="6996" y="2585"/>
                    </a:cubicBezTo>
                    <a:lnTo>
                      <a:pt x="7413" y="2585"/>
                    </a:lnTo>
                    <a:cubicBezTo>
                      <a:pt x="7281" y="2563"/>
                      <a:pt x="7150" y="2530"/>
                      <a:pt x="7018" y="2497"/>
                    </a:cubicBezTo>
                    <a:close/>
                    <a:moveTo>
                      <a:pt x="9811" y="2891"/>
                    </a:moveTo>
                    <a:lnTo>
                      <a:pt x="9811" y="11070"/>
                    </a:lnTo>
                    <a:cubicBezTo>
                      <a:pt x="9821" y="11004"/>
                      <a:pt x="9843" y="10938"/>
                      <a:pt x="9865" y="10872"/>
                    </a:cubicBezTo>
                    <a:cubicBezTo>
                      <a:pt x="10040" y="10150"/>
                      <a:pt x="10161" y="4325"/>
                      <a:pt x="11278" y="4325"/>
                    </a:cubicBezTo>
                    <a:cubicBezTo>
                      <a:pt x="11300" y="4325"/>
                      <a:pt x="11332" y="4325"/>
                      <a:pt x="11354" y="4336"/>
                    </a:cubicBezTo>
                    <a:cubicBezTo>
                      <a:pt x="11584" y="4380"/>
                      <a:pt x="11738" y="4577"/>
                      <a:pt x="11814" y="4818"/>
                    </a:cubicBezTo>
                    <a:cubicBezTo>
                      <a:pt x="11825" y="4544"/>
                      <a:pt x="11880" y="4271"/>
                      <a:pt x="11967" y="4019"/>
                    </a:cubicBezTo>
                    <a:cubicBezTo>
                      <a:pt x="11979" y="3975"/>
                      <a:pt x="11979" y="3931"/>
                      <a:pt x="11979" y="3887"/>
                    </a:cubicBezTo>
                    <a:cubicBezTo>
                      <a:pt x="11376" y="3362"/>
                      <a:pt x="10610" y="3066"/>
                      <a:pt x="9811" y="2891"/>
                    </a:cubicBezTo>
                    <a:close/>
                    <a:moveTo>
                      <a:pt x="9811" y="12220"/>
                    </a:moveTo>
                    <a:lnTo>
                      <a:pt x="9811" y="14814"/>
                    </a:lnTo>
                    <a:cubicBezTo>
                      <a:pt x="10249" y="14157"/>
                      <a:pt x="10599" y="13402"/>
                      <a:pt x="10347" y="12668"/>
                    </a:cubicBezTo>
                    <a:cubicBezTo>
                      <a:pt x="10106" y="12636"/>
                      <a:pt x="9920" y="12449"/>
                      <a:pt x="9811" y="12220"/>
                    </a:cubicBezTo>
                    <a:close/>
                    <a:moveTo>
                      <a:pt x="9811" y="19391"/>
                    </a:moveTo>
                    <a:lnTo>
                      <a:pt x="9811" y="19631"/>
                    </a:lnTo>
                    <a:cubicBezTo>
                      <a:pt x="9855" y="19621"/>
                      <a:pt x="9887" y="19621"/>
                      <a:pt x="9931" y="19609"/>
                    </a:cubicBezTo>
                    <a:cubicBezTo>
                      <a:pt x="9898" y="19533"/>
                      <a:pt x="9855" y="19468"/>
                      <a:pt x="9811" y="19391"/>
                    </a:cubicBezTo>
                    <a:close/>
                  </a:path>
                </a:pathLst>
              </a:custGeom>
              <a:solidFill>
                <a:srgbClr val="141414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51"/>
              <p:cNvSpPr/>
              <p:nvPr/>
            </p:nvSpPr>
            <p:spPr>
              <a:xfrm>
                <a:off x="7116297" y="2906955"/>
                <a:ext cx="188648" cy="114837"/>
              </a:xfrm>
              <a:custGeom>
                <a:avLst/>
                <a:gdLst/>
                <a:ahLst/>
                <a:cxnLst/>
                <a:rect l="l" t="t" r="r" b="b"/>
                <a:pathLst>
                  <a:path w="6548" h="3986" extrusionOk="0">
                    <a:moveTo>
                      <a:pt x="4401" y="3964"/>
                    </a:moveTo>
                    <a:cubicBezTo>
                      <a:pt x="4248" y="3964"/>
                      <a:pt x="4106" y="3974"/>
                      <a:pt x="3964" y="3986"/>
                    </a:cubicBezTo>
                    <a:lnTo>
                      <a:pt x="4861" y="3986"/>
                    </a:lnTo>
                    <a:cubicBezTo>
                      <a:pt x="4708" y="3974"/>
                      <a:pt x="4555" y="3964"/>
                      <a:pt x="4401" y="3964"/>
                    </a:cubicBezTo>
                    <a:close/>
                    <a:moveTo>
                      <a:pt x="4730" y="0"/>
                    </a:moveTo>
                    <a:cubicBezTo>
                      <a:pt x="4555" y="154"/>
                      <a:pt x="4380" y="307"/>
                      <a:pt x="4182" y="438"/>
                    </a:cubicBezTo>
                    <a:cubicBezTo>
                      <a:pt x="3690" y="755"/>
                      <a:pt x="3165" y="1030"/>
                      <a:pt x="2595" y="1161"/>
                    </a:cubicBezTo>
                    <a:cubicBezTo>
                      <a:pt x="2365" y="1205"/>
                      <a:pt x="2136" y="1227"/>
                      <a:pt x="1895" y="1227"/>
                    </a:cubicBezTo>
                    <a:cubicBezTo>
                      <a:pt x="1314" y="1227"/>
                      <a:pt x="734" y="1084"/>
                      <a:pt x="230" y="799"/>
                    </a:cubicBezTo>
                    <a:cubicBezTo>
                      <a:pt x="153" y="1008"/>
                      <a:pt x="77" y="1205"/>
                      <a:pt x="0" y="1402"/>
                    </a:cubicBezTo>
                    <a:lnTo>
                      <a:pt x="44" y="1402"/>
                    </a:lnTo>
                    <a:cubicBezTo>
                      <a:pt x="406" y="1402"/>
                      <a:pt x="1895" y="1631"/>
                      <a:pt x="2048" y="1653"/>
                    </a:cubicBezTo>
                    <a:cubicBezTo>
                      <a:pt x="2693" y="1752"/>
                      <a:pt x="3088" y="1993"/>
                      <a:pt x="3143" y="2726"/>
                    </a:cubicBezTo>
                    <a:cubicBezTo>
                      <a:pt x="3175" y="3120"/>
                      <a:pt x="3088" y="3526"/>
                      <a:pt x="2924" y="3876"/>
                    </a:cubicBezTo>
                    <a:cubicBezTo>
                      <a:pt x="2924" y="3887"/>
                      <a:pt x="2902" y="3931"/>
                      <a:pt x="2869" y="3986"/>
                    </a:cubicBezTo>
                    <a:lnTo>
                      <a:pt x="3832" y="3986"/>
                    </a:lnTo>
                    <a:cubicBezTo>
                      <a:pt x="3953" y="3974"/>
                      <a:pt x="4084" y="3952"/>
                      <a:pt x="4204" y="3952"/>
                    </a:cubicBezTo>
                    <a:cubicBezTo>
                      <a:pt x="4281" y="3942"/>
                      <a:pt x="4358" y="3942"/>
                      <a:pt x="4435" y="3942"/>
                    </a:cubicBezTo>
                    <a:cubicBezTo>
                      <a:pt x="4577" y="3942"/>
                      <a:pt x="4719" y="3952"/>
                      <a:pt x="4861" y="3964"/>
                    </a:cubicBezTo>
                    <a:cubicBezTo>
                      <a:pt x="4905" y="3974"/>
                      <a:pt x="4960" y="3974"/>
                      <a:pt x="5004" y="3986"/>
                    </a:cubicBezTo>
                    <a:lnTo>
                      <a:pt x="5442" y="3986"/>
                    </a:lnTo>
                    <a:cubicBezTo>
                      <a:pt x="5398" y="3931"/>
                      <a:pt x="5354" y="3865"/>
                      <a:pt x="5299" y="3821"/>
                    </a:cubicBezTo>
                    <a:cubicBezTo>
                      <a:pt x="5255" y="3777"/>
                      <a:pt x="5201" y="3733"/>
                      <a:pt x="5146" y="3712"/>
                    </a:cubicBezTo>
                    <a:cubicBezTo>
                      <a:pt x="5080" y="3690"/>
                      <a:pt x="5026" y="3679"/>
                      <a:pt x="4960" y="3668"/>
                    </a:cubicBezTo>
                    <a:lnTo>
                      <a:pt x="4883" y="3668"/>
                    </a:lnTo>
                    <a:cubicBezTo>
                      <a:pt x="4774" y="3668"/>
                      <a:pt x="4676" y="3679"/>
                      <a:pt x="4566" y="3679"/>
                    </a:cubicBezTo>
                    <a:lnTo>
                      <a:pt x="4544" y="3679"/>
                    </a:lnTo>
                    <a:cubicBezTo>
                      <a:pt x="4489" y="3679"/>
                      <a:pt x="4423" y="3679"/>
                      <a:pt x="4369" y="3668"/>
                    </a:cubicBezTo>
                    <a:cubicBezTo>
                      <a:pt x="4303" y="3657"/>
                      <a:pt x="4238" y="3635"/>
                      <a:pt x="4182" y="3602"/>
                    </a:cubicBezTo>
                    <a:cubicBezTo>
                      <a:pt x="4128" y="3570"/>
                      <a:pt x="4073" y="3536"/>
                      <a:pt x="4019" y="3493"/>
                    </a:cubicBezTo>
                    <a:cubicBezTo>
                      <a:pt x="3964" y="3449"/>
                      <a:pt x="3920" y="3394"/>
                      <a:pt x="3876" y="3351"/>
                    </a:cubicBezTo>
                    <a:cubicBezTo>
                      <a:pt x="3844" y="3296"/>
                      <a:pt x="3800" y="3241"/>
                      <a:pt x="3778" y="3186"/>
                    </a:cubicBezTo>
                    <a:cubicBezTo>
                      <a:pt x="3756" y="3154"/>
                      <a:pt x="3745" y="3120"/>
                      <a:pt x="3734" y="3088"/>
                    </a:cubicBezTo>
                    <a:cubicBezTo>
                      <a:pt x="3712" y="3066"/>
                      <a:pt x="3701" y="3033"/>
                      <a:pt x="3690" y="3000"/>
                    </a:cubicBezTo>
                    <a:cubicBezTo>
                      <a:pt x="3646" y="2879"/>
                      <a:pt x="3613" y="2748"/>
                      <a:pt x="3569" y="2628"/>
                    </a:cubicBezTo>
                    <a:cubicBezTo>
                      <a:pt x="3504" y="2376"/>
                      <a:pt x="3438" y="2124"/>
                      <a:pt x="3350" y="1884"/>
                    </a:cubicBezTo>
                    <a:cubicBezTo>
                      <a:pt x="3307" y="1752"/>
                      <a:pt x="3252" y="1643"/>
                      <a:pt x="3187" y="1522"/>
                    </a:cubicBezTo>
                    <a:lnTo>
                      <a:pt x="3131" y="1446"/>
                    </a:lnTo>
                    <a:cubicBezTo>
                      <a:pt x="3121" y="1412"/>
                      <a:pt x="3099" y="1390"/>
                      <a:pt x="3088" y="1358"/>
                    </a:cubicBezTo>
                    <a:lnTo>
                      <a:pt x="3055" y="1314"/>
                    </a:lnTo>
                    <a:lnTo>
                      <a:pt x="3033" y="1281"/>
                    </a:lnTo>
                    <a:lnTo>
                      <a:pt x="2968" y="1193"/>
                    </a:lnTo>
                    <a:lnTo>
                      <a:pt x="2968" y="1193"/>
                    </a:lnTo>
                    <a:cubicBezTo>
                      <a:pt x="3055" y="1303"/>
                      <a:pt x="3131" y="1402"/>
                      <a:pt x="3197" y="1522"/>
                    </a:cubicBezTo>
                    <a:cubicBezTo>
                      <a:pt x="3263" y="1631"/>
                      <a:pt x="3318" y="1752"/>
                      <a:pt x="3362" y="1872"/>
                    </a:cubicBezTo>
                    <a:cubicBezTo>
                      <a:pt x="3460" y="2113"/>
                      <a:pt x="3526" y="2376"/>
                      <a:pt x="3591" y="2617"/>
                    </a:cubicBezTo>
                    <a:lnTo>
                      <a:pt x="3625" y="2716"/>
                    </a:lnTo>
                    <a:cubicBezTo>
                      <a:pt x="3635" y="2748"/>
                      <a:pt x="3646" y="2781"/>
                      <a:pt x="3657" y="2803"/>
                    </a:cubicBezTo>
                    <a:lnTo>
                      <a:pt x="3690" y="2901"/>
                    </a:lnTo>
                    <a:lnTo>
                      <a:pt x="3723" y="2989"/>
                    </a:lnTo>
                    <a:cubicBezTo>
                      <a:pt x="3723" y="3022"/>
                      <a:pt x="3745" y="3055"/>
                      <a:pt x="3756" y="3088"/>
                    </a:cubicBezTo>
                    <a:cubicBezTo>
                      <a:pt x="3766" y="3110"/>
                      <a:pt x="3778" y="3142"/>
                      <a:pt x="3800" y="3164"/>
                    </a:cubicBezTo>
                    <a:cubicBezTo>
                      <a:pt x="3822" y="3230"/>
                      <a:pt x="3865" y="3285"/>
                      <a:pt x="3898" y="3329"/>
                    </a:cubicBezTo>
                    <a:cubicBezTo>
                      <a:pt x="3942" y="3383"/>
                      <a:pt x="3985" y="3427"/>
                      <a:pt x="4041" y="3471"/>
                    </a:cubicBezTo>
                    <a:cubicBezTo>
                      <a:pt x="4084" y="3514"/>
                      <a:pt x="4139" y="3548"/>
                      <a:pt x="4194" y="3580"/>
                    </a:cubicBezTo>
                    <a:cubicBezTo>
                      <a:pt x="4248" y="3602"/>
                      <a:pt x="4314" y="3624"/>
                      <a:pt x="4380" y="3635"/>
                    </a:cubicBezTo>
                    <a:cubicBezTo>
                      <a:pt x="4435" y="3646"/>
                      <a:pt x="4489" y="3657"/>
                      <a:pt x="4544" y="3657"/>
                    </a:cubicBezTo>
                    <a:lnTo>
                      <a:pt x="4566" y="3657"/>
                    </a:lnTo>
                    <a:cubicBezTo>
                      <a:pt x="4664" y="3657"/>
                      <a:pt x="4774" y="3646"/>
                      <a:pt x="4873" y="3646"/>
                    </a:cubicBezTo>
                    <a:lnTo>
                      <a:pt x="4960" y="3646"/>
                    </a:lnTo>
                    <a:cubicBezTo>
                      <a:pt x="5026" y="3646"/>
                      <a:pt x="5092" y="3657"/>
                      <a:pt x="5157" y="3690"/>
                    </a:cubicBezTo>
                    <a:cubicBezTo>
                      <a:pt x="5212" y="3712"/>
                      <a:pt x="5267" y="3755"/>
                      <a:pt x="5321" y="3799"/>
                    </a:cubicBezTo>
                    <a:cubicBezTo>
                      <a:pt x="5376" y="3854"/>
                      <a:pt x="5431" y="3920"/>
                      <a:pt x="5464" y="3986"/>
                    </a:cubicBezTo>
                    <a:lnTo>
                      <a:pt x="6525" y="3986"/>
                    </a:lnTo>
                    <a:cubicBezTo>
                      <a:pt x="6537" y="3952"/>
                      <a:pt x="6537" y="3931"/>
                      <a:pt x="6547" y="3898"/>
                    </a:cubicBezTo>
                    <a:cubicBezTo>
                      <a:pt x="6230" y="3799"/>
                      <a:pt x="5956" y="3646"/>
                      <a:pt x="5749" y="3383"/>
                    </a:cubicBezTo>
                    <a:cubicBezTo>
                      <a:pt x="5474" y="3033"/>
                      <a:pt x="5398" y="2562"/>
                      <a:pt x="5453" y="2113"/>
                    </a:cubicBezTo>
                    <a:cubicBezTo>
                      <a:pt x="5114" y="1862"/>
                      <a:pt x="4851" y="1500"/>
                      <a:pt x="4741" y="1084"/>
                    </a:cubicBezTo>
                    <a:cubicBezTo>
                      <a:pt x="4719" y="1030"/>
                      <a:pt x="4708" y="974"/>
                      <a:pt x="4697" y="920"/>
                    </a:cubicBezTo>
                    <a:cubicBezTo>
                      <a:pt x="4686" y="920"/>
                      <a:pt x="4676" y="931"/>
                      <a:pt x="4664" y="931"/>
                    </a:cubicBezTo>
                    <a:cubicBezTo>
                      <a:pt x="4664" y="789"/>
                      <a:pt x="4664" y="657"/>
                      <a:pt x="4676" y="515"/>
                    </a:cubicBezTo>
                    <a:cubicBezTo>
                      <a:pt x="4676" y="361"/>
                      <a:pt x="4697" y="208"/>
                      <a:pt x="4730" y="55"/>
                    </a:cubicBezTo>
                    <a:lnTo>
                      <a:pt x="4730" y="0"/>
                    </a:lnTo>
                    <a:close/>
                  </a:path>
                </a:pathLst>
              </a:custGeom>
              <a:solidFill>
                <a:srgbClr val="554B69">
                  <a:alpha val="363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51"/>
              <p:cNvSpPr/>
              <p:nvPr/>
            </p:nvSpPr>
            <p:spPr>
              <a:xfrm>
                <a:off x="7226697" y="3020495"/>
                <a:ext cx="33794" cy="1296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45" extrusionOk="0">
                    <a:moveTo>
                      <a:pt x="603" y="1"/>
                    </a:moveTo>
                    <a:cubicBezTo>
                      <a:pt x="526" y="1"/>
                      <a:pt x="449" y="1"/>
                      <a:pt x="372" y="11"/>
                    </a:cubicBezTo>
                    <a:cubicBezTo>
                      <a:pt x="252" y="11"/>
                      <a:pt x="121" y="33"/>
                      <a:pt x="0" y="45"/>
                    </a:cubicBezTo>
                    <a:lnTo>
                      <a:pt x="132" y="45"/>
                    </a:lnTo>
                    <a:cubicBezTo>
                      <a:pt x="274" y="33"/>
                      <a:pt x="416" y="23"/>
                      <a:pt x="569" y="23"/>
                    </a:cubicBezTo>
                    <a:cubicBezTo>
                      <a:pt x="723" y="23"/>
                      <a:pt x="876" y="33"/>
                      <a:pt x="1029" y="45"/>
                    </a:cubicBezTo>
                    <a:lnTo>
                      <a:pt x="1172" y="45"/>
                    </a:lnTo>
                    <a:cubicBezTo>
                      <a:pt x="1128" y="33"/>
                      <a:pt x="1073" y="33"/>
                      <a:pt x="1029" y="23"/>
                    </a:cubicBezTo>
                    <a:cubicBezTo>
                      <a:pt x="887" y="11"/>
                      <a:pt x="745" y="1"/>
                      <a:pt x="603" y="1"/>
                    </a:cubicBezTo>
                    <a:close/>
                  </a:path>
                </a:pathLst>
              </a:custGeom>
              <a:solidFill>
                <a:srgbClr val="795D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51"/>
              <p:cNvSpPr/>
              <p:nvPr/>
            </p:nvSpPr>
            <p:spPr>
              <a:xfrm>
                <a:off x="6967407" y="2532828"/>
                <a:ext cx="402505" cy="409678"/>
              </a:xfrm>
              <a:custGeom>
                <a:avLst/>
                <a:gdLst/>
                <a:ahLst/>
                <a:cxnLst/>
                <a:rect l="l" t="t" r="r" b="b"/>
                <a:pathLst>
                  <a:path w="13971" h="14220" extrusionOk="0">
                    <a:moveTo>
                      <a:pt x="8286" y="0"/>
                    </a:moveTo>
                    <a:cubicBezTo>
                      <a:pt x="6869" y="0"/>
                      <a:pt x="5496" y="401"/>
                      <a:pt x="4238" y="1030"/>
                    </a:cubicBezTo>
                    <a:cubicBezTo>
                      <a:pt x="2956" y="1676"/>
                      <a:pt x="1971" y="2191"/>
                      <a:pt x="1314" y="3549"/>
                    </a:cubicBezTo>
                    <a:cubicBezTo>
                      <a:pt x="854" y="4523"/>
                      <a:pt x="581" y="5585"/>
                      <a:pt x="0" y="6483"/>
                    </a:cubicBezTo>
                    <a:cubicBezTo>
                      <a:pt x="635" y="7556"/>
                      <a:pt x="2102" y="8191"/>
                      <a:pt x="3263" y="8464"/>
                    </a:cubicBezTo>
                    <a:cubicBezTo>
                      <a:pt x="3088" y="8420"/>
                      <a:pt x="3197" y="6779"/>
                      <a:pt x="3197" y="6614"/>
                    </a:cubicBezTo>
                    <a:lnTo>
                      <a:pt x="3197" y="6614"/>
                    </a:lnTo>
                    <a:cubicBezTo>
                      <a:pt x="3197" y="6724"/>
                      <a:pt x="3219" y="6833"/>
                      <a:pt x="3253" y="6943"/>
                    </a:cubicBezTo>
                    <a:cubicBezTo>
                      <a:pt x="3406" y="7446"/>
                      <a:pt x="3789" y="7819"/>
                      <a:pt x="3997" y="8300"/>
                    </a:cubicBezTo>
                    <a:cubicBezTo>
                      <a:pt x="4282" y="9023"/>
                      <a:pt x="4489" y="9789"/>
                      <a:pt x="4577" y="10556"/>
                    </a:cubicBezTo>
                    <a:cubicBezTo>
                      <a:pt x="4599" y="10741"/>
                      <a:pt x="4621" y="10939"/>
                      <a:pt x="4730" y="11092"/>
                    </a:cubicBezTo>
                    <a:cubicBezTo>
                      <a:pt x="4883" y="11300"/>
                      <a:pt x="5168" y="11398"/>
                      <a:pt x="5267" y="11629"/>
                    </a:cubicBezTo>
                    <a:cubicBezTo>
                      <a:pt x="5387" y="11902"/>
                      <a:pt x="5201" y="12252"/>
                      <a:pt x="5355" y="12505"/>
                    </a:cubicBezTo>
                    <a:cubicBezTo>
                      <a:pt x="5431" y="12614"/>
                      <a:pt x="5552" y="12680"/>
                      <a:pt x="5584" y="12800"/>
                    </a:cubicBezTo>
                    <a:cubicBezTo>
                      <a:pt x="5661" y="13041"/>
                      <a:pt x="5289" y="13446"/>
                      <a:pt x="5201" y="13665"/>
                    </a:cubicBezTo>
                    <a:cubicBezTo>
                      <a:pt x="5751" y="14029"/>
                      <a:pt x="6409" y="14219"/>
                      <a:pt x="7068" y="14219"/>
                    </a:cubicBezTo>
                    <a:cubicBezTo>
                      <a:pt x="7301" y="14219"/>
                      <a:pt x="7534" y="14195"/>
                      <a:pt x="7763" y="14147"/>
                    </a:cubicBezTo>
                    <a:cubicBezTo>
                      <a:pt x="8333" y="14016"/>
                      <a:pt x="8858" y="13741"/>
                      <a:pt x="9350" y="13424"/>
                    </a:cubicBezTo>
                    <a:cubicBezTo>
                      <a:pt x="9778" y="13140"/>
                      <a:pt x="10128" y="12746"/>
                      <a:pt x="10566" y="12483"/>
                    </a:cubicBezTo>
                    <a:cubicBezTo>
                      <a:pt x="11192" y="12105"/>
                      <a:pt x="11980" y="11936"/>
                      <a:pt x="12750" y="11936"/>
                    </a:cubicBezTo>
                    <a:cubicBezTo>
                      <a:pt x="13164" y="11936"/>
                      <a:pt x="13573" y="11985"/>
                      <a:pt x="13949" y="12077"/>
                    </a:cubicBezTo>
                    <a:cubicBezTo>
                      <a:pt x="13971" y="12077"/>
                      <a:pt x="13555" y="10621"/>
                      <a:pt x="13479" y="10479"/>
                    </a:cubicBezTo>
                    <a:cubicBezTo>
                      <a:pt x="13204" y="9965"/>
                      <a:pt x="12975" y="9527"/>
                      <a:pt x="12756" y="8968"/>
                    </a:cubicBezTo>
                    <a:cubicBezTo>
                      <a:pt x="12131" y="7359"/>
                      <a:pt x="11420" y="5782"/>
                      <a:pt x="10719" y="4206"/>
                    </a:cubicBezTo>
                    <a:cubicBezTo>
                      <a:pt x="11496" y="3866"/>
                      <a:pt x="12187" y="3340"/>
                      <a:pt x="12723" y="2683"/>
                    </a:cubicBezTo>
                    <a:cubicBezTo>
                      <a:pt x="12153" y="2191"/>
                      <a:pt x="11584" y="1709"/>
                      <a:pt x="11015" y="1216"/>
                    </a:cubicBezTo>
                    <a:cubicBezTo>
                      <a:pt x="10248" y="559"/>
                      <a:pt x="9438" y="12"/>
                      <a:pt x="8398" y="1"/>
                    </a:cubicBezTo>
                    <a:cubicBezTo>
                      <a:pt x="8361" y="1"/>
                      <a:pt x="8323" y="0"/>
                      <a:pt x="8286" y="0"/>
                    </a:cubicBezTo>
                    <a:close/>
                  </a:path>
                </a:pathLst>
              </a:custGeom>
              <a:solidFill>
                <a:srgbClr val="E7F0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51"/>
              <p:cNvSpPr/>
              <p:nvPr/>
            </p:nvSpPr>
            <p:spPr>
              <a:xfrm>
                <a:off x="7324162" y="2610126"/>
                <a:ext cx="9795" cy="11063"/>
              </a:xfrm>
              <a:custGeom>
                <a:avLst/>
                <a:gdLst/>
                <a:ahLst/>
                <a:cxnLst/>
                <a:rect l="l" t="t" r="r" b="b"/>
                <a:pathLst>
                  <a:path w="340" h="384" extrusionOk="0">
                    <a:moveTo>
                      <a:pt x="340" y="0"/>
                    </a:moveTo>
                    <a:cubicBezTo>
                      <a:pt x="230" y="132"/>
                      <a:pt x="121" y="263"/>
                      <a:pt x="1" y="384"/>
                    </a:cubicBezTo>
                    <a:lnTo>
                      <a:pt x="1" y="384"/>
                    </a:lnTo>
                    <a:cubicBezTo>
                      <a:pt x="121" y="263"/>
                      <a:pt x="230" y="132"/>
                      <a:pt x="340" y="0"/>
                    </a:cubicBezTo>
                    <a:close/>
                  </a:path>
                </a:pathLst>
              </a:custGeom>
              <a:solidFill>
                <a:srgbClr val="9505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51"/>
              <p:cNvSpPr/>
              <p:nvPr/>
            </p:nvSpPr>
            <p:spPr>
              <a:xfrm>
                <a:off x="7323845" y="2621160"/>
                <a:ext cx="346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12" y="1"/>
                    </a:moveTo>
                    <a:cubicBezTo>
                      <a:pt x="0" y="1"/>
                      <a:pt x="0" y="1"/>
                      <a:pt x="0" y="11"/>
                    </a:cubicBezTo>
                    <a:cubicBezTo>
                      <a:pt x="0" y="11"/>
                      <a:pt x="12" y="11"/>
                      <a:pt x="12" y="1"/>
                    </a:cubicBezTo>
                    <a:close/>
                  </a:path>
                </a:pathLst>
              </a:custGeom>
              <a:solidFill>
                <a:srgbClr val="C291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51"/>
              <p:cNvSpPr/>
              <p:nvPr/>
            </p:nvSpPr>
            <p:spPr>
              <a:xfrm>
                <a:off x="7317852" y="2621477"/>
                <a:ext cx="6021" cy="53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87" extrusionOk="0">
                    <a:moveTo>
                      <a:pt x="208" y="1"/>
                    </a:moveTo>
                    <a:lnTo>
                      <a:pt x="208" y="1"/>
                    </a:lnTo>
                    <a:cubicBezTo>
                      <a:pt x="143" y="66"/>
                      <a:pt x="77" y="121"/>
                      <a:pt x="1" y="187"/>
                    </a:cubicBezTo>
                    <a:cubicBezTo>
                      <a:pt x="77" y="132"/>
                      <a:pt x="143" y="66"/>
                      <a:pt x="208" y="1"/>
                    </a:cubicBezTo>
                    <a:close/>
                  </a:path>
                </a:pathLst>
              </a:custGeom>
              <a:solidFill>
                <a:srgbClr val="BB7D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51"/>
              <p:cNvSpPr/>
              <p:nvPr/>
            </p:nvSpPr>
            <p:spPr>
              <a:xfrm>
                <a:off x="7285671" y="2675438"/>
                <a:ext cx="7289" cy="16076"/>
              </a:xfrm>
              <a:custGeom>
                <a:avLst/>
                <a:gdLst/>
                <a:ahLst/>
                <a:cxnLst/>
                <a:rect l="l" t="t" r="r" b="b"/>
                <a:pathLst>
                  <a:path w="253" h="558" extrusionOk="0">
                    <a:moveTo>
                      <a:pt x="1" y="0"/>
                    </a:moveTo>
                    <a:cubicBezTo>
                      <a:pt x="89" y="186"/>
                      <a:pt x="165" y="372"/>
                      <a:pt x="252" y="558"/>
                    </a:cubicBezTo>
                    <a:lnTo>
                      <a:pt x="252" y="558"/>
                    </a:lnTo>
                    <a:cubicBezTo>
                      <a:pt x="165" y="372"/>
                      <a:pt x="89" y="186"/>
                      <a:pt x="1" y="0"/>
                    </a:cubicBezTo>
                    <a:close/>
                  </a:path>
                </a:pathLst>
              </a:custGeom>
              <a:solidFill>
                <a:srgbClr val="9505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51"/>
              <p:cNvSpPr/>
              <p:nvPr/>
            </p:nvSpPr>
            <p:spPr>
              <a:xfrm>
                <a:off x="7059513" y="2723378"/>
                <a:ext cx="1930" cy="53327"/>
              </a:xfrm>
              <a:custGeom>
                <a:avLst/>
                <a:gdLst/>
                <a:ahLst/>
                <a:cxnLst/>
                <a:rect l="l" t="t" r="r" b="b"/>
                <a:pathLst>
                  <a:path w="67" h="1851" extrusionOk="0">
                    <a:moveTo>
                      <a:pt x="56" y="1850"/>
                    </a:moveTo>
                    <a:lnTo>
                      <a:pt x="66" y="1850"/>
                    </a:lnTo>
                    <a:lnTo>
                      <a:pt x="66" y="1850"/>
                    </a:lnTo>
                    <a:lnTo>
                      <a:pt x="56" y="1850"/>
                    </a:lnTo>
                    <a:close/>
                    <a:moveTo>
                      <a:pt x="12" y="154"/>
                    </a:moveTo>
                    <a:lnTo>
                      <a:pt x="12" y="154"/>
                    </a:lnTo>
                    <a:lnTo>
                      <a:pt x="12" y="154"/>
                    </a:lnTo>
                    <a:close/>
                    <a:moveTo>
                      <a:pt x="12" y="154"/>
                    </a:moveTo>
                    <a:lnTo>
                      <a:pt x="12" y="154"/>
                    </a:lnTo>
                    <a:lnTo>
                      <a:pt x="12" y="154"/>
                    </a:lnTo>
                    <a:close/>
                    <a:moveTo>
                      <a:pt x="12" y="142"/>
                    </a:moveTo>
                    <a:lnTo>
                      <a:pt x="12" y="154"/>
                    </a:lnTo>
                    <a:lnTo>
                      <a:pt x="12" y="142"/>
                    </a:lnTo>
                    <a:close/>
                    <a:moveTo>
                      <a:pt x="12" y="142"/>
                    </a:moveTo>
                    <a:lnTo>
                      <a:pt x="12" y="142"/>
                    </a:lnTo>
                    <a:lnTo>
                      <a:pt x="12" y="142"/>
                    </a:lnTo>
                    <a:close/>
                    <a:moveTo>
                      <a:pt x="0" y="22"/>
                    </a:moveTo>
                    <a:cubicBezTo>
                      <a:pt x="0" y="66"/>
                      <a:pt x="0" y="98"/>
                      <a:pt x="12" y="142"/>
                    </a:cubicBezTo>
                    <a:cubicBezTo>
                      <a:pt x="0" y="98"/>
                      <a:pt x="0" y="66"/>
                      <a:pt x="0" y="22"/>
                    </a:cubicBezTo>
                    <a:close/>
                    <a:moveTo>
                      <a:pt x="0" y="11"/>
                    </a:moveTo>
                    <a:lnTo>
                      <a:pt x="0" y="22"/>
                    </a:lnTo>
                    <a:lnTo>
                      <a:pt x="0" y="11"/>
                    </a:lnTo>
                    <a:close/>
                    <a:moveTo>
                      <a:pt x="0" y="0"/>
                    </a:moveTo>
                    <a:lnTo>
                      <a:pt x="0" y="1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51"/>
              <p:cNvSpPr/>
              <p:nvPr/>
            </p:nvSpPr>
            <p:spPr>
              <a:xfrm>
                <a:off x="7010622" y="2532857"/>
                <a:ext cx="323335" cy="406307"/>
              </a:xfrm>
              <a:custGeom>
                <a:avLst/>
                <a:gdLst/>
                <a:ahLst/>
                <a:cxnLst/>
                <a:rect l="l" t="t" r="r" b="b"/>
                <a:pathLst>
                  <a:path w="11223" h="14103" extrusionOk="0">
                    <a:moveTo>
                      <a:pt x="5981" y="12110"/>
                    </a:moveTo>
                    <a:cubicBezTo>
                      <a:pt x="6068" y="12142"/>
                      <a:pt x="6165" y="12153"/>
                      <a:pt x="6263" y="12164"/>
                    </a:cubicBezTo>
                    <a:cubicBezTo>
                      <a:pt x="6318" y="12175"/>
                      <a:pt x="6373" y="12175"/>
                      <a:pt x="6417" y="12175"/>
                    </a:cubicBezTo>
                    <a:lnTo>
                      <a:pt x="6263" y="12175"/>
                    </a:lnTo>
                    <a:cubicBezTo>
                      <a:pt x="6165" y="12153"/>
                      <a:pt x="6068" y="12142"/>
                      <a:pt x="5981" y="12110"/>
                    </a:cubicBezTo>
                    <a:close/>
                    <a:moveTo>
                      <a:pt x="7303" y="12898"/>
                    </a:moveTo>
                    <a:lnTo>
                      <a:pt x="7303" y="12898"/>
                    </a:lnTo>
                    <a:cubicBezTo>
                      <a:pt x="7161" y="12996"/>
                      <a:pt x="7008" y="13095"/>
                      <a:pt x="6855" y="13171"/>
                    </a:cubicBezTo>
                    <a:cubicBezTo>
                      <a:pt x="6723" y="13237"/>
                      <a:pt x="6592" y="13302"/>
                      <a:pt x="6460" y="13358"/>
                    </a:cubicBezTo>
                    <a:cubicBezTo>
                      <a:pt x="6329" y="13412"/>
                      <a:pt x="6198" y="13456"/>
                      <a:pt x="6055" y="13500"/>
                    </a:cubicBezTo>
                    <a:cubicBezTo>
                      <a:pt x="5792" y="13587"/>
                      <a:pt x="5507" y="13653"/>
                      <a:pt x="5223" y="13664"/>
                    </a:cubicBezTo>
                    <a:lnTo>
                      <a:pt x="5125" y="13664"/>
                    </a:lnTo>
                    <a:cubicBezTo>
                      <a:pt x="5118" y="13664"/>
                      <a:pt x="5111" y="13664"/>
                      <a:pt x="5104" y="13664"/>
                    </a:cubicBezTo>
                    <a:lnTo>
                      <a:pt x="5104" y="13664"/>
                    </a:lnTo>
                    <a:cubicBezTo>
                      <a:pt x="5147" y="13664"/>
                      <a:pt x="5180" y="13653"/>
                      <a:pt x="5223" y="13653"/>
                    </a:cubicBezTo>
                    <a:cubicBezTo>
                      <a:pt x="5507" y="13642"/>
                      <a:pt x="5782" y="13577"/>
                      <a:pt x="6055" y="13489"/>
                    </a:cubicBezTo>
                    <a:cubicBezTo>
                      <a:pt x="6198" y="13445"/>
                      <a:pt x="6329" y="13401"/>
                      <a:pt x="6460" y="13346"/>
                    </a:cubicBezTo>
                    <a:cubicBezTo>
                      <a:pt x="6592" y="13292"/>
                      <a:pt x="6723" y="13226"/>
                      <a:pt x="6843" y="13161"/>
                    </a:cubicBezTo>
                    <a:cubicBezTo>
                      <a:pt x="6876" y="13149"/>
                      <a:pt x="6909" y="13127"/>
                      <a:pt x="6942" y="13117"/>
                    </a:cubicBezTo>
                    <a:lnTo>
                      <a:pt x="7040" y="13062"/>
                    </a:lnTo>
                    <a:lnTo>
                      <a:pt x="7128" y="13007"/>
                    </a:lnTo>
                    <a:cubicBezTo>
                      <a:pt x="7161" y="12985"/>
                      <a:pt x="7194" y="12974"/>
                      <a:pt x="7215" y="12952"/>
                    </a:cubicBezTo>
                    <a:cubicBezTo>
                      <a:pt x="7249" y="12930"/>
                      <a:pt x="7271" y="12920"/>
                      <a:pt x="7303" y="12898"/>
                    </a:cubicBezTo>
                    <a:close/>
                    <a:moveTo>
                      <a:pt x="6789" y="0"/>
                    </a:moveTo>
                    <a:cubicBezTo>
                      <a:pt x="5782" y="0"/>
                      <a:pt x="4796" y="197"/>
                      <a:pt x="3855" y="548"/>
                    </a:cubicBezTo>
                    <a:cubicBezTo>
                      <a:pt x="3920" y="690"/>
                      <a:pt x="4008" y="821"/>
                      <a:pt x="4106" y="898"/>
                    </a:cubicBezTo>
                    <a:cubicBezTo>
                      <a:pt x="4205" y="974"/>
                      <a:pt x="4293" y="1008"/>
                      <a:pt x="4391" y="1008"/>
                    </a:cubicBezTo>
                    <a:cubicBezTo>
                      <a:pt x="4478" y="1008"/>
                      <a:pt x="4577" y="986"/>
                      <a:pt x="4675" y="964"/>
                    </a:cubicBezTo>
                    <a:cubicBezTo>
                      <a:pt x="4741" y="942"/>
                      <a:pt x="4840" y="920"/>
                      <a:pt x="4906" y="920"/>
                    </a:cubicBezTo>
                    <a:cubicBezTo>
                      <a:pt x="4982" y="920"/>
                      <a:pt x="5026" y="952"/>
                      <a:pt x="4950" y="1106"/>
                    </a:cubicBezTo>
                    <a:cubicBezTo>
                      <a:pt x="4697" y="1609"/>
                      <a:pt x="4391" y="2015"/>
                      <a:pt x="3887" y="2278"/>
                    </a:cubicBezTo>
                    <a:cubicBezTo>
                      <a:pt x="3624" y="2409"/>
                      <a:pt x="3329" y="2497"/>
                      <a:pt x="3033" y="2497"/>
                    </a:cubicBezTo>
                    <a:lnTo>
                      <a:pt x="2924" y="2497"/>
                    </a:lnTo>
                    <a:cubicBezTo>
                      <a:pt x="2858" y="2485"/>
                      <a:pt x="2147" y="2365"/>
                      <a:pt x="2179" y="2299"/>
                    </a:cubicBezTo>
                    <a:cubicBezTo>
                      <a:pt x="2212" y="2234"/>
                      <a:pt x="2245" y="2168"/>
                      <a:pt x="2300" y="2113"/>
                    </a:cubicBezTo>
                    <a:cubicBezTo>
                      <a:pt x="2409" y="1927"/>
                      <a:pt x="2683" y="1774"/>
                      <a:pt x="2760" y="1555"/>
                    </a:cubicBezTo>
                    <a:cubicBezTo>
                      <a:pt x="2770" y="1522"/>
                      <a:pt x="2760" y="1424"/>
                      <a:pt x="2727" y="1292"/>
                    </a:cubicBezTo>
                    <a:lnTo>
                      <a:pt x="2727" y="1281"/>
                    </a:lnTo>
                    <a:cubicBezTo>
                      <a:pt x="2705" y="1215"/>
                      <a:pt x="2683" y="1139"/>
                      <a:pt x="2661" y="1062"/>
                    </a:cubicBezTo>
                    <a:cubicBezTo>
                      <a:pt x="1665" y="1577"/>
                      <a:pt x="920" y="2113"/>
                      <a:pt x="176" y="2956"/>
                    </a:cubicBezTo>
                    <a:cubicBezTo>
                      <a:pt x="132" y="3000"/>
                      <a:pt x="88" y="3054"/>
                      <a:pt x="88" y="3120"/>
                    </a:cubicBezTo>
                    <a:cubicBezTo>
                      <a:pt x="77" y="3175"/>
                      <a:pt x="110" y="3219"/>
                      <a:pt x="132" y="3273"/>
                    </a:cubicBezTo>
                    <a:cubicBezTo>
                      <a:pt x="723" y="4434"/>
                      <a:pt x="646" y="5803"/>
                      <a:pt x="417" y="7040"/>
                    </a:cubicBezTo>
                    <a:cubicBezTo>
                      <a:pt x="373" y="7324"/>
                      <a:pt x="264" y="7642"/>
                      <a:pt x="1" y="7730"/>
                    </a:cubicBezTo>
                    <a:cubicBezTo>
                      <a:pt x="592" y="8015"/>
                      <a:pt x="1106" y="8310"/>
                      <a:pt x="1753" y="8463"/>
                    </a:cubicBezTo>
                    <a:lnTo>
                      <a:pt x="1763" y="8463"/>
                    </a:lnTo>
                    <a:cubicBezTo>
                      <a:pt x="1588" y="8419"/>
                      <a:pt x="1697" y="6909"/>
                      <a:pt x="1697" y="6635"/>
                    </a:cubicBezTo>
                    <a:lnTo>
                      <a:pt x="1697" y="6635"/>
                    </a:lnTo>
                    <a:cubicBezTo>
                      <a:pt x="1697" y="6679"/>
                      <a:pt x="1697" y="6711"/>
                      <a:pt x="1709" y="6755"/>
                    </a:cubicBezTo>
                    <a:lnTo>
                      <a:pt x="1709" y="6767"/>
                    </a:lnTo>
                    <a:cubicBezTo>
                      <a:pt x="1709" y="6788"/>
                      <a:pt x="1719" y="6799"/>
                      <a:pt x="1719" y="6810"/>
                    </a:cubicBezTo>
                    <a:lnTo>
                      <a:pt x="1774" y="6646"/>
                    </a:lnTo>
                    <a:cubicBezTo>
                      <a:pt x="1599" y="6022"/>
                      <a:pt x="1413" y="5398"/>
                      <a:pt x="1369" y="4752"/>
                    </a:cubicBezTo>
                    <a:cubicBezTo>
                      <a:pt x="1325" y="4095"/>
                      <a:pt x="1435" y="3427"/>
                      <a:pt x="1785" y="2879"/>
                    </a:cubicBezTo>
                    <a:cubicBezTo>
                      <a:pt x="2070" y="3164"/>
                      <a:pt x="2344" y="3460"/>
                      <a:pt x="2705" y="3635"/>
                    </a:cubicBezTo>
                    <a:cubicBezTo>
                      <a:pt x="2945" y="3767"/>
                      <a:pt x="3220" y="3821"/>
                      <a:pt x="3504" y="3821"/>
                    </a:cubicBezTo>
                    <a:cubicBezTo>
                      <a:pt x="3778" y="3821"/>
                      <a:pt x="4052" y="3767"/>
                      <a:pt x="4315" y="3668"/>
                    </a:cubicBezTo>
                    <a:cubicBezTo>
                      <a:pt x="4840" y="3482"/>
                      <a:pt x="5300" y="3153"/>
                      <a:pt x="5738" y="2814"/>
                    </a:cubicBezTo>
                    <a:lnTo>
                      <a:pt x="5738" y="2814"/>
                    </a:lnTo>
                    <a:cubicBezTo>
                      <a:pt x="5782" y="2967"/>
                      <a:pt x="5726" y="3132"/>
                      <a:pt x="5661" y="3285"/>
                    </a:cubicBezTo>
                    <a:cubicBezTo>
                      <a:pt x="5288" y="4205"/>
                      <a:pt x="4862" y="5102"/>
                      <a:pt x="4380" y="5967"/>
                    </a:cubicBezTo>
                    <a:cubicBezTo>
                      <a:pt x="5037" y="5901"/>
                      <a:pt x="5519" y="5299"/>
                      <a:pt x="6142" y="5080"/>
                    </a:cubicBezTo>
                    <a:lnTo>
                      <a:pt x="6142" y="5080"/>
                    </a:lnTo>
                    <a:cubicBezTo>
                      <a:pt x="6164" y="5398"/>
                      <a:pt x="5989" y="5694"/>
                      <a:pt x="5825" y="5967"/>
                    </a:cubicBezTo>
                    <a:cubicBezTo>
                      <a:pt x="5464" y="6536"/>
                      <a:pt x="5113" y="7117"/>
                      <a:pt x="4752" y="7686"/>
                    </a:cubicBezTo>
                    <a:cubicBezTo>
                      <a:pt x="4577" y="7981"/>
                      <a:pt x="4391" y="8299"/>
                      <a:pt x="4413" y="8650"/>
                    </a:cubicBezTo>
                    <a:cubicBezTo>
                      <a:pt x="4446" y="8956"/>
                      <a:pt x="4643" y="9230"/>
                      <a:pt x="4906" y="9405"/>
                    </a:cubicBezTo>
                    <a:cubicBezTo>
                      <a:pt x="5245" y="9635"/>
                      <a:pt x="5782" y="9876"/>
                      <a:pt x="6186" y="9952"/>
                    </a:cubicBezTo>
                    <a:cubicBezTo>
                      <a:pt x="6296" y="9974"/>
                      <a:pt x="6439" y="10007"/>
                      <a:pt x="6482" y="10127"/>
                    </a:cubicBezTo>
                    <a:cubicBezTo>
                      <a:pt x="6493" y="10183"/>
                      <a:pt x="6482" y="10248"/>
                      <a:pt x="6460" y="10303"/>
                    </a:cubicBezTo>
                    <a:cubicBezTo>
                      <a:pt x="6307" y="10784"/>
                      <a:pt x="5869" y="11124"/>
                      <a:pt x="5387" y="11288"/>
                    </a:cubicBezTo>
                    <a:cubicBezTo>
                      <a:pt x="4906" y="11453"/>
                      <a:pt x="4391" y="11474"/>
                      <a:pt x="3887" y="11485"/>
                    </a:cubicBezTo>
                    <a:cubicBezTo>
                      <a:pt x="3986" y="11934"/>
                      <a:pt x="4117" y="12438"/>
                      <a:pt x="4522" y="12646"/>
                    </a:cubicBezTo>
                    <a:cubicBezTo>
                      <a:pt x="4709" y="12745"/>
                      <a:pt x="4928" y="12766"/>
                      <a:pt x="5135" y="12777"/>
                    </a:cubicBezTo>
                    <a:cubicBezTo>
                      <a:pt x="5322" y="12788"/>
                      <a:pt x="5507" y="12799"/>
                      <a:pt x="5694" y="12799"/>
                    </a:cubicBezTo>
                    <a:cubicBezTo>
                      <a:pt x="5902" y="12799"/>
                      <a:pt x="6110" y="12788"/>
                      <a:pt x="6318" y="12777"/>
                    </a:cubicBezTo>
                    <a:lnTo>
                      <a:pt x="6318" y="12777"/>
                    </a:lnTo>
                    <a:cubicBezTo>
                      <a:pt x="6022" y="13193"/>
                      <a:pt x="5398" y="13127"/>
                      <a:pt x="4906" y="13292"/>
                    </a:cubicBezTo>
                    <a:cubicBezTo>
                      <a:pt x="4763" y="13336"/>
                      <a:pt x="4610" y="13445"/>
                      <a:pt x="4621" y="13587"/>
                    </a:cubicBezTo>
                    <a:cubicBezTo>
                      <a:pt x="4675" y="13609"/>
                      <a:pt x="4741" y="13620"/>
                      <a:pt x="4796" y="13631"/>
                    </a:cubicBezTo>
                    <a:cubicBezTo>
                      <a:pt x="4892" y="13652"/>
                      <a:pt x="4989" y="13664"/>
                      <a:pt x="5096" y="13664"/>
                    </a:cubicBezTo>
                    <a:lnTo>
                      <a:pt x="5096" y="13664"/>
                    </a:lnTo>
                    <a:cubicBezTo>
                      <a:pt x="4995" y="13664"/>
                      <a:pt x="4886" y="13662"/>
                      <a:pt x="4796" y="13642"/>
                    </a:cubicBezTo>
                    <a:cubicBezTo>
                      <a:pt x="4731" y="13631"/>
                      <a:pt x="4675" y="13609"/>
                      <a:pt x="4632" y="13599"/>
                    </a:cubicBezTo>
                    <a:lnTo>
                      <a:pt x="4632" y="13609"/>
                    </a:lnTo>
                    <a:cubicBezTo>
                      <a:pt x="4643" y="13708"/>
                      <a:pt x="4741" y="13774"/>
                      <a:pt x="4840" y="13817"/>
                    </a:cubicBezTo>
                    <a:cubicBezTo>
                      <a:pt x="5223" y="14015"/>
                      <a:pt x="5595" y="14102"/>
                      <a:pt x="5957" y="14102"/>
                    </a:cubicBezTo>
                    <a:cubicBezTo>
                      <a:pt x="6614" y="14102"/>
                      <a:pt x="7249" y="13817"/>
                      <a:pt x="7850" y="13423"/>
                    </a:cubicBezTo>
                    <a:cubicBezTo>
                      <a:pt x="8048" y="13292"/>
                      <a:pt x="8223" y="13139"/>
                      <a:pt x="8398" y="12985"/>
                    </a:cubicBezTo>
                    <a:cubicBezTo>
                      <a:pt x="8409" y="12952"/>
                      <a:pt x="8420" y="12908"/>
                      <a:pt x="8431" y="12876"/>
                    </a:cubicBezTo>
                    <a:lnTo>
                      <a:pt x="8431" y="12876"/>
                    </a:lnTo>
                    <a:cubicBezTo>
                      <a:pt x="8332" y="12942"/>
                      <a:pt x="8234" y="12996"/>
                      <a:pt x="8125" y="13029"/>
                    </a:cubicBezTo>
                    <a:cubicBezTo>
                      <a:pt x="8004" y="13073"/>
                      <a:pt x="7906" y="13083"/>
                      <a:pt x="7818" y="13083"/>
                    </a:cubicBezTo>
                    <a:cubicBezTo>
                      <a:pt x="7719" y="13083"/>
                      <a:pt x="7643" y="13073"/>
                      <a:pt x="7566" y="13040"/>
                    </a:cubicBezTo>
                    <a:cubicBezTo>
                      <a:pt x="7468" y="13007"/>
                      <a:pt x="7380" y="12963"/>
                      <a:pt x="7303" y="12898"/>
                    </a:cubicBezTo>
                    <a:cubicBezTo>
                      <a:pt x="7293" y="12886"/>
                      <a:pt x="7271" y="12876"/>
                      <a:pt x="7259" y="12865"/>
                    </a:cubicBezTo>
                    <a:cubicBezTo>
                      <a:pt x="7074" y="12667"/>
                      <a:pt x="7018" y="12372"/>
                      <a:pt x="7008" y="12098"/>
                    </a:cubicBezTo>
                    <a:cubicBezTo>
                      <a:pt x="6953" y="12109"/>
                      <a:pt x="6909" y="12120"/>
                      <a:pt x="6855" y="12131"/>
                    </a:cubicBezTo>
                    <a:cubicBezTo>
                      <a:pt x="6756" y="12153"/>
                      <a:pt x="6658" y="12164"/>
                      <a:pt x="6559" y="12175"/>
                    </a:cubicBezTo>
                    <a:lnTo>
                      <a:pt x="6417" y="12175"/>
                    </a:lnTo>
                    <a:cubicBezTo>
                      <a:pt x="6471" y="12175"/>
                      <a:pt x="6515" y="12175"/>
                      <a:pt x="6559" y="12164"/>
                    </a:cubicBezTo>
                    <a:cubicBezTo>
                      <a:pt x="6658" y="12164"/>
                      <a:pt x="6756" y="12142"/>
                      <a:pt x="6855" y="12120"/>
                    </a:cubicBezTo>
                    <a:cubicBezTo>
                      <a:pt x="6909" y="12109"/>
                      <a:pt x="6953" y="12098"/>
                      <a:pt x="7008" y="12088"/>
                    </a:cubicBezTo>
                    <a:lnTo>
                      <a:pt x="7008" y="12032"/>
                    </a:lnTo>
                    <a:cubicBezTo>
                      <a:pt x="6986" y="10927"/>
                      <a:pt x="7380" y="9843"/>
                      <a:pt x="7446" y="8737"/>
                    </a:cubicBezTo>
                    <a:cubicBezTo>
                      <a:pt x="7478" y="8200"/>
                      <a:pt x="7434" y="7653"/>
                      <a:pt x="7512" y="7117"/>
                    </a:cubicBezTo>
                    <a:cubicBezTo>
                      <a:pt x="7599" y="6591"/>
                      <a:pt x="7840" y="6044"/>
                      <a:pt x="8310" y="5781"/>
                    </a:cubicBezTo>
                    <a:cubicBezTo>
                      <a:pt x="8639" y="5584"/>
                      <a:pt x="9044" y="5551"/>
                      <a:pt x="9427" y="5529"/>
                    </a:cubicBezTo>
                    <a:cubicBezTo>
                      <a:pt x="9548" y="5518"/>
                      <a:pt x="9679" y="5507"/>
                      <a:pt x="9799" y="5507"/>
                    </a:cubicBezTo>
                    <a:cubicBezTo>
                      <a:pt x="9712" y="5321"/>
                      <a:pt x="9636" y="5135"/>
                      <a:pt x="9548" y="4949"/>
                    </a:cubicBezTo>
                    <a:cubicBezTo>
                      <a:pt x="9537" y="4938"/>
                      <a:pt x="9537" y="4916"/>
                      <a:pt x="9526" y="4905"/>
                    </a:cubicBezTo>
                    <a:cubicBezTo>
                      <a:pt x="8935" y="3580"/>
                      <a:pt x="8157" y="2354"/>
                      <a:pt x="7424" y="1095"/>
                    </a:cubicBezTo>
                    <a:cubicBezTo>
                      <a:pt x="7478" y="1073"/>
                      <a:pt x="7544" y="1051"/>
                      <a:pt x="7610" y="1051"/>
                    </a:cubicBezTo>
                    <a:cubicBezTo>
                      <a:pt x="7730" y="1051"/>
                      <a:pt x="7862" y="1095"/>
                      <a:pt x="7971" y="1139"/>
                    </a:cubicBezTo>
                    <a:cubicBezTo>
                      <a:pt x="9077" y="1587"/>
                      <a:pt x="9799" y="2431"/>
                      <a:pt x="10325" y="3471"/>
                    </a:cubicBezTo>
                    <a:cubicBezTo>
                      <a:pt x="10446" y="3416"/>
                      <a:pt x="10566" y="3351"/>
                      <a:pt x="10665" y="3263"/>
                    </a:cubicBezTo>
                    <a:cubicBezTo>
                      <a:pt x="10741" y="3197"/>
                      <a:pt x="10807" y="3142"/>
                      <a:pt x="10872" y="3076"/>
                    </a:cubicBezTo>
                    <a:cubicBezTo>
                      <a:pt x="10872" y="3066"/>
                      <a:pt x="10872" y="3066"/>
                      <a:pt x="10884" y="3066"/>
                    </a:cubicBezTo>
                    <a:cubicBezTo>
                      <a:pt x="11004" y="2945"/>
                      <a:pt x="11113" y="2814"/>
                      <a:pt x="11223" y="2682"/>
                    </a:cubicBezTo>
                    <a:cubicBezTo>
                      <a:pt x="10653" y="2190"/>
                      <a:pt x="10084" y="1708"/>
                      <a:pt x="9515" y="1215"/>
                    </a:cubicBezTo>
                    <a:cubicBezTo>
                      <a:pt x="9373" y="1106"/>
                      <a:pt x="9241" y="986"/>
                      <a:pt x="9099" y="876"/>
                    </a:cubicBezTo>
                    <a:lnTo>
                      <a:pt x="9088" y="876"/>
                    </a:lnTo>
                    <a:cubicBezTo>
                      <a:pt x="8442" y="372"/>
                      <a:pt x="7752" y="11"/>
                      <a:pt x="6898" y="0"/>
                    </a:cubicBezTo>
                    <a:close/>
                  </a:path>
                </a:pathLst>
              </a:custGeom>
              <a:solidFill>
                <a:srgbClr val="141414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51"/>
              <p:cNvSpPr/>
              <p:nvPr/>
            </p:nvSpPr>
            <p:spPr>
              <a:xfrm>
                <a:off x="6925143" y="2242510"/>
                <a:ext cx="315786" cy="326331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11327" extrusionOk="0">
                    <a:moveTo>
                      <a:pt x="5211" y="0"/>
                    </a:moveTo>
                    <a:cubicBezTo>
                      <a:pt x="4944" y="0"/>
                      <a:pt x="4678" y="20"/>
                      <a:pt x="4413" y="60"/>
                    </a:cubicBezTo>
                    <a:cubicBezTo>
                      <a:pt x="3143" y="268"/>
                      <a:pt x="1840" y="706"/>
                      <a:pt x="964" y="1702"/>
                    </a:cubicBezTo>
                    <a:cubicBezTo>
                      <a:pt x="362" y="2392"/>
                      <a:pt x="0" y="3301"/>
                      <a:pt x="22" y="4210"/>
                    </a:cubicBezTo>
                    <a:cubicBezTo>
                      <a:pt x="44" y="5206"/>
                      <a:pt x="406" y="6082"/>
                      <a:pt x="548" y="7056"/>
                    </a:cubicBezTo>
                    <a:cubicBezTo>
                      <a:pt x="613" y="7516"/>
                      <a:pt x="428" y="7845"/>
                      <a:pt x="351" y="8293"/>
                    </a:cubicBezTo>
                    <a:cubicBezTo>
                      <a:pt x="274" y="8786"/>
                      <a:pt x="307" y="9300"/>
                      <a:pt x="471" y="9772"/>
                    </a:cubicBezTo>
                    <a:cubicBezTo>
                      <a:pt x="756" y="10538"/>
                      <a:pt x="1435" y="11173"/>
                      <a:pt x="2234" y="11326"/>
                    </a:cubicBezTo>
                    <a:cubicBezTo>
                      <a:pt x="1753" y="11064"/>
                      <a:pt x="1381" y="10594"/>
                      <a:pt x="1227" y="10069"/>
                    </a:cubicBezTo>
                    <a:lnTo>
                      <a:pt x="1227" y="10069"/>
                    </a:lnTo>
                    <a:cubicBezTo>
                      <a:pt x="1296" y="10298"/>
                      <a:pt x="1939" y="10483"/>
                      <a:pt x="2136" y="10527"/>
                    </a:cubicBezTo>
                    <a:cubicBezTo>
                      <a:pt x="2271" y="10559"/>
                      <a:pt x="2404" y="10572"/>
                      <a:pt x="2535" y="10572"/>
                    </a:cubicBezTo>
                    <a:cubicBezTo>
                      <a:pt x="2765" y="10572"/>
                      <a:pt x="2990" y="10532"/>
                      <a:pt x="3219" y="10483"/>
                    </a:cubicBezTo>
                    <a:cubicBezTo>
                      <a:pt x="4041" y="10308"/>
                      <a:pt x="4840" y="9935"/>
                      <a:pt x="5694" y="9935"/>
                    </a:cubicBezTo>
                    <a:cubicBezTo>
                      <a:pt x="6110" y="9947"/>
                      <a:pt x="6526" y="10034"/>
                      <a:pt x="6942" y="10056"/>
                    </a:cubicBezTo>
                    <a:cubicBezTo>
                      <a:pt x="6976" y="10057"/>
                      <a:pt x="7010" y="10058"/>
                      <a:pt x="7044" y="10058"/>
                    </a:cubicBezTo>
                    <a:cubicBezTo>
                      <a:pt x="7684" y="10058"/>
                      <a:pt x="8285" y="9864"/>
                      <a:pt x="8847" y="9531"/>
                    </a:cubicBezTo>
                    <a:cubicBezTo>
                      <a:pt x="9328" y="9257"/>
                      <a:pt x="9646" y="9147"/>
                      <a:pt x="9800" y="8545"/>
                    </a:cubicBezTo>
                    <a:cubicBezTo>
                      <a:pt x="9876" y="8797"/>
                      <a:pt x="10007" y="9038"/>
                      <a:pt x="10216" y="9202"/>
                    </a:cubicBezTo>
                    <a:cubicBezTo>
                      <a:pt x="10364" y="9319"/>
                      <a:pt x="10558" y="9392"/>
                      <a:pt x="10744" y="9392"/>
                    </a:cubicBezTo>
                    <a:cubicBezTo>
                      <a:pt x="10818" y="9392"/>
                      <a:pt x="10892" y="9381"/>
                      <a:pt x="10960" y="9356"/>
                    </a:cubicBezTo>
                    <a:cubicBezTo>
                      <a:pt x="10599" y="9257"/>
                      <a:pt x="10413" y="8841"/>
                      <a:pt x="10358" y="8458"/>
                    </a:cubicBezTo>
                    <a:cubicBezTo>
                      <a:pt x="10226" y="7505"/>
                      <a:pt x="10555" y="6563"/>
                      <a:pt x="10511" y="5611"/>
                    </a:cubicBezTo>
                    <a:cubicBezTo>
                      <a:pt x="10479" y="4691"/>
                      <a:pt x="10270" y="3772"/>
                      <a:pt x="9865" y="2950"/>
                    </a:cubicBezTo>
                    <a:cubicBezTo>
                      <a:pt x="9307" y="1812"/>
                      <a:pt x="8234" y="739"/>
                      <a:pt x="7019" y="312"/>
                    </a:cubicBezTo>
                    <a:cubicBezTo>
                      <a:pt x="6438" y="105"/>
                      <a:pt x="5825" y="0"/>
                      <a:pt x="5211" y="0"/>
                    </a:cubicBezTo>
                    <a:close/>
                  </a:path>
                </a:pathLst>
              </a:custGeom>
              <a:solidFill>
                <a:srgbClr val="CAE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51"/>
              <p:cNvSpPr/>
              <p:nvPr/>
            </p:nvSpPr>
            <p:spPr>
              <a:xfrm>
                <a:off x="6941536" y="2255705"/>
                <a:ext cx="275712" cy="349177"/>
              </a:xfrm>
              <a:custGeom>
                <a:avLst/>
                <a:gdLst/>
                <a:ahLst/>
                <a:cxnLst/>
                <a:rect l="l" t="t" r="r" b="b"/>
                <a:pathLst>
                  <a:path w="9570" h="12120" extrusionOk="0">
                    <a:moveTo>
                      <a:pt x="4401" y="1"/>
                    </a:moveTo>
                    <a:cubicBezTo>
                      <a:pt x="3953" y="1"/>
                      <a:pt x="3501" y="56"/>
                      <a:pt x="3066" y="139"/>
                    </a:cubicBezTo>
                    <a:cubicBezTo>
                      <a:pt x="1928" y="358"/>
                      <a:pt x="866" y="1200"/>
                      <a:pt x="329" y="2219"/>
                    </a:cubicBezTo>
                    <a:cubicBezTo>
                      <a:pt x="1" y="2832"/>
                      <a:pt x="44" y="3412"/>
                      <a:pt x="88" y="4102"/>
                    </a:cubicBezTo>
                    <a:cubicBezTo>
                      <a:pt x="132" y="4879"/>
                      <a:pt x="231" y="5657"/>
                      <a:pt x="319" y="6434"/>
                    </a:cubicBezTo>
                    <a:cubicBezTo>
                      <a:pt x="373" y="6828"/>
                      <a:pt x="417" y="7233"/>
                      <a:pt x="526" y="7616"/>
                    </a:cubicBezTo>
                    <a:cubicBezTo>
                      <a:pt x="691" y="8229"/>
                      <a:pt x="1008" y="8821"/>
                      <a:pt x="1501" y="9215"/>
                    </a:cubicBezTo>
                    <a:cubicBezTo>
                      <a:pt x="1971" y="9587"/>
                      <a:pt x="2552" y="9784"/>
                      <a:pt x="3132" y="9861"/>
                    </a:cubicBezTo>
                    <a:cubicBezTo>
                      <a:pt x="3438" y="9902"/>
                      <a:pt x="3782" y="9951"/>
                      <a:pt x="4117" y="9951"/>
                    </a:cubicBezTo>
                    <a:cubicBezTo>
                      <a:pt x="4321" y="9951"/>
                      <a:pt x="4522" y="9933"/>
                      <a:pt x="4708" y="9883"/>
                    </a:cubicBezTo>
                    <a:cubicBezTo>
                      <a:pt x="4709" y="9883"/>
                      <a:pt x="4710" y="9883"/>
                      <a:pt x="4711" y="9883"/>
                    </a:cubicBezTo>
                    <a:cubicBezTo>
                      <a:pt x="4804" y="9883"/>
                      <a:pt x="5212" y="11023"/>
                      <a:pt x="5158" y="11175"/>
                    </a:cubicBezTo>
                    <a:cubicBezTo>
                      <a:pt x="5048" y="11492"/>
                      <a:pt x="4708" y="11613"/>
                      <a:pt x="4577" y="11919"/>
                    </a:cubicBezTo>
                    <a:cubicBezTo>
                      <a:pt x="4545" y="11985"/>
                      <a:pt x="5256" y="12105"/>
                      <a:pt x="5322" y="12117"/>
                    </a:cubicBezTo>
                    <a:cubicBezTo>
                      <a:pt x="5356" y="12119"/>
                      <a:pt x="5391" y="12120"/>
                      <a:pt x="5425" y="12120"/>
                    </a:cubicBezTo>
                    <a:cubicBezTo>
                      <a:pt x="5728" y="12120"/>
                      <a:pt x="6020" y="12035"/>
                      <a:pt x="6285" y="11898"/>
                    </a:cubicBezTo>
                    <a:cubicBezTo>
                      <a:pt x="6789" y="11635"/>
                      <a:pt x="7095" y="11229"/>
                      <a:pt x="7348" y="10726"/>
                    </a:cubicBezTo>
                    <a:cubicBezTo>
                      <a:pt x="7428" y="10576"/>
                      <a:pt x="7388" y="10535"/>
                      <a:pt x="7310" y="10535"/>
                    </a:cubicBezTo>
                    <a:cubicBezTo>
                      <a:pt x="7240" y="10535"/>
                      <a:pt x="7141" y="10568"/>
                      <a:pt x="7073" y="10584"/>
                    </a:cubicBezTo>
                    <a:cubicBezTo>
                      <a:pt x="6976" y="10604"/>
                      <a:pt x="6885" y="10625"/>
                      <a:pt x="6797" y="10625"/>
                    </a:cubicBezTo>
                    <a:cubicBezTo>
                      <a:pt x="6698" y="10625"/>
                      <a:pt x="6603" y="10599"/>
                      <a:pt x="6504" y="10518"/>
                    </a:cubicBezTo>
                    <a:cubicBezTo>
                      <a:pt x="6285" y="10343"/>
                      <a:pt x="6110" y="9861"/>
                      <a:pt x="6044" y="9587"/>
                    </a:cubicBezTo>
                    <a:cubicBezTo>
                      <a:pt x="7063" y="8985"/>
                      <a:pt x="7961" y="8416"/>
                      <a:pt x="8311" y="7200"/>
                    </a:cubicBezTo>
                    <a:cubicBezTo>
                      <a:pt x="8453" y="6730"/>
                      <a:pt x="8530" y="6379"/>
                      <a:pt x="8530" y="5886"/>
                    </a:cubicBezTo>
                    <a:cubicBezTo>
                      <a:pt x="8584" y="5972"/>
                      <a:pt x="8689" y="6019"/>
                      <a:pt x="8792" y="6019"/>
                    </a:cubicBezTo>
                    <a:cubicBezTo>
                      <a:pt x="8833" y="6019"/>
                      <a:pt x="8875" y="6012"/>
                      <a:pt x="8913" y="5996"/>
                    </a:cubicBezTo>
                    <a:cubicBezTo>
                      <a:pt x="9056" y="5952"/>
                      <a:pt x="9165" y="5843"/>
                      <a:pt x="9241" y="5723"/>
                    </a:cubicBezTo>
                    <a:cubicBezTo>
                      <a:pt x="9537" y="5295"/>
                      <a:pt x="9570" y="4748"/>
                      <a:pt x="9472" y="4244"/>
                    </a:cubicBezTo>
                    <a:cubicBezTo>
                      <a:pt x="9438" y="4091"/>
                      <a:pt x="9394" y="3937"/>
                      <a:pt x="9307" y="3817"/>
                    </a:cubicBezTo>
                    <a:cubicBezTo>
                      <a:pt x="9224" y="3704"/>
                      <a:pt x="9084" y="3619"/>
                      <a:pt x="8940" y="3619"/>
                    </a:cubicBezTo>
                    <a:cubicBezTo>
                      <a:pt x="8931" y="3619"/>
                      <a:pt x="8922" y="3620"/>
                      <a:pt x="8913" y="3620"/>
                    </a:cubicBezTo>
                    <a:cubicBezTo>
                      <a:pt x="8759" y="3631"/>
                      <a:pt x="8618" y="3752"/>
                      <a:pt x="8540" y="3894"/>
                    </a:cubicBezTo>
                    <a:cubicBezTo>
                      <a:pt x="8475" y="4036"/>
                      <a:pt x="8442" y="4190"/>
                      <a:pt x="8420" y="4353"/>
                    </a:cubicBezTo>
                    <a:cubicBezTo>
                      <a:pt x="8442" y="3631"/>
                      <a:pt x="8212" y="2985"/>
                      <a:pt x="7905" y="2339"/>
                    </a:cubicBezTo>
                    <a:cubicBezTo>
                      <a:pt x="7523" y="1551"/>
                      <a:pt x="6964" y="806"/>
                      <a:pt x="6187" y="401"/>
                    </a:cubicBezTo>
                    <a:cubicBezTo>
                      <a:pt x="5639" y="108"/>
                      <a:pt x="5024" y="1"/>
                      <a:pt x="4401" y="1"/>
                    </a:cubicBezTo>
                    <a:close/>
                  </a:path>
                </a:pathLst>
              </a:custGeom>
              <a:solidFill>
                <a:srgbClr val="E7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51"/>
              <p:cNvSpPr/>
              <p:nvPr/>
            </p:nvSpPr>
            <p:spPr>
              <a:xfrm>
                <a:off x="7005581" y="2255561"/>
                <a:ext cx="178564" cy="122414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249" extrusionOk="0">
                    <a:moveTo>
                      <a:pt x="2168" y="1"/>
                    </a:moveTo>
                    <a:cubicBezTo>
                      <a:pt x="1730" y="1"/>
                      <a:pt x="1271" y="56"/>
                      <a:pt x="843" y="144"/>
                    </a:cubicBezTo>
                    <a:cubicBezTo>
                      <a:pt x="559" y="198"/>
                      <a:pt x="274" y="286"/>
                      <a:pt x="1" y="417"/>
                    </a:cubicBezTo>
                    <a:cubicBezTo>
                      <a:pt x="274" y="286"/>
                      <a:pt x="559" y="198"/>
                      <a:pt x="843" y="144"/>
                    </a:cubicBezTo>
                    <a:cubicBezTo>
                      <a:pt x="1271" y="56"/>
                      <a:pt x="1730" y="1"/>
                      <a:pt x="2168" y="1"/>
                    </a:cubicBezTo>
                    <a:cubicBezTo>
                      <a:pt x="2803" y="1"/>
                      <a:pt x="3417" y="110"/>
                      <a:pt x="3964" y="406"/>
                    </a:cubicBezTo>
                    <a:cubicBezTo>
                      <a:pt x="4741" y="811"/>
                      <a:pt x="5300" y="1556"/>
                      <a:pt x="5682" y="2344"/>
                    </a:cubicBezTo>
                    <a:cubicBezTo>
                      <a:pt x="5979" y="2957"/>
                      <a:pt x="6197" y="3570"/>
                      <a:pt x="6197" y="4249"/>
                    </a:cubicBezTo>
                    <a:cubicBezTo>
                      <a:pt x="6197" y="3570"/>
                      <a:pt x="5979" y="2957"/>
                      <a:pt x="5682" y="2344"/>
                    </a:cubicBezTo>
                    <a:cubicBezTo>
                      <a:pt x="5300" y="1556"/>
                      <a:pt x="4741" y="811"/>
                      <a:pt x="3964" y="406"/>
                    </a:cubicBezTo>
                    <a:cubicBezTo>
                      <a:pt x="3417" y="110"/>
                      <a:pt x="2803" y="1"/>
                      <a:pt x="2168" y="1"/>
                    </a:cubicBezTo>
                    <a:close/>
                  </a:path>
                </a:pathLst>
              </a:custGeom>
              <a:solidFill>
                <a:srgbClr val="7A50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51"/>
              <p:cNvSpPr/>
              <p:nvPr/>
            </p:nvSpPr>
            <p:spPr>
              <a:xfrm>
                <a:off x="7061731" y="2540434"/>
                <a:ext cx="15154" cy="253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88" extrusionOk="0">
                    <a:moveTo>
                      <a:pt x="526" y="0"/>
                    </a:moveTo>
                    <a:cubicBezTo>
                      <a:pt x="361" y="44"/>
                      <a:pt x="186" y="66"/>
                      <a:pt x="0" y="66"/>
                    </a:cubicBezTo>
                    <a:cubicBezTo>
                      <a:pt x="0" y="76"/>
                      <a:pt x="0" y="76"/>
                      <a:pt x="11" y="88"/>
                    </a:cubicBezTo>
                    <a:cubicBezTo>
                      <a:pt x="198" y="76"/>
                      <a:pt x="373" y="44"/>
                      <a:pt x="526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51"/>
              <p:cNvSpPr/>
              <p:nvPr/>
            </p:nvSpPr>
            <p:spPr>
              <a:xfrm>
                <a:off x="7031452" y="2540088"/>
                <a:ext cx="30596" cy="319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11" extrusionOk="0">
                    <a:moveTo>
                      <a:pt x="110" y="1"/>
                    </a:moveTo>
                    <a:cubicBezTo>
                      <a:pt x="77" y="12"/>
                      <a:pt x="44" y="23"/>
                      <a:pt x="0" y="34"/>
                    </a:cubicBezTo>
                    <a:cubicBezTo>
                      <a:pt x="274" y="78"/>
                      <a:pt x="548" y="110"/>
                      <a:pt x="799" y="110"/>
                    </a:cubicBezTo>
                    <a:cubicBezTo>
                      <a:pt x="887" y="110"/>
                      <a:pt x="974" y="100"/>
                      <a:pt x="1062" y="100"/>
                    </a:cubicBezTo>
                    <a:cubicBezTo>
                      <a:pt x="1051" y="88"/>
                      <a:pt x="1051" y="88"/>
                      <a:pt x="1051" y="78"/>
                    </a:cubicBezTo>
                    <a:lnTo>
                      <a:pt x="996" y="78"/>
                    </a:lnTo>
                    <a:cubicBezTo>
                      <a:pt x="701" y="78"/>
                      <a:pt x="395" y="44"/>
                      <a:pt x="110" y="1"/>
                    </a:cubicBezTo>
                    <a:close/>
                  </a:path>
                </a:pathLst>
              </a:custGeom>
              <a:solidFill>
                <a:srgbClr val="F4B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51"/>
              <p:cNvSpPr/>
              <p:nvPr/>
            </p:nvSpPr>
            <p:spPr>
              <a:xfrm>
                <a:off x="7001806" y="2531589"/>
                <a:ext cx="32815" cy="9478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329" extrusionOk="0">
                    <a:moveTo>
                      <a:pt x="0" y="0"/>
                    </a:moveTo>
                    <a:cubicBezTo>
                      <a:pt x="307" y="142"/>
                      <a:pt x="668" y="263"/>
                      <a:pt x="1029" y="329"/>
                    </a:cubicBezTo>
                    <a:cubicBezTo>
                      <a:pt x="1073" y="318"/>
                      <a:pt x="1106" y="307"/>
                      <a:pt x="1139" y="296"/>
                    </a:cubicBezTo>
                    <a:cubicBezTo>
                      <a:pt x="1106" y="296"/>
                      <a:pt x="1073" y="285"/>
                      <a:pt x="1040" y="285"/>
                    </a:cubicBezTo>
                    <a:cubicBezTo>
                      <a:pt x="679" y="241"/>
                      <a:pt x="329" y="142"/>
                      <a:pt x="0" y="0"/>
                    </a:cubicBezTo>
                    <a:close/>
                  </a:path>
                </a:pathLst>
              </a:custGeom>
              <a:solidFill>
                <a:srgbClr val="7A50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51"/>
              <p:cNvSpPr/>
              <p:nvPr/>
            </p:nvSpPr>
            <p:spPr>
              <a:xfrm>
                <a:off x="7115664" y="2531878"/>
                <a:ext cx="663" cy="2881"/>
              </a:xfrm>
              <a:custGeom>
                <a:avLst/>
                <a:gdLst/>
                <a:ahLst/>
                <a:cxnLst/>
                <a:rect l="l" t="t" r="r" b="b"/>
                <a:pathLst>
                  <a:path w="23" h="100" extrusionOk="0">
                    <a:moveTo>
                      <a:pt x="0" y="1"/>
                    </a:moveTo>
                    <a:cubicBezTo>
                      <a:pt x="0" y="34"/>
                      <a:pt x="12" y="67"/>
                      <a:pt x="22" y="100"/>
                    </a:cubicBezTo>
                    <a:cubicBezTo>
                      <a:pt x="12" y="34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5D8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51"/>
              <p:cNvSpPr/>
              <p:nvPr/>
            </p:nvSpPr>
            <p:spPr>
              <a:xfrm>
                <a:off x="7076857" y="2577628"/>
                <a:ext cx="13281" cy="1610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59" extrusionOk="0">
                    <a:moveTo>
                      <a:pt x="461" y="1"/>
                    </a:moveTo>
                    <a:cubicBezTo>
                      <a:pt x="458" y="8"/>
                      <a:pt x="455" y="16"/>
                      <a:pt x="452" y="23"/>
                    </a:cubicBezTo>
                    <a:lnTo>
                      <a:pt x="452" y="23"/>
                    </a:lnTo>
                    <a:cubicBezTo>
                      <a:pt x="455" y="16"/>
                      <a:pt x="458" y="8"/>
                      <a:pt x="461" y="1"/>
                    </a:cubicBezTo>
                    <a:close/>
                    <a:moveTo>
                      <a:pt x="452" y="23"/>
                    </a:moveTo>
                    <a:cubicBezTo>
                      <a:pt x="365" y="230"/>
                      <a:pt x="107" y="379"/>
                      <a:pt x="1" y="559"/>
                    </a:cubicBezTo>
                    <a:cubicBezTo>
                      <a:pt x="150" y="379"/>
                      <a:pt x="360" y="250"/>
                      <a:pt x="452" y="23"/>
                    </a:cubicBezTo>
                    <a:close/>
                  </a:path>
                </a:pathLst>
              </a:custGeom>
              <a:solidFill>
                <a:srgbClr val="6A8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51"/>
              <p:cNvSpPr/>
              <p:nvPr/>
            </p:nvSpPr>
            <p:spPr>
              <a:xfrm>
                <a:off x="6940902" y="2255561"/>
                <a:ext cx="275078" cy="344827"/>
              </a:xfrm>
              <a:custGeom>
                <a:avLst/>
                <a:gdLst/>
                <a:ahLst/>
                <a:cxnLst/>
                <a:rect l="l" t="t" r="r" b="b"/>
                <a:pathLst>
                  <a:path w="9548" h="11969" extrusionOk="0">
                    <a:moveTo>
                      <a:pt x="9000" y="4293"/>
                    </a:moveTo>
                    <a:cubicBezTo>
                      <a:pt x="8979" y="4304"/>
                      <a:pt x="8957" y="4315"/>
                      <a:pt x="8935" y="4337"/>
                    </a:cubicBezTo>
                    <a:cubicBezTo>
                      <a:pt x="8891" y="4358"/>
                      <a:pt x="8869" y="4402"/>
                      <a:pt x="8837" y="4446"/>
                    </a:cubicBezTo>
                    <a:cubicBezTo>
                      <a:pt x="8859" y="4402"/>
                      <a:pt x="8891" y="4358"/>
                      <a:pt x="8935" y="4326"/>
                    </a:cubicBezTo>
                    <a:cubicBezTo>
                      <a:pt x="8946" y="4315"/>
                      <a:pt x="8978" y="4304"/>
                      <a:pt x="9000" y="4293"/>
                    </a:cubicBezTo>
                    <a:close/>
                    <a:moveTo>
                      <a:pt x="8869" y="4961"/>
                    </a:moveTo>
                    <a:cubicBezTo>
                      <a:pt x="8859" y="4961"/>
                      <a:pt x="8837" y="4961"/>
                      <a:pt x="8825" y="4972"/>
                    </a:cubicBezTo>
                    <a:cubicBezTo>
                      <a:pt x="8803" y="4972"/>
                      <a:pt x="8781" y="4983"/>
                      <a:pt x="8760" y="4994"/>
                    </a:cubicBezTo>
                    <a:lnTo>
                      <a:pt x="8825" y="4961"/>
                    </a:lnTo>
                    <a:close/>
                    <a:moveTo>
                      <a:pt x="8924" y="4961"/>
                    </a:moveTo>
                    <a:cubicBezTo>
                      <a:pt x="8924" y="4972"/>
                      <a:pt x="8935" y="4972"/>
                      <a:pt x="8935" y="4972"/>
                    </a:cubicBezTo>
                    <a:cubicBezTo>
                      <a:pt x="8946" y="4972"/>
                      <a:pt x="8968" y="4983"/>
                      <a:pt x="8979" y="4983"/>
                    </a:cubicBezTo>
                    <a:cubicBezTo>
                      <a:pt x="9022" y="5005"/>
                      <a:pt x="9056" y="5037"/>
                      <a:pt x="9078" y="5092"/>
                    </a:cubicBezTo>
                    <a:cubicBezTo>
                      <a:pt x="9056" y="5049"/>
                      <a:pt x="9022" y="5015"/>
                      <a:pt x="8968" y="4994"/>
                    </a:cubicBezTo>
                    <a:cubicBezTo>
                      <a:pt x="8957" y="4983"/>
                      <a:pt x="8946" y="4983"/>
                      <a:pt x="8935" y="4972"/>
                    </a:cubicBezTo>
                    <a:lnTo>
                      <a:pt x="8902" y="4972"/>
                    </a:lnTo>
                    <a:cubicBezTo>
                      <a:pt x="8891" y="4961"/>
                      <a:pt x="8880" y="4961"/>
                      <a:pt x="8869" y="4961"/>
                    </a:cubicBezTo>
                    <a:close/>
                    <a:moveTo>
                      <a:pt x="8837" y="4446"/>
                    </a:moveTo>
                    <a:lnTo>
                      <a:pt x="8837" y="4446"/>
                    </a:lnTo>
                    <a:cubicBezTo>
                      <a:pt x="8815" y="4490"/>
                      <a:pt x="8803" y="4545"/>
                      <a:pt x="8793" y="4589"/>
                    </a:cubicBezTo>
                    <a:cubicBezTo>
                      <a:pt x="8771" y="4643"/>
                      <a:pt x="8760" y="4687"/>
                      <a:pt x="8749" y="4742"/>
                    </a:cubicBezTo>
                    <a:cubicBezTo>
                      <a:pt x="8738" y="4830"/>
                      <a:pt x="8727" y="4928"/>
                      <a:pt x="8727" y="5027"/>
                    </a:cubicBezTo>
                    <a:lnTo>
                      <a:pt x="8727" y="5037"/>
                    </a:lnTo>
                    <a:cubicBezTo>
                      <a:pt x="8716" y="5092"/>
                      <a:pt x="8727" y="5136"/>
                      <a:pt x="8727" y="5191"/>
                    </a:cubicBezTo>
                    <a:cubicBezTo>
                      <a:pt x="8727" y="5212"/>
                      <a:pt x="8727" y="5234"/>
                      <a:pt x="8738" y="5268"/>
                    </a:cubicBezTo>
                    <a:cubicBezTo>
                      <a:pt x="8738" y="5290"/>
                      <a:pt x="8738" y="5311"/>
                      <a:pt x="8749" y="5333"/>
                    </a:cubicBezTo>
                    <a:cubicBezTo>
                      <a:pt x="8760" y="5388"/>
                      <a:pt x="8781" y="5431"/>
                      <a:pt x="8815" y="5465"/>
                    </a:cubicBezTo>
                    <a:cubicBezTo>
                      <a:pt x="8837" y="5487"/>
                      <a:pt x="8847" y="5497"/>
                      <a:pt x="8880" y="5497"/>
                    </a:cubicBezTo>
                    <a:lnTo>
                      <a:pt x="8891" y="5497"/>
                    </a:lnTo>
                    <a:cubicBezTo>
                      <a:pt x="8913" y="5497"/>
                      <a:pt x="8924" y="5497"/>
                      <a:pt x="8946" y="5487"/>
                    </a:cubicBezTo>
                    <a:cubicBezTo>
                      <a:pt x="8968" y="5475"/>
                      <a:pt x="8979" y="5453"/>
                      <a:pt x="9000" y="5443"/>
                    </a:cubicBezTo>
                    <a:cubicBezTo>
                      <a:pt x="9012" y="5421"/>
                      <a:pt x="9034" y="5399"/>
                      <a:pt x="9044" y="5377"/>
                    </a:cubicBezTo>
                    <a:cubicBezTo>
                      <a:pt x="9056" y="5366"/>
                      <a:pt x="9056" y="5355"/>
                      <a:pt x="9066" y="5344"/>
                    </a:cubicBezTo>
                    <a:cubicBezTo>
                      <a:pt x="9066" y="5333"/>
                      <a:pt x="9078" y="5322"/>
                      <a:pt x="9078" y="5311"/>
                    </a:cubicBezTo>
                    <a:cubicBezTo>
                      <a:pt x="9088" y="5290"/>
                      <a:pt x="9088" y="5268"/>
                      <a:pt x="9088" y="5234"/>
                    </a:cubicBezTo>
                    <a:cubicBezTo>
                      <a:pt x="9099" y="5212"/>
                      <a:pt x="9099" y="5191"/>
                      <a:pt x="9088" y="5169"/>
                    </a:cubicBezTo>
                    <a:cubicBezTo>
                      <a:pt x="9088" y="5136"/>
                      <a:pt x="9088" y="5114"/>
                      <a:pt x="9078" y="5093"/>
                    </a:cubicBezTo>
                    <a:lnTo>
                      <a:pt x="9078" y="5093"/>
                    </a:lnTo>
                    <a:cubicBezTo>
                      <a:pt x="9088" y="5114"/>
                      <a:pt x="9099" y="5136"/>
                      <a:pt x="9099" y="5169"/>
                    </a:cubicBezTo>
                    <a:cubicBezTo>
                      <a:pt x="9110" y="5191"/>
                      <a:pt x="9110" y="5212"/>
                      <a:pt x="9099" y="5246"/>
                    </a:cubicBezTo>
                    <a:cubicBezTo>
                      <a:pt x="9099" y="5268"/>
                      <a:pt x="9099" y="5290"/>
                      <a:pt x="9088" y="5311"/>
                    </a:cubicBezTo>
                    <a:cubicBezTo>
                      <a:pt x="9088" y="5322"/>
                      <a:pt x="9078" y="5344"/>
                      <a:pt x="9078" y="5355"/>
                    </a:cubicBezTo>
                    <a:cubicBezTo>
                      <a:pt x="9066" y="5366"/>
                      <a:pt x="9066" y="5377"/>
                      <a:pt x="9056" y="5388"/>
                    </a:cubicBezTo>
                    <a:cubicBezTo>
                      <a:pt x="9044" y="5410"/>
                      <a:pt x="9022" y="5431"/>
                      <a:pt x="9012" y="5443"/>
                    </a:cubicBezTo>
                    <a:cubicBezTo>
                      <a:pt x="8990" y="5465"/>
                      <a:pt x="8979" y="5487"/>
                      <a:pt x="8946" y="5497"/>
                    </a:cubicBezTo>
                    <a:cubicBezTo>
                      <a:pt x="8935" y="5509"/>
                      <a:pt x="8913" y="5519"/>
                      <a:pt x="8891" y="5519"/>
                    </a:cubicBezTo>
                    <a:cubicBezTo>
                      <a:pt x="8880" y="5519"/>
                      <a:pt x="8880" y="5519"/>
                      <a:pt x="8869" y="5509"/>
                    </a:cubicBezTo>
                    <a:cubicBezTo>
                      <a:pt x="8847" y="5509"/>
                      <a:pt x="8825" y="5497"/>
                      <a:pt x="8803" y="5475"/>
                    </a:cubicBezTo>
                    <a:cubicBezTo>
                      <a:pt x="8781" y="5453"/>
                      <a:pt x="8771" y="5431"/>
                      <a:pt x="8760" y="5410"/>
                    </a:cubicBezTo>
                    <a:cubicBezTo>
                      <a:pt x="8749" y="5388"/>
                      <a:pt x="8738" y="5366"/>
                      <a:pt x="8738" y="5344"/>
                    </a:cubicBezTo>
                    <a:cubicBezTo>
                      <a:pt x="8727" y="5311"/>
                      <a:pt x="8727" y="5290"/>
                      <a:pt x="8716" y="5268"/>
                    </a:cubicBezTo>
                    <a:lnTo>
                      <a:pt x="8716" y="5191"/>
                    </a:lnTo>
                    <a:cubicBezTo>
                      <a:pt x="8705" y="5136"/>
                      <a:pt x="8705" y="5092"/>
                      <a:pt x="8705" y="5037"/>
                    </a:cubicBezTo>
                    <a:cubicBezTo>
                      <a:pt x="8705" y="4983"/>
                      <a:pt x="8716" y="4939"/>
                      <a:pt x="8716" y="4884"/>
                    </a:cubicBezTo>
                    <a:cubicBezTo>
                      <a:pt x="8727" y="4830"/>
                      <a:pt x="8727" y="4786"/>
                      <a:pt x="8738" y="4731"/>
                    </a:cubicBezTo>
                    <a:cubicBezTo>
                      <a:pt x="8749" y="4687"/>
                      <a:pt x="8760" y="4633"/>
                      <a:pt x="8781" y="4589"/>
                    </a:cubicBezTo>
                    <a:cubicBezTo>
                      <a:pt x="8793" y="4545"/>
                      <a:pt x="8815" y="4490"/>
                      <a:pt x="8837" y="4446"/>
                    </a:cubicBezTo>
                    <a:close/>
                    <a:moveTo>
                      <a:pt x="4413" y="1"/>
                    </a:moveTo>
                    <a:cubicBezTo>
                      <a:pt x="3975" y="1"/>
                      <a:pt x="3516" y="56"/>
                      <a:pt x="3088" y="144"/>
                    </a:cubicBezTo>
                    <a:cubicBezTo>
                      <a:pt x="2804" y="198"/>
                      <a:pt x="2519" y="286"/>
                      <a:pt x="2246" y="417"/>
                    </a:cubicBezTo>
                    <a:cubicBezTo>
                      <a:pt x="1446" y="789"/>
                      <a:pt x="757" y="1458"/>
                      <a:pt x="351" y="2224"/>
                    </a:cubicBezTo>
                    <a:cubicBezTo>
                      <a:pt x="1" y="2881"/>
                      <a:pt x="66" y="3636"/>
                      <a:pt x="154" y="4348"/>
                    </a:cubicBezTo>
                    <a:cubicBezTo>
                      <a:pt x="1183" y="4238"/>
                      <a:pt x="2158" y="3625"/>
                      <a:pt x="2705" y="2728"/>
                    </a:cubicBezTo>
                    <a:cubicBezTo>
                      <a:pt x="3001" y="3373"/>
                      <a:pt x="3559" y="3899"/>
                      <a:pt x="4227" y="4151"/>
                    </a:cubicBezTo>
                    <a:cubicBezTo>
                      <a:pt x="4194" y="3702"/>
                      <a:pt x="4173" y="3253"/>
                      <a:pt x="4139" y="2804"/>
                    </a:cubicBezTo>
                    <a:lnTo>
                      <a:pt x="4139" y="2804"/>
                    </a:lnTo>
                    <a:cubicBezTo>
                      <a:pt x="4161" y="3001"/>
                      <a:pt x="5125" y="3275"/>
                      <a:pt x="5278" y="3297"/>
                    </a:cubicBezTo>
                    <a:cubicBezTo>
                      <a:pt x="5311" y="3307"/>
                      <a:pt x="5344" y="3307"/>
                      <a:pt x="5377" y="3307"/>
                    </a:cubicBezTo>
                    <a:cubicBezTo>
                      <a:pt x="5464" y="3307"/>
                      <a:pt x="5574" y="3286"/>
                      <a:pt x="5683" y="3275"/>
                    </a:cubicBezTo>
                    <a:cubicBezTo>
                      <a:pt x="5793" y="3264"/>
                      <a:pt x="5902" y="3242"/>
                      <a:pt x="6012" y="3242"/>
                    </a:cubicBezTo>
                    <a:cubicBezTo>
                      <a:pt x="6132" y="3242"/>
                      <a:pt x="6253" y="3264"/>
                      <a:pt x="6340" y="3341"/>
                    </a:cubicBezTo>
                    <a:cubicBezTo>
                      <a:pt x="6406" y="3395"/>
                      <a:pt x="6450" y="3483"/>
                      <a:pt x="6482" y="3570"/>
                    </a:cubicBezTo>
                    <a:cubicBezTo>
                      <a:pt x="6625" y="4030"/>
                      <a:pt x="6460" y="4556"/>
                      <a:pt x="6592" y="5015"/>
                    </a:cubicBezTo>
                    <a:lnTo>
                      <a:pt x="6713" y="5015"/>
                    </a:lnTo>
                    <a:cubicBezTo>
                      <a:pt x="6767" y="5015"/>
                      <a:pt x="6833" y="5015"/>
                      <a:pt x="6898" y="5027"/>
                    </a:cubicBezTo>
                    <a:cubicBezTo>
                      <a:pt x="7292" y="5081"/>
                      <a:pt x="7479" y="5453"/>
                      <a:pt x="7249" y="5804"/>
                    </a:cubicBezTo>
                    <a:cubicBezTo>
                      <a:pt x="7227" y="5848"/>
                      <a:pt x="7194" y="5881"/>
                      <a:pt x="7161" y="5925"/>
                    </a:cubicBezTo>
                    <a:cubicBezTo>
                      <a:pt x="7183" y="6012"/>
                      <a:pt x="7194" y="6078"/>
                      <a:pt x="7194" y="6122"/>
                    </a:cubicBezTo>
                    <a:cubicBezTo>
                      <a:pt x="7205" y="6472"/>
                      <a:pt x="7139" y="6811"/>
                      <a:pt x="7030" y="7129"/>
                    </a:cubicBezTo>
                    <a:cubicBezTo>
                      <a:pt x="6800" y="7742"/>
                      <a:pt x="6362" y="8300"/>
                      <a:pt x="5837" y="8672"/>
                    </a:cubicBezTo>
                    <a:cubicBezTo>
                      <a:pt x="5037" y="9253"/>
                      <a:pt x="4074" y="9526"/>
                      <a:pt x="3110" y="9526"/>
                    </a:cubicBezTo>
                    <a:cubicBezTo>
                      <a:pt x="2640" y="9526"/>
                      <a:pt x="2158" y="9461"/>
                      <a:pt x="1709" y="9329"/>
                    </a:cubicBezTo>
                    <a:lnTo>
                      <a:pt x="1709" y="9329"/>
                    </a:lnTo>
                    <a:cubicBezTo>
                      <a:pt x="1818" y="9428"/>
                      <a:pt x="1961" y="9504"/>
                      <a:pt x="2114" y="9581"/>
                    </a:cubicBezTo>
                    <a:cubicBezTo>
                      <a:pt x="2443" y="9723"/>
                      <a:pt x="2793" y="9822"/>
                      <a:pt x="3154" y="9866"/>
                    </a:cubicBezTo>
                    <a:cubicBezTo>
                      <a:pt x="3187" y="9866"/>
                      <a:pt x="3220" y="9877"/>
                      <a:pt x="3253" y="9877"/>
                    </a:cubicBezTo>
                    <a:cubicBezTo>
                      <a:pt x="3538" y="9920"/>
                      <a:pt x="3844" y="9954"/>
                      <a:pt x="4139" y="9954"/>
                    </a:cubicBezTo>
                    <a:lnTo>
                      <a:pt x="4194" y="9954"/>
                    </a:lnTo>
                    <a:cubicBezTo>
                      <a:pt x="4380" y="9954"/>
                      <a:pt x="4555" y="9932"/>
                      <a:pt x="4720" y="9888"/>
                    </a:cubicBezTo>
                    <a:lnTo>
                      <a:pt x="4730" y="9888"/>
                    </a:lnTo>
                    <a:cubicBezTo>
                      <a:pt x="4796" y="9888"/>
                      <a:pt x="5048" y="10523"/>
                      <a:pt x="5147" y="10906"/>
                    </a:cubicBezTo>
                    <a:lnTo>
                      <a:pt x="5147" y="10917"/>
                    </a:lnTo>
                    <a:cubicBezTo>
                      <a:pt x="5180" y="11049"/>
                      <a:pt x="5190" y="11147"/>
                      <a:pt x="5180" y="11180"/>
                    </a:cubicBezTo>
                    <a:cubicBezTo>
                      <a:pt x="5092" y="11421"/>
                      <a:pt x="4873" y="11552"/>
                      <a:pt x="4720" y="11738"/>
                    </a:cubicBezTo>
                    <a:cubicBezTo>
                      <a:pt x="4687" y="11793"/>
                      <a:pt x="4665" y="11847"/>
                      <a:pt x="4665" y="11903"/>
                    </a:cubicBezTo>
                    <a:cubicBezTo>
                      <a:pt x="4774" y="11946"/>
                      <a:pt x="4884" y="11968"/>
                      <a:pt x="5005" y="11968"/>
                    </a:cubicBezTo>
                    <a:cubicBezTo>
                      <a:pt x="5190" y="11968"/>
                      <a:pt x="5399" y="11903"/>
                      <a:pt x="5563" y="11815"/>
                    </a:cubicBezTo>
                    <a:cubicBezTo>
                      <a:pt x="5881" y="11628"/>
                      <a:pt x="6099" y="11278"/>
                      <a:pt x="6176" y="10917"/>
                    </a:cubicBezTo>
                    <a:cubicBezTo>
                      <a:pt x="6198" y="10818"/>
                      <a:pt x="6132" y="9976"/>
                      <a:pt x="6088" y="9691"/>
                    </a:cubicBezTo>
                    <a:cubicBezTo>
                      <a:pt x="6078" y="9658"/>
                      <a:pt x="6066" y="9625"/>
                      <a:pt x="6066" y="9592"/>
                    </a:cubicBezTo>
                    <a:cubicBezTo>
                      <a:pt x="7085" y="8990"/>
                      <a:pt x="7983" y="8421"/>
                      <a:pt x="8333" y="7205"/>
                    </a:cubicBezTo>
                    <a:cubicBezTo>
                      <a:pt x="8464" y="6745"/>
                      <a:pt x="8552" y="6395"/>
                      <a:pt x="8552" y="5913"/>
                    </a:cubicBezTo>
                    <a:lnTo>
                      <a:pt x="8552" y="5891"/>
                    </a:lnTo>
                    <a:cubicBezTo>
                      <a:pt x="8606" y="5979"/>
                      <a:pt x="8705" y="6023"/>
                      <a:pt x="8815" y="6023"/>
                    </a:cubicBezTo>
                    <a:cubicBezTo>
                      <a:pt x="8859" y="6023"/>
                      <a:pt x="8902" y="6023"/>
                      <a:pt x="8935" y="6001"/>
                    </a:cubicBezTo>
                    <a:cubicBezTo>
                      <a:pt x="9078" y="5957"/>
                      <a:pt x="9187" y="5848"/>
                      <a:pt x="9263" y="5728"/>
                    </a:cubicBezTo>
                    <a:cubicBezTo>
                      <a:pt x="9460" y="5443"/>
                      <a:pt x="9548" y="5092"/>
                      <a:pt x="9548" y="4742"/>
                    </a:cubicBezTo>
                    <a:cubicBezTo>
                      <a:pt x="9548" y="4577"/>
                      <a:pt x="9526" y="4414"/>
                      <a:pt x="9494" y="4249"/>
                    </a:cubicBezTo>
                    <a:cubicBezTo>
                      <a:pt x="9460" y="4096"/>
                      <a:pt x="9416" y="3942"/>
                      <a:pt x="9329" y="3822"/>
                    </a:cubicBezTo>
                    <a:cubicBezTo>
                      <a:pt x="9241" y="3713"/>
                      <a:pt x="9110" y="3625"/>
                      <a:pt x="8968" y="3625"/>
                    </a:cubicBezTo>
                    <a:lnTo>
                      <a:pt x="8935" y="3625"/>
                    </a:lnTo>
                    <a:cubicBezTo>
                      <a:pt x="8781" y="3636"/>
                      <a:pt x="8640" y="3757"/>
                      <a:pt x="8562" y="3899"/>
                    </a:cubicBezTo>
                    <a:cubicBezTo>
                      <a:pt x="8497" y="4041"/>
                      <a:pt x="8464" y="4195"/>
                      <a:pt x="8442" y="4358"/>
                    </a:cubicBezTo>
                    <a:lnTo>
                      <a:pt x="8442" y="4249"/>
                    </a:lnTo>
                    <a:cubicBezTo>
                      <a:pt x="8442" y="3570"/>
                      <a:pt x="8224" y="2957"/>
                      <a:pt x="7927" y="2344"/>
                    </a:cubicBezTo>
                    <a:cubicBezTo>
                      <a:pt x="7545" y="1556"/>
                      <a:pt x="6986" y="811"/>
                      <a:pt x="6209" y="406"/>
                    </a:cubicBezTo>
                    <a:cubicBezTo>
                      <a:pt x="5662" y="110"/>
                      <a:pt x="5048" y="1"/>
                      <a:pt x="4413" y="1"/>
                    </a:cubicBezTo>
                    <a:close/>
                  </a:path>
                </a:pathLst>
              </a:custGeom>
              <a:solidFill>
                <a:srgbClr val="DC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51"/>
              <p:cNvSpPr/>
              <p:nvPr/>
            </p:nvSpPr>
            <p:spPr>
              <a:xfrm>
                <a:off x="7191693" y="2379213"/>
                <a:ext cx="11668" cy="35379"/>
              </a:xfrm>
              <a:custGeom>
                <a:avLst/>
                <a:gdLst/>
                <a:ahLst/>
                <a:cxnLst/>
                <a:rect l="l" t="t" r="r" b="b"/>
                <a:pathLst>
                  <a:path w="405" h="1228" extrusionOk="0">
                    <a:moveTo>
                      <a:pt x="295" y="1"/>
                    </a:moveTo>
                    <a:cubicBezTo>
                      <a:pt x="273" y="12"/>
                      <a:pt x="241" y="23"/>
                      <a:pt x="230" y="34"/>
                    </a:cubicBezTo>
                    <a:cubicBezTo>
                      <a:pt x="186" y="66"/>
                      <a:pt x="154" y="110"/>
                      <a:pt x="132" y="154"/>
                    </a:cubicBezTo>
                    <a:cubicBezTo>
                      <a:pt x="164" y="110"/>
                      <a:pt x="186" y="66"/>
                      <a:pt x="230" y="45"/>
                    </a:cubicBezTo>
                    <a:cubicBezTo>
                      <a:pt x="252" y="23"/>
                      <a:pt x="274" y="12"/>
                      <a:pt x="295" y="1"/>
                    </a:cubicBezTo>
                    <a:close/>
                    <a:moveTo>
                      <a:pt x="164" y="669"/>
                    </a:moveTo>
                    <a:cubicBezTo>
                      <a:pt x="175" y="669"/>
                      <a:pt x="186" y="669"/>
                      <a:pt x="197" y="680"/>
                    </a:cubicBezTo>
                    <a:lnTo>
                      <a:pt x="230" y="680"/>
                    </a:lnTo>
                    <a:cubicBezTo>
                      <a:pt x="230" y="680"/>
                      <a:pt x="219" y="680"/>
                      <a:pt x="219" y="669"/>
                    </a:cubicBezTo>
                    <a:close/>
                    <a:moveTo>
                      <a:pt x="120" y="669"/>
                    </a:moveTo>
                    <a:lnTo>
                      <a:pt x="55" y="702"/>
                    </a:lnTo>
                    <a:cubicBezTo>
                      <a:pt x="76" y="691"/>
                      <a:pt x="98" y="680"/>
                      <a:pt x="120" y="680"/>
                    </a:cubicBezTo>
                    <a:cubicBezTo>
                      <a:pt x="132" y="669"/>
                      <a:pt x="154" y="669"/>
                      <a:pt x="164" y="669"/>
                    </a:cubicBezTo>
                    <a:close/>
                    <a:moveTo>
                      <a:pt x="230" y="680"/>
                    </a:moveTo>
                    <a:cubicBezTo>
                      <a:pt x="241" y="691"/>
                      <a:pt x="252" y="691"/>
                      <a:pt x="263" y="702"/>
                    </a:cubicBezTo>
                    <a:cubicBezTo>
                      <a:pt x="317" y="723"/>
                      <a:pt x="351" y="757"/>
                      <a:pt x="373" y="800"/>
                    </a:cubicBezTo>
                    <a:cubicBezTo>
                      <a:pt x="351" y="745"/>
                      <a:pt x="317" y="713"/>
                      <a:pt x="274" y="691"/>
                    </a:cubicBezTo>
                    <a:cubicBezTo>
                      <a:pt x="263" y="691"/>
                      <a:pt x="241" y="680"/>
                      <a:pt x="230" y="680"/>
                    </a:cubicBezTo>
                    <a:close/>
                    <a:moveTo>
                      <a:pt x="132" y="154"/>
                    </a:moveTo>
                    <a:cubicBezTo>
                      <a:pt x="110" y="198"/>
                      <a:pt x="88" y="253"/>
                      <a:pt x="76" y="297"/>
                    </a:cubicBezTo>
                    <a:cubicBezTo>
                      <a:pt x="55" y="341"/>
                      <a:pt x="44" y="395"/>
                      <a:pt x="33" y="439"/>
                    </a:cubicBezTo>
                    <a:cubicBezTo>
                      <a:pt x="22" y="494"/>
                      <a:pt x="22" y="538"/>
                      <a:pt x="11" y="592"/>
                    </a:cubicBezTo>
                    <a:cubicBezTo>
                      <a:pt x="11" y="647"/>
                      <a:pt x="0" y="691"/>
                      <a:pt x="0" y="745"/>
                    </a:cubicBezTo>
                    <a:cubicBezTo>
                      <a:pt x="0" y="800"/>
                      <a:pt x="0" y="844"/>
                      <a:pt x="11" y="899"/>
                    </a:cubicBezTo>
                    <a:lnTo>
                      <a:pt x="11" y="976"/>
                    </a:lnTo>
                    <a:cubicBezTo>
                      <a:pt x="22" y="998"/>
                      <a:pt x="22" y="1019"/>
                      <a:pt x="33" y="1052"/>
                    </a:cubicBezTo>
                    <a:cubicBezTo>
                      <a:pt x="33" y="1074"/>
                      <a:pt x="44" y="1096"/>
                      <a:pt x="55" y="1118"/>
                    </a:cubicBezTo>
                    <a:cubicBezTo>
                      <a:pt x="66" y="1139"/>
                      <a:pt x="76" y="1161"/>
                      <a:pt x="98" y="1183"/>
                    </a:cubicBezTo>
                    <a:cubicBezTo>
                      <a:pt x="120" y="1205"/>
                      <a:pt x="142" y="1217"/>
                      <a:pt x="164" y="1217"/>
                    </a:cubicBezTo>
                    <a:cubicBezTo>
                      <a:pt x="175" y="1227"/>
                      <a:pt x="175" y="1227"/>
                      <a:pt x="186" y="1227"/>
                    </a:cubicBezTo>
                    <a:cubicBezTo>
                      <a:pt x="208" y="1227"/>
                      <a:pt x="230" y="1217"/>
                      <a:pt x="241" y="1205"/>
                    </a:cubicBezTo>
                    <a:cubicBezTo>
                      <a:pt x="274" y="1195"/>
                      <a:pt x="285" y="1173"/>
                      <a:pt x="307" y="1151"/>
                    </a:cubicBezTo>
                    <a:cubicBezTo>
                      <a:pt x="317" y="1139"/>
                      <a:pt x="339" y="1118"/>
                      <a:pt x="351" y="1096"/>
                    </a:cubicBezTo>
                    <a:cubicBezTo>
                      <a:pt x="361" y="1085"/>
                      <a:pt x="361" y="1074"/>
                      <a:pt x="373" y="1063"/>
                    </a:cubicBezTo>
                    <a:cubicBezTo>
                      <a:pt x="373" y="1052"/>
                      <a:pt x="383" y="1030"/>
                      <a:pt x="383" y="1019"/>
                    </a:cubicBezTo>
                    <a:cubicBezTo>
                      <a:pt x="394" y="998"/>
                      <a:pt x="394" y="976"/>
                      <a:pt x="394" y="954"/>
                    </a:cubicBezTo>
                    <a:cubicBezTo>
                      <a:pt x="405" y="920"/>
                      <a:pt x="405" y="899"/>
                      <a:pt x="394" y="877"/>
                    </a:cubicBezTo>
                    <a:cubicBezTo>
                      <a:pt x="394" y="844"/>
                      <a:pt x="383" y="822"/>
                      <a:pt x="373" y="801"/>
                    </a:cubicBezTo>
                    <a:lnTo>
                      <a:pt x="373" y="801"/>
                    </a:lnTo>
                    <a:cubicBezTo>
                      <a:pt x="383" y="822"/>
                      <a:pt x="383" y="844"/>
                      <a:pt x="383" y="877"/>
                    </a:cubicBezTo>
                    <a:cubicBezTo>
                      <a:pt x="394" y="899"/>
                      <a:pt x="394" y="920"/>
                      <a:pt x="383" y="942"/>
                    </a:cubicBezTo>
                    <a:cubicBezTo>
                      <a:pt x="383" y="976"/>
                      <a:pt x="383" y="998"/>
                      <a:pt x="373" y="1019"/>
                    </a:cubicBezTo>
                    <a:cubicBezTo>
                      <a:pt x="373" y="1030"/>
                      <a:pt x="361" y="1041"/>
                      <a:pt x="361" y="1052"/>
                    </a:cubicBezTo>
                    <a:cubicBezTo>
                      <a:pt x="351" y="1063"/>
                      <a:pt x="351" y="1074"/>
                      <a:pt x="339" y="1085"/>
                    </a:cubicBezTo>
                    <a:cubicBezTo>
                      <a:pt x="329" y="1107"/>
                      <a:pt x="307" y="1129"/>
                      <a:pt x="295" y="1151"/>
                    </a:cubicBezTo>
                    <a:cubicBezTo>
                      <a:pt x="274" y="1161"/>
                      <a:pt x="263" y="1183"/>
                      <a:pt x="241" y="1195"/>
                    </a:cubicBezTo>
                    <a:cubicBezTo>
                      <a:pt x="219" y="1205"/>
                      <a:pt x="208" y="1205"/>
                      <a:pt x="186" y="1205"/>
                    </a:cubicBezTo>
                    <a:lnTo>
                      <a:pt x="175" y="1205"/>
                    </a:lnTo>
                    <a:cubicBezTo>
                      <a:pt x="142" y="1205"/>
                      <a:pt x="132" y="1195"/>
                      <a:pt x="110" y="1173"/>
                    </a:cubicBezTo>
                    <a:cubicBezTo>
                      <a:pt x="76" y="1139"/>
                      <a:pt x="55" y="1096"/>
                      <a:pt x="44" y="1041"/>
                    </a:cubicBezTo>
                    <a:cubicBezTo>
                      <a:pt x="33" y="1019"/>
                      <a:pt x="33" y="998"/>
                      <a:pt x="33" y="976"/>
                    </a:cubicBezTo>
                    <a:cubicBezTo>
                      <a:pt x="22" y="942"/>
                      <a:pt x="22" y="920"/>
                      <a:pt x="22" y="899"/>
                    </a:cubicBezTo>
                    <a:cubicBezTo>
                      <a:pt x="22" y="844"/>
                      <a:pt x="11" y="800"/>
                      <a:pt x="22" y="745"/>
                    </a:cubicBezTo>
                    <a:lnTo>
                      <a:pt x="22" y="735"/>
                    </a:lnTo>
                    <a:cubicBezTo>
                      <a:pt x="22" y="636"/>
                      <a:pt x="33" y="538"/>
                      <a:pt x="44" y="450"/>
                    </a:cubicBezTo>
                    <a:cubicBezTo>
                      <a:pt x="55" y="395"/>
                      <a:pt x="66" y="351"/>
                      <a:pt x="88" y="297"/>
                    </a:cubicBezTo>
                    <a:cubicBezTo>
                      <a:pt x="98" y="253"/>
                      <a:pt x="110" y="198"/>
                      <a:pt x="132" y="154"/>
                    </a:cubicBezTo>
                    <a:close/>
                  </a:path>
                </a:pathLst>
              </a:custGeom>
              <a:solidFill>
                <a:srgbClr val="C75454"/>
              </a:solidFill>
              <a:ln w="9525" cap="flat" cmpd="sng">
                <a:solidFill>
                  <a:srgbClr val="A5467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51"/>
              <p:cNvSpPr/>
              <p:nvPr/>
            </p:nvSpPr>
            <p:spPr>
              <a:xfrm>
                <a:off x="7005581" y="2433175"/>
                <a:ext cx="75741" cy="38173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1325" extrusionOk="0">
                    <a:moveTo>
                      <a:pt x="2628" y="0"/>
                    </a:moveTo>
                    <a:cubicBezTo>
                      <a:pt x="2617" y="142"/>
                      <a:pt x="2573" y="274"/>
                      <a:pt x="2519" y="405"/>
                    </a:cubicBezTo>
                    <a:cubicBezTo>
                      <a:pt x="2464" y="526"/>
                      <a:pt x="2376" y="646"/>
                      <a:pt x="2288" y="745"/>
                    </a:cubicBezTo>
                    <a:cubicBezTo>
                      <a:pt x="2103" y="953"/>
                      <a:pt x="1862" y="1128"/>
                      <a:pt x="1599" y="1215"/>
                    </a:cubicBezTo>
                    <a:cubicBezTo>
                      <a:pt x="1478" y="1259"/>
                      <a:pt x="1336" y="1292"/>
                      <a:pt x="1194" y="1303"/>
                    </a:cubicBezTo>
                    <a:lnTo>
                      <a:pt x="986" y="1303"/>
                    </a:lnTo>
                    <a:cubicBezTo>
                      <a:pt x="920" y="1292"/>
                      <a:pt x="843" y="1281"/>
                      <a:pt x="777" y="1271"/>
                    </a:cubicBezTo>
                    <a:cubicBezTo>
                      <a:pt x="712" y="1259"/>
                      <a:pt x="646" y="1249"/>
                      <a:pt x="580" y="1227"/>
                    </a:cubicBezTo>
                    <a:cubicBezTo>
                      <a:pt x="504" y="1205"/>
                      <a:pt x="439" y="1183"/>
                      <a:pt x="383" y="1150"/>
                    </a:cubicBezTo>
                    <a:cubicBezTo>
                      <a:pt x="252" y="1106"/>
                      <a:pt x="121" y="1040"/>
                      <a:pt x="1" y="964"/>
                    </a:cubicBezTo>
                    <a:lnTo>
                      <a:pt x="1" y="964"/>
                    </a:lnTo>
                    <a:cubicBezTo>
                      <a:pt x="66" y="1008"/>
                      <a:pt x="121" y="1040"/>
                      <a:pt x="186" y="1073"/>
                    </a:cubicBezTo>
                    <a:cubicBezTo>
                      <a:pt x="208" y="1095"/>
                      <a:pt x="241" y="1106"/>
                      <a:pt x="274" y="1128"/>
                    </a:cubicBezTo>
                    <a:lnTo>
                      <a:pt x="329" y="1150"/>
                    </a:lnTo>
                    <a:cubicBezTo>
                      <a:pt x="340" y="1150"/>
                      <a:pt x="361" y="1161"/>
                      <a:pt x="373" y="1172"/>
                    </a:cubicBezTo>
                    <a:lnTo>
                      <a:pt x="570" y="1237"/>
                    </a:lnTo>
                    <a:cubicBezTo>
                      <a:pt x="636" y="1259"/>
                      <a:pt x="701" y="1281"/>
                      <a:pt x="777" y="1292"/>
                    </a:cubicBezTo>
                    <a:cubicBezTo>
                      <a:pt x="887" y="1314"/>
                      <a:pt x="996" y="1325"/>
                      <a:pt x="1106" y="1325"/>
                    </a:cubicBezTo>
                    <a:cubicBezTo>
                      <a:pt x="1281" y="1325"/>
                      <a:pt x="1446" y="1303"/>
                      <a:pt x="1610" y="1237"/>
                    </a:cubicBezTo>
                    <a:cubicBezTo>
                      <a:pt x="1675" y="1215"/>
                      <a:pt x="1741" y="1193"/>
                      <a:pt x="1807" y="1161"/>
                    </a:cubicBezTo>
                    <a:cubicBezTo>
                      <a:pt x="1840" y="1139"/>
                      <a:pt x="1872" y="1128"/>
                      <a:pt x="1906" y="1106"/>
                    </a:cubicBezTo>
                    <a:cubicBezTo>
                      <a:pt x="1916" y="1095"/>
                      <a:pt x="1928" y="1084"/>
                      <a:pt x="1949" y="1073"/>
                    </a:cubicBezTo>
                    <a:cubicBezTo>
                      <a:pt x="1960" y="1062"/>
                      <a:pt x="1971" y="1062"/>
                      <a:pt x="1993" y="1052"/>
                    </a:cubicBezTo>
                    <a:cubicBezTo>
                      <a:pt x="2103" y="964"/>
                      <a:pt x="2212" y="876"/>
                      <a:pt x="2310" y="767"/>
                    </a:cubicBezTo>
                    <a:cubicBezTo>
                      <a:pt x="2398" y="657"/>
                      <a:pt x="2475" y="537"/>
                      <a:pt x="2529" y="405"/>
                    </a:cubicBezTo>
                    <a:cubicBezTo>
                      <a:pt x="2584" y="274"/>
                      <a:pt x="2628" y="142"/>
                      <a:pt x="2628" y="0"/>
                    </a:cubicBezTo>
                    <a:close/>
                  </a:path>
                </a:pathLst>
              </a:custGeom>
              <a:solidFill>
                <a:srgbClr val="D16666"/>
              </a:solidFill>
              <a:ln w="9525" cap="flat" cmpd="sng">
                <a:solidFill>
                  <a:srgbClr val="A5467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51"/>
              <p:cNvSpPr/>
              <p:nvPr/>
            </p:nvSpPr>
            <p:spPr>
              <a:xfrm>
                <a:off x="7015981" y="2402261"/>
                <a:ext cx="13915" cy="30942"/>
              </a:xfrm>
              <a:custGeom>
                <a:avLst/>
                <a:gdLst/>
                <a:ahLst/>
                <a:cxnLst/>
                <a:rect l="l" t="t" r="r" b="b"/>
                <a:pathLst>
                  <a:path w="483" h="1074" extrusionOk="0">
                    <a:moveTo>
                      <a:pt x="329" y="0"/>
                    </a:moveTo>
                    <a:lnTo>
                      <a:pt x="329" y="0"/>
                    </a:lnTo>
                    <a:cubicBezTo>
                      <a:pt x="362" y="55"/>
                      <a:pt x="373" y="110"/>
                      <a:pt x="384" y="176"/>
                    </a:cubicBezTo>
                    <a:cubicBezTo>
                      <a:pt x="384" y="110"/>
                      <a:pt x="362" y="44"/>
                      <a:pt x="329" y="0"/>
                    </a:cubicBezTo>
                    <a:close/>
                    <a:moveTo>
                      <a:pt x="384" y="176"/>
                    </a:moveTo>
                    <a:cubicBezTo>
                      <a:pt x="384" y="230"/>
                      <a:pt x="373" y="296"/>
                      <a:pt x="351" y="351"/>
                    </a:cubicBezTo>
                    <a:cubicBezTo>
                      <a:pt x="340" y="417"/>
                      <a:pt x="307" y="471"/>
                      <a:pt x="275" y="515"/>
                    </a:cubicBezTo>
                    <a:cubicBezTo>
                      <a:pt x="263" y="548"/>
                      <a:pt x="241" y="570"/>
                      <a:pt x="219" y="592"/>
                    </a:cubicBezTo>
                    <a:lnTo>
                      <a:pt x="187" y="624"/>
                    </a:lnTo>
                    <a:cubicBezTo>
                      <a:pt x="176" y="624"/>
                      <a:pt x="154" y="636"/>
                      <a:pt x="143" y="646"/>
                    </a:cubicBezTo>
                    <a:cubicBezTo>
                      <a:pt x="121" y="657"/>
                      <a:pt x="88" y="679"/>
                      <a:pt x="66" y="690"/>
                    </a:cubicBezTo>
                    <a:cubicBezTo>
                      <a:pt x="56" y="701"/>
                      <a:pt x="44" y="712"/>
                      <a:pt x="22" y="723"/>
                    </a:cubicBezTo>
                    <a:lnTo>
                      <a:pt x="12" y="734"/>
                    </a:lnTo>
                    <a:lnTo>
                      <a:pt x="0" y="745"/>
                    </a:lnTo>
                    <a:lnTo>
                      <a:pt x="0" y="756"/>
                    </a:lnTo>
                    <a:lnTo>
                      <a:pt x="12" y="756"/>
                    </a:lnTo>
                    <a:lnTo>
                      <a:pt x="22" y="767"/>
                    </a:lnTo>
                    <a:cubicBezTo>
                      <a:pt x="66" y="799"/>
                      <a:pt x="110" y="843"/>
                      <a:pt x="165" y="876"/>
                    </a:cubicBezTo>
                    <a:cubicBezTo>
                      <a:pt x="219" y="909"/>
                      <a:pt x="263" y="942"/>
                      <a:pt x="318" y="986"/>
                    </a:cubicBezTo>
                    <a:cubicBezTo>
                      <a:pt x="340" y="996"/>
                      <a:pt x="373" y="1018"/>
                      <a:pt x="395" y="1030"/>
                    </a:cubicBezTo>
                    <a:cubicBezTo>
                      <a:pt x="428" y="1040"/>
                      <a:pt x="450" y="1062"/>
                      <a:pt x="482" y="1073"/>
                    </a:cubicBezTo>
                    <a:lnTo>
                      <a:pt x="318" y="974"/>
                    </a:lnTo>
                    <a:cubicBezTo>
                      <a:pt x="275" y="942"/>
                      <a:pt x="219" y="898"/>
                      <a:pt x="176" y="865"/>
                    </a:cubicBezTo>
                    <a:cubicBezTo>
                      <a:pt x="121" y="833"/>
                      <a:pt x="78" y="789"/>
                      <a:pt x="22" y="756"/>
                    </a:cubicBezTo>
                    <a:lnTo>
                      <a:pt x="22" y="745"/>
                    </a:lnTo>
                    <a:lnTo>
                      <a:pt x="34" y="734"/>
                    </a:lnTo>
                    <a:cubicBezTo>
                      <a:pt x="44" y="723"/>
                      <a:pt x="56" y="712"/>
                      <a:pt x="78" y="701"/>
                    </a:cubicBezTo>
                    <a:cubicBezTo>
                      <a:pt x="99" y="690"/>
                      <a:pt x="121" y="668"/>
                      <a:pt x="154" y="657"/>
                    </a:cubicBezTo>
                    <a:cubicBezTo>
                      <a:pt x="165" y="646"/>
                      <a:pt x="176" y="646"/>
                      <a:pt x="187" y="636"/>
                    </a:cubicBezTo>
                    <a:cubicBezTo>
                      <a:pt x="209" y="624"/>
                      <a:pt x="219" y="614"/>
                      <a:pt x="231" y="602"/>
                    </a:cubicBezTo>
                    <a:cubicBezTo>
                      <a:pt x="253" y="580"/>
                      <a:pt x="263" y="548"/>
                      <a:pt x="285" y="526"/>
                    </a:cubicBezTo>
                    <a:cubicBezTo>
                      <a:pt x="318" y="471"/>
                      <a:pt x="340" y="417"/>
                      <a:pt x="362" y="361"/>
                    </a:cubicBezTo>
                    <a:cubicBezTo>
                      <a:pt x="384" y="296"/>
                      <a:pt x="384" y="230"/>
                      <a:pt x="384" y="176"/>
                    </a:cubicBezTo>
                    <a:close/>
                  </a:path>
                </a:pathLst>
              </a:custGeom>
              <a:solidFill>
                <a:srgbClr val="D16666"/>
              </a:solidFill>
              <a:ln w="9525" cap="flat" cmpd="sng">
                <a:solidFill>
                  <a:srgbClr val="A5467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51"/>
              <p:cNvSpPr/>
              <p:nvPr/>
            </p:nvSpPr>
            <p:spPr>
              <a:xfrm>
                <a:off x="7085067" y="2377254"/>
                <a:ext cx="13915" cy="261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908" extrusionOk="0">
                    <a:moveTo>
                      <a:pt x="148" y="0"/>
                    </a:moveTo>
                    <a:cubicBezTo>
                      <a:pt x="128" y="0"/>
                      <a:pt x="108" y="5"/>
                      <a:pt x="88" y="14"/>
                    </a:cubicBezTo>
                    <a:cubicBezTo>
                      <a:pt x="33" y="47"/>
                      <a:pt x="11" y="134"/>
                      <a:pt x="11" y="200"/>
                    </a:cubicBezTo>
                    <a:cubicBezTo>
                      <a:pt x="1" y="365"/>
                      <a:pt x="23" y="529"/>
                      <a:pt x="77" y="682"/>
                    </a:cubicBezTo>
                    <a:cubicBezTo>
                      <a:pt x="99" y="737"/>
                      <a:pt x="132" y="803"/>
                      <a:pt x="176" y="847"/>
                    </a:cubicBezTo>
                    <a:cubicBezTo>
                      <a:pt x="210" y="881"/>
                      <a:pt x="264" y="908"/>
                      <a:pt x="312" y="908"/>
                    </a:cubicBezTo>
                    <a:cubicBezTo>
                      <a:pt x="326" y="908"/>
                      <a:pt x="339" y="906"/>
                      <a:pt x="351" y="901"/>
                    </a:cubicBezTo>
                    <a:cubicBezTo>
                      <a:pt x="405" y="879"/>
                      <a:pt x="449" y="835"/>
                      <a:pt x="460" y="781"/>
                    </a:cubicBezTo>
                    <a:cubicBezTo>
                      <a:pt x="482" y="737"/>
                      <a:pt x="482" y="682"/>
                      <a:pt x="482" y="628"/>
                    </a:cubicBezTo>
                    <a:cubicBezTo>
                      <a:pt x="482" y="507"/>
                      <a:pt x="460" y="387"/>
                      <a:pt x="417" y="277"/>
                    </a:cubicBezTo>
                    <a:cubicBezTo>
                      <a:pt x="395" y="212"/>
                      <a:pt x="373" y="156"/>
                      <a:pt x="329" y="113"/>
                    </a:cubicBezTo>
                    <a:cubicBezTo>
                      <a:pt x="286" y="53"/>
                      <a:pt x="217" y="0"/>
                      <a:pt x="14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51"/>
              <p:cNvSpPr/>
              <p:nvPr/>
            </p:nvSpPr>
            <p:spPr>
              <a:xfrm>
                <a:off x="6976569" y="2405949"/>
                <a:ext cx="13915" cy="26073"/>
              </a:xfrm>
              <a:custGeom>
                <a:avLst/>
                <a:gdLst/>
                <a:ahLst/>
                <a:cxnLst/>
                <a:rect l="l" t="t" r="r" b="b"/>
                <a:pathLst>
                  <a:path w="483" h="905" extrusionOk="0">
                    <a:moveTo>
                      <a:pt x="147" y="0"/>
                    </a:moveTo>
                    <a:cubicBezTo>
                      <a:pt x="127" y="0"/>
                      <a:pt x="107" y="5"/>
                      <a:pt x="88" y="14"/>
                    </a:cubicBezTo>
                    <a:cubicBezTo>
                      <a:pt x="33" y="48"/>
                      <a:pt x="11" y="135"/>
                      <a:pt x="11" y="201"/>
                    </a:cubicBezTo>
                    <a:cubicBezTo>
                      <a:pt x="0" y="365"/>
                      <a:pt x="22" y="529"/>
                      <a:pt x="77" y="671"/>
                    </a:cubicBezTo>
                    <a:cubicBezTo>
                      <a:pt x="98" y="737"/>
                      <a:pt x="120" y="803"/>
                      <a:pt x="175" y="846"/>
                    </a:cubicBezTo>
                    <a:cubicBezTo>
                      <a:pt x="212" y="883"/>
                      <a:pt x="264" y="904"/>
                      <a:pt x="318" y="904"/>
                    </a:cubicBezTo>
                    <a:cubicBezTo>
                      <a:pt x="329" y="904"/>
                      <a:pt x="340" y="903"/>
                      <a:pt x="351" y="902"/>
                    </a:cubicBezTo>
                    <a:cubicBezTo>
                      <a:pt x="405" y="880"/>
                      <a:pt x="438" y="836"/>
                      <a:pt x="460" y="781"/>
                    </a:cubicBezTo>
                    <a:cubicBezTo>
                      <a:pt x="482" y="737"/>
                      <a:pt x="482" y="671"/>
                      <a:pt x="482" y="617"/>
                    </a:cubicBezTo>
                    <a:cubicBezTo>
                      <a:pt x="471" y="508"/>
                      <a:pt x="449" y="387"/>
                      <a:pt x="416" y="267"/>
                    </a:cubicBezTo>
                    <a:cubicBezTo>
                      <a:pt x="394" y="211"/>
                      <a:pt x="361" y="157"/>
                      <a:pt x="329" y="113"/>
                    </a:cubicBezTo>
                    <a:cubicBezTo>
                      <a:pt x="286" y="53"/>
                      <a:pt x="217" y="0"/>
                      <a:pt x="1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51"/>
              <p:cNvSpPr/>
              <p:nvPr/>
            </p:nvSpPr>
            <p:spPr>
              <a:xfrm>
                <a:off x="6959196" y="2364232"/>
                <a:ext cx="31576" cy="3143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1" extrusionOk="0">
                    <a:moveTo>
                      <a:pt x="611" y="1"/>
                    </a:moveTo>
                    <a:cubicBezTo>
                      <a:pt x="479" y="1"/>
                      <a:pt x="351" y="48"/>
                      <a:pt x="253" y="138"/>
                    </a:cubicBezTo>
                    <a:cubicBezTo>
                      <a:pt x="187" y="192"/>
                      <a:pt x="143" y="269"/>
                      <a:pt x="100" y="346"/>
                    </a:cubicBezTo>
                    <a:cubicBezTo>
                      <a:pt x="66" y="423"/>
                      <a:pt x="44" y="510"/>
                      <a:pt x="34" y="586"/>
                    </a:cubicBezTo>
                    <a:cubicBezTo>
                      <a:pt x="1" y="762"/>
                      <a:pt x="12" y="926"/>
                      <a:pt x="44" y="1090"/>
                    </a:cubicBezTo>
                    <a:cubicBezTo>
                      <a:pt x="34" y="926"/>
                      <a:pt x="34" y="762"/>
                      <a:pt x="66" y="598"/>
                    </a:cubicBezTo>
                    <a:cubicBezTo>
                      <a:pt x="88" y="510"/>
                      <a:pt x="110" y="433"/>
                      <a:pt x="143" y="357"/>
                    </a:cubicBezTo>
                    <a:cubicBezTo>
                      <a:pt x="176" y="291"/>
                      <a:pt x="220" y="226"/>
                      <a:pt x="285" y="170"/>
                    </a:cubicBezTo>
                    <a:cubicBezTo>
                      <a:pt x="341" y="116"/>
                      <a:pt x="417" y="72"/>
                      <a:pt x="494" y="50"/>
                    </a:cubicBezTo>
                    <a:cubicBezTo>
                      <a:pt x="532" y="39"/>
                      <a:pt x="573" y="34"/>
                      <a:pt x="614" y="34"/>
                    </a:cubicBezTo>
                    <a:cubicBezTo>
                      <a:pt x="655" y="34"/>
                      <a:pt x="696" y="39"/>
                      <a:pt x="735" y="50"/>
                    </a:cubicBezTo>
                    <a:cubicBezTo>
                      <a:pt x="888" y="83"/>
                      <a:pt x="1030" y="192"/>
                      <a:pt x="1096" y="346"/>
                    </a:cubicBezTo>
                    <a:cubicBezTo>
                      <a:pt x="1052" y="192"/>
                      <a:pt x="910" y="61"/>
                      <a:pt x="745" y="17"/>
                    </a:cubicBezTo>
                    <a:cubicBezTo>
                      <a:pt x="701" y="6"/>
                      <a:pt x="656" y="1"/>
                      <a:pt x="61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AE7A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51"/>
              <p:cNvSpPr/>
              <p:nvPr/>
            </p:nvSpPr>
            <p:spPr>
              <a:xfrm>
                <a:off x="7066456" y="2333665"/>
                <a:ext cx="31893" cy="22558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783" extrusionOk="0">
                    <a:moveTo>
                      <a:pt x="542" y="0"/>
                    </a:moveTo>
                    <a:cubicBezTo>
                      <a:pt x="501" y="0"/>
                      <a:pt x="460" y="6"/>
                      <a:pt x="416" y="17"/>
                    </a:cubicBezTo>
                    <a:cubicBezTo>
                      <a:pt x="340" y="38"/>
                      <a:pt x="263" y="82"/>
                      <a:pt x="209" y="126"/>
                    </a:cubicBezTo>
                    <a:cubicBezTo>
                      <a:pt x="143" y="180"/>
                      <a:pt x="88" y="236"/>
                      <a:pt x="44" y="312"/>
                    </a:cubicBezTo>
                    <a:cubicBezTo>
                      <a:pt x="22" y="345"/>
                      <a:pt x="12" y="377"/>
                      <a:pt x="12" y="421"/>
                    </a:cubicBezTo>
                    <a:cubicBezTo>
                      <a:pt x="0" y="465"/>
                      <a:pt x="0" y="498"/>
                      <a:pt x="12" y="542"/>
                    </a:cubicBezTo>
                    <a:cubicBezTo>
                      <a:pt x="0" y="498"/>
                      <a:pt x="12" y="465"/>
                      <a:pt x="22" y="421"/>
                    </a:cubicBezTo>
                    <a:cubicBezTo>
                      <a:pt x="34" y="389"/>
                      <a:pt x="44" y="356"/>
                      <a:pt x="66" y="323"/>
                    </a:cubicBezTo>
                    <a:lnTo>
                      <a:pt x="132" y="224"/>
                    </a:lnTo>
                    <a:cubicBezTo>
                      <a:pt x="165" y="202"/>
                      <a:pt x="197" y="180"/>
                      <a:pt x="219" y="158"/>
                    </a:cubicBezTo>
                    <a:cubicBezTo>
                      <a:pt x="285" y="115"/>
                      <a:pt x="362" y="82"/>
                      <a:pt x="428" y="60"/>
                    </a:cubicBezTo>
                    <a:cubicBezTo>
                      <a:pt x="466" y="49"/>
                      <a:pt x="504" y="44"/>
                      <a:pt x="542" y="44"/>
                    </a:cubicBezTo>
                    <a:cubicBezTo>
                      <a:pt x="581" y="44"/>
                      <a:pt x="619" y="49"/>
                      <a:pt x="657" y="60"/>
                    </a:cubicBezTo>
                    <a:cubicBezTo>
                      <a:pt x="723" y="82"/>
                      <a:pt x="800" y="115"/>
                      <a:pt x="854" y="158"/>
                    </a:cubicBezTo>
                    <a:cubicBezTo>
                      <a:pt x="887" y="180"/>
                      <a:pt x="920" y="202"/>
                      <a:pt x="942" y="236"/>
                    </a:cubicBezTo>
                    <a:cubicBezTo>
                      <a:pt x="975" y="257"/>
                      <a:pt x="986" y="290"/>
                      <a:pt x="1007" y="323"/>
                    </a:cubicBezTo>
                    <a:cubicBezTo>
                      <a:pt x="1063" y="465"/>
                      <a:pt x="1051" y="630"/>
                      <a:pt x="1106" y="783"/>
                    </a:cubicBezTo>
                    <a:cubicBezTo>
                      <a:pt x="1085" y="706"/>
                      <a:pt x="1085" y="630"/>
                      <a:pt x="1085" y="553"/>
                    </a:cubicBezTo>
                    <a:cubicBezTo>
                      <a:pt x="1073" y="465"/>
                      <a:pt x="1063" y="389"/>
                      <a:pt x="1041" y="312"/>
                    </a:cubicBezTo>
                    <a:cubicBezTo>
                      <a:pt x="1029" y="301"/>
                      <a:pt x="1029" y="290"/>
                      <a:pt x="1029" y="279"/>
                    </a:cubicBezTo>
                    <a:cubicBezTo>
                      <a:pt x="1019" y="279"/>
                      <a:pt x="1019" y="268"/>
                      <a:pt x="1007" y="257"/>
                    </a:cubicBezTo>
                    <a:lnTo>
                      <a:pt x="1007" y="246"/>
                    </a:lnTo>
                    <a:lnTo>
                      <a:pt x="997" y="236"/>
                    </a:lnTo>
                    <a:cubicBezTo>
                      <a:pt x="986" y="224"/>
                      <a:pt x="975" y="214"/>
                      <a:pt x="975" y="202"/>
                    </a:cubicBezTo>
                    <a:cubicBezTo>
                      <a:pt x="942" y="180"/>
                      <a:pt x="920" y="148"/>
                      <a:pt x="887" y="126"/>
                    </a:cubicBezTo>
                    <a:cubicBezTo>
                      <a:pt x="822" y="82"/>
                      <a:pt x="745" y="38"/>
                      <a:pt x="669" y="17"/>
                    </a:cubicBezTo>
                    <a:cubicBezTo>
                      <a:pt x="625" y="6"/>
                      <a:pt x="584" y="0"/>
                      <a:pt x="54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AE7A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51"/>
              <p:cNvSpPr/>
              <p:nvPr/>
            </p:nvSpPr>
            <p:spPr>
              <a:xfrm>
                <a:off x="7094546" y="2400043"/>
                <a:ext cx="52693" cy="38519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337" extrusionOk="0">
                    <a:moveTo>
                      <a:pt x="1708" y="241"/>
                    </a:moveTo>
                    <a:cubicBezTo>
                      <a:pt x="1708" y="242"/>
                      <a:pt x="1708" y="242"/>
                      <a:pt x="1707" y="243"/>
                    </a:cubicBezTo>
                    <a:lnTo>
                      <a:pt x="1707" y="243"/>
                    </a:lnTo>
                    <a:cubicBezTo>
                      <a:pt x="1708" y="243"/>
                      <a:pt x="1708" y="242"/>
                      <a:pt x="1708" y="241"/>
                    </a:cubicBezTo>
                    <a:close/>
                    <a:moveTo>
                      <a:pt x="1259" y="0"/>
                    </a:moveTo>
                    <a:cubicBezTo>
                      <a:pt x="1040" y="22"/>
                      <a:pt x="843" y="88"/>
                      <a:pt x="646" y="165"/>
                    </a:cubicBezTo>
                    <a:cubicBezTo>
                      <a:pt x="492" y="231"/>
                      <a:pt x="350" y="296"/>
                      <a:pt x="241" y="406"/>
                    </a:cubicBezTo>
                    <a:lnTo>
                      <a:pt x="208" y="438"/>
                    </a:lnTo>
                    <a:cubicBezTo>
                      <a:pt x="0" y="669"/>
                      <a:pt x="0" y="1030"/>
                      <a:pt x="285" y="1227"/>
                    </a:cubicBezTo>
                    <a:cubicBezTo>
                      <a:pt x="405" y="1304"/>
                      <a:pt x="558" y="1336"/>
                      <a:pt x="701" y="1336"/>
                    </a:cubicBezTo>
                    <a:lnTo>
                      <a:pt x="755" y="1336"/>
                    </a:lnTo>
                    <a:cubicBezTo>
                      <a:pt x="964" y="1326"/>
                      <a:pt x="1171" y="1270"/>
                      <a:pt x="1358" y="1194"/>
                    </a:cubicBezTo>
                    <a:cubicBezTo>
                      <a:pt x="1533" y="1117"/>
                      <a:pt x="1697" y="1030"/>
                      <a:pt x="1828" y="910"/>
                    </a:cubicBezTo>
                    <a:cubicBezTo>
                      <a:pt x="1774" y="659"/>
                      <a:pt x="1676" y="324"/>
                      <a:pt x="1707" y="243"/>
                    </a:cubicBezTo>
                    <a:lnTo>
                      <a:pt x="1707" y="243"/>
                    </a:lnTo>
                    <a:cubicBezTo>
                      <a:pt x="1685" y="297"/>
                      <a:pt x="1620" y="329"/>
                      <a:pt x="1555" y="329"/>
                    </a:cubicBezTo>
                    <a:cubicBezTo>
                      <a:pt x="1511" y="329"/>
                      <a:pt x="1478" y="318"/>
                      <a:pt x="1445" y="307"/>
                    </a:cubicBezTo>
                    <a:cubicBezTo>
                      <a:pt x="1358" y="253"/>
                      <a:pt x="1303" y="154"/>
                      <a:pt x="1270" y="66"/>
                    </a:cubicBezTo>
                    <a:cubicBezTo>
                      <a:pt x="1270" y="44"/>
                      <a:pt x="1259" y="22"/>
                      <a:pt x="1259" y="0"/>
                    </a:cubicBezTo>
                    <a:close/>
                  </a:path>
                </a:pathLst>
              </a:custGeom>
              <a:solidFill>
                <a:srgbClr val="DE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51"/>
              <p:cNvSpPr/>
              <p:nvPr/>
            </p:nvSpPr>
            <p:spPr>
              <a:xfrm>
                <a:off x="7130789" y="2400043"/>
                <a:ext cx="25583" cy="2621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910" extrusionOk="0">
                    <a:moveTo>
                      <a:pt x="1" y="0"/>
                    </a:moveTo>
                    <a:cubicBezTo>
                      <a:pt x="1" y="22"/>
                      <a:pt x="12" y="44"/>
                      <a:pt x="12" y="66"/>
                    </a:cubicBezTo>
                    <a:cubicBezTo>
                      <a:pt x="45" y="154"/>
                      <a:pt x="100" y="253"/>
                      <a:pt x="187" y="307"/>
                    </a:cubicBezTo>
                    <a:cubicBezTo>
                      <a:pt x="220" y="318"/>
                      <a:pt x="253" y="329"/>
                      <a:pt x="297" y="329"/>
                    </a:cubicBezTo>
                    <a:cubicBezTo>
                      <a:pt x="362" y="329"/>
                      <a:pt x="427" y="297"/>
                      <a:pt x="449" y="243"/>
                    </a:cubicBezTo>
                    <a:lnTo>
                      <a:pt x="449" y="243"/>
                    </a:lnTo>
                    <a:cubicBezTo>
                      <a:pt x="418" y="324"/>
                      <a:pt x="516" y="659"/>
                      <a:pt x="570" y="910"/>
                    </a:cubicBezTo>
                    <a:cubicBezTo>
                      <a:pt x="603" y="866"/>
                      <a:pt x="636" y="833"/>
                      <a:pt x="658" y="789"/>
                    </a:cubicBezTo>
                    <a:cubicBezTo>
                      <a:pt x="888" y="438"/>
                      <a:pt x="701" y="66"/>
                      <a:pt x="307" y="12"/>
                    </a:cubicBezTo>
                    <a:cubicBezTo>
                      <a:pt x="242" y="0"/>
                      <a:pt x="176" y="0"/>
                      <a:pt x="122" y="0"/>
                    </a:cubicBezTo>
                    <a:close/>
                  </a:path>
                </a:pathLst>
              </a:custGeom>
              <a:solidFill>
                <a:srgbClr val="D3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51"/>
              <p:cNvSpPr/>
              <p:nvPr/>
            </p:nvSpPr>
            <p:spPr>
              <a:xfrm>
                <a:off x="6959830" y="2443575"/>
                <a:ext cx="44511" cy="3281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39" extrusionOk="0">
                    <a:moveTo>
                      <a:pt x="920" y="0"/>
                    </a:moveTo>
                    <a:cubicBezTo>
                      <a:pt x="658" y="0"/>
                      <a:pt x="340" y="99"/>
                      <a:pt x="154" y="296"/>
                    </a:cubicBezTo>
                    <a:cubicBezTo>
                      <a:pt x="56" y="406"/>
                      <a:pt x="1" y="537"/>
                      <a:pt x="22" y="691"/>
                    </a:cubicBezTo>
                    <a:cubicBezTo>
                      <a:pt x="78" y="1019"/>
                      <a:pt x="319" y="1139"/>
                      <a:pt x="581" y="1139"/>
                    </a:cubicBezTo>
                    <a:cubicBezTo>
                      <a:pt x="910" y="1139"/>
                      <a:pt x="1293" y="953"/>
                      <a:pt x="1435" y="712"/>
                    </a:cubicBezTo>
                    <a:cubicBezTo>
                      <a:pt x="1501" y="603"/>
                      <a:pt x="1545" y="460"/>
                      <a:pt x="1511" y="340"/>
                    </a:cubicBezTo>
                    <a:cubicBezTo>
                      <a:pt x="1457" y="176"/>
                      <a:pt x="1293" y="77"/>
                      <a:pt x="1139" y="22"/>
                    </a:cubicBezTo>
                    <a:cubicBezTo>
                      <a:pt x="1074" y="0"/>
                      <a:pt x="997" y="0"/>
                      <a:pt x="920" y="0"/>
                    </a:cubicBezTo>
                    <a:close/>
                  </a:path>
                </a:pathLst>
              </a:custGeom>
              <a:solidFill>
                <a:srgbClr val="DE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51"/>
              <p:cNvSpPr/>
              <p:nvPr/>
            </p:nvSpPr>
            <p:spPr>
              <a:xfrm>
                <a:off x="6891407" y="2188981"/>
                <a:ext cx="364331" cy="251166"/>
              </a:xfrm>
              <a:custGeom>
                <a:avLst/>
                <a:gdLst/>
                <a:ahLst/>
                <a:cxnLst/>
                <a:rect l="l" t="t" r="r" b="b"/>
                <a:pathLst>
                  <a:path w="12646" h="8718" extrusionOk="0">
                    <a:moveTo>
                      <a:pt x="10092" y="1"/>
                    </a:moveTo>
                    <a:cubicBezTo>
                      <a:pt x="9696" y="1"/>
                      <a:pt x="9299" y="131"/>
                      <a:pt x="9000" y="396"/>
                    </a:cubicBezTo>
                    <a:cubicBezTo>
                      <a:pt x="8682" y="670"/>
                      <a:pt x="8507" y="1075"/>
                      <a:pt x="8485" y="1480"/>
                    </a:cubicBezTo>
                    <a:cubicBezTo>
                      <a:pt x="8474" y="1688"/>
                      <a:pt x="8573" y="2455"/>
                      <a:pt x="8791" y="2564"/>
                    </a:cubicBezTo>
                    <a:cubicBezTo>
                      <a:pt x="8080" y="2224"/>
                      <a:pt x="7314" y="2027"/>
                      <a:pt x="6526" y="1995"/>
                    </a:cubicBezTo>
                    <a:cubicBezTo>
                      <a:pt x="6455" y="1992"/>
                      <a:pt x="6384" y="1990"/>
                      <a:pt x="6314" y="1990"/>
                    </a:cubicBezTo>
                    <a:cubicBezTo>
                      <a:pt x="5913" y="1990"/>
                      <a:pt x="5515" y="2040"/>
                      <a:pt x="5124" y="2115"/>
                    </a:cubicBezTo>
                    <a:cubicBezTo>
                      <a:pt x="4543" y="2246"/>
                      <a:pt x="4018" y="2465"/>
                      <a:pt x="3460" y="2674"/>
                    </a:cubicBezTo>
                    <a:cubicBezTo>
                      <a:pt x="3810" y="2334"/>
                      <a:pt x="3908" y="1764"/>
                      <a:pt x="3689" y="1327"/>
                    </a:cubicBezTo>
                    <a:cubicBezTo>
                      <a:pt x="3499" y="945"/>
                      <a:pt x="3084" y="697"/>
                      <a:pt x="2662" y="697"/>
                    </a:cubicBezTo>
                    <a:cubicBezTo>
                      <a:pt x="2600" y="697"/>
                      <a:pt x="2537" y="702"/>
                      <a:pt x="2475" y="713"/>
                    </a:cubicBezTo>
                    <a:cubicBezTo>
                      <a:pt x="1993" y="790"/>
                      <a:pt x="1587" y="1217"/>
                      <a:pt x="1522" y="1699"/>
                    </a:cubicBezTo>
                    <a:cubicBezTo>
                      <a:pt x="1449" y="1691"/>
                      <a:pt x="1380" y="1687"/>
                      <a:pt x="1313" y="1687"/>
                    </a:cubicBezTo>
                    <a:cubicBezTo>
                      <a:pt x="1008" y="1687"/>
                      <a:pt x="759" y="1778"/>
                      <a:pt x="526" y="2039"/>
                    </a:cubicBezTo>
                    <a:cubicBezTo>
                      <a:pt x="219" y="2378"/>
                      <a:pt x="0" y="2849"/>
                      <a:pt x="76" y="3309"/>
                    </a:cubicBezTo>
                    <a:cubicBezTo>
                      <a:pt x="132" y="3670"/>
                      <a:pt x="383" y="3998"/>
                      <a:pt x="723" y="4151"/>
                    </a:cubicBezTo>
                    <a:cubicBezTo>
                      <a:pt x="866" y="4218"/>
                      <a:pt x="1027" y="4252"/>
                      <a:pt x="1189" y="4252"/>
                    </a:cubicBezTo>
                    <a:cubicBezTo>
                      <a:pt x="1396" y="4252"/>
                      <a:pt x="1606" y="4196"/>
                      <a:pt x="1784" y="4086"/>
                    </a:cubicBezTo>
                    <a:lnTo>
                      <a:pt x="1784" y="4086"/>
                    </a:lnTo>
                    <a:cubicBezTo>
                      <a:pt x="1205" y="4447"/>
                      <a:pt x="1040" y="5597"/>
                      <a:pt x="1139" y="6188"/>
                    </a:cubicBezTo>
                    <a:cubicBezTo>
                      <a:pt x="1303" y="7075"/>
                      <a:pt x="1960" y="7820"/>
                      <a:pt x="2003" y="8717"/>
                    </a:cubicBezTo>
                    <a:cubicBezTo>
                      <a:pt x="2113" y="7754"/>
                      <a:pt x="1730" y="6779"/>
                      <a:pt x="1927" y="5837"/>
                    </a:cubicBezTo>
                    <a:cubicBezTo>
                      <a:pt x="2059" y="5214"/>
                      <a:pt x="2441" y="4644"/>
                      <a:pt x="2989" y="4294"/>
                    </a:cubicBezTo>
                    <a:lnTo>
                      <a:pt x="2989" y="4294"/>
                    </a:lnTo>
                    <a:cubicBezTo>
                      <a:pt x="2792" y="4633"/>
                      <a:pt x="2628" y="4995"/>
                      <a:pt x="2485" y="5367"/>
                    </a:cubicBezTo>
                    <a:cubicBezTo>
                      <a:pt x="2548" y="5379"/>
                      <a:pt x="2611" y="5385"/>
                      <a:pt x="2673" y="5385"/>
                    </a:cubicBezTo>
                    <a:cubicBezTo>
                      <a:pt x="3066" y="5385"/>
                      <a:pt x="3442" y="5162"/>
                      <a:pt x="3745" y="4907"/>
                    </a:cubicBezTo>
                    <a:cubicBezTo>
                      <a:pt x="4161" y="4557"/>
                      <a:pt x="4511" y="4141"/>
                      <a:pt x="4784" y="3681"/>
                    </a:cubicBezTo>
                    <a:lnTo>
                      <a:pt x="4784" y="3681"/>
                    </a:lnTo>
                    <a:cubicBezTo>
                      <a:pt x="4774" y="3976"/>
                      <a:pt x="4762" y="4283"/>
                      <a:pt x="4872" y="4557"/>
                    </a:cubicBezTo>
                    <a:cubicBezTo>
                      <a:pt x="4981" y="4830"/>
                      <a:pt x="5244" y="5071"/>
                      <a:pt x="5540" y="5071"/>
                    </a:cubicBezTo>
                    <a:cubicBezTo>
                      <a:pt x="5507" y="4677"/>
                      <a:pt x="5529" y="4283"/>
                      <a:pt x="5628" y="3900"/>
                    </a:cubicBezTo>
                    <a:cubicBezTo>
                      <a:pt x="5803" y="4294"/>
                      <a:pt x="6219" y="4557"/>
                      <a:pt x="6646" y="4677"/>
                    </a:cubicBezTo>
                    <a:cubicBezTo>
                      <a:pt x="6921" y="4747"/>
                      <a:pt x="7205" y="4768"/>
                      <a:pt x="7492" y="4768"/>
                    </a:cubicBezTo>
                    <a:cubicBezTo>
                      <a:pt x="7651" y="4768"/>
                      <a:pt x="7811" y="4762"/>
                      <a:pt x="7971" y="4754"/>
                    </a:cubicBezTo>
                    <a:cubicBezTo>
                      <a:pt x="7796" y="4458"/>
                      <a:pt x="7609" y="4173"/>
                      <a:pt x="7401" y="3910"/>
                    </a:cubicBezTo>
                    <a:lnTo>
                      <a:pt x="7401" y="3910"/>
                    </a:lnTo>
                    <a:cubicBezTo>
                      <a:pt x="8200" y="3944"/>
                      <a:pt x="8901" y="4666"/>
                      <a:pt x="8923" y="5465"/>
                    </a:cubicBezTo>
                    <a:cubicBezTo>
                      <a:pt x="8923" y="5684"/>
                      <a:pt x="8879" y="5893"/>
                      <a:pt x="8890" y="6112"/>
                    </a:cubicBezTo>
                    <a:cubicBezTo>
                      <a:pt x="8912" y="6331"/>
                      <a:pt x="8989" y="6549"/>
                      <a:pt x="9164" y="6669"/>
                    </a:cubicBezTo>
                    <a:cubicBezTo>
                      <a:pt x="9197" y="6691"/>
                      <a:pt x="9229" y="6703"/>
                      <a:pt x="9263" y="6703"/>
                    </a:cubicBezTo>
                    <a:cubicBezTo>
                      <a:pt x="9306" y="6691"/>
                      <a:pt x="9328" y="6659"/>
                      <a:pt x="9361" y="6615"/>
                    </a:cubicBezTo>
                    <a:cubicBezTo>
                      <a:pt x="9482" y="6451"/>
                      <a:pt x="9602" y="6287"/>
                      <a:pt x="9723" y="6112"/>
                    </a:cubicBezTo>
                    <a:lnTo>
                      <a:pt x="9723" y="6112"/>
                    </a:lnTo>
                    <a:cubicBezTo>
                      <a:pt x="9602" y="6845"/>
                      <a:pt x="9504" y="7666"/>
                      <a:pt x="9920" y="8279"/>
                    </a:cubicBezTo>
                    <a:cubicBezTo>
                      <a:pt x="9854" y="7502"/>
                      <a:pt x="10193" y="6757"/>
                      <a:pt x="10314" y="6002"/>
                    </a:cubicBezTo>
                    <a:cubicBezTo>
                      <a:pt x="10368" y="5640"/>
                      <a:pt x="10445" y="5290"/>
                      <a:pt x="10412" y="4918"/>
                    </a:cubicBezTo>
                    <a:cubicBezTo>
                      <a:pt x="10401" y="4710"/>
                      <a:pt x="10346" y="4020"/>
                      <a:pt x="10149" y="3900"/>
                    </a:cubicBezTo>
                    <a:lnTo>
                      <a:pt x="10149" y="3900"/>
                    </a:lnTo>
                    <a:cubicBezTo>
                      <a:pt x="10456" y="4086"/>
                      <a:pt x="10762" y="4272"/>
                      <a:pt x="11113" y="4360"/>
                    </a:cubicBezTo>
                    <a:cubicBezTo>
                      <a:pt x="11231" y="4389"/>
                      <a:pt x="11354" y="4405"/>
                      <a:pt x="11476" y="4405"/>
                    </a:cubicBezTo>
                    <a:cubicBezTo>
                      <a:pt x="11716" y="4405"/>
                      <a:pt x="11953" y="4344"/>
                      <a:pt x="12142" y="4206"/>
                    </a:cubicBezTo>
                    <a:cubicBezTo>
                      <a:pt x="12569" y="3889"/>
                      <a:pt x="12645" y="3275"/>
                      <a:pt x="12580" y="2750"/>
                    </a:cubicBezTo>
                    <a:cubicBezTo>
                      <a:pt x="12525" y="2290"/>
                      <a:pt x="12328" y="1776"/>
                      <a:pt x="11901" y="1623"/>
                    </a:cubicBezTo>
                    <a:cubicBezTo>
                      <a:pt x="11791" y="988"/>
                      <a:pt x="11375" y="407"/>
                      <a:pt x="10796" y="144"/>
                    </a:cubicBezTo>
                    <a:cubicBezTo>
                      <a:pt x="10576" y="49"/>
                      <a:pt x="10334" y="1"/>
                      <a:pt x="10092" y="1"/>
                    </a:cubicBezTo>
                    <a:close/>
                  </a:path>
                </a:pathLst>
              </a:custGeom>
              <a:solidFill>
                <a:srgbClr val="CAE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51"/>
              <p:cNvSpPr/>
              <p:nvPr/>
            </p:nvSpPr>
            <p:spPr>
              <a:xfrm>
                <a:off x="7837988" y="2959591"/>
                <a:ext cx="239440" cy="399710"/>
              </a:xfrm>
              <a:custGeom>
                <a:avLst/>
                <a:gdLst/>
                <a:ahLst/>
                <a:cxnLst/>
                <a:rect l="l" t="t" r="r" b="b"/>
                <a:pathLst>
                  <a:path w="8311" h="13874" extrusionOk="0">
                    <a:moveTo>
                      <a:pt x="4438" y="1"/>
                    </a:moveTo>
                    <a:cubicBezTo>
                      <a:pt x="4204" y="1"/>
                      <a:pt x="4172" y="1996"/>
                      <a:pt x="4139" y="2213"/>
                    </a:cubicBezTo>
                    <a:cubicBezTo>
                      <a:pt x="4144" y="2188"/>
                      <a:pt x="4165" y="2178"/>
                      <a:pt x="4196" y="2178"/>
                    </a:cubicBezTo>
                    <a:cubicBezTo>
                      <a:pt x="4374" y="2178"/>
                      <a:pt x="4902" y="2516"/>
                      <a:pt x="4939" y="2553"/>
                    </a:cubicBezTo>
                    <a:cubicBezTo>
                      <a:pt x="5136" y="2728"/>
                      <a:pt x="5300" y="2947"/>
                      <a:pt x="5399" y="3188"/>
                    </a:cubicBezTo>
                    <a:cubicBezTo>
                      <a:pt x="5596" y="3724"/>
                      <a:pt x="5464" y="4381"/>
                      <a:pt x="5158" y="4852"/>
                    </a:cubicBezTo>
                    <a:cubicBezTo>
                      <a:pt x="4720" y="5520"/>
                      <a:pt x="4008" y="5947"/>
                      <a:pt x="3351" y="6385"/>
                    </a:cubicBezTo>
                    <a:cubicBezTo>
                      <a:pt x="2322" y="7052"/>
                      <a:pt x="1314" y="7841"/>
                      <a:pt x="723" y="8914"/>
                    </a:cubicBezTo>
                    <a:cubicBezTo>
                      <a:pt x="121" y="9998"/>
                      <a:pt x="1" y="11410"/>
                      <a:pt x="713" y="12417"/>
                    </a:cubicBezTo>
                    <a:cubicBezTo>
                      <a:pt x="691" y="12166"/>
                      <a:pt x="713" y="11914"/>
                      <a:pt x="789" y="11684"/>
                    </a:cubicBezTo>
                    <a:cubicBezTo>
                      <a:pt x="1052" y="12494"/>
                      <a:pt x="1468" y="13064"/>
                      <a:pt x="2224" y="13424"/>
                    </a:cubicBezTo>
                    <a:lnTo>
                      <a:pt x="2453" y="13523"/>
                    </a:lnTo>
                    <a:cubicBezTo>
                      <a:pt x="3046" y="13752"/>
                      <a:pt x="3684" y="13873"/>
                      <a:pt x="4323" y="13873"/>
                    </a:cubicBezTo>
                    <a:cubicBezTo>
                      <a:pt x="4569" y="13873"/>
                      <a:pt x="4815" y="13855"/>
                      <a:pt x="5059" y="13819"/>
                    </a:cubicBezTo>
                    <a:cubicBezTo>
                      <a:pt x="4796" y="13578"/>
                      <a:pt x="4533" y="13348"/>
                      <a:pt x="4271" y="13107"/>
                    </a:cubicBezTo>
                    <a:lnTo>
                      <a:pt x="4271" y="13107"/>
                    </a:lnTo>
                    <a:cubicBezTo>
                      <a:pt x="4483" y="13204"/>
                      <a:pt x="4716" y="13259"/>
                      <a:pt x="4948" y="13259"/>
                    </a:cubicBezTo>
                    <a:cubicBezTo>
                      <a:pt x="5004" y="13259"/>
                      <a:pt x="5059" y="13256"/>
                      <a:pt x="5114" y="13249"/>
                    </a:cubicBezTo>
                    <a:cubicBezTo>
                      <a:pt x="4577" y="12823"/>
                      <a:pt x="4151" y="12264"/>
                      <a:pt x="3888" y="11629"/>
                    </a:cubicBezTo>
                    <a:lnTo>
                      <a:pt x="3888" y="11629"/>
                    </a:lnTo>
                    <a:cubicBezTo>
                      <a:pt x="4129" y="11815"/>
                      <a:pt x="4413" y="11957"/>
                      <a:pt x="4720" y="12034"/>
                    </a:cubicBezTo>
                    <a:cubicBezTo>
                      <a:pt x="3428" y="10862"/>
                      <a:pt x="3669" y="9056"/>
                      <a:pt x="4895" y="7962"/>
                    </a:cubicBezTo>
                    <a:cubicBezTo>
                      <a:pt x="5574" y="7359"/>
                      <a:pt x="6384" y="6889"/>
                      <a:pt x="6888" y="6133"/>
                    </a:cubicBezTo>
                    <a:cubicBezTo>
                      <a:pt x="8311" y="3987"/>
                      <a:pt x="7041" y="451"/>
                      <a:pt x="4446" y="1"/>
                    </a:cubicBezTo>
                    <a:cubicBezTo>
                      <a:pt x="4443" y="1"/>
                      <a:pt x="4441" y="1"/>
                      <a:pt x="4438" y="1"/>
                    </a:cubicBezTo>
                    <a:close/>
                  </a:path>
                </a:pathLst>
              </a:custGeom>
              <a:solidFill>
                <a:srgbClr val="BE9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51"/>
              <p:cNvSpPr/>
              <p:nvPr/>
            </p:nvSpPr>
            <p:spPr>
              <a:xfrm>
                <a:off x="7994772" y="2969415"/>
                <a:ext cx="2564" cy="1585"/>
              </a:xfrm>
              <a:custGeom>
                <a:avLst/>
                <a:gdLst/>
                <a:ahLst/>
                <a:cxnLst/>
                <a:rect l="l" t="t" r="r" b="b"/>
                <a:pathLst>
                  <a:path w="89" h="55" extrusionOk="0">
                    <a:moveTo>
                      <a:pt x="33" y="22"/>
                    </a:moveTo>
                    <a:lnTo>
                      <a:pt x="33" y="22"/>
                    </a:lnTo>
                    <a:cubicBezTo>
                      <a:pt x="44" y="33"/>
                      <a:pt x="66" y="44"/>
                      <a:pt x="88" y="55"/>
                    </a:cubicBezTo>
                    <a:cubicBezTo>
                      <a:pt x="66" y="44"/>
                      <a:pt x="44" y="33"/>
                      <a:pt x="33" y="22"/>
                    </a:cubicBezTo>
                    <a:close/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1"/>
                      <a:pt x="11" y="11"/>
                      <a:pt x="22" y="22"/>
                    </a:cubicBezTo>
                    <a:lnTo>
                      <a:pt x="22" y="22"/>
                    </a:lnTo>
                    <a:cubicBezTo>
                      <a:pt x="11" y="1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93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51"/>
              <p:cNvSpPr/>
              <p:nvPr/>
            </p:nvSpPr>
            <p:spPr>
              <a:xfrm>
                <a:off x="7995406" y="2970049"/>
                <a:ext cx="317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8164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51"/>
              <p:cNvSpPr/>
              <p:nvPr/>
            </p:nvSpPr>
            <p:spPr>
              <a:xfrm>
                <a:off x="7908659" y="3036283"/>
                <a:ext cx="90550" cy="12494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337" extrusionOk="0">
                    <a:moveTo>
                      <a:pt x="2595" y="0"/>
                    </a:moveTo>
                    <a:lnTo>
                      <a:pt x="2595" y="11"/>
                    </a:lnTo>
                    <a:cubicBezTo>
                      <a:pt x="2737" y="154"/>
                      <a:pt x="2858" y="329"/>
                      <a:pt x="2934" y="526"/>
                    </a:cubicBezTo>
                    <a:cubicBezTo>
                      <a:pt x="3131" y="1062"/>
                      <a:pt x="3000" y="1719"/>
                      <a:pt x="2693" y="2190"/>
                    </a:cubicBezTo>
                    <a:cubicBezTo>
                      <a:pt x="2255" y="2858"/>
                      <a:pt x="1544" y="3285"/>
                      <a:pt x="876" y="3723"/>
                    </a:cubicBezTo>
                    <a:cubicBezTo>
                      <a:pt x="581" y="3920"/>
                      <a:pt x="285" y="4117"/>
                      <a:pt x="0" y="4336"/>
                    </a:cubicBezTo>
                    <a:lnTo>
                      <a:pt x="22" y="4336"/>
                    </a:lnTo>
                    <a:cubicBezTo>
                      <a:pt x="296" y="4117"/>
                      <a:pt x="591" y="3920"/>
                      <a:pt x="898" y="3723"/>
                    </a:cubicBezTo>
                    <a:cubicBezTo>
                      <a:pt x="1555" y="3285"/>
                      <a:pt x="2267" y="2858"/>
                      <a:pt x="2705" y="2190"/>
                    </a:cubicBezTo>
                    <a:cubicBezTo>
                      <a:pt x="3011" y="1719"/>
                      <a:pt x="3143" y="1062"/>
                      <a:pt x="2946" y="526"/>
                    </a:cubicBezTo>
                    <a:cubicBezTo>
                      <a:pt x="2869" y="329"/>
                      <a:pt x="2749" y="154"/>
                      <a:pt x="2595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51"/>
              <p:cNvSpPr/>
              <p:nvPr/>
            </p:nvSpPr>
            <p:spPr>
              <a:xfrm>
                <a:off x="7840840" y="3241612"/>
                <a:ext cx="17372" cy="75741"/>
              </a:xfrm>
              <a:custGeom>
                <a:avLst/>
                <a:gdLst/>
                <a:ahLst/>
                <a:cxnLst/>
                <a:rect l="l" t="t" r="r" b="b"/>
                <a:pathLst>
                  <a:path w="603" h="2629" extrusionOk="0">
                    <a:moveTo>
                      <a:pt x="252" y="1"/>
                    </a:moveTo>
                    <a:cubicBezTo>
                      <a:pt x="1" y="898"/>
                      <a:pt x="66" y="1873"/>
                      <a:pt x="602" y="2628"/>
                    </a:cubicBezTo>
                    <a:lnTo>
                      <a:pt x="602" y="2606"/>
                    </a:lnTo>
                    <a:cubicBezTo>
                      <a:pt x="77" y="1862"/>
                      <a:pt x="11" y="888"/>
                      <a:pt x="263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51"/>
              <p:cNvSpPr/>
              <p:nvPr/>
            </p:nvSpPr>
            <p:spPr>
              <a:xfrm>
                <a:off x="7848071" y="3161203"/>
                <a:ext cx="61221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2792" extrusionOk="0">
                    <a:moveTo>
                      <a:pt x="2103" y="0"/>
                    </a:moveTo>
                    <a:cubicBezTo>
                      <a:pt x="1414" y="536"/>
                      <a:pt x="779" y="1161"/>
                      <a:pt x="351" y="1916"/>
                    </a:cubicBezTo>
                    <a:cubicBezTo>
                      <a:pt x="209" y="2190"/>
                      <a:pt x="88" y="2485"/>
                      <a:pt x="1" y="2792"/>
                    </a:cubicBezTo>
                    <a:lnTo>
                      <a:pt x="12" y="2792"/>
                    </a:lnTo>
                    <a:cubicBezTo>
                      <a:pt x="100" y="2485"/>
                      <a:pt x="220" y="2190"/>
                      <a:pt x="373" y="1916"/>
                    </a:cubicBezTo>
                    <a:cubicBezTo>
                      <a:pt x="789" y="1161"/>
                      <a:pt x="1424" y="536"/>
                      <a:pt x="2125" y="0"/>
                    </a:cubicBezTo>
                    <a:close/>
                  </a:path>
                </a:pathLst>
              </a:custGeom>
              <a:solidFill>
                <a:srgbClr val="3230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51"/>
              <p:cNvSpPr/>
              <p:nvPr/>
            </p:nvSpPr>
            <p:spPr>
              <a:xfrm>
                <a:off x="7860402" y="3296207"/>
                <a:ext cx="123336" cy="63094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2190" extrusionOk="0">
                    <a:moveTo>
                      <a:pt x="4117" y="1380"/>
                    </a:moveTo>
                    <a:lnTo>
                      <a:pt x="4161" y="1423"/>
                    </a:lnTo>
                    <a:lnTo>
                      <a:pt x="4281" y="1423"/>
                    </a:lnTo>
                    <a:cubicBezTo>
                      <a:pt x="4227" y="1412"/>
                      <a:pt x="4171" y="1401"/>
                      <a:pt x="4117" y="1380"/>
                    </a:cubicBezTo>
                    <a:close/>
                    <a:moveTo>
                      <a:pt x="3493" y="1423"/>
                    </a:moveTo>
                    <a:lnTo>
                      <a:pt x="3755" y="1653"/>
                    </a:lnTo>
                    <a:cubicBezTo>
                      <a:pt x="3701" y="1599"/>
                      <a:pt x="3668" y="1555"/>
                      <a:pt x="3657" y="1533"/>
                    </a:cubicBezTo>
                    <a:cubicBezTo>
                      <a:pt x="3679" y="1521"/>
                      <a:pt x="3701" y="1521"/>
                      <a:pt x="3711" y="1511"/>
                    </a:cubicBezTo>
                    <a:cubicBezTo>
                      <a:pt x="3635" y="1489"/>
                      <a:pt x="3570" y="1456"/>
                      <a:pt x="3493" y="1423"/>
                    </a:cubicBezTo>
                    <a:close/>
                    <a:moveTo>
                      <a:pt x="11" y="0"/>
                    </a:moveTo>
                    <a:cubicBezTo>
                      <a:pt x="0" y="0"/>
                      <a:pt x="0" y="11"/>
                      <a:pt x="0" y="22"/>
                    </a:cubicBezTo>
                    <a:cubicBezTo>
                      <a:pt x="263" y="821"/>
                      <a:pt x="690" y="1390"/>
                      <a:pt x="1434" y="1740"/>
                    </a:cubicBezTo>
                    <a:lnTo>
                      <a:pt x="1665" y="1839"/>
                    </a:lnTo>
                    <a:cubicBezTo>
                      <a:pt x="2244" y="2069"/>
                      <a:pt x="2879" y="2190"/>
                      <a:pt x="3514" y="2190"/>
                    </a:cubicBezTo>
                    <a:cubicBezTo>
                      <a:pt x="2891" y="2190"/>
                      <a:pt x="2256" y="2069"/>
                      <a:pt x="1675" y="1839"/>
                    </a:cubicBezTo>
                    <a:lnTo>
                      <a:pt x="1446" y="1740"/>
                    </a:lnTo>
                    <a:cubicBezTo>
                      <a:pt x="690" y="1380"/>
                      <a:pt x="274" y="810"/>
                      <a:pt x="11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51"/>
              <p:cNvSpPr/>
              <p:nvPr/>
            </p:nvSpPr>
            <p:spPr>
              <a:xfrm>
                <a:off x="7841157" y="2969415"/>
                <a:ext cx="207259" cy="389886"/>
              </a:xfrm>
              <a:custGeom>
                <a:avLst/>
                <a:gdLst/>
                <a:ahLst/>
                <a:cxnLst/>
                <a:rect l="l" t="t" r="r" b="b"/>
                <a:pathLst>
                  <a:path w="7194" h="13533" extrusionOk="0">
                    <a:moveTo>
                      <a:pt x="5332" y="0"/>
                    </a:moveTo>
                    <a:cubicBezTo>
                      <a:pt x="5332" y="1"/>
                      <a:pt x="5332" y="1"/>
                      <a:pt x="5333" y="2"/>
                    </a:cubicBezTo>
                    <a:lnTo>
                      <a:pt x="5333" y="2"/>
                    </a:lnTo>
                    <a:cubicBezTo>
                      <a:pt x="5332" y="1"/>
                      <a:pt x="5332" y="1"/>
                      <a:pt x="5332" y="0"/>
                    </a:cubicBezTo>
                    <a:close/>
                    <a:moveTo>
                      <a:pt x="5333" y="2"/>
                    </a:moveTo>
                    <a:cubicBezTo>
                      <a:pt x="5354" y="483"/>
                      <a:pt x="5321" y="964"/>
                      <a:pt x="5233" y="1412"/>
                    </a:cubicBezTo>
                    <a:cubicBezTo>
                      <a:pt x="5190" y="1643"/>
                      <a:pt x="5135" y="1862"/>
                      <a:pt x="5048" y="2080"/>
                    </a:cubicBezTo>
                    <a:cubicBezTo>
                      <a:pt x="5015" y="2157"/>
                      <a:pt x="4982" y="2244"/>
                      <a:pt x="4938" y="2321"/>
                    </a:cubicBezTo>
                    <a:cubicBezTo>
                      <a:pt x="5092" y="2475"/>
                      <a:pt x="5212" y="2650"/>
                      <a:pt x="5289" y="2847"/>
                    </a:cubicBezTo>
                    <a:cubicBezTo>
                      <a:pt x="5486" y="3383"/>
                      <a:pt x="5354" y="4040"/>
                      <a:pt x="5048" y="4511"/>
                    </a:cubicBezTo>
                    <a:cubicBezTo>
                      <a:pt x="4610" y="5179"/>
                      <a:pt x="3898" y="5606"/>
                      <a:pt x="3241" y="6044"/>
                    </a:cubicBezTo>
                    <a:cubicBezTo>
                      <a:pt x="2934" y="6241"/>
                      <a:pt x="2639" y="6438"/>
                      <a:pt x="2365" y="6657"/>
                    </a:cubicBezTo>
                    <a:cubicBezTo>
                      <a:pt x="1664" y="7193"/>
                      <a:pt x="1029" y="7818"/>
                      <a:pt x="613" y="8573"/>
                    </a:cubicBezTo>
                    <a:cubicBezTo>
                      <a:pt x="460" y="8847"/>
                      <a:pt x="340" y="9142"/>
                      <a:pt x="252" y="9449"/>
                    </a:cubicBezTo>
                    <a:cubicBezTo>
                      <a:pt x="0" y="10336"/>
                      <a:pt x="66" y="11310"/>
                      <a:pt x="591" y="12054"/>
                    </a:cubicBezTo>
                    <a:cubicBezTo>
                      <a:pt x="569" y="11813"/>
                      <a:pt x="591" y="11573"/>
                      <a:pt x="668" y="11343"/>
                    </a:cubicBezTo>
                    <a:lnTo>
                      <a:pt x="668" y="11365"/>
                    </a:lnTo>
                    <a:cubicBezTo>
                      <a:pt x="668" y="11354"/>
                      <a:pt x="668" y="11343"/>
                      <a:pt x="679" y="11343"/>
                    </a:cubicBezTo>
                    <a:cubicBezTo>
                      <a:pt x="942" y="12153"/>
                      <a:pt x="1358" y="12723"/>
                      <a:pt x="2114" y="13083"/>
                    </a:cubicBezTo>
                    <a:lnTo>
                      <a:pt x="2343" y="13182"/>
                    </a:lnTo>
                    <a:cubicBezTo>
                      <a:pt x="2924" y="13412"/>
                      <a:pt x="3559" y="13533"/>
                      <a:pt x="4182" y="13533"/>
                    </a:cubicBezTo>
                    <a:cubicBezTo>
                      <a:pt x="4435" y="13533"/>
                      <a:pt x="4686" y="13511"/>
                      <a:pt x="4938" y="13478"/>
                    </a:cubicBezTo>
                    <a:lnTo>
                      <a:pt x="4927" y="13478"/>
                    </a:lnTo>
                    <a:cubicBezTo>
                      <a:pt x="4829" y="13478"/>
                      <a:pt x="4566" y="13182"/>
                      <a:pt x="4423" y="12996"/>
                    </a:cubicBezTo>
                    <a:lnTo>
                      <a:pt x="4161" y="12766"/>
                    </a:lnTo>
                    <a:lnTo>
                      <a:pt x="4161" y="12766"/>
                    </a:lnTo>
                    <a:cubicBezTo>
                      <a:pt x="4238" y="12799"/>
                      <a:pt x="4303" y="12832"/>
                      <a:pt x="4379" y="12854"/>
                    </a:cubicBezTo>
                    <a:cubicBezTo>
                      <a:pt x="4522" y="12799"/>
                      <a:pt x="4676" y="12777"/>
                      <a:pt x="4829" y="12766"/>
                    </a:cubicBezTo>
                    <a:lnTo>
                      <a:pt x="4785" y="12723"/>
                    </a:lnTo>
                    <a:cubicBezTo>
                      <a:pt x="3744" y="12482"/>
                      <a:pt x="2847" y="11748"/>
                      <a:pt x="2486" y="10719"/>
                    </a:cubicBezTo>
                    <a:cubicBezTo>
                      <a:pt x="2486" y="10968"/>
                      <a:pt x="2486" y="11207"/>
                      <a:pt x="2475" y="11455"/>
                    </a:cubicBezTo>
                    <a:lnTo>
                      <a:pt x="2475" y="11455"/>
                    </a:lnTo>
                    <a:cubicBezTo>
                      <a:pt x="2478" y="11290"/>
                      <a:pt x="2244" y="10990"/>
                      <a:pt x="2201" y="10806"/>
                    </a:cubicBezTo>
                    <a:cubicBezTo>
                      <a:pt x="2124" y="10521"/>
                      <a:pt x="2146" y="10248"/>
                      <a:pt x="2157" y="9964"/>
                    </a:cubicBezTo>
                    <a:cubicBezTo>
                      <a:pt x="2190" y="9394"/>
                      <a:pt x="2321" y="8901"/>
                      <a:pt x="2671" y="8441"/>
                    </a:cubicBezTo>
                    <a:cubicBezTo>
                      <a:pt x="3372" y="7522"/>
                      <a:pt x="4391" y="6887"/>
                      <a:pt x="5233" y="6088"/>
                    </a:cubicBezTo>
                    <a:cubicBezTo>
                      <a:pt x="6306" y="5069"/>
                      <a:pt x="7194" y="3295"/>
                      <a:pt x="6055" y="1981"/>
                    </a:cubicBezTo>
                    <a:lnTo>
                      <a:pt x="6055" y="1981"/>
                    </a:lnTo>
                    <a:cubicBezTo>
                      <a:pt x="6306" y="1993"/>
                      <a:pt x="6569" y="2080"/>
                      <a:pt x="6778" y="2222"/>
                    </a:cubicBezTo>
                    <a:cubicBezTo>
                      <a:pt x="6613" y="1270"/>
                      <a:pt x="6165" y="514"/>
                      <a:pt x="5420" y="55"/>
                    </a:cubicBezTo>
                    <a:cubicBezTo>
                      <a:pt x="5398" y="44"/>
                      <a:pt x="5376" y="33"/>
                      <a:pt x="5365" y="22"/>
                    </a:cubicBezTo>
                    <a:lnTo>
                      <a:pt x="5354" y="22"/>
                    </a:lnTo>
                    <a:cubicBezTo>
                      <a:pt x="5343" y="11"/>
                      <a:pt x="5333" y="11"/>
                      <a:pt x="5333" y="2"/>
                    </a:cubicBezTo>
                    <a:close/>
                  </a:path>
                </a:pathLst>
              </a:custGeom>
              <a:solidFill>
                <a:srgbClr val="BE9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51"/>
              <p:cNvSpPr/>
              <p:nvPr/>
            </p:nvSpPr>
            <p:spPr>
              <a:xfrm>
                <a:off x="7271814" y="2745129"/>
                <a:ext cx="739380" cy="385363"/>
              </a:xfrm>
              <a:custGeom>
                <a:avLst/>
                <a:gdLst/>
                <a:ahLst/>
                <a:cxnLst/>
                <a:rect l="l" t="t" r="r" b="b"/>
                <a:pathLst>
                  <a:path w="25664" h="13376" extrusionOk="0">
                    <a:moveTo>
                      <a:pt x="15328" y="0"/>
                    </a:moveTo>
                    <a:lnTo>
                      <a:pt x="15328" y="0"/>
                    </a:lnTo>
                    <a:cubicBezTo>
                      <a:pt x="14638" y="66"/>
                      <a:pt x="13959" y="209"/>
                      <a:pt x="13292" y="416"/>
                    </a:cubicBezTo>
                    <a:cubicBezTo>
                      <a:pt x="13445" y="285"/>
                      <a:pt x="13587" y="154"/>
                      <a:pt x="13740" y="22"/>
                    </a:cubicBezTo>
                    <a:lnTo>
                      <a:pt x="13740" y="22"/>
                    </a:lnTo>
                    <a:cubicBezTo>
                      <a:pt x="12788" y="253"/>
                      <a:pt x="11890" y="679"/>
                      <a:pt x="10949" y="975"/>
                    </a:cubicBezTo>
                    <a:cubicBezTo>
                      <a:pt x="9569" y="1413"/>
                      <a:pt x="8212" y="1085"/>
                      <a:pt x="6832" y="1467"/>
                    </a:cubicBezTo>
                    <a:cubicBezTo>
                      <a:pt x="6076" y="1676"/>
                      <a:pt x="5365" y="2015"/>
                      <a:pt x="4686" y="2431"/>
                    </a:cubicBezTo>
                    <a:cubicBezTo>
                      <a:pt x="3613" y="3088"/>
                      <a:pt x="2650" y="3931"/>
                      <a:pt x="1840" y="4895"/>
                    </a:cubicBezTo>
                    <a:cubicBezTo>
                      <a:pt x="1127" y="5749"/>
                      <a:pt x="241" y="6493"/>
                      <a:pt x="66" y="7664"/>
                    </a:cubicBezTo>
                    <a:cubicBezTo>
                      <a:pt x="0" y="8124"/>
                      <a:pt x="55" y="8639"/>
                      <a:pt x="351" y="9000"/>
                    </a:cubicBezTo>
                    <a:cubicBezTo>
                      <a:pt x="799" y="9569"/>
                      <a:pt x="1621" y="9635"/>
                      <a:pt x="2343" y="9690"/>
                    </a:cubicBezTo>
                    <a:cubicBezTo>
                      <a:pt x="3810" y="9800"/>
                      <a:pt x="5376" y="10084"/>
                      <a:pt x="6372" y="11157"/>
                    </a:cubicBezTo>
                    <a:cubicBezTo>
                      <a:pt x="6701" y="11508"/>
                      <a:pt x="6964" y="11934"/>
                      <a:pt x="7368" y="12197"/>
                    </a:cubicBezTo>
                    <a:cubicBezTo>
                      <a:pt x="7541" y="12305"/>
                      <a:pt x="7756" y="12364"/>
                      <a:pt x="7963" y="12364"/>
                    </a:cubicBezTo>
                    <a:cubicBezTo>
                      <a:pt x="8241" y="12364"/>
                      <a:pt x="8507" y="12256"/>
                      <a:pt x="8638" y="12011"/>
                    </a:cubicBezTo>
                    <a:cubicBezTo>
                      <a:pt x="8726" y="11847"/>
                      <a:pt x="8737" y="11661"/>
                      <a:pt x="8726" y="11474"/>
                    </a:cubicBezTo>
                    <a:cubicBezTo>
                      <a:pt x="8715" y="10796"/>
                      <a:pt x="8518" y="10084"/>
                      <a:pt x="8113" y="9537"/>
                    </a:cubicBezTo>
                    <a:cubicBezTo>
                      <a:pt x="8638" y="9394"/>
                      <a:pt x="9175" y="9296"/>
                      <a:pt x="9723" y="9241"/>
                    </a:cubicBezTo>
                    <a:cubicBezTo>
                      <a:pt x="9767" y="9235"/>
                      <a:pt x="9811" y="9228"/>
                      <a:pt x="9858" y="9228"/>
                    </a:cubicBezTo>
                    <a:cubicBezTo>
                      <a:pt x="9892" y="9228"/>
                      <a:pt x="9927" y="9232"/>
                      <a:pt x="9963" y="9241"/>
                    </a:cubicBezTo>
                    <a:cubicBezTo>
                      <a:pt x="10445" y="9340"/>
                      <a:pt x="10489" y="10095"/>
                      <a:pt x="10796" y="10402"/>
                    </a:cubicBezTo>
                    <a:cubicBezTo>
                      <a:pt x="11080" y="10698"/>
                      <a:pt x="11463" y="10905"/>
                      <a:pt x="11869" y="11026"/>
                    </a:cubicBezTo>
                    <a:cubicBezTo>
                      <a:pt x="12187" y="11120"/>
                      <a:pt x="12499" y="11149"/>
                      <a:pt x="12807" y="11149"/>
                    </a:cubicBezTo>
                    <a:cubicBezTo>
                      <a:pt x="13039" y="11149"/>
                      <a:pt x="13269" y="11132"/>
                      <a:pt x="13499" y="11114"/>
                    </a:cubicBezTo>
                    <a:cubicBezTo>
                      <a:pt x="13693" y="11104"/>
                      <a:pt x="13887" y="11089"/>
                      <a:pt x="14086" y="11089"/>
                    </a:cubicBezTo>
                    <a:cubicBezTo>
                      <a:pt x="14135" y="11089"/>
                      <a:pt x="14184" y="11089"/>
                      <a:pt x="14233" y="11092"/>
                    </a:cubicBezTo>
                    <a:cubicBezTo>
                      <a:pt x="13565" y="11256"/>
                      <a:pt x="12876" y="11431"/>
                      <a:pt x="12306" y="11825"/>
                    </a:cubicBezTo>
                    <a:cubicBezTo>
                      <a:pt x="12164" y="11912"/>
                      <a:pt x="12022" y="12044"/>
                      <a:pt x="11989" y="12208"/>
                    </a:cubicBezTo>
                    <a:cubicBezTo>
                      <a:pt x="11901" y="12668"/>
                      <a:pt x="12514" y="12997"/>
                      <a:pt x="12898" y="13007"/>
                    </a:cubicBezTo>
                    <a:cubicBezTo>
                      <a:pt x="12914" y="13008"/>
                      <a:pt x="12930" y="13008"/>
                      <a:pt x="12946" y="13008"/>
                    </a:cubicBezTo>
                    <a:cubicBezTo>
                      <a:pt x="13257" y="13008"/>
                      <a:pt x="13559" y="12906"/>
                      <a:pt x="13861" y="12844"/>
                    </a:cubicBezTo>
                    <a:cubicBezTo>
                      <a:pt x="14203" y="12771"/>
                      <a:pt x="14548" y="12741"/>
                      <a:pt x="14894" y="12741"/>
                    </a:cubicBezTo>
                    <a:cubicBezTo>
                      <a:pt x="15798" y="12741"/>
                      <a:pt x="16710" y="12946"/>
                      <a:pt x="17606" y="13128"/>
                    </a:cubicBezTo>
                    <a:cubicBezTo>
                      <a:pt x="18277" y="13260"/>
                      <a:pt x="18979" y="13376"/>
                      <a:pt x="19668" y="13376"/>
                    </a:cubicBezTo>
                    <a:cubicBezTo>
                      <a:pt x="20237" y="13376"/>
                      <a:pt x="20798" y="13297"/>
                      <a:pt x="21328" y="13084"/>
                    </a:cubicBezTo>
                    <a:cubicBezTo>
                      <a:pt x="21591" y="12985"/>
                      <a:pt x="21854" y="12832"/>
                      <a:pt x="22007" y="12591"/>
                    </a:cubicBezTo>
                    <a:cubicBezTo>
                      <a:pt x="22160" y="12350"/>
                      <a:pt x="22160" y="11990"/>
                      <a:pt x="21930" y="11803"/>
                    </a:cubicBezTo>
                    <a:cubicBezTo>
                      <a:pt x="22215" y="11749"/>
                      <a:pt x="22489" y="11693"/>
                      <a:pt x="22762" y="11606"/>
                    </a:cubicBezTo>
                    <a:cubicBezTo>
                      <a:pt x="23102" y="11508"/>
                      <a:pt x="23430" y="11376"/>
                      <a:pt x="23737" y="11190"/>
                    </a:cubicBezTo>
                    <a:cubicBezTo>
                      <a:pt x="25664" y="10007"/>
                      <a:pt x="25171" y="6778"/>
                      <a:pt x="24525" y="5026"/>
                    </a:cubicBezTo>
                    <a:cubicBezTo>
                      <a:pt x="24339" y="4533"/>
                      <a:pt x="24131" y="4051"/>
                      <a:pt x="23813" y="3625"/>
                    </a:cubicBezTo>
                    <a:cubicBezTo>
                      <a:pt x="23441" y="3143"/>
                      <a:pt x="22970" y="2694"/>
                      <a:pt x="22477" y="2333"/>
                    </a:cubicBezTo>
                    <a:cubicBezTo>
                      <a:pt x="22179" y="2116"/>
                      <a:pt x="21349" y="1503"/>
                      <a:pt x="20905" y="1503"/>
                    </a:cubicBezTo>
                    <a:cubicBezTo>
                      <a:pt x="20876" y="1503"/>
                      <a:pt x="20849" y="1506"/>
                      <a:pt x="20824" y="1511"/>
                    </a:cubicBezTo>
                    <a:cubicBezTo>
                      <a:pt x="20890" y="1496"/>
                      <a:pt x="20957" y="1488"/>
                      <a:pt x="21025" y="1488"/>
                    </a:cubicBezTo>
                    <a:cubicBezTo>
                      <a:pt x="21147" y="1488"/>
                      <a:pt x="21269" y="1513"/>
                      <a:pt x="21382" y="1555"/>
                    </a:cubicBezTo>
                    <a:cubicBezTo>
                      <a:pt x="20261" y="785"/>
                      <a:pt x="18902" y="361"/>
                      <a:pt x="17548" y="361"/>
                    </a:cubicBezTo>
                    <a:cubicBezTo>
                      <a:pt x="17421" y="361"/>
                      <a:pt x="17294" y="365"/>
                      <a:pt x="17168" y="373"/>
                    </a:cubicBezTo>
                    <a:cubicBezTo>
                      <a:pt x="17409" y="329"/>
                      <a:pt x="17660" y="285"/>
                      <a:pt x="17901" y="241"/>
                    </a:cubicBezTo>
                    <a:cubicBezTo>
                      <a:pt x="17340" y="106"/>
                      <a:pt x="16779" y="33"/>
                      <a:pt x="16265" y="33"/>
                    </a:cubicBezTo>
                    <a:cubicBezTo>
                      <a:pt x="15654" y="33"/>
                      <a:pt x="15108" y="136"/>
                      <a:pt x="14704" y="362"/>
                    </a:cubicBezTo>
                    <a:lnTo>
                      <a:pt x="15328" y="0"/>
                    </a:lnTo>
                    <a:close/>
                  </a:path>
                </a:pathLst>
              </a:custGeom>
              <a:solidFill>
                <a:srgbClr val="BE9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51"/>
              <p:cNvSpPr/>
              <p:nvPr/>
            </p:nvSpPr>
            <p:spPr>
              <a:xfrm>
                <a:off x="7695407" y="2746714"/>
                <a:ext cx="32526" cy="884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307" extrusionOk="0">
                    <a:moveTo>
                      <a:pt x="373" y="88"/>
                    </a:moveTo>
                    <a:lnTo>
                      <a:pt x="373" y="88"/>
                    </a:lnTo>
                    <a:cubicBezTo>
                      <a:pt x="253" y="164"/>
                      <a:pt x="122" y="230"/>
                      <a:pt x="1" y="307"/>
                    </a:cubicBezTo>
                    <a:cubicBezTo>
                      <a:pt x="132" y="230"/>
                      <a:pt x="253" y="164"/>
                      <a:pt x="373" y="88"/>
                    </a:cubicBezTo>
                    <a:close/>
                    <a:moveTo>
                      <a:pt x="1118" y="0"/>
                    </a:moveTo>
                    <a:cubicBezTo>
                      <a:pt x="713" y="0"/>
                      <a:pt x="264" y="154"/>
                      <a:pt x="1" y="307"/>
                    </a:cubicBezTo>
                    <a:cubicBezTo>
                      <a:pt x="307" y="132"/>
                      <a:pt x="691" y="33"/>
                      <a:pt x="1129" y="0"/>
                    </a:cubicBezTo>
                    <a:close/>
                  </a:path>
                </a:pathLst>
              </a:custGeom>
              <a:solidFill>
                <a:srgbClr val="9B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51"/>
              <p:cNvSpPr/>
              <p:nvPr/>
            </p:nvSpPr>
            <p:spPr>
              <a:xfrm>
                <a:off x="7271814" y="2745129"/>
                <a:ext cx="473809" cy="272543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9460" extrusionOk="0">
                    <a:moveTo>
                      <a:pt x="15328" y="0"/>
                    </a:moveTo>
                    <a:lnTo>
                      <a:pt x="15328" y="0"/>
                    </a:lnTo>
                    <a:cubicBezTo>
                      <a:pt x="14638" y="66"/>
                      <a:pt x="13959" y="209"/>
                      <a:pt x="13292" y="416"/>
                    </a:cubicBezTo>
                    <a:cubicBezTo>
                      <a:pt x="13445" y="285"/>
                      <a:pt x="13587" y="154"/>
                      <a:pt x="13740" y="22"/>
                    </a:cubicBezTo>
                    <a:lnTo>
                      <a:pt x="13740" y="22"/>
                    </a:lnTo>
                    <a:cubicBezTo>
                      <a:pt x="13182" y="154"/>
                      <a:pt x="12635" y="362"/>
                      <a:pt x="12087" y="570"/>
                    </a:cubicBezTo>
                    <a:cubicBezTo>
                      <a:pt x="12153" y="909"/>
                      <a:pt x="12197" y="1260"/>
                      <a:pt x="12241" y="1610"/>
                    </a:cubicBezTo>
                    <a:cubicBezTo>
                      <a:pt x="12328" y="2299"/>
                      <a:pt x="12383" y="2978"/>
                      <a:pt x="12383" y="3669"/>
                    </a:cubicBezTo>
                    <a:cubicBezTo>
                      <a:pt x="12383" y="3997"/>
                      <a:pt x="12372" y="4314"/>
                      <a:pt x="12350" y="4643"/>
                    </a:cubicBezTo>
                    <a:cubicBezTo>
                      <a:pt x="12306" y="5102"/>
                      <a:pt x="12241" y="5574"/>
                      <a:pt x="12022" y="5978"/>
                    </a:cubicBezTo>
                    <a:cubicBezTo>
                      <a:pt x="12131" y="5946"/>
                      <a:pt x="12241" y="5924"/>
                      <a:pt x="12350" y="5913"/>
                    </a:cubicBezTo>
                    <a:cubicBezTo>
                      <a:pt x="12470" y="5902"/>
                      <a:pt x="12580" y="5891"/>
                      <a:pt x="12679" y="5891"/>
                    </a:cubicBezTo>
                    <a:cubicBezTo>
                      <a:pt x="12799" y="5891"/>
                      <a:pt x="12908" y="5902"/>
                      <a:pt x="13007" y="5913"/>
                    </a:cubicBezTo>
                    <a:cubicBezTo>
                      <a:pt x="13051" y="5771"/>
                      <a:pt x="13083" y="5628"/>
                      <a:pt x="13105" y="5475"/>
                    </a:cubicBezTo>
                    <a:cubicBezTo>
                      <a:pt x="13259" y="4511"/>
                      <a:pt x="12876" y="3428"/>
                      <a:pt x="13401" y="2574"/>
                    </a:cubicBezTo>
                    <a:cubicBezTo>
                      <a:pt x="13730" y="2070"/>
                      <a:pt x="14190" y="1523"/>
                      <a:pt x="14671" y="1150"/>
                    </a:cubicBezTo>
                    <a:cubicBezTo>
                      <a:pt x="14825" y="1029"/>
                      <a:pt x="15974" y="241"/>
                      <a:pt x="16346" y="241"/>
                    </a:cubicBezTo>
                    <a:cubicBezTo>
                      <a:pt x="16390" y="241"/>
                      <a:pt x="16423" y="253"/>
                      <a:pt x="16445" y="274"/>
                    </a:cubicBezTo>
                    <a:cubicBezTo>
                      <a:pt x="16292" y="110"/>
                      <a:pt x="16073" y="55"/>
                      <a:pt x="15832" y="55"/>
                    </a:cubicBezTo>
                    <a:cubicBezTo>
                      <a:pt x="15394" y="88"/>
                      <a:pt x="15010" y="187"/>
                      <a:pt x="14704" y="362"/>
                    </a:cubicBezTo>
                    <a:cubicBezTo>
                      <a:pt x="14825" y="285"/>
                      <a:pt x="14956" y="219"/>
                      <a:pt x="15076" y="143"/>
                    </a:cubicBezTo>
                    <a:cubicBezTo>
                      <a:pt x="15164" y="99"/>
                      <a:pt x="15251" y="44"/>
                      <a:pt x="15328" y="0"/>
                    </a:cubicBezTo>
                    <a:close/>
                    <a:moveTo>
                      <a:pt x="10204" y="6493"/>
                    </a:moveTo>
                    <a:cubicBezTo>
                      <a:pt x="10062" y="7150"/>
                      <a:pt x="9777" y="7774"/>
                      <a:pt x="9229" y="8124"/>
                    </a:cubicBezTo>
                    <a:cubicBezTo>
                      <a:pt x="9197" y="8146"/>
                      <a:pt x="9164" y="8168"/>
                      <a:pt x="9120" y="8179"/>
                    </a:cubicBezTo>
                    <a:cubicBezTo>
                      <a:pt x="8726" y="8409"/>
                      <a:pt x="8277" y="8496"/>
                      <a:pt x="7818" y="8496"/>
                    </a:cubicBezTo>
                    <a:cubicBezTo>
                      <a:pt x="7599" y="8496"/>
                      <a:pt x="7380" y="8475"/>
                      <a:pt x="7161" y="8442"/>
                    </a:cubicBezTo>
                    <a:lnTo>
                      <a:pt x="7161" y="8442"/>
                    </a:lnTo>
                    <a:cubicBezTo>
                      <a:pt x="7226" y="8486"/>
                      <a:pt x="7292" y="8540"/>
                      <a:pt x="7358" y="8595"/>
                    </a:cubicBezTo>
                    <a:cubicBezTo>
                      <a:pt x="7511" y="8727"/>
                      <a:pt x="7653" y="8869"/>
                      <a:pt x="7784" y="9022"/>
                    </a:cubicBezTo>
                    <a:lnTo>
                      <a:pt x="7981" y="9252"/>
                    </a:lnTo>
                    <a:cubicBezTo>
                      <a:pt x="8387" y="9099"/>
                      <a:pt x="8813" y="9022"/>
                      <a:pt x="9251" y="8956"/>
                    </a:cubicBezTo>
                    <a:lnTo>
                      <a:pt x="9263" y="8956"/>
                    </a:lnTo>
                    <a:cubicBezTo>
                      <a:pt x="9448" y="8913"/>
                      <a:pt x="9635" y="8880"/>
                      <a:pt x="9821" y="8858"/>
                    </a:cubicBezTo>
                    <a:cubicBezTo>
                      <a:pt x="9974" y="8825"/>
                      <a:pt x="10127" y="8814"/>
                      <a:pt x="10281" y="8793"/>
                    </a:cubicBezTo>
                    <a:cubicBezTo>
                      <a:pt x="10302" y="8793"/>
                      <a:pt x="10336" y="8781"/>
                      <a:pt x="10368" y="8781"/>
                    </a:cubicBezTo>
                    <a:cubicBezTo>
                      <a:pt x="10324" y="8617"/>
                      <a:pt x="10281" y="8464"/>
                      <a:pt x="10248" y="8299"/>
                    </a:cubicBezTo>
                    <a:cubicBezTo>
                      <a:pt x="10215" y="8136"/>
                      <a:pt x="10193" y="7960"/>
                      <a:pt x="10204" y="7796"/>
                    </a:cubicBezTo>
                    <a:cubicBezTo>
                      <a:pt x="10215" y="7621"/>
                      <a:pt x="10248" y="7457"/>
                      <a:pt x="10314" y="7303"/>
                    </a:cubicBezTo>
                    <a:cubicBezTo>
                      <a:pt x="10390" y="7150"/>
                      <a:pt x="10489" y="7007"/>
                      <a:pt x="10620" y="6909"/>
                    </a:cubicBezTo>
                    <a:lnTo>
                      <a:pt x="10784" y="6712"/>
                    </a:lnTo>
                    <a:cubicBezTo>
                      <a:pt x="10577" y="6701"/>
                      <a:pt x="10380" y="6613"/>
                      <a:pt x="10204" y="6493"/>
                    </a:cubicBezTo>
                    <a:close/>
                    <a:moveTo>
                      <a:pt x="2913" y="7720"/>
                    </a:moveTo>
                    <a:cubicBezTo>
                      <a:pt x="2310" y="7861"/>
                      <a:pt x="1741" y="8124"/>
                      <a:pt x="1139" y="8124"/>
                    </a:cubicBezTo>
                    <a:lnTo>
                      <a:pt x="1029" y="8124"/>
                    </a:lnTo>
                    <a:cubicBezTo>
                      <a:pt x="898" y="8124"/>
                      <a:pt x="777" y="8080"/>
                      <a:pt x="668" y="8037"/>
                    </a:cubicBezTo>
                    <a:cubicBezTo>
                      <a:pt x="449" y="7971"/>
                      <a:pt x="241" y="7873"/>
                      <a:pt x="55" y="7730"/>
                    </a:cubicBezTo>
                    <a:lnTo>
                      <a:pt x="55" y="7730"/>
                    </a:lnTo>
                    <a:cubicBezTo>
                      <a:pt x="0" y="8289"/>
                      <a:pt x="153" y="9121"/>
                      <a:pt x="745" y="9121"/>
                    </a:cubicBezTo>
                    <a:cubicBezTo>
                      <a:pt x="843" y="9121"/>
                      <a:pt x="952" y="9099"/>
                      <a:pt x="1073" y="9044"/>
                    </a:cubicBezTo>
                    <a:cubicBezTo>
                      <a:pt x="1325" y="8934"/>
                      <a:pt x="1544" y="8759"/>
                      <a:pt x="1806" y="8715"/>
                    </a:cubicBezTo>
                    <a:cubicBezTo>
                      <a:pt x="2124" y="9143"/>
                      <a:pt x="2650" y="9384"/>
                      <a:pt x="3186" y="9438"/>
                    </a:cubicBezTo>
                    <a:cubicBezTo>
                      <a:pt x="3273" y="9449"/>
                      <a:pt x="3361" y="9460"/>
                      <a:pt x="3460" y="9460"/>
                    </a:cubicBezTo>
                    <a:cubicBezTo>
                      <a:pt x="3898" y="9460"/>
                      <a:pt x="4346" y="9350"/>
                      <a:pt x="4752" y="9175"/>
                    </a:cubicBezTo>
                    <a:cubicBezTo>
                      <a:pt x="5190" y="9000"/>
                      <a:pt x="5628" y="8749"/>
                      <a:pt x="6098" y="8715"/>
                    </a:cubicBezTo>
                    <a:lnTo>
                      <a:pt x="6186" y="8715"/>
                    </a:lnTo>
                    <a:cubicBezTo>
                      <a:pt x="6547" y="8715"/>
                      <a:pt x="6908" y="8847"/>
                      <a:pt x="7237" y="9011"/>
                    </a:cubicBezTo>
                    <a:cubicBezTo>
                      <a:pt x="7467" y="9121"/>
                      <a:pt x="7697" y="9209"/>
                      <a:pt x="7927" y="9274"/>
                    </a:cubicBezTo>
                    <a:cubicBezTo>
                      <a:pt x="7938" y="9263"/>
                      <a:pt x="7949" y="9263"/>
                      <a:pt x="7959" y="9252"/>
                    </a:cubicBezTo>
                    <a:cubicBezTo>
                      <a:pt x="7905" y="9175"/>
                      <a:pt x="7839" y="9099"/>
                      <a:pt x="7774" y="9033"/>
                    </a:cubicBezTo>
                    <a:cubicBezTo>
                      <a:pt x="7642" y="8880"/>
                      <a:pt x="7500" y="8737"/>
                      <a:pt x="7346" y="8606"/>
                    </a:cubicBezTo>
                    <a:cubicBezTo>
                      <a:pt x="7281" y="8552"/>
                      <a:pt x="7204" y="8486"/>
                      <a:pt x="7139" y="8431"/>
                    </a:cubicBezTo>
                    <a:cubicBezTo>
                      <a:pt x="6679" y="8355"/>
                      <a:pt x="6241" y="8223"/>
                      <a:pt x="5792" y="8080"/>
                    </a:cubicBezTo>
                    <a:cubicBezTo>
                      <a:pt x="5693" y="8190"/>
                      <a:pt x="5573" y="8299"/>
                      <a:pt x="5453" y="8387"/>
                    </a:cubicBezTo>
                    <a:cubicBezTo>
                      <a:pt x="5080" y="8694"/>
                      <a:pt x="4587" y="8968"/>
                      <a:pt x="4171" y="8968"/>
                    </a:cubicBezTo>
                    <a:cubicBezTo>
                      <a:pt x="4149" y="8968"/>
                      <a:pt x="4139" y="8956"/>
                      <a:pt x="4117" y="8956"/>
                    </a:cubicBezTo>
                    <a:cubicBezTo>
                      <a:pt x="4127" y="8956"/>
                      <a:pt x="4139" y="8956"/>
                      <a:pt x="4149" y="8946"/>
                    </a:cubicBezTo>
                    <a:lnTo>
                      <a:pt x="4149" y="8946"/>
                    </a:lnTo>
                    <a:cubicBezTo>
                      <a:pt x="4007" y="8968"/>
                      <a:pt x="3854" y="8978"/>
                      <a:pt x="3711" y="8978"/>
                    </a:cubicBezTo>
                    <a:cubicBezTo>
                      <a:pt x="3449" y="8978"/>
                      <a:pt x="3186" y="8946"/>
                      <a:pt x="2934" y="8869"/>
                    </a:cubicBezTo>
                    <a:cubicBezTo>
                      <a:pt x="2682" y="8793"/>
                      <a:pt x="2409" y="8617"/>
                      <a:pt x="2419" y="8355"/>
                    </a:cubicBezTo>
                    <a:cubicBezTo>
                      <a:pt x="2431" y="8201"/>
                      <a:pt x="2529" y="8080"/>
                      <a:pt x="2638" y="7982"/>
                    </a:cubicBezTo>
                    <a:lnTo>
                      <a:pt x="2638" y="7971"/>
                    </a:lnTo>
                    <a:cubicBezTo>
                      <a:pt x="2726" y="7883"/>
                      <a:pt x="2814" y="7796"/>
                      <a:pt x="2913" y="7720"/>
                    </a:cubicBezTo>
                    <a:close/>
                  </a:path>
                </a:pathLst>
              </a:custGeom>
              <a:solidFill>
                <a:srgbClr val="141414">
                  <a:alpha val="46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51"/>
              <p:cNvSpPr/>
              <p:nvPr/>
            </p:nvSpPr>
            <p:spPr>
              <a:xfrm>
                <a:off x="7664206" y="3064661"/>
                <a:ext cx="17372" cy="98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4" extrusionOk="0">
                    <a:moveTo>
                      <a:pt x="592" y="1"/>
                    </a:moveTo>
                    <a:cubicBezTo>
                      <a:pt x="394" y="1"/>
                      <a:pt x="197" y="11"/>
                      <a:pt x="0" y="23"/>
                    </a:cubicBezTo>
                    <a:cubicBezTo>
                      <a:pt x="76" y="33"/>
                      <a:pt x="164" y="33"/>
                      <a:pt x="252" y="33"/>
                    </a:cubicBezTo>
                    <a:cubicBezTo>
                      <a:pt x="317" y="33"/>
                      <a:pt x="394" y="33"/>
                      <a:pt x="460" y="23"/>
                    </a:cubicBezTo>
                    <a:cubicBezTo>
                      <a:pt x="504" y="11"/>
                      <a:pt x="548" y="11"/>
                      <a:pt x="602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51"/>
              <p:cNvSpPr/>
              <p:nvPr/>
            </p:nvSpPr>
            <p:spPr>
              <a:xfrm>
                <a:off x="7986561" y="3010095"/>
                <a:ext cx="5387" cy="19274"/>
              </a:xfrm>
              <a:custGeom>
                <a:avLst/>
                <a:gdLst/>
                <a:ahLst/>
                <a:cxnLst/>
                <a:rect l="l" t="t" r="r" b="b"/>
                <a:pathLst>
                  <a:path w="187" h="669" extrusionOk="0">
                    <a:moveTo>
                      <a:pt x="186" y="1"/>
                    </a:moveTo>
                    <a:cubicBezTo>
                      <a:pt x="143" y="231"/>
                      <a:pt x="77" y="460"/>
                      <a:pt x="1" y="668"/>
                    </a:cubicBezTo>
                    <a:cubicBezTo>
                      <a:pt x="88" y="450"/>
                      <a:pt x="143" y="231"/>
                      <a:pt x="186" y="1"/>
                    </a:cubicBezTo>
                    <a:close/>
                  </a:path>
                </a:pathLst>
              </a:custGeom>
              <a:solidFill>
                <a:srgbClr val="4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51"/>
              <p:cNvSpPr/>
              <p:nvPr/>
            </p:nvSpPr>
            <p:spPr>
              <a:xfrm>
                <a:off x="7649686" y="2888315"/>
                <a:ext cx="344481" cy="242004"/>
              </a:xfrm>
              <a:custGeom>
                <a:avLst/>
                <a:gdLst/>
                <a:ahLst/>
                <a:cxnLst/>
                <a:rect l="l" t="t" r="r" b="b"/>
                <a:pathLst>
                  <a:path w="11957" h="8400" extrusionOk="0">
                    <a:moveTo>
                      <a:pt x="11672" y="1709"/>
                    </a:moveTo>
                    <a:cubicBezTo>
                      <a:pt x="11671" y="1711"/>
                      <a:pt x="11670" y="1714"/>
                      <a:pt x="11669" y="1716"/>
                    </a:cubicBezTo>
                    <a:lnTo>
                      <a:pt x="11669" y="1716"/>
                    </a:lnTo>
                    <a:cubicBezTo>
                      <a:pt x="11670" y="1714"/>
                      <a:pt x="11671" y="1711"/>
                      <a:pt x="11672" y="1709"/>
                    </a:cubicBezTo>
                    <a:close/>
                    <a:moveTo>
                      <a:pt x="7490" y="1"/>
                    </a:moveTo>
                    <a:cubicBezTo>
                      <a:pt x="6854" y="110"/>
                      <a:pt x="6252" y="428"/>
                      <a:pt x="5803" y="899"/>
                    </a:cubicBezTo>
                    <a:cubicBezTo>
                      <a:pt x="5847" y="779"/>
                      <a:pt x="5902" y="658"/>
                      <a:pt x="5945" y="527"/>
                    </a:cubicBezTo>
                    <a:lnTo>
                      <a:pt x="5945" y="527"/>
                    </a:lnTo>
                    <a:cubicBezTo>
                      <a:pt x="5825" y="844"/>
                      <a:pt x="4938" y="1173"/>
                      <a:pt x="4697" y="1523"/>
                    </a:cubicBezTo>
                    <a:cubicBezTo>
                      <a:pt x="4424" y="1917"/>
                      <a:pt x="4249" y="2333"/>
                      <a:pt x="3898" y="2694"/>
                    </a:cubicBezTo>
                    <a:cubicBezTo>
                      <a:pt x="3931" y="2475"/>
                      <a:pt x="3975" y="2256"/>
                      <a:pt x="4008" y="2037"/>
                    </a:cubicBezTo>
                    <a:lnTo>
                      <a:pt x="4008" y="2037"/>
                    </a:lnTo>
                    <a:cubicBezTo>
                      <a:pt x="3405" y="2213"/>
                      <a:pt x="2869" y="2618"/>
                      <a:pt x="2529" y="3144"/>
                    </a:cubicBezTo>
                    <a:cubicBezTo>
                      <a:pt x="2288" y="2771"/>
                      <a:pt x="2015" y="2410"/>
                      <a:pt x="1709" y="2081"/>
                    </a:cubicBezTo>
                    <a:lnTo>
                      <a:pt x="1709" y="2081"/>
                    </a:lnTo>
                    <a:cubicBezTo>
                      <a:pt x="1928" y="2497"/>
                      <a:pt x="2015" y="2990"/>
                      <a:pt x="1938" y="3461"/>
                    </a:cubicBezTo>
                    <a:cubicBezTo>
                      <a:pt x="1938" y="3472"/>
                      <a:pt x="1928" y="3483"/>
                      <a:pt x="1916" y="3494"/>
                    </a:cubicBezTo>
                    <a:cubicBezTo>
                      <a:pt x="1928" y="3570"/>
                      <a:pt x="1928" y="3647"/>
                      <a:pt x="1928" y="3735"/>
                    </a:cubicBezTo>
                    <a:cubicBezTo>
                      <a:pt x="1928" y="4118"/>
                      <a:pt x="1840" y="4490"/>
                      <a:pt x="1653" y="4830"/>
                    </a:cubicBezTo>
                    <a:cubicBezTo>
                      <a:pt x="1577" y="4972"/>
                      <a:pt x="1468" y="5114"/>
                      <a:pt x="1358" y="5234"/>
                    </a:cubicBezTo>
                    <a:cubicBezTo>
                      <a:pt x="1314" y="5290"/>
                      <a:pt x="1271" y="5333"/>
                      <a:pt x="1216" y="5388"/>
                    </a:cubicBezTo>
                    <a:cubicBezTo>
                      <a:pt x="1117" y="5487"/>
                      <a:pt x="1018" y="5574"/>
                      <a:pt x="898" y="5650"/>
                    </a:cubicBezTo>
                    <a:cubicBezTo>
                      <a:pt x="865" y="5662"/>
                      <a:pt x="843" y="5684"/>
                      <a:pt x="811" y="5706"/>
                    </a:cubicBezTo>
                    <a:lnTo>
                      <a:pt x="712" y="5749"/>
                    </a:lnTo>
                    <a:lnTo>
                      <a:pt x="624" y="5793"/>
                    </a:lnTo>
                    <a:cubicBezTo>
                      <a:pt x="602" y="5804"/>
                      <a:pt x="592" y="5815"/>
                      <a:pt x="580" y="5815"/>
                    </a:cubicBezTo>
                    <a:lnTo>
                      <a:pt x="526" y="5837"/>
                    </a:lnTo>
                    <a:cubicBezTo>
                      <a:pt x="405" y="5891"/>
                      <a:pt x="274" y="5935"/>
                      <a:pt x="143" y="5968"/>
                    </a:cubicBezTo>
                    <a:cubicBezTo>
                      <a:pt x="99" y="5979"/>
                      <a:pt x="44" y="6001"/>
                      <a:pt x="1" y="6012"/>
                    </a:cubicBezTo>
                    <a:cubicBezTo>
                      <a:pt x="164" y="6067"/>
                      <a:pt x="329" y="6110"/>
                      <a:pt x="504" y="6144"/>
                    </a:cubicBezTo>
                    <a:cubicBezTo>
                      <a:pt x="701" y="6132"/>
                      <a:pt x="898" y="6122"/>
                      <a:pt x="1096" y="6122"/>
                    </a:cubicBezTo>
                    <a:lnTo>
                      <a:pt x="1117" y="6122"/>
                    </a:lnTo>
                    <a:lnTo>
                      <a:pt x="1183" y="6100"/>
                    </a:lnTo>
                    <a:lnTo>
                      <a:pt x="1271" y="6088"/>
                    </a:lnTo>
                    <a:cubicBezTo>
                      <a:pt x="1719" y="6012"/>
                      <a:pt x="2168" y="5957"/>
                      <a:pt x="2628" y="5925"/>
                    </a:cubicBezTo>
                    <a:cubicBezTo>
                      <a:pt x="3077" y="5891"/>
                      <a:pt x="3537" y="5859"/>
                      <a:pt x="3986" y="5837"/>
                    </a:cubicBezTo>
                    <a:cubicBezTo>
                      <a:pt x="3986" y="5530"/>
                      <a:pt x="4018" y="5224"/>
                      <a:pt x="4095" y="4928"/>
                    </a:cubicBezTo>
                    <a:cubicBezTo>
                      <a:pt x="4161" y="4633"/>
                      <a:pt x="4271" y="4337"/>
                      <a:pt x="4413" y="4063"/>
                    </a:cubicBezTo>
                    <a:cubicBezTo>
                      <a:pt x="4697" y="3516"/>
                      <a:pt x="5113" y="3034"/>
                      <a:pt x="5628" y="2684"/>
                    </a:cubicBezTo>
                    <a:cubicBezTo>
                      <a:pt x="6099" y="2355"/>
                      <a:pt x="6668" y="2147"/>
                      <a:pt x="7237" y="2059"/>
                    </a:cubicBezTo>
                    <a:cubicBezTo>
                      <a:pt x="7555" y="1961"/>
                      <a:pt x="7884" y="1917"/>
                      <a:pt x="8212" y="1917"/>
                    </a:cubicBezTo>
                    <a:lnTo>
                      <a:pt x="8344" y="1917"/>
                    </a:lnTo>
                    <a:cubicBezTo>
                      <a:pt x="9219" y="1950"/>
                      <a:pt x="10347" y="2596"/>
                      <a:pt x="10752" y="3385"/>
                    </a:cubicBezTo>
                    <a:cubicBezTo>
                      <a:pt x="10982" y="3833"/>
                      <a:pt x="10949" y="4195"/>
                      <a:pt x="10621" y="4578"/>
                    </a:cubicBezTo>
                    <a:cubicBezTo>
                      <a:pt x="10434" y="4786"/>
                      <a:pt x="10171" y="4950"/>
                      <a:pt x="9898" y="5037"/>
                    </a:cubicBezTo>
                    <a:cubicBezTo>
                      <a:pt x="9821" y="5071"/>
                      <a:pt x="9252" y="5103"/>
                      <a:pt x="9241" y="5114"/>
                    </a:cubicBezTo>
                    <a:cubicBezTo>
                      <a:pt x="9307" y="5005"/>
                      <a:pt x="9383" y="4895"/>
                      <a:pt x="9460" y="4786"/>
                    </a:cubicBezTo>
                    <a:lnTo>
                      <a:pt x="9460" y="4786"/>
                    </a:lnTo>
                    <a:cubicBezTo>
                      <a:pt x="9022" y="4840"/>
                      <a:pt x="8595" y="5027"/>
                      <a:pt x="8245" y="5300"/>
                    </a:cubicBezTo>
                    <a:cubicBezTo>
                      <a:pt x="8409" y="5037"/>
                      <a:pt x="8562" y="4786"/>
                      <a:pt x="8726" y="4523"/>
                    </a:cubicBezTo>
                    <a:lnTo>
                      <a:pt x="8726" y="4523"/>
                    </a:lnTo>
                    <a:cubicBezTo>
                      <a:pt x="7982" y="4775"/>
                      <a:pt x="7193" y="5180"/>
                      <a:pt x="6974" y="5925"/>
                    </a:cubicBezTo>
                    <a:cubicBezTo>
                      <a:pt x="6986" y="5574"/>
                      <a:pt x="7095" y="5234"/>
                      <a:pt x="7281" y="4939"/>
                    </a:cubicBezTo>
                    <a:lnTo>
                      <a:pt x="7281" y="4939"/>
                    </a:lnTo>
                    <a:cubicBezTo>
                      <a:pt x="6854" y="5059"/>
                      <a:pt x="6493" y="5366"/>
                      <a:pt x="6230" y="5728"/>
                    </a:cubicBezTo>
                    <a:cubicBezTo>
                      <a:pt x="5967" y="6100"/>
                      <a:pt x="5803" y="6516"/>
                      <a:pt x="5639" y="6932"/>
                    </a:cubicBezTo>
                    <a:cubicBezTo>
                      <a:pt x="5453" y="7468"/>
                      <a:pt x="5322" y="7731"/>
                      <a:pt x="4785" y="7818"/>
                    </a:cubicBezTo>
                    <a:cubicBezTo>
                      <a:pt x="4643" y="7840"/>
                      <a:pt x="4500" y="7840"/>
                      <a:pt x="4347" y="7840"/>
                    </a:cubicBezTo>
                    <a:cubicBezTo>
                      <a:pt x="3855" y="7840"/>
                      <a:pt x="3329" y="7753"/>
                      <a:pt x="2880" y="7742"/>
                    </a:cubicBezTo>
                    <a:lnTo>
                      <a:pt x="2880" y="7742"/>
                    </a:lnTo>
                    <a:cubicBezTo>
                      <a:pt x="3417" y="7862"/>
                      <a:pt x="3942" y="8049"/>
                      <a:pt x="4490" y="8158"/>
                    </a:cubicBezTo>
                    <a:cubicBezTo>
                      <a:pt x="5168" y="8290"/>
                      <a:pt x="5869" y="8399"/>
                      <a:pt x="6570" y="8399"/>
                    </a:cubicBezTo>
                    <a:cubicBezTo>
                      <a:pt x="7128" y="8399"/>
                      <a:pt x="7687" y="8322"/>
                      <a:pt x="8212" y="8114"/>
                    </a:cubicBezTo>
                    <a:cubicBezTo>
                      <a:pt x="8475" y="8015"/>
                      <a:pt x="8738" y="7862"/>
                      <a:pt x="8891" y="7621"/>
                    </a:cubicBezTo>
                    <a:cubicBezTo>
                      <a:pt x="8957" y="7512"/>
                      <a:pt x="9000" y="7380"/>
                      <a:pt x="9000" y="7249"/>
                    </a:cubicBezTo>
                    <a:cubicBezTo>
                      <a:pt x="9000" y="7096"/>
                      <a:pt x="8945" y="6942"/>
                      <a:pt x="8814" y="6833"/>
                    </a:cubicBezTo>
                    <a:cubicBezTo>
                      <a:pt x="9099" y="6779"/>
                      <a:pt x="9373" y="6723"/>
                      <a:pt x="9646" y="6636"/>
                    </a:cubicBezTo>
                    <a:cubicBezTo>
                      <a:pt x="9986" y="6538"/>
                      <a:pt x="10314" y="6406"/>
                      <a:pt x="10621" y="6220"/>
                    </a:cubicBezTo>
                    <a:lnTo>
                      <a:pt x="10631" y="6220"/>
                    </a:lnTo>
                    <a:cubicBezTo>
                      <a:pt x="11124" y="5903"/>
                      <a:pt x="11475" y="5432"/>
                      <a:pt x="11694" y="4895"/>
                    </a:cubicBezTo>
                    <a:cubicBezTo>
                      <a:pt x="11770" y="4687"/>
                      <a:pt x="11836" y="4458"/>
                      <a:pt x="11879" y="4227"/>
                    </a:cubicBezTo>
                    <a:cubicBezTo>
                      <a:pt x="11957" y="3823"/>
                      <a:pt x="11913" y="3439"/>
                      <a:pt x="11879" y="3023"/>
                    </a:cubicBezTo>
                    <a:cubicBezTo>
                      <a:pt x="11858" y="2741"/>
                      <a:pt x="11578" y="1964"/>
                      <a:pt x="11669" y="1716"/>
                    </a:cubicBezTo>
                    <a:lnTo>
                      <a:pt x="11669" y="1716"/>
                    </a:lnTo>
                    <a:cubicBezTo>
                      <a:pt x="11594" y="1911"/>
                      <a:pt x="11563" y="2127"/>
                      <a:pt x="11584" y="2333"/>
                    </a:cubicBezTo>
                    <a:cubicBezTo>
                      <a:pt x="11529" y="1939"/>
                      <a:pt x="11387" y="1567"/>
                      <a:pt x="11168" y="1239"/>
                    </a:cubicBezTo>
                    <a:lnTo>
                      <a:pt x="11168" y="1239"/>
                    </a:lnTo>
                    <a:cubicBezTo>
                      <a:pt x="11157" y="1479"/>
                      <a:pt x="11179" y="1731"/>
                      <a:pt x="11256" y="1961"/>
                    </a:cubicBezTo>
                    <a:lnTo>
                      <a:pt x="10862" y="1337"/>
                    </a:lnTo>
                    <a:cubicBezTo>
                      <a:pt x="10752" y="1414"/>
                      <a:pt x="10665" y="1534"/>
                      <a:pt x="10621" y="1665"/>
                    </a:cubicBezTo>
                    <a:cubicBezTo>
                      <a:pt x="10336" y="702"/>
                      <a:pt x="9329" y="45"/>
                      <a:pt x="8332" y="45"/>
                    </a:cubicBezTo>
                    <a:cubicBezTo>
                      <a:pt x="8059" y="45"/>
                      <a:pt x="7796" y="100"/>
                      <a:pt x="7533" y="198"/>
                    </a:cubicBezTo>
                    <a:cubicBezTo>
                      <a:pt x="7555" y="132"/>
                      <a:pt x="7533" y="56"/>
                      <a:pt x="7490" y="1"/>
                    </a:cubicBezTo>
                    <a:close/>
                  </a:path>
                </a:pathLst>
              </a:custGeom>
              <a:solidFill>
                <a:srgbClr val="141414">
                  <a:alpha val="46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51"/>
              <p:cNvSpPr/>
              <p:nvPr/>
            </p:nvSpPr>
            <p:spPr>
              <a:xfrm>
                <a:off x="7617188" y="3102200"/>
                <a:ext cx="2881" cy="633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2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" y="77"/>
                      <a:pt x="44" y="143"/>
                      <a:pt x="78" y="219"/>
                    </a:cubicBezTo>
                    <a:cubicBezTo>
                      <a:pt x="88" y="219"/>
                      <a:pt x="88" y="209"/>
                      <a:pt x="99" y="209"/>
                    </a:cubicBezTo>
                    <a:cubicBezTo>
                      <a:pt x="99" y="197"/>
                      <a:pt x="88" y="197"/>
                      <a:pt x="88" y="197"/>
                    </a:cubicBezTo>
                    <a:cubicBezTo>
                      <a:pt x="56" y="132"/>
                      <a:pt x="22" y="77"/>
                      <a:pt x="1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51"/>
              <p:cNvSpPr/>
              <p:nvPr/>
            </p:nvSpPr>
            <p:spPr>
              <a:xfrm>
                <a:off x="7543377" y="2944178"/>
                <a:ext cx="313568" cy="164044"/>
              </a:xfrm>
              <a:custGeom>
                <a:avLst/>
                <a:gdLst/>
                <a:ahLst/>
                <a:cxnLst/>
                <a:rect l="l" t="t" r="r" b="b"/>
                <a:pathLst>
                  <a:path w="10884" h="5694" extrusionOk="0">
                    <a:moveTo>
                      <a:pt x="1194" y="0"/>
                    </a:moveTo>
                    <a:cubicBezTo>
                      <a:pt x="1063" y="110"/>
                      <a:pt x="964" y="241"/>
                      <a:pt x="898" y="394"/>
                    </a:cubicBezTo>
                    <a:cubicBezTo>
                      <a:pt x="833" y="548"/>
                      <a:pt x="789" y="723"/>
                      <a:pt x="789" y="887"/>
                    </a:cubicBezTo>
                    <a:cubicBezTo>
                      <a:pt x="778" y="1051"/>
                      <a:pt x="800" y="1227"/>
                      <a:pt x="833" y="1390"/>
                    </a:cubicBezTo>
                    <a:cubicBezTo>
                      <a:pt x="866" y="1555"/>
                      <a:pt x="910" y="1708"/>
                      <a:pt x="954" y="1862"/>
                    </a:cubicBezTo>
                    <a:cubicBezTo>
                      <a:pt x="997" y="1862"/>
                      <a:pt x="1041" y="1850"/>
                      <a:pt x="1085" y="1840"/>
                    </a:cubicBezTo>
                    <a:cubicBezTo>
                      <a:pt x="789" y="1358"/>
                      <a:pt x="778" y="712"/>
                      <a:pt x="1052" y="219"/>
                    </a:cubicBezTo>
                    <a:cubicBezTo>
                      <a:pt x="1095" y="142"/>
                      <a:pt x="1139" y="77"/>
                      <a:pt x="1194" y="0"/>
                    </a:cubicBezTo>
                    <a:close/>
                    <a:moveTo>
                      <a:pt x="669" y="1916"/>
                    </a:moveTo>
                    <a:lnTo>
                      <a:pt x="669" y="1916"/>
                    </a:lnTo>
                    <a:cubicBezTo>
                      <a:pt x="581" y="1927"/>
                      <a:pt x="482" y="1938"/>
                      <a:pt x="395" y="1960"/>
                    </a:cubicBezTo>
                    <a:lnTo>
                      <a:pt x="1" y="2025"/>
                    </a:lnTo>
                    <a:cubicBezTo>
                      <a:pt x="220" y="1993"/>
                      <a:pt x="438" y="1960"/>
                      <a:pt x="669" y="1916"/>
                    </a:cubicBezTo>
                    <a:close/>
                    <a:moveTo>
                      <a:pt x="4884" y="3460"/>
                    </a:moveTo>
                    <a:cubicBezTo>
                      <a:pt x="4654" y="3657"/>
                      <a:pt x="4391" y="3810"/>
                      <a:pt x="4095" y="3930"/>
                    </a:cubicBezTo>
                    <a:cubicBezTo>
                      <a:pt x="4139" y="3920"/>
                      <a:pt x="4172" y="3898"/>
                      <a:pt x="4216" y="3887"/>
                    </a:cubicBezTo>
                    <a:lnTo>
                      <a:pt x="4260" y="3865"/>
                    </a:lnTo>
                    <a:cubicBezTo>
                      <a:pt x="4270" y="3865"/>
                      <a:pt x="4292" y="3854"/>
                      <a:pt x="4304" y="3843"/>
                    </a:cubicBezTo>
                    <a:lnTo>
                      <a:pt x="4402" y="3799"/>
                    </a:lnTo>
                    <a:lnTo>
                      <a:pt x="4489" y="3755"/>
                    </a:lnTo>
                    <a:cubicBezTo>
                      <a:pt x="4523" y="3733"/>
                      <a:pt x="4555" y="3711"/>
                      <a:pt x="4577" y="3701"/>
                    </a:cubicBezTo>
                    <a:cubicBezTo>
                      <a:pt x="4687" y="3624"/>
                      <a:pt x="4786" y="3548"/>
                      <a:pt x="4884" y="3460"/>
                    </a:cubicBezTo>
                    <a:close/>
                    <a:moveTo>
                      <a:pt x="2891" y="4905"/>
                    </a:moveTo>
                    <a:cubicBezTo>
                      <a:pt x="2891" y="4905"/>
                      <a:pt x="2882" y="4905"/>
                      <a:pt x="2881" y="4913"/>
                    </a:cubicBezTo>
                    <a:lnTo>
                      <a:pt x="2881" y="4913"/>
                    </a:lnTo>
                    <a:cubicBezTo>
                      <a:pt x="2884" y="4910"/>
                      <a:pt x="2888" y="4908"/>
                      <a:pt x="2891" y="4905"/>
                    </a:cubicBezTo>
                    <a:close/>
                    <a:moveTo>
                      <a:pt x="2881" y="4913"/>
                    </a:moveTo>
                    <a:lnTo>
                      <a:pt x="2881" y="4913"/>
                    </a:lnTo>
                    <a:cubicBezTo>
                      <a:pt x="2876" y="4917"/>
                      <a:pt x="2870" y="4921"/>
                      <a:pt x="2865" y="4926"/>
                    </a:cubicBezTo>
                    <a:lnTo>
                      <a:pt x="2865" y="4926"/>
                    </a:lnTo>
                    <a:cubicBezTo>
                      <a:pt x="2870" y="4922"/>
                      <a:pt x="2875" y="4919"/>
                      <a:pt x="2880" y="4916"/>
                    </a:cubicBezTo>
                    <a:cubicBezTo>
                      <a:pt x="2880" y="4915"/>
                      <a:pt x="2881" y="4914"/>
                      <a:pt x="2881" y="4913"/>
                    </a:cubicBezTo>
                    <a:close/>
                    <a:moveTo>
                      <a:pt x="3713" y="4883"/>
                    </a:moveTo>
                    <a:lnTo>
                      <a:pt x="3625" y="4905"/>
                    </a:lnTo>
                    <a:lnTo>
                      <a:pt x="3537" y="4938"/>
                    </a:lnTo>
                    <a:lnTo>
                      <a:pt x="3450" y="4971"/>
                    </a:lnTo>
                    <a:cubicBezTo>
                      <a:pt x="3329" y="5015"/>
                      <a:pt x="3231" y="5081"/>
                      <a:pt x="3132" y="5146"/>
                    </a:cubicBezTo>
                    <a:cubicBezTo>
                      <a:pt x="3034" y="5222"/>
                      <a:pt x="2935" y="5299"/>
                      <a:pt x="2859" y="5387"/>
                    </a:cubicBezTo>
                    <a:cubicBezTo>
                      <a:pt x="2804" y="5449"/>
                      <a:pt x="2751" y="5515"/>
                      <a:pt x="2705" y="5587"/>
                    </a:cubicBezTo>
                    <a:lnTo>
                      <a:pt x="2705" y="5587"/>
                    </a:lnTo>
                    <a:lnTo>
                      <a:pt x="2738" y="5529"/>
                    </a:lnTo>
                    <a:lnTo>
                      <a:pt x="2793" y="5453"/>
                    </a:lnTo>
                    <a:lnTo>
                      <a:pt x="2847" y="5387"/>
                    </a:lnTo>
                    <a:cubicBezTo>
                      <a:pt x="2924" y="5288"/>
                      <a:pt x="3022" y="5212"/>
                      <a:pt x="3121" y="5135"/>
                    </a:cubicBezTo>
                    <a:cubicBezTo>
                      <a:pt x="3219" y="5069"/>
                      <a:pt x="3329" y="5003"/>
                      <a:pt x="3438" y="4960"/>
                    </a:cubicBezTo>
                    <a:lnTo>
                      <a:pt x="3526" y="4927"/>
                    </a:lnTo>
                    <a:lnTo>
                      <a:pt x="3614" y="4905"/>
                    </a:lnTo>
                    <a:lnTo>
                      <a:pt x="3713" y="4883"/>
                    </a:lnTo>
                    <a:close/>
                    <a:moveTo>
                      <a:pt x="10883" y="142"/>
                    </a:moveTo>
                    <a:cubicBezTo>
                      <a:pt x="10326" y="230"/>
                      <a:pt x="9789" y="427"/>
                      <a:pt x="9318" y="755"/>
                    </a:cubicBezTo>
                    <a:cubicBezTo>
                      <a:pt x="8815" y="1106"/>
                      <a:pt x="8399" y="1587"/>
                      <a:pt x="8124" y="2135"/>
                    </a:cubicBezTo>
                    <a:cubicBezTo>
                      <a:pt x="7983" y="2409"/>
                      <a:pt x="7873" y="2694"/>
                      <a:pt x="7796" y="2989"/>
                    </a:cubicBezTo>
                    <a:cubicBezTo>
                      <a:pt x="7720" y="3295"/>
                      <a:pt x="7686" y="3602"/>
                      <a:pt x="7686" y="3909"/>
                    </a:cubicBezTo>
                    <a:lnTo>
                      <a:pt x="7686" y="3920"/>
                    </a:lnTo>
                    <a:cubicBezTo>
                      <a:pt x="7227" y="3942"/>
                      <a:pt x="6778" y="3964"/>
                      <a:pt x="6318" y="3996"/>
                    </a:cubicBezTo>
                    <a:cubicBezTo>
                      <a:pt x="5869" y="4029"/>
                      <a:pt x="5409" y="4084"/>
                      <a:pt x="4961" y="4161"/>
                    </a:cubicBezTo>
                    <a:lnTo>
                      <a:pt x="4873" y="4171"/>
                    </a:lnTo>
                    <a:lnTo>
                      <a:pt x="4796" y="4193"/>
                    </a:lnTo>
                    <a:cubicBezTo>
                      <a:pt x="4742" y="4193"/>
                      <a:pt x="4698" y="4205"/>
                      <a:pt x="4654" y="4215"/>
                    </a:cubicBezTo>
                    <a:cubicBezTo>
                      <a:pt x="4041" y="4368"/>
                      <a:pt x="3428" y="4544"/>
                      <a:pt x="2913" y="4894"/>
                    </a:cubicBezTo>
                    <a:cubicBezTo>
                      <a:pt x="2859" y="4927"/>
                      <a:pt x="2815" y="4971"/>
                      <a:pt x="2771" y="5025"/>
                    </a:cubicBezTo>
                    <a:cubicBezTo>
                      <a:pt x="2797" y="4990"/>
                      <a:pt x="2830" y="4955"/>
                      <a:pt x="2865" y="4926"/>
                    </a:cubicBezTo>
                    <a:lnTo>
                      <a:pt x="2865" y="4926"/>
                    </a:lnTo>
                    <a:cubicBezTo>
                      <a:pt x="2635" y="5077"/>
                      <a:pt x="2531" y="5261"/>
                      <a:pt x="2563" y="5485"/>
                    </a:cubicBezTo>
                    <a:cubicBezTo>
                      <a:pt x="2584" y="5562"/>
                      <a:pt x="2618" y="5617"/>
                      <a:pt x="2650" y="5682"/>
                    </a:cubicBezTo>
                    <a:cubicBezTo>
                      <a:pt x="2650" y="5682"/>
                      <a:pt x="2661" y="5682"/>
                      <a:pt x="2661" y="5694"/>
                    </a:cubicBezTo>
                    <a:cubicBezTo>
                      <a:pt x="3285" y="5015"/>
                      <a:pt x="4227" y="4741"/>
                      <a:pt x="5146" y="4675"/>
                    </a:cubicBezTo>
                    <a:cubicBezTo>
                      <a:pt x="5343" y="4664"/>
                      <a:pt x="5541" y="4653"/>
                      <a:pt x="5738" y="4653"/>
                    </a:cubicBezTo>
                    <a:cubicBezTo>
                      <a:pt x="6044" y="4653"/>
                      <a:pt x="6362" y="4675"/>
                      <a:pt x="6669" y="4686"/>
                    </a:cubicBezTo>
                    <a:cubicBezTo>
                      <a:pt x="6975" y="4697"/>
                      <a:pt x="7292" y="4708"/>
                      <a:pt x="7599" y="4708"/>
                    </a:cubicBezTo>
                    <a:lnTo>
                      <a:pt x="7917" y="4708"/>
                    </a:lnTo>
                    <a:cubicBezTo>
                      <a:pt x="7971" y="4708"/>
                      <a:pt x="8026" y="4697"/>
                      <a:pt x="8070" y="4664"/>
                    </a:cubicBezTo>
                    <a:cubicBezTo>
                      <a:pt x="8114" y="4621"/>
                      <a:pt x="8114" y="4544"/>
                      <a:pt x="8114" y="4489"/>
                    </a:cubicBezTo>
                    <a:cubicBezTo>
                      <a:pt x="8081" y="3373"/>
                      <a:pt x="8409" y="2234"/>
                      <a:pt x="9110" y="1358"/>
                    </a:cubicBezTo>
                    <a:cubicBezTo>
                      <a:pt x="9570" y="799"/>
                      <a:pt x="10194" y="361"/>
                      <a:pt x="10883" y="142"/>
                    </a:cubicBezTo>
                    <a:close/>
                  </a:path>
                </a:pathLst>
              </a:custGeom>
              <a:solidFill>
                <a:srgbClr val="141414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51"/>
              <p:cNvSpPr/>
              <p:nvPr/>
            </p:nvSpPr>
            <p:spPr>
              <a:xfrm>
                <a:off x="7442427" y="2914820"/>
                <a:ext cx="266579" cy="202995"/>
              </a:xfrm>
              <a:custGeom>
                <a:avLst/>
                <a:gdLst/>
                <a:ahLst/>
                <a:cxnLst/>
                <a:rect l="l" t="t" r="r" b="b"/>
                <a:pathLst>
                  <a:path w="9253" h="7046" extrusionOk="0">
                    <a:moveTo>
                      <a:pt x="6761" y="1"/>
                    </a:moveTo>
                    <a:cubicBezTo>
                      <a:pt x="6655" y="1"/>
                      <a:pt x="6544" y="8"/>
                      <a:pt x="6428" y="23"/>
                    </a:cubicBezTo>
                    <a:cubicBezTo>
                      <a:pt x="5684" y="110"/>
                      <a:pt x="4939" y="570"/>
                      <a:pt x="4556" y="1238"/>
                    </a:cubicBezTo>
                    <a:cubicBezTo>
                      <a:pt x="4282" y="1731"/>
                      <a:pt x="4293" y="2377"/>
                      <a:pt x="4589" y="2859"/>
                    </a:cubicBezTo>
                    <a:cubicBezTo>
                      <a:pt x="3253" y="3154"/>
                      <a:pt x="2037" y="3044"/>
                      <a:pt x="954" y="4030"/>
                    </a:cubicBezTo>
                    <a:cubicBezTo>
                      <a:pt x="385" y="4545"/>
                      <a:pt x="1" y="5289"/>
                      <a:pt x="23" y="6056"/>
                    </a:cubicBezTo>
                    <a:cubicBezTo>
                      <a:pt x="45" y="6482"/>
                      <a:pt x="253" y="6954"/>
                      <a:pt x="658" y="7030"/>
                    </a:cubicBezTo>
                    <a:cubicBezTo>
                      <a:pt x="709" y="7040"/>
                      <a:pt x="758" y="7045"/>
                      <a:pt x="805" y="7045"/>
                    </a:cubicBezTo>
                    <a:cubicBezTo>
                      <a:pt x="1386" y="7045"/>
                      <a:pt x="1629" y="6269"/>
                      <a:pt x="1994" y="5924"/>
                    </a:cubicBezTo>
                    <a:cubicBezTo>
                      <a:pt x="2475" y="5464"/>
                      <a:pt x="3122" y="5190"/>
                      <a:pt x="3789" y="5190"/>
                    </a:cubicBezTo>
                    <a:cubicBezTo>
                      <a:pt x="4118" y="5190"/>
                      <a:pt x="4458" y="5202"/>
                      <a:pt x="4808" y="5212"/>
                    </a:cubicBezTo>
                    <a:cubicBezTo>
                      <a:pt x="5120" y="5230"/>
                      <a:pt x="5432" y="5244"/>
                      <a:pt x="5743" y="5244"/>
                    </a:cubicBezTo>
                    <a:cubicBezTo>
                      <a:pt x="6020" y="5244"/>
                      <a:pt x="6297" y="5233"/>
                      <a:pt x="6570" y="5202"/>
                    </a:cubicBezTo>
                    <a:cubicBezTo>
                      <a:pt x="7468" y="5114"/>
                      <a:pt x="8410" y="4698"/>
                      <a:pt x="8847" y="3910"/>
                    </a:cubicBezTo>
                    <a:cubicBezTo>
                      <a:pt x="9253" y="3187"/>
                      <a:pt x="9176" y="2278"/>
                      <a:pt x="8815" y="1545"/>
                    </a:cubicBezTo>
                    <a:cubicBezTo>
                      <a:pt x="8360" y="634"/>
                      <a:pt x="7761" y="1"/>
                      <a:pt x="6761" y="1"/>
                    </a:cubicBezTo>
                    <a:close/>
                  </a:path>
                </a:pathLst>
              </a:custGeom>
              <a:solidFill>
                <a:srgbClr val="BE9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51"/>
              <p:cNvSpPr/>
              <p:nvPr/>
            </p:nvSpPr>
            <p:spPr>
              <a:xfrm>
                <a:off x="7697309" y="2961204"/>
                <a:ext cx="7606" cy="27802"/>
              </a:xfrm>
              <a:custGeom>
                <a:avLst/>
                <a:gdLst/>
                <a:ahLst/>
                <a:cxnLst/>
                <a:rect l="l" t="t" r="r" b="b"/>
                <a:pathLst>
                  <a:path w="264" h="9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2" y="307"/>
                      <a:pt x="231" y="636"/>
                      <a:pt x="263" y="964"/>
                    </a:cubicBezTo>
                    <a:cubicBezTo>
                      <a:pt x="253" y="614"/>
                      <a:pt x="165" y="274"/>
                      <a:pt x="0" y="1"/>
                    </a:cubicBezTo>
                    <a:close/>
                  </a:path>
                </a:pathLst>
              </a:custGeom>
              <a:solidFill>
                <a:srgbClr val="BE9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51"/>
              <p:cNvSpPr/>
              <p:nvPr/>
            </p:nvSpPr>
            <p:spPr>
              <a:xfrm>
                <a:off x="7704886" y="2988977"/>
                <a:ext cx="346" cy="6943"/>
              </a:xfrm>
              <a:custGeom>
                <a:avLst/>
                <a:gdLst/>
                <a:ahLst/>
                <a:cxnLst/>
                <a:rect l="l" t="t" r="r" b="b"/>
                <a:pathLst>
                  <a:path w="12" h="241" extrusionOk="0">
                    <a:moveTo>
                      <a:pt x="0" y="0"/>
                    </a:moveTo>
                    <a:cubicBezTo>
                      <a:pt x="0" y="76"/>
                      <a:pt x="12" y="164"/>
                      <a:pt x="12" y="241"/>
                    </a:cubicBezTo>
                    <a:cubicBezTo>
                      <a:pt x="12" y="153"/>
                      <a:pt x="12" y="76"/>
                      <a:pt x="0" y="0"/>
                    </a:cubicBezTo>
                    <a:close/>
                  </a:path>
                </a:pathLst>
              </a:custGeom>
              <a:solidFill>
                <a:srgbClr val="BE9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51"/>
              <p:cNvSpPr/>
              <p:nvPr/>
            </p:nvSpPr>
            <p:spPr>
              <a:xfrm>
                <a:off x="7494486" y="3064344"/>
                <a:ext cx="113886" cy="37568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1304" extrusionOk="0">
                    <a:moveTo>
                      <a:pt x="2037" y="0"/>
                    </a:moveTo>
                    <a:cubicBezTo>
                      <a:pt x="2354" y="0"/>
                      <a:pt x="2672" y="12"/>
                      <a:pt x="2989" y="22"/>
                    </a:cubicBezTo>
                    <a:cubicBezTo>
                      <a:pt x="3307" y="44"/>
                      <a:pt x="3636" y="56"/>
                      <a:pt x="3953" y="56"/>
                    </a:cubicBezTo>
                    <a:cubicBezTo>
                      <a:pt x="3636" y="56"/>
                      <a:pt x="3318" y="44"/>
                      <a:pt x="3001" y="22"/>
                    </a:cubicBezTo>
                    <a:cubicBezTo>
                      <a:pt x="2672" y="12"/>
                      <a:pt x="2354" y="0"/>
                      <a:pt x="2048" y="0"/>
                    </a:cubicBezTo>
                    <a:close/>
                    <a:moveTo>
                      <a:pt x="1118" y="154"/>
                    </a:moveTo>
                    <a:lnTo>
                      <a:pt x="1118" y="154"/>
                    </a:lnTo>
                    <a:cubicBezTo>
                      <a:pt x="1074" y="176"/>
                      <a:pt x="1030" y="187"/>
                      <a:pt x="986" y="209"/>
                    </a:cubicBezTo>
                    <a:cubicBezTo>
                      <a:pt x="997" y="241"/>
                      <a:pt x="997" y="263"/>
                      <a:pt x="997" y="296"/>
                    </a:cubicBezTo>
                    <a:cubicBezTo>
                      <a:pt x="1019" y="241"/>
                      <a:pt x="1052" y="187"/>
                      <a:pt x="1118" y="154"/>
                    </a:cubicBezTo>
                    <a:close/>
                    <a:moveTo>
                      <a:pt x="1" y="1260"/>
                    </a:moveTo>
                    <a:cubicBezTo>
                      <a:pt x="67" y="1292"/>
                      <a:pt x="143" y="1304"/>
                      <a:pt x="220" y="1304"/>
                    </a:cubicBezTo>
                    <a:cubicBezTo>
                      <a:pt x="274" y="1304"/>
                      <a:pt x="318" y="1304"/>
                      <a:pt x="362" y="1292"/>
                    </a:cubicBezTo>
                    <a:cubicBezTo>
                      <a:pt x="406" y="1282"/>
                      <a:pt x="439" y="1270"/>
                      <a:pt x="471" y="1260"/>
                    </a:cubicBezTo>
                    <a:lnTo>
                      <a:pt x="471" y="1260"/>
                    </a:lnTo>
                    <a:cubicBezTo>
                      <a:pt x="395" y="1270"/>
                      <a:pt x="318" y="1282"/>
                      <a:pt x="242" y="1282"/>
                    </a:cubicBezTo>
                    <a:cubicBezTo>
                      <a:pt x="165" y="1282"/>
                      <a:pt x="77" y="1270"/>
                      <a:pt x="1" y="126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51"/>
              <p:cNvSpPr/>
              <p:nvPr/>
            </p:nvSpPr>
            <p:spPr>
              <a:xfrm>
                <a:off x="7489445" y="3070336"/>
                <a:ext cx="33765" cy="30942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074" extrusionOk="0">
                    <a:moveTo>
                      <a:pt x="329" y="570"/>
                    </a:moveTo>
                    <a:lnTo>
                      <a:pt x="362" y="690"/>
                    </a:lnTo>
                    <a:lnTo>
                      <a:pt x="395" y="822"/>
                    </a:lnTo>
                    <a:lnTo>
                      <a:pt x="417" y="942"/>
                    </a:lnTo>
                    <a:lnTo>
                      <a:pt x="384" y="822"/>
                    </a:lnTo>
                    <a:lnTo>
                      <a:pt x="351" y="690"/>
                    </a:lnTo>
                    <a:lnTo>
                      <a:pt x="329" y="570"/>
                    </a:lnTo>
                    <a:close/>
                    <a:moveTo>
                      <a:pt x="1161" y="1"/>
                    </a:moveTo>
                    <a:cubicBezTo>
                      <a:pt x="1150" y="1"/>
                      <a:pt x="1139" y="11"/>
                      <a:pt x="1118" y="23"/>
                    </a:cubicBezTo>
                    <a:cubicBezTo>
                      <a:pt x="1084" y="176"/>
                      <a:pt x="1040" y="340"/>
                      <a:pt x="986" y="493"/>
                    </a:cubicBezTo>
                    <a:cubicBezTo>
                      <a:pt x="964" y="548"/>
                      <a:pt x="931" y="603"/>
                      <a:pt x="877" y="603"/>
                    </a:cubicBezTo>
                    <a:cubicBezTo>
                      <a:pt x="865" y="461"/>
                      <a:pt x="865" y="307"/>
                      <a:pt x="843" y="154"/>
                    </a:cubicBezTo>
                    <a:cubicBezTo>
                      <a:pt x="821" y="176"/>
                      <a:pt x="789" y="198"/>
                      <a:pt x="756" y="220"/>
                    </a:cubicBezTo>
                    <a:cubicBezTo>
                      <a:pt x="767" y="285"/>
                      <a:pt x="778" y="351"/>
                      <a:pt x="789" y="427"/>
                    </a:cubicBezTo>
                    <a:lnTo>
                      <a:pt x="800" y="559"/>
                    </a:lnTo>
                    <a:lnTo>
                      <a:pt x="811" y="690"/>
                    </a:lnTo>
                    <a:lnTo>
                      <a:pt x="811" y="833"/>
                    </a:lnTo>
                    <a:lnTo>
                      <a:pt x="800" y="690"/>
                    </a:lnTo>
                    <a:lnTo>
                      <a:pt x="789" y="559"/>
                    </a:lnTo>
                    <a:lnTo>
                      <a:pt x="778" y="427"/>
                    </a:lnTo>
                    <a:cubicBezTo>
                      <a:pt x="767" y="362"/>
                      <a:pt x="756" y="285"/>
                      <a:pt x="745" y="220"/>
                    </a:cubicBezTo>
                    <a:lnTo>
                      <a:pt x="734" y="230"/>
                    </a:lnTo>
                    <a:cubicBezTo>
                      <a:pt x="734" y="427"/>
                      <a:pt x="734" y="624"/>
                      <a:pt x="701" y="822"/>
                    </a:cubicBezTo>
                    <a:lnTo>
                      <a:pt x="680" y="822"/>
                    </a:lnTo>
                    <a:cubicBezTo>
                      <a:pt x="592" y="822"/>
                      <a:pt x="515" y="767"/>
                      <a:pt x="471" y="690"/>
                    </a:cubicBezTo>
                    <a:cubicBezTo>
                      <a:pt x="439" y="624"/>
                      <a:pt x="417" y="559"/>
                      <a:pt x="405" y="483"/>
                    </a:cubicBezTo>
                    <a:cubicBezTo>
                      <a:pt x="395" y="493"/>
                      <a:pt x="373" y="504"/>
                      <a:pt x="362" y="526"/>
                    </a:cubicBezTo>
                    <a:lnTo>
                      <a:pt x="329" y="559"/>
                    </a:lnTo>
                    <a:lnTo>
                      <a:pt x="329" y="570"/>
                    </a:lnTo>
                    <a:cubicBezTo>
                      <a:pt x="318" y="570"/>
                      <a:pt x="318" y="570"/>
                      <a:pt x="318" y="559"/>
                    </a:cubicBezTo>
                    <a:cubicBezTo>
                      <a:pt x="296" y="592"/>
                      <a:pt x="264" y="624"/>
                      <a:pt x="230" y="668"/>
                    </a:cubicBezTo>
                    <a:cubicBezTo>
                      <a:pt x="230" y="702"/>
                      <a:pt x="220" y="734"/>
                      <a:pt x="186" y="756"/>
                    </a:cubicBezTo>
                    <a:cubicBezTo>
                      <a:pt x="176" y="767"/>
                      <a:pt x="165" y="767"/>
                      <a:pt x="154" y="767"/>
                    </a:cubicBezTo>
                    <a:cubicBezTo>
                      <a:pt x="110" y="843"/>
                      <a:pt x="55" y="920"/>
                      <a:pt x="1" y="997"/>
                    </a:cubicBezTo>
                    <a:lnTo>
                      <a:pt x="33" y="997"/>
                    </a:lnTo>
                    <a:cubicBezTo>
                      <a:pt x="55" y="997"/>
                      <a:pt x="99" y="1008"/>
                      <a:pt x="165" y="1040"/>
                    </a:cubicBezTo>
                    <a:lnTo>
                      <a:pt x="176" y="1052"/>
                    </a:lnTo>
                    <a:cubicBezTo>
                      <a:pt x="252" y="1062"/>
                      <a:pt x="340" y="1074"/>
                      <a:pt x="417" y="1074"/>
                    </a:cubicBezTo>
                    <a:cubicBezTo>
                      <a:pt x="493" y="1074"/>
                      <a:pt x="570" y="1062"/>
                      <a:pt x="646" y="1052"/>
                    </a:cubicBezTo>
                    <a:cubicBezTo>
                      <a:pt x="734" y="1019"/>
                      <a:pt x="811" y="975"/>
                      <a:pt x="887" y="920"/>
                    </a:cubicBezTo>
                    <a:cubicBezTo>
                      <a:pt x="931" y="887"/>
                      <a:pt x="986" y="855"/>
                      <a:pt x="1019" y="811"/>
                    </a:cubicBezTo>
                    <a:cubicBezTo>
                      <a:pt x="1052" y="767"/>
                      <a:pt x="1074" y="723"/>
                      <a:pt x="1084" y="668"/>
                    </a:cubicBezTo>
                    <a:cubicBezTo>
                      <a:pt x="1118" y="581"/>
                      <a:pt x="1139" y="483"/>
                      <a:pt x="1139" y="384"/>
                    </a:cubicBezTo>
                    <a:cubicBezTo>
                      <a:pt x="1150" y="274"/>
                      <a:pt x="1150" y="176"/>
                      <a:pt x="1172" y="88"/>
                    </a:cubicBezTo>
                    <a:cubicBezTo>
                      <a:pt x="1172" y="55"/>
                      <a:pt x="1172" y="33"/>
                      <a:pt x="1161" y="1"/>
                    </a:cubicBezTo>
                    <a:close/>
                  </a:path>
                </a:pathLst>
              </a:custGeom>
              <a:solidFill>
                <a:srgbClr val="BE9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51"/>
              <p:cNvSpPr/>
              <p:nvPr/>
            </p:nvSpPr>
            <p:spPr>
              <a:xfrm>
                <a:off x="7449082" y="3108827"/>
                <a:ext cx="14837" cy="887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08" extrusionOk="0">
                    <a:moveTo>
                      <a:pt x="0" y="1"/>
                    </a:moveTo>
                    <a:lnTo>
                      <a:pt x="0" y="55"/>
                    </a:lnTo>
                    <a:cubicBezTo>
                      <a:pt x="98" y="176"/>
                      <a:pt x="230" y="263"/>
                      <a:pt x="416" y="296"/>
                    </a:cubicBezTo>
                    <a:cubicBezTo>
                      <a:pt x="449" y="307"/>
                      <a:pt x="482" y="307"/>
                      <a:pt x="514" y="307"/>
                    </a:cubicBezTo>
                    <a:cubicBezTo>
                      <a:pt x="493" y="307"/>
                      <a:pt x="460" y="307"/>
                      <a:pt x="427" y="296"/>
                    </a:cubicBezTo>
                    <a:cubicBezTo>
                      <a:pt x="252" y="263"/>
                      <a:pt x="110" y="154"/>
                      <a:pt x="0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51"/>
              <p:cNvSpPr/>
              <p:nvPr/>
            </p:nvSpPr>
            <p:spPr>
              <a:xfrm>
                <a:off x="7444328" y="3097476"/>
                <a:ext cx="4782" cy="12936"/>
              </a:xfrm>
              <a:custGeom>
                <a:avLst/>
                <a:gdLst/>
                <a:ahLst/>
                <a:cxnLst/>
                <a:rect l="l" t="t" r="r" b="b"/>
                <a:pathLst>
                  <a:path w="166" h="449" extrusionOk="0">
                    <a:moveTo>
                      <a:pt x="1" y="0"/>
                    </a:moveTo>
                    <a:cubicBezTo>
                      <a:pt x="23" y="164"/>
                      <a:pt x="78" y="329"/>
                      <a:pt x="165" y="449"/>
                    </a:cubicBezTo>
                    <a:lnTo>
                      <a:pt x="165" y="395"/>
                    </a:lnTo>
                    <a:cubicBezTo>
                      <a:pt x="110" y="307"/>
                      <a:pt x="56" y="197"/>
                      <a:pt x="23" y="98"/>
                    </a:cubicBezTo>
                    <a:cubicBezTo>
                      <a:pt x="12" y="66"/>
                      <a:pt x="12" y="33"/>
                      <a:pt x="1" y="0"/>
                    </a:cubicBezTo>
                    <a:close/>
                  </a:path>
                </a:pathLst>
              </a:custGeom>
              <a:solidFill>
                <a:srgbClr val="908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51"/>
              <p:cNvSpPr/>
              <p:nvPr/>
            </p:nvSpPr>
            <p:spPr>
              <a:xfrm>
                <a:off x="7444962" y="3100299"/>
                <a:ext cx="29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36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51"/>
              <p:cNvSpPr/>
              <p:nvPr/>
            </p:nvSpPr>
            <p:spPr>
              <a:xfrm>
                <a:off x="7443060" y="2955817"/>
                <a:ext cx="262171" cy="161883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5619" extrusionOk="0">
                    <a:moveTo>
                      <a:pt x="4418" y="3724"/>
                    </a:moveTo>
                    <a:cubicBezTo>
                      <a:pt x="4690" y="3746"/>
                      <a:pt x="4962" y="3757"/>
                      <a:pt x="5234" y="3757"/>
                    </a:cubicBezTo>
                    <a:cubicBezTo>
                      <a:pt x="5344" y="3757"/>
                      <a:pt x="5453" y="3767"/>
                      <a:pt x="5552" y="3767"/>
                    </a:cubicBezTo>
                    <a:lnTo>
                      <a:pt x="5234" y="3767"/>
                    </a:lnTo>
                    <a:cubicBezTo>
                      <a:pt x="4962" y="3757"/>
                      <a:pt x="4690" y="3746"/>
                      <a:pt x="4418" y="3724"/>
                    </a:cubicBezTo>
                    <a:close/>
                    <a:moveTo>
                      <a:pt x="275" y="3823"/>
                    </a:moveTo>
                    <a:cubicBezTo>
                      <a:pt x="275" y="3823"/>
                      <a:pt x="274" y="3823"/>
                      <a:pt x="274" y="3824"/>
                    </a:cubicBezTo>
                    <a:lnTo>
                      <a:pt x="274" y="3824"/>
                    </a:lnTo>
                    <a:cubicBezTo>
                      <a:pt x="275" y="3823"/>
                      <a:pt x="275" y="3823"/>
                      <a:pt x="275" y="3823"/>
                    </a:cubicBezTo>
                    <a:close/>
                    <a:moveTo>
                      <a:pt x="8684" y="1"/>
                    </a:moveTo>
                    <a:cubicBezTo>
                      <a:pt x="8684" y="483"/>
                      <a:pt x="8596" y="954"/>
                      <a:pt x="8355" y="1381"/>
                    </a:cubicBezTo>
                    <a:cubicBezTo>
                      <a:pt x="8300" y="1490"/>
                      <a:pt x="8212" y="1611"/>
                      <a:pt x="8092" y="1643"/>
                    </a:cubicBezTo>
                    <a:cubicBezTo>
                      <a:pt x="8070" y="1655"/>
                      <a:pt x="8037" y="1655"/>
                      <a:pt x="8015" y="1655"/>
                    </a:cubicBezTo>
                    <a:cubicBezTo>
                      <a:pt x="7884" y="1655"/>
                      <a:pt x="7752" y="1578"/>
                      <a:pt x="7687" y="1468"/>
                    </a:cubicBezTo>
                    <a:cubicBezTo>
                      <a:pt x="7599" y="1326"/>
                      <a:pt x="7567" y="1162"/>
                      <a:pt x="7545" y="1008"/>
                    </a:cubicBezTo>
                    <a:cubicBezTo>
                      <a:pt x="7315" y="1392"/>
                      <a:pt x="7151" y="1830"/>
                      <a:pt x="7063" y="2268"/>
                    </a:cubicBezTo>
                    <a:cubicBezTo>
                      <a:pt x="6986" y="2059"/>
                      <a:pt x="6910" y="1852"/>
                      <a:pt x="6844" y="1643"/>
                    </a:cubicBezTo>
                    <a:cubicBezTo>
                      <a:pt x="6329" y="2334"/>
                      <a:pt x="5530" y="2804"/>
                      <a:pt x="4676" y="2925"/>
                    </a:cubicBezTo>
                    <a:cubicBezTo>
                      <a:pt x="4545" y="2935"/>
                      <a:pt x="4402" y="2947"/>
                      <a:pt x="4260" y="2947"/>
                    </a:cubicBezTo>
                    <a:cubicBezTo>
                      <a:pt x="3538" y="2947"/>
                      <a:pt x="2826" y="2706"/>
                      <a:pt x="2256" y="2268"/>
                    </a:cubicBezTo>
                    <a:lnTo>
                      <a:pt x="2256" y="2268"/>
                    </a:lnTo>
                    <a:cubicBezTo>
                      <a:pt x="2487" y="2585"/>
                      <a:pt x="2650" y="2957"/>
                      <a:pt x="2738" y="3341"/>
                    </a:cubicBezTo>
                    <a:cubicBezTo>
                      <a:pt x="2760" y="3450"/>
                      <a:pt x="2771" y="3548"/>
                      <a:pt x="2771" y="3647"/>
                    </a:cubicBezTo>
                    <a:cubicBezTo>
                      <a:pt x="2771" y="3735"/>
                      <a:pt x="2782" y="3811"/>
                      <a:pt x="2782" y="3887"/>
                    </a:cubicBezTo>
                    <a:lnTo>
                      <a:pt x="2782" y="3887"/>
                    </a:lnTo>
                    <a:cubicBezTo>
                      <a:pt x="2782" y="3811"/>
                      <a:pt x="2771" y="3745"/>
                      <a:pt x="2771" y="3669"/>
                    </a:cubicBezTo>
                    <a:cubicBezTo>
                      <a:pt x="2760" y="3779"/>
                      <a:pt x="2749" y="3888"/>
                      <a:pt x="2728" y="3998"/>
                    </a:cubicBezTo>
                    <a:cubicBezTo>
                      <a:pt x="2749" y="3986"/>
                      <a:pt x="2760" y="3976"/>
                      <a:pt x="2771" y="3976"/>
                    </a:cubicBezTo>
                    <a:cubicBezTo>
                      <a:pt x="2815" y="3954"/>
                      <a:pt x="2859" y="3943"/>
                      <a:pt x="2903" y="3921"/>
                    </a:cubicBezTo>
                    <a:cubicBezTo>
                      <a:pt x="2925" y="3910"/>
                      <a:pt x="2946" y="3899"/>
                      <a:pt x="2979" y="3899"/>
                    </a:cubicBezTo>
                    <a:cubicBezTo>
                      <a:pt x="3001" y="3888"/>
                      <a:pt x="3034" y="3877"/>
                      <a:pt x="3056" y="3877"/>
                    </a:cubicBezTo>
                    <a:cubicBezTo>
                      <a:pt x="3242" y="3823"/>
                      <a:pt x="3428" y="3779"/>
                      <a:pt x="3625" y="3767"/>
                    </a:cubicBezTo>
                    <a:lnTo>
                      <a:pt x="3833" y="3767"/>
                    </a:lnTo>
                    <a:cubicBezTo>
                      <a:pt x="4139" y="3767"/>
                      <a:pt x="4457" y="3779"/>
                      <a:pt x="4786" y="3789"/>
                    </a:cubicBezTo>
                    <a:cubicBezTo>
                      <a:pt x="5103" y="3811"/>
                      <a:pt x="5421" y="3823"/>
                      <a:pt x="5738" y="3823"/>
                    </a:cubicBezTo>
                    <a:cubicBezTo>
                      <a:pt x="6012" y="3823"/>
                      <a:pt x="6275" y="3811"/>
                      <a:pt x="6538" y="3779"/>
                    </a:cubicBezTo>
                    <a:cubicBezTo>
                      <a:pt x="6779" y="3757"/>
                      <a:pt x="7030" y="3713"/>
                      <a:pt x="7271" y="3636"/>
                    </a:cubicBezTo>
                    <a:lnTo>
                      <a:pt x="7271" y="3636"/>
                    </a:lnTo>
                    <a:cubicBezTo>
                      <a:pt x="7151" y="3669"/>
                      <a:pt x="7019" y="3691"/>
                      <a:pt x="6899" y="3702"/>
                    </a:cubicBezTo>
                    <a:cubicBezTo>
                      <a:pt x="6625" y="3745"/>
                      <a:pt x="6341" y="3757"/>
                      <a:pt x="6066" y="3767"/>
                    </a:cubicBezTo>
                    <a:lnTo>
                      <a:pt x="5552" y="3767"/>
                    </a:lnTo>
                    <a:cubicBezTo>
                      <a:pt x="5727" y="3767"/>
                      <a:pt x="5903" y="3757"/>
                      <a:pt x="6066" y="3757"/>
                    </a:cubicBezTo>
                    <a:cubicBezTo>
                      <a:pt x="6341" y="3745"/>
                      <a:pt x="6625" y="3735"/>
                      <a:pt x="6899" y="3691"/>
                    </a:cubicBezTo>
                    <a:cubicBezTo>
                      <a:pt x="7030" y="3669"/>
                      <a:pt x="7173" y="3647"/>
                      <a:pt x="7304" y="3614"/>
                    </a:cubicBezTo>
                    <a:cubicBezTo>
                      <a:pt x="7370" y="3592"/>
                      <a:pt x="7435" y="3570"/>
                      <a:pt x="7512" y="3548"/>
                    </a:cubicBezTo>
                    <a:cubicBezTo>
                      <a:pt x="7862" y="3417"/>
                      <a:pt x="8190" y="3220"/>
                      <a:pt x="8453" y="2957"/>
                    </a:cubicBezTo>
                    <a:cubicBezTo>
                      <a:pt x="8618" y="2782"/>
                      <a:pt x="8749" y="2574"/>
                      <a:pt x="8859" y="2355"/>
                    </a:cubicBezTo>
                    <a:cubicBezTo>
                      <a:pt x="8968" y="2103"/>
                      <a:pt x="9044" y="1830"/>
                      <a:pt x="9056" y="1556"/>
                    </a:cubicBezTo>
                    <a:cubicBezTo>
                      <a:pt x="9078" y="1282"/>
                      <a:pt x="9056" y="1008"/>
                      <a:pt x="8968" y="746"/>
                    </a:cubicBezTo>
                    <a:lnTo>
                      <a:pt x="8968" y="746"/>
                    </a:lnTo>
                    <a:cubicBezTo>
                      <a:pt x="9056" y="998"/>
                      <a:pt x="9088" y="1282"/>
                      <a:pt x="9066" y="1556"/>
                    </a:cubicBezTo>
                    <a:cubicBezTo>
                      <a:pt x="9044" y="1840"/>
                      <a:pt x="8979" y="2103"/>
                      <a:pt x="8859" y="2366"/>
                    </a:cubicBezTo>
                    <a:cubicBezTo>
                      <a:pt x="8793" y="2509"/>
                      <a:pt x="8716" y="2651"/>
                      <a:pt x="8618" y="2782"/>
                    </a:cubicBezTo>
                    <a:cubicBezTo>
                      <a:pt x="8694" y="2694"/>
                      <a:pt x="8760" y="2585"/>
                      <a:pt x="8825" y="2487"/>
                    </a:cubicBezTo>
                    <a:cubicBezTo>
                      <a:pt x="8990" y="2180"/>
                      <a:pt x="9088" y="1786"/>
                      <a:pt x="9100" y="1392"/>
                    </a:cubicBezTo>
                    <a:cubicBezTo>
                      <a:pt x="9100" y="1315"/>
                      <a:pt x="9088" y="1227"/>
                      <a:pt x="9088" y="1151"/>
                    </a:cubicBezTo>
                    <a:cubicBezTo>
                      <a:pt x="9056" y="823"/>
                      <a:pt x="8957" y="494"/>
                      <a:pt x="8825" y="188"/>
                    </a:cubicBezTo>
                    <a:cubicBezTo>
                      <a:pt x="8804" y="166"/>
                      <a:pt x="8793" y="144"/>
                      <a:pt x="8782" y="122"/>
                    </a:cubicBezTo>
                    <a:cubicBezTo>
                      <a:pt x="8749" y="78"/>
                      <a:pt x="8716" y="34"/>
                      <a:pt x="8684" y="1"/>
                    </a:cubicBezTo>
                    <a:close/>
                    <a:moveTo>
                      <a:pt x="2246" y="3483"/>
                    </a:moveTo>
                    <a:lnTo>
                      <a:pt x="2246" y="3483"/>
                    </a:lnTo>
                    <a:cubicBezTo>
                      <a:pt x="2278" y="3647"/>
                      <a:pt x="2311" y="3811"/>
                      <a:pt x="2322" y="3976"/>
                    </a:cubicBezTo>
                    <a:cubicBezTo>
                      <a:pt x="2344" y="4052"/>
                      <a:pt x="2355" y="4118"/>
                      <a:pt x="2366" y="4195"/>
                    </a:cubicBezTo>
                    <a:cubicBezTo>
                      <a:pt x="2399" y="4173"/>
                      <a:pt x="2431" y="4151"/>
                      <a:pt x="2453" y="4129"/>
                    </a:cubicBezTo>
                    <a:cubicBezTo>
                      <a:pt x="2431" y="3899"/>
                      <a:pt x="2377" y="3669"/>
                      <a:pt x="2246" y="3483"/>
                    </a:cubicBezTo>
                    <a:close/>
                    <a:moveTo>
                      <a:pt x="2333" y="4085"/>
                    </a:moveTo>
                    <a:cubicBezTo>
                      <a:pt x="2333" y="4129"/>
                      <a:pt x="2344" y="4173"/>
                      <a:pt x="2344" y="4205"/>
                    </a:cubicBezTo>
                    <a:lnTo>
                      <a:pt x="2355" y="4195"/>
                    </a:lnTo>
                    <a:cubicBezTo>
                      <a:pt x="2344" y="4161"/>
                      <a:pt x="2344" y="4129"/>
                      <a:pt x="2333" y="4085"/>
                    </a:cubicBezTo>
                    <a:close/>
                    <a:moveTo>
                      <a:pt x="1577" y="3494"/>
                    </a:moveTo>
                    <a:lnTo>
                      <a:pt x="1611" y="3592"/>
                    </a:lnTo>
                    <a:cubicBezTo>
                      <a:pt x="1676" y="3735"/>
                      <a:pt x="1742" y="3888"/>
                      <a:pt x="1796" y="4041"/>
                    </a:cubicBezTo>
                    <a:cubicBezTo>
                      <a:pt x="1852" y="4205"/>
                      <a:pt x="1895" y="4370"/>
                      <a:pt x="1939" y="4534"/>
                    </a:cubicBezTo>
                    <a:lnTo>
                      <a:pt x="1972" y="4501"/>
                    </a:lnTo>
                    <a:cubicBezTo>
                      <a:pt x="1983" y="4479"/>
                      <a:pt x="2005" y="4468"/>
                      <a:pt x="2015" y="4458"/>
                    </a:cubicBezTo>
                    <a:cubicBezTo>
                      <a:pt x="2015" y="4436"/>
                      <a:pt x="2005" y="4414"/>
                      <a:pt x="2005" y="4392"/>
                    </a:cubicBezTo>
                    <a:cubicBezTo>
                      <a:pt x="1939" y="4063"/>
                      <a:pt x="1808" y="3735"/>
                      <a:pt x="1577" y="3494"/>
                    </a:cubicBezTo>
                    <a:close/>
                    <a:moveTo>
                      <a:pt x="1643" y="3702"/>
                    </a:moveTo>
                    <a:cubicBezTo>
                      <a:pt x="1731" y="3976"/>
                      <a:pt x="1796" y="4260"/>
                      <a:pt x="1840" y="4545"/>
                    </a:cubicBezTo>
                    <a:cubicBezTo>
                      <a:pt x="1852" y="4578"/>
                      <a:pt x="1852" y="4611"/>
                      <a:pt x="1840" y="4643"/>
                    </a:cubicBezTo>
                    <a:cubicBezTo>
                      <a:pt x="1874" y="4599"/>
                      <a:pt x="1906" y="4567"/>
                      <a:pt x="1928" y="4534"/>
                    </a:cubicBezTo>
                    <a:cubicBezTo>
                      <a:pt x="1884" y="4370"/>
                      <a:pt x="1840" y="4205"/>
                      <a:pt x="1775" y="4052"/>
                    </a:cubicBezTo>
                    <a:cubicBezTo>
                      <a:pt x="1742" y="3932"/>
                      <a:pt x="1698" y="3823"/>
                      <a:pt x="1643" y="3702"/>
                    </a:cubicBezTo>
                    <a:close/>
                    <a:moveTo>
                      <a:pt x="505" y="4589"/>
                    </a:moveTo>
                    <a:lnTo>
                      <a:pt x="472" y="4643"/>
                    </a:lnTo>
                    <a:lnTo>
                      <a:pt x="450" y="4687"/>
                    </a:lnTo>
                    <a:lnTo>
                      <a:pt x="472" y="4633"/>
                    </a:lnTo>
                    <a:lnTo>
                      <a:pt x="505" y="4589"/>
                    </a:lnTo>
                    <a:close/>
                    <a:moveTo>
                      <a:pt x="450" y="4687"/>
                    </a:moveTo>
                    <a:lnTo>
                      <a:pt x="428" y="4742"/>
                    </a:lnTo>
                    <a:lnTo>
                      <a:pt x="417" y="4786"/>
                    </a:lnTo>
                    <a:cubicBezTo>
                      <a:pt x="385" y="4862"/>
                      <a:pt x="373" y="4928"/>
                      <a:pt x="351" y="5005"/>
                    </a:cubicBezTo>
                    <a:cubicBezTo>
                      <a:pt x="341" y="5071"/>
                      <a:pt x="329" y="5147"/>
                      <a:pt x="329" y="5213"/>
                    </a:cubicBezTo>
                    <a:cubicBezTo>
                      <a:pt x="319" y="5290"/>
                      <a:pt x="319" y="5366"/>
                      <a:pt x="329" y="5432"/>
                    </a:cubicBezTo>
                    <a:cubicBezTo>
                      <a:pt x="319" y="5366"/>
                      <a:pt x="307" y="5290"/>
                      <a:pt x="319" y="5213"/>
                    </a:cubicBezTo>
                    <a:cubicBezTo>
                      <a:pt x="319" y="5147"/>
                      <a:pt x="329" y="5071"/>
                      <a:pt x="341" y="4994"/>
                    </a:cubicBezTo>
                    <a:cubicBezTo>
                      <a:pt x="351" y="4928"/>
                      <a:pt x="373" y="4852"/>
                      <a:pt x="406" y="4786"/>
                    </a:cubicBezTo>
                    <a:lnTo>
                      <a:pt x="428" y="4731"/>
                    </a:lnTo>
                    <a:lnTo>
                      <a:pt x="450" y="4687"/>
                    </a:lnTo>
                    <a:close/>
                    <a:moveTo>
                      <a:pt x="899" y="4950"/>
                    </a:moveTo>
                    <a:cubicBezTo>
                      <a:pt x="888" y="4961"/>
                      <a:pt x="877" y="4972"/>
                      <a:pt x="877" y="4983"/>
                    </a:cubicBezTo>
                    <a:lnTo>
                      <a:pt x="855" y="5015"/>
                    </a:lnTo>
                    <a:lnTo>
                      <a:pt x="833" y="5049"/>
                    </a:lnTo>
                    <a:lnTo>
                      <a:pt x="822" y="5081"/>
                    </a:lnTo>
                    <a:cubicBezTo>
                      <a:pt x="801" y="5136"/>
                      <a:pt x="789" y="5180"/>
                      <a:pt x="779" y="5234"/>
                    </a:cubicBezTo>
                    <a:cubicBezTo>
                      <a:pt x="767" y="5290"/>
                      <a:pt x="757" y="5333"/>
                      <a:pt x="757" y="5388"/>
                    </a:cubicBezTo>
                    <a:cubicBezTo>
                      <a:pt x="757" y="5443"/>
                      <a:pt x="767" y="5497"/>
                      <a:pt x="779" y="5541"/>
                    </a:cubicBezTo>
                    <a:cubicBezTo>
                      <a:pt x="757" y="5497"/>
                      <a:pt x="745" y="5443"/>
                      <a:pt x="745" y="5388"/>
                    </a:cubicBezTo>
                    <a:cubicBezTo>
                      <a:pt x="745" y="5333"/>
                      <a:pt x="745" y="5278"/>
                      <a:pt x="757" y="5234"/>
                    </a:cubicBezTo>
                    <a:cubicBezTo>
                      <a:pt x="767" y="5180"/>
                      <a:pt x="789" y="5125"/>
                      <a:pt x="811" y="5081"/>
                    </a:cubicBezTo>
                    <a:lnTo>
                      <a:pt x="833" y="5049"/>
                    </a:lnTo>
                    <a:lnTo>
                      <a:pt x="844" y="5015"/>
                    </a:lnTo>
                    <a:lnTo>
                      <a:pt x="866" y="4983"/>
                    </a:lnTo>
                    <a:lnTo>
                      <a:pt x="899" y="4950"/>
                    </a:lnTo>
                    <a:close/>
                    <a:moveTo>
                      <a:pt x="1096" y="3702"/>
                    </a:moveTo>
                    <a:lnTo>
                      <a:pt x="1096" y="3702"/>
                    </a:lnTo>
                    <a:cubicBezTo>
                      <a:pt x="1227" y="3964"/>
                      <a:pt x="1337" y="4227"/>
                      <a:pt x="1424" y="4512"/>
                    </a:cubicBezTo>
                    <a:cubicBezTo>
                      <a:pt x="1436" y="4534"/>
                      <a:pt x="1446" y="4567"/>
                      <a:pt x="1457" y="4599"/>
                    </a:cubicBezTo>
                    <a:lnTo>
                      <a:pt x="1501" y="4698"/>
                    </a:lnTo>
                    <a:lnTo>
                      <a:pt x="1534" y="4808"/>
                    </a:lnTo>
                    <a:lnTo>
                      <a:pt x="1567" y="4906"/>
                    </a:lnTo>
                    <a:lnTo>
                      <a:pt x="1589" y="4994"/>
                    </a:lnTo>
                    <a:lnTo>
                      <a:pt x="1556" y="4906"/>
                    </a:lnTo>
                    <a:lnTo>
                      <a:pt x="1523" y="4808"/>
                    </a:lnTo>
                    <a:lnTo>
                      <a:pt x="1490" y="4698"/>
                    </a:lnTo>
                    <a:lnTo>
                      <a:pt x="1468" y="4633"/>
                    </a:lnTo>
                    <a:lnTo>
                      <a:pt x="1468" y="4633"/>
                    </a:lnTo>
                    <a:cubicBezTo>
                      <a:pt x="1490" y="4764"/>
                      <a:pt x="1512" y="4906"/>
                      <a:pt x="1457" y="5015"/>
                    </a:cubicBezTo>
                    <a:cubicBezTo>
                      <a:pt x="1239" y="4917"/>
                      <a:pt x="1074" y="4698"/>
                      <a:pt x="910" y="4523"/>
                    </a:cubicBezTo>
                    <a:cubicBezTo>
                      <a:pt x="855" y="4458"/>
                      <a:pt x="253" y="3877"/>
                      <a:pt x="274" y="3824"/>
                    </a:cubicBezTo>
                    <a:lnTo>
                      <a:pt x="274" y="3824"/>
                    </a:lnTo>
                    <a:cubicBezTo>
                      <a:pt x="121" y="4097"/>
                      <a:pt x="1" y="4546"/>
                      <a:pt x="45" y="4917"/>
                    </a:cubicBezTo>
                    <a:cubicBezTo>
                      <a:pt x="56" y="4950"/>
                      <a:pt x="56" y="4983"/>
                      <a:pt x="67" y="5015"/>
                    </a:cubicBezTo>
                    <a:cubicBezTo>
                      <a:pt x="100" y="5114"/>
                      <a:pt x="154" y="5224"/>
                      <a:pt x="209" y="5312"/>
                    </a:cubicBezTo>
                    <a:cubicBezTo>
                      <a:pt x="319" y="5465"/>
                      <a:pt x="461" y="5574"/>
                      <a:pt x="636" y="5607"/>
                    </a:cubicBezTo>
                    <a:cubicBezTo>
                      <a:pt x="669" y="5618"/>
                      <a:pt x="702" y="5618"/>
                      <a:pt x="723" y="5618"/>
                    </a:cubicBezTo>
                    <a:lnTo>
                      <a:pt x="757" y="5618"/>
                    </a:lnTo>
                    <a:cubicBezTo>
                      <a:pt x="954" y="5618"/>
                      <a:pt x="1129" y="5541"/>
                      <a:pt x="1271" y="5399"/>
                    </a:cubicBezTo>
                    <a:cubicBezTo>
                      <a:pt x="1359" y="5312"/>
                      <a:pt x="1446" y="5213"/>
                      <a:pt x="1512" y="5103"/>
                    </a:cubicBezTo>
                    <a:cubicBezTo>
                      <a:pt x="1545" y="5049"/>
                      <a:pt x="1567" y="5015"/>
                      <a:pt x="1589" y="4994"/>
                    </a:cubicBezTo>
                    <a:lnTo>
                      <a:pt x="1611" y="4972"/>
                    </a:lnTo>
                    <a:cubicBezTo>
                      <a:pt x="1665" y="4895"/>
                      <a:pt x="1720" y="4818"/>
                      <a:pt x="1764" y="4742"/>
                    </a:cubicBezTo>
                    <a:lnTo>
                      <a:pt x="1753" y="4742"/>
                    </a:lnTo>
                    <a:cubicBezTo>
                      <a:pt x="1709" y="4742"/>
                      <a:pt x="1676" y="4731"/>
                      <a:pt x="1655" y="4698"/>
                    </a:cubicBezTo>
                    <a:cubicBezTo>
                      <a:pt x="1611" y="4665"/>
                      <a:pt x="1599" y="4611"/>
                      <a:pt x="1577" y="4567"/>
                    </a:cubicBezTo>
                    <a:cubicBezTo>
                      <a:pt x="1468" y="4249"/>
                      <a:pt x="1348" y="3921"/>
                      <a:pt x="1096" y="3702"/>
                    </a:cubicBezTo>
                    <a:close/>
                  </a:path>
                </a:pathLst>
              </a:custGeom>
              <a:solidFill>
                <a:srgbClr val="141414">
                  <a:alpha val="46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51"/>
              <p:cNvSpPr/>
              <p:nvPr/>
            </p:nvSpPr>
            <p:spPr>
              <a:xfrm>
                <a:off x="7477460" y="2987998"/>
                <a:ext cx="24316" cy="23711"/>
              </a:xfrm>
              <a:custGeom>
                <a:avLst/>
                <a:gdLst/>
                <a:ahLst/>
                <a:cxnLst/>
                <a:rect l="l" t="t" r="r" b="b"/>
                <a:pathLst>
                  <a:path w="844" h="823" extrusionOk="0">
                    <a:moveTo>
                      <a:pt x="1" y="1"/>
                    </a:moveTo>
                    <a:cubicBezTo>
                      <a:pt x="4" y="4"/>
                      <a:pt x="8" y="6"/>
                      <a:pt x="11" y="9"/>
                    </a:cubicBezTo>
                    <a:lnTo>
                      <a:pt x="11" y="9"/>
                    </a:lnTo>
                    <a:cubicBezTo>
                      <a:pt x="9" y="1"/>
                      <a:pt x="1" y="1"/>
                      <a:pt x="1" y="1"/>
                    </a:cubicBezTo>
                    <a:close/>
                    <a:moveTo>
                      <a:pt x="11" y="9"/>
                    </a:moveTo>
                    <a:cubicBezTo>
                      <a:pt x="11" y="10"/>
                      <a:pt x="11" y="11"/>
                      <a:pt x="11" y="12"/>
                    </a:cubicBezTo>
                    <a:lnTo>
                      <a:pt x="14" y="12"/>
                    </a:lnTo>
                    <a:cubicBezTo>
                      <a:pt x="13" y="11"/>
                      <a:pt x="12" y="10"/>
                      <a:pt x="11" y="9"/>
                    </a:cubicBezTo>
                    <a:close/>
                    <a:moveTo>
                      <a:pt x="14" y="12"/>
                    </a:moveTo>
                    <a:lnTo>
                      <a:pt x="14" y="12"/>
                    </a:lnTo>
                    <a:cubicBezTo>
                      <a:pt x="77" y="65"/>
                      <a:pt x="147" y="125"/>
                      <a:pt x="208" y="176"/>
                    </a:cubicBezTo>
                    <a:cubicBezTo>
                      <a:pt x="362" y="307"/>
                      <a:pt x="504" y="450"/>
                      <a:pt x="636" y="603"/>
                    </a:cubicBezTo>
                    <a:cubicBezTo>
                      <a:pt x="701" y="669"/>
                      <a:pt x="767" y="745"/>
                      <a:pt x="821" y="822"/>
                    </a:cubicBezTo>
                    <a:lnTo>
                      <a:pt x="843" y="822"/>
                    </a:lnTo>
                    <a:lnTo>
                      <a:pt x="646" y="592"/>
                    </a:lnTo>
                    <a:cubicBezTo>
                      <a:pt x="515" y="439"/>
                      <a:pt x="373" y="297"/>
                      <a:pt x="220" y="165"/>
                    </a:cubicBezTo>
                    <a:cubicBezTo>
                      <a:pt x="154" y="110"/>
                      <a:pt x="88" y="56"/>
                      <a:pt x="23" y="12"/>
                    </a:cubicBezTo>
                    <a:close/>
                  </a:path>
                </a:pathLst>
              </a:custGeom>
              <a:solidFill>
                <a:srgbClr val="4026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51"/>
              <p:cNvSpPr/>
              <p:nvPr/>
            </p:nvSpPr>
            <p:spPr>
              <a:xfrm>
                <a:off x="7522893" y="3060887"/>
                <a:ext cx="317" cy="6914"/>
              </a:xfrm>
              <a:custGeom>
                <a:avLst/>
                <a:gdLst/>
                <a:ahLst/>
                <a:cxnLst/>
                <a:rect l="l" t="t" r="r" b="b"/>
                <a:pathLst>
                  <a:path w="11" h="240" extrusionOk="0">
                    <a:moveTo>
                      <a:pt x="0" y="0"/>
                    </a:moveTo>
                    <a:lnTo>
                      <a:pt x="0" y="22"/>
                    </a:lnTo>
                    <a:cubicBezTo>
                      <a:pt x="0" y="98"/>
                      <a:pt x="11" y="163"/>
                      <a:pt x="11" y="239"/>
                    </a:cubicBezTo>
                    <a:lnTo>
                      <a:pt x="11" y="239"/>
                    </a:lnTo>
                    <a:cubicBezTo>
                      <a:pt x="11" y="163"/>
                      <a:pt x="0" y="87"/>
                      <a:pt x="0" y="0"/>
                    </a:cubicBezTo>
                    <a:close/>
                  </a:path>
                </a:pathLst>
              </a:custGeom>
              <a:solidFill>
                <a:srgbClr val="4026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51"/>
              <p:cNvSpPr/>
              <p:nvPr/>
            </p:nvSpPr>
            <p:spPr>
              <a:xfrm>
                <a:off x="7856916" y="2946684"/>
                <a:ext cx="56813" cy="7606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264" extrusionOk="0">
                    <a:moveTo>
                      <a:pt x="581" y="1"/>
                    </a:moveTo>
                    <a:cubicBezTo>
                      <a:pt x="438" y="1"/>
                      <a:pt x="297" y="11"/>
                      <a:pt x="154" y="23"/>
                    </a:cubicBezTo>
                    <a:cubicBezTo>
                      <a:pt x="121" y="23"/>
                      <a:pt x="78" y="33"/>
                      <a:pt x="44" y="33"/>
                    </a:cubicBezTo>
                    <a:cubicBezTo>
                      <a:pt x="34" y="45"/>
                      <a:pt x="12" y="45"/>
                      <a:pt x="0" y="55"/>
                    </a:cubicBezTo>
                    <a:cubicBezTo>
                      <a:pt x="56" y="45"/>
                      <a:pt x="99" y="33"/>
                      <a:pt x="154" y="33"/>
                    </a:cubicBezTo>
                    <a:cubicBezTo>
                      <a:pt x="293" y="12"/>
                      <a:pt x="443" y="1"/>
                      <a:pt x="593" y="1"/>
                    </a:cubicBezTo>
                    <a:lnTo>
                      <a:pt x="593" y="1"/>
                    </a:lnTo>
                    <a:cubicBezTo>
                      <a:pt x="1070" y="2"/>
                      <a:pt x="1537" y="90"/>
                      <a:pt x="1971" y="264"/>
                    </a:cubicBezTo>
                    <a:cubicBezTo>
                      <a:pt x="1533" y="89"/>
                      <a:pt x="1063" y="1"/>
                      <a:pt x="603" y="1"/>
                    </a:cubicBezTo>
                    <a:cubicBezTo>
                      <a:pt x="600" y="1"/>
                      <a:pt x="596" y="1"/>
                      <a:pt x="593" y="1"/>
                    </a:cubicBezTo>
                    <a:lnTo>
                      <a:pt x="593" y="1"/>
                    </a:lnTo>
                    <a:cubicBezTo>
                      <a:pt x="589" y="1"/>
                      <a:pt x="585" y="1"/>
                      <a:pt x="581" y="1"/>
                    </a:cubicBezTo>
                    <a:close/>
                  </a:path>
                </a:pathLst>
              </a:custGeom>
              <a:solidFill>
                <a:srgbClr val="4A2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51"/>
              <p:cNvSpPr/>
              <p:nvPr/>
            </p:nvSpPr>
            <p:spPr>
              <a:xfrm>
                <a:off x="7677459" y="3064661"/>
                <a:ext cx="4437" cy="663"/>
              </a:xfrm>
              <a:custGeom>
                <a:avLst/>
                <a:gdLst/>
                <a:ahLst/>
                <a:cxnLst/>
                <a:rect l="l" t="t" r="r" b="b"/>
                <a:pathLst>
                  <a:path w="154" h="23" extrusionOk="0">
                    <a:moveTo>
                      <a:pt x="142" y="1"/>
                    </a:moveTo>
                    <a:cubicBezTo>
                      <a:pt x="88" y="11"/>
                      <a:pt x="44" y="11"/>
                      <a:pt x="0" y="23"/>
                    </a:cubicBezTo>
                    <a:cubicBezTo>
                      <a:pt x="54" y="23"/>
                      <a:pt x="98" y="11"/>
                      <a:pt x="153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51"/>
              <p:cNvSpPr/>
              <p:nvPr/>
            </p:nvSpPr>
            <p:spPr>
              <a:xfrm>
                <a:off x="7623181" y="3085145"/>
                <a:ext cx="4120" cy="3832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33" extrusionOk="0">
                    <a:moveTo>
                      <a:pt x="143" y="1"/>
                    </a:moveTo>
                    <a:cubicBezTo>
                      <a:pt x="132" y="1"/>
                      <a:pt x="132" y="1"/>
                      <a:pt x="121" y="12"/>
                    </a:cubicBezTo>
                    <a:cubicBezTo>
                      <a:pt x="77" y="45"/>
                      <a:pt x="33" y="89"/>
                      <a:pt x="1" y="132"/>
                    </a:cubicBezTo>
                    <a:cubicBezTo>
                      <a:pt x="45" y="78"/>
                      <a:pt x="89" y="34"/>
                      <a:pt x="143" y="1"/>
                    </a:cubicBezTo>
                    <a:close/>
                  </a:path>
                </a:pathLst>
              </a:custGeom>
              <a:solidFill>
                <a:srgbClr val="4026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51"/>
              <p:cNvSpPr/>
              <p:nvPr/>
            </p:nvSpPr>
            <p:spPr>
              <a:xfrm>
                <a:off x="7619723" y="3107876"/>
                <a:ext cx="29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2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51"/>
              <p:cNvSpPr/>
              <p:nvPr/>
            </p:nvSpPr>
            <p:spPr>
              <a:xfrm>
                <a:off x="7629807" y="3116058"/>
                <a:ext cx="29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51"/>
              <p:cNvSpPr/>
              <p:nvPr/>
            </p:nvSpPr>
            <p:spPr>
              <a:xfrm>
                <a:off x="7488811" y="3099982"/>
                <a:ext cx="346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51"/>
              <p:cNvSpPr/>
              <p:nvPr/>
            </p:nvSpPr>
            <p:spPr>
              <a:xfrm>
                <a:off x="7538335" y="2944178"/>
                <a:ext cx="39470" cy="59003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8" extrusionOk="0">
                    <a:moveTo>
                      <a:pt x="1369" y="0"/>
                    </a:moveTo>
                    <a:cubicBezTo>
                      <a:pt x="1238" y="98"/>
                      <a:pt x="1139" y="241"/>
                      <a:pt x="1063" y="394"/>
                    </a:cubicBezTo>
                    <a:cubicBezTo>
                      <a:pt x="997" y="548"/>
                      <a:pt x="964" y="712"/>
                      <a:pt x="953" y="887"/>
                    </a:cubicBezTo>
                    <a:cubicBezTo>
                      <a:pt x="942" y="1051"/>
                      <a:pt x="964" y="1227"/>
                      <a:pt x="997" y="1390"/>
                    </a:cubicBezTo>
                    <a:cubicBezTo>
                      <a:pt x="1030" y="1555"/>
                      <a:pt x="1073" y="1708"/>
                      <a:pt x="1117" y="1872"/>
                    </a:cubicBezTo>
                    <a:lnTo>
                      <a:pt x="1129" y="1862"/>
                    </a:lnTo>
                    <a:cubicBezTo>
                      <a:pt x="1085" y="1708"/>
                      <a:pt x="1041" y="1555"/>
                      <a:pt x="1008" y="1390"/>
                    </a:cubicBezTo>
                    <a:cubicBezTo>
                      <a:pt x="975" y="1227"/>
                      <a:pt x="953" y="1051"/>
                      <a:pt x="964" y="887"/>
                    </a:cubicBezTo>
                    <a:cubicBezTo>
                      <a:pt x="964" y="723"/>
                      <a:pt x="1008" y="548"/>
                      <a:pt x="1073" y="394"/>
                    </a:cubicBezTo>
                    <a:cubicBezTo>
                      <a:pt x="1139" y="241"/>
                      <a:pt x="1238" y="110"/>
                      <a:pt x="1369" y="0"/>
                    </a:cubicBezTo>
                    <a:close/>
                    <a:moveTo>
                      <a:pt x="1030" y="1884"/>
                    </a:moveTo>
                    <a:lnTo>
                      <a:pt x="1030" y="1884"/>
                    </a:lnTo>
                    <a:cubicBezTo>
                      <a:pt x="876" y="1905"/>
                      <a:pt x="723" y="1916"/>
                      <a:pt x="570" y="1949"/>
                    </a:cubicBezTo>
                    <a:cubicBezTo>
                      <a:pt x="384" y="1971"/>
                      <a:pt x="198" y="2003"/>
                      <a:pt x="12" y="2047"/>
                    </a:cubicBezTo>
                    <a:lnTo>
                      <a:pt x="12" y="2047"/>
                    </a:lnTo>
                    <a:cubicBezTo>
                      <a:pt x="64" y="2046"/>
                      <a:pt x="115" y="2036"/>
                      <a:pt x="176" y="2025"/>
                    </a:cubicBezTo>
                    <a:lnTo>
                      <a:pt x="570" y="1960"/>
                    </a:lnTo>
                    <a:cubicBezTo>
                      <a:pt x="657" y="1938"/>
                      <a:pt x="756" y="1927"/>
                      <a:pt x="844" y="1916"/>
                    </a:cubicBezTo>
                    <a:cubicBezTo>
                      <a:pt x="910" y="1905"/>
                      <a:pt x="964" y="1894"/>
                      <a:pt x="1030" y="1884"/>
                    </a:cubicBezTo>
                    <a:close/>
                    <a:moveTo>
                      <a:pt x="12" y="2047"/>
                    </a:moveTo>
                    <a:cubicBezTo>
                      <a:pt x="8" y="2047"/>
                      <a:pt x="4" y="2047"/>
                      <a:pt x="0" y="2047"/>
                    </a:cubicBezTo>
                    <a:lnTo>
                      <a:pt x="12" y="2047"/>
                    </a:lnTo>
                    <a:cubicBezTo>
                      <a:pt x="12" y="2047"/>
                      <a:pt x="12" y="2047"/>
                      <a:pt x="12" y="2047"/>
                    </a:cubicBezTo>
                    <a:close/>
                  </a:path>
                </a:pathLst>
              </a:custGeom>
              <a:solidFill>
                <a:srgbClr val="4026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51"/>
              <p:cNvSpPr/>
              <p:nvPr/>
            </p:nvSpPr>
            <p:spPr>
              <a:xfrm>
                <a:off x="7522893" y="2997793"/>
                <a:ext cx="48257" cy="9507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330" extrusionOk="0">
                    <a:moveTo>
                      <a:pt x="1665" y="1"/>
                    </a:moveTo>
                    <a:lnTo>
                      <a:pt x="1653" y="11"/>
                    </a:lnTo>
                    <a:lnTo>
                      <a:pt x="1653" y="23"/>
                    </a:lnTo>
                    <a:lnTo>
                      <a:pt x="1566" y="23"/>
                    </a:lnTo>
                    <a:cubicBezTo>
                      <a:pt x="1500" y="33"/>
                      <a:pt x="1446" y="44"/>
                      <a:pt x="1380" y="55"/>
                    </a:cubicBezTo>
                    <a:cubicBezTo>
                      <a:pt x="1478" y="44"/>
                      <a:pt x="1566" y="44"/>
                      <a:pt x="1665" y="33"/>
                    </a:cubicBezTo>
                    <a:lnTo>
                      <a:pt x="1675" y="33"/>
                    </a:lnTo>
                    <a:lnTo>
                      <a:pt x="1665" y="23"/>
                    </a:lnTo>
                    <a:lnTo>
                      <a:pt x="1665" y="1"/>
                    </a:lnTo>
                    <a:close/>
                    <a:moveTo>
                      <a:pt x="712" y="164"/>
                    </a:moveTo>
                    <a:cubicBezTo>
                      <a:pt x="646" y="176"/>
                      <a:pt x="592" y="186"/>
                      <a:pt x="536" y="186"/>
                    </a:cubicBezTo>
                    <a:cubicBezTo>
                      <a:pt x="361" y="230"/>
                      <a:pt x="175" y="274"/>
                      <a:pt x="0" y="329"/>
                    </a:cubicBezTo>
                    <a:cubicBezTo>
                      <a:pt x="186" y="285"/>
                      <a:pt x="373" y="241"/>
                      <a:pt x="548" y="198"/>
                    </a:cubicBezTo>
                    <a:lnTo>
                      <a:pt x="712" y="164"/>
                    </a:lnTo>
                    <a:close/>
                  </a:path>
                </a:pathLst>
              </a:custGeom>
              <a:solidFill>
                <a:srgbClr val="4A2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51"/>
              <p:cNvSpPr/>
              <p:nvPr/>
            </p:nvSpPr>
            <p:spPr>
              <a:xfrm>
                <a:off x="7652509" y="3035937"/>
                <a:ext cx="38836" cy="24633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855" extrusionOk="0">
                    <a:moveTo>
                      <a:pt x="1348" y="1"/>
                    </a:moveTo>
                    <a:cubicBezTo>
                      <a:pt x="1293" y="67"/>
                      <a:pt x="1238" y="122"/>
                      <a:pt x="1183" y="176"/>
                    </a:cubicBezTo>
                    <a:cubicBezTo>
                      <a:pt x="1161" y="198"/>
                      <a:pt x="1139" y="231"/>
                      <a:pt x="1118" y="253"/>
                    </a:cubicBezTo>
                    <a:lnTo>
                      <a:pt x="1118" y="253"/>
                    </a:lnTo>
                    <a:lnTo>
                      <a:pt x="1260" y="110"/>
                    </a:lnTo>
                    <a:cubicBezTo>
                      <a:pt x="1293" y="78"/>
                      <a:pt x="1315" y="45"/>
                      <a:pt x="1348" y="1"/>
                    </a:cubicBezTo>
                    <a:close/>
                    <a:moveTo>
                      <a:pt x="1117" y="253"/>
                    </a:moveTo>
                    <a:lnTo>
                      <a:pt x="1117" y="253"/>
                    </a:lnTo>
                    <a:cubicBezTo>
                      <a:pt x="1107" y="264"/>
                      <a:pt x="1096" y="264"/>
                      <a:pt x="1096" y="275"/>
                    </a:cubicBezTo>
                    <a:lnTo>
                      <a:pt x="1117" y="253"/>
                    </a:lnTo>
                    <a:close/>
                    <a:moveTo>
                      <a:pt x="307" y="745"/>
                    </a:moveTo>
                    <a:lnTo>
                      <a:pt x="251" y="767"/>
                    </a:lnTo>
                    <a:lnTo>
                      <a:pt x="251" y="767"/>
                    </a:lnTo>
                    <a:cubicBezTo>
                      <a:pt x="270" y="764"/>
                      <a:pt x="288" y="755"/>
                      <a:pt x="307" y="745"/>
                    </a:cubicBezTo>
                    <a:close/>
                    <a:moveTo>
                      <a:pt x="251" y="767"/>
                    </a:moveTo>
                    <a:lnTo>
                      <a:pt x="251" y="767"/>
                    </a:lnTo>
                    <a:cubicBezTo>
                      <a:pt x="248" y="767"/>
                      <a:pt x="245" y="767"/>
                      <a:pt x="242" y="767"/>
                    </a:cubicBezTo>
                    <a:cubicBezTo>
                      <a:pt x="167" y="796"/>
                      <a:pt x="101" y="823"/>
                      <a:pt x="35" y="844"/>
                    </a:cubicBezTo>
                    <a:lnTo>
                      <a:pt x="45" y="844"/>
                    </a:lnTo>
                    <a:lnTo>
                      <a:pt x="251" y="767"/>
                    </a:lnTo>
                    <a:close/>
                    <a:moveTo>
                      <a:pt x="34" y="844"/>
                    </a:moveTo>
                    <a:cubicBezTo>
                      <a:pt x="28" y="844"/>
                      <a:pt x="21" y="848"/>
                      <a:pt x="15" y="851"/>
                    </a:cubicBezTo>
                    <a:lnTo>
                      <a:pt x="15" y="851"/>
                    </a:lnTo>
                    <a:cubicBezTo>
                      <a:pt x="22" y="849"/>
                      <a:pt x="29" y="847"/>
                      <a:pt x="35" y="844"/>
                    </a:cubicBezTo>
                    <a:close/>
                    <a:moveTo>
                      <a:pt x="15" y="851"/>
                    </a:moveTo>
                    <a:lnTo>
                      <a:pt x="15" y="851"/>
                    </a:lnTo>
                    <a:cubicBezTo>
                      <a:pt x="10" y="852"/>
                      <a:pt x="6" y="854"/>
                      <a:pt x="1" y="855"/>
                    </a:cubicBezTo>
                    <a:cubicBezTo>
                      <a:pt x="6" y="855"/>
                      <a:pt x="11" y="853"/>
                      <a:pt x="15" y="851"/>
                    </a:cubicBezTo>
                    <a:close/>
                  </a:path>
                </a:pathLst>
              </a:custGeom>
              <a:solidFill>
                <a:srgbClr val="4A2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5" name="Google Shape;825;p51"/>
              <p:cNvGrpSpPr/>
              <p:nvPr/>
            </p:nvGrpSpPr>
            <p:grpSpPr>
              <a:xfrm>
                <a:off x="7451905" y="2947635"/>
                <a:ext cx="406307" cy="168423"/>
                <a:chOff x="7451905" y="2947635"/>
                <a:chExt cx="406307" cy="168423"/>
              </a:xfrm>
            </p:grpSpPr>
            <p:sp>
              <p:nvSpPr>
                <p:cNvPr id="826" name="Google Shape;826;p51"/>
                <p:cNvSpPr/>
                <p:nvPr/>
              </p:nvSpPr>
              <p:spPr>
                <a:xfrm>
                  <a:off x="7501113" y="3011679"/>
                  <a:ext cx="21809" cy="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1731" extrusionOk="0">
                      <a:moveTo>
                        <a:pt x="0" y="0"/>
                      </a:moveTo>
                      <a:cubicBezTo>
                        <a:pt x="187" y="252"/>
                        <a:pt x="351" y="504"/>
                        <a:pt x="472" y="789"/>
                      </a:cubicBezTo>
                      <a:cubicBezTo>
                        <a:pt x="515" y="876"/>
                        <a:pt x="559" y="964"/>
                        <a:pt x="592" y="1062"/>
                      </a:cubicBezTo>
                      <a:cubicBezTo>
                        <a:pt x="625" y="1161"/>
                        <a:pt x="657" y="1248"/>
                        <a:pt x="679" y="1347"/>
                      </a:cubicBezTo>
                      <a:cubicBezTo>
                        <a:pt x="713" y="1478"/>
                        <a:pt x="734" y="1609"/>
                        <a:pt x="756" y="1730"/>
                      </a:cubicBezTo>
                      <a:lnTo>
                        <a:pt x="756" y="1708"/>
                      </a:lnTo>
                      <a:lnTo>
                        <a:pt x="691" y="1347"/>
                      </a:lnTo>
                      <a:cubicBezTo>
                        <a:pt x="657" y="1248"/>
                        <a:pt x="635" y="1150"/>
                        <a:pt x="603" y="1062"/>
                      </a:cubicBezTo>
                      <a:cubicBezTo>
                        <a:pt x="559" y="964"/>
                        <a:pt x="526" y="865"/>
                        <a:pt x="482" y="777"/>
                      </a:cubicBezTo>
                      <a:cubicBezTo>
                        <a:pt x="362" y="504"/>
                        <a:pt x="197" y="241"/>
                        <a:pt x="2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14141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51"/>
                <p:cNvSpPr/>
                <p:nvPr/>
              </p:nvSpPr>
              <p:spPr>
                <a:xfrm>
                  <a:off x="7677459" y="2947635"/>
                  <a:ext cx="180754" cy="118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4" h="4096" extrusionOk="0">
                      <a:moveTo>
                        <a:pt x="6273" y="0"/>
                      </a:moveTo>
                      <a:cubicBezTo>
                        <a:pt x="5704" y="88"/>
                        <a:pt x="5135" y="296"/>
                        <a:pt x="4664" y="625"/>
                      </a:cubicBezTo>
                      <a:cubicBezTo>
                        <a:pt x="4149" y="975"/>
                        <a:pt x="3733" y="1457"/>
                        <a:pt x="3449" y="2004"/>
                      </a:cubicBezTo>
                      <a:cubicBezTo>
                        <a:pt x="3307" y="2278"/>
                        <a:pt x="3197" y="2574"/>
                        <a:pt x="3131" y="2869"/>
                      </a:cubicBezTo>
                      <a:cubicBezTo>
                        <a:pt x="3054" y="3165"/>
                        <a:pt x="3022" y="3471"/>
                        <a:pt x="3022" y="3778"/>
                      </a:cubicBezTo>
                      <a:cubicBezTo>
                        <a:pt x="2573" y="3800"/>
                        <a:pt x="2113" y="3832"/>
                        <a:pt x="1664" y="3866"/>
                      </a:cubicBezTo>
                      <a:cubicBezTo>
                        <a:pt x="1204" y="3898"/>
                        <a:pt x="755" y="3953"/>
                        <a:pt x="307" y="4029"/>
                      </a:cubicBezTo>
                      <a:lnTo>
                        <a:pt x="219" y="4041"/>
                      </a:lnTo>
                      <a:lnTo>
                        <a:pt x="153" y="4063"/>
                      </a:lnTo>
                      <a:cubicBezTo>
                        <a:pt x="127" y="4068"/>
                        <a:pt x="104" y="4073"/>
                        <a:pt x="81" y="4078"/>
                      </a:cubicBezTo>
                      <a:lnTo>
                        <a:pt x="81" y="4078"/>
                      </a:lnTo>
                      <a:cubicBezTo>
                        <a:pt x="100" y="4075"/>
                        <a:pt x="120" y="4073"/>
                        <a:pt x="142" y="4073"/>
                      </a:cubicBezTo>
                      <a:lnTo>
                        <a:pt x="219" y="4051"/>
                      </a:lnTo>
                      <a:lnTo>
                        <a:pt x="307" y="4041"/>
                      </a:lnTo>
                      <a:cubicBezTo>
                        <a:pt x="755" y="3964"/>
                        <a:pt x="1215" y="3909"/>
                        <a:pt x="1664" y="3876"/>
                      </a:cubicBezTo>
                      <a:cubicBezTo>
                        <a:pt x="2124" y="3844"/>
                        <a:pt x="2573" y="3822"/>
                        <a:pt x="3032" y="3800"/>
                      </a:cubicBezTo>
                      <a:lnTo>
                        <a:pt x="3032" y="3789"/>
                      </a:lnTo>
                      <a:cubicBezTo>
                        <a:pt x="3032" y="3482"/>
                        <a:pt x="3066" y="3175"/>
                        <a:pt x="3142" y="2869"/>
                      </a:cubicBezTo>
                      <a:cubicBezTo>
                        <a:pt x="3219" y="2574"/>
                        <a:pt x="3329" y="2289"/>
                        <a:pt x="3470" y="2015"/>
                      </a:cubicBezTo>
                      <a:cubicBezTo>
                        <a:pt x="3745" y="1467"/>
                        <a:pt x="4161" y="986"/>
                        <a:pt x="4664" y="635"/>
                      </a:cubicBezTo>
                      <a:cubicBezTo>
                        <a:pt x="5135" y="307"/>
                        <a:pt x="5672" y="110"/>
                        <a:pt x="6229" y="22"/>
                      </a:cubicBezTo>
                      <a:cubicBezTo>
                        <a:pt x="6241" y="12"/>
                        <a:pt x="6263" y="12"/>
                        <a:pt x="6273" y="0"/>
                      </a:cubicBezTo>
                      <a:close/>
                      <a:moveTo>
                        <a:pt x="81" y="4078"/>
                      </a:moveTo>
                      <a:cubicBezTo>
                        <a:pt x="52" y="4082"/>
                        <a:pt x="26" y="4089"/>
                        <a:pt x="0" y="4095"/>
                      </a:cubicBezTo>
                      <a:cubicBezTo>
                        <a:pt x="29" y="4090"/>
                        <a:pt x="55" y="4084"/>
                        <a:pt x="81" y="407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14141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51"/>
                <p:cNvSpPr/>
                <p:nvPr/>
              </p:nvSpPr>
              <p:spPr>
                <a:xfrm>
                  <a:off x="7619723" y="3084857"/>
                  <a:ext cx="30625" cy="2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800" extrusionOk="0">
                      <a:moveTo>
                        <a:pt x="1063" y="0"/>
                      </a:moveTo>
                      <a:lnTo>
                        <a:pt x="964" y="22"/>
                      </a:lnTo>
                      <a:lnTo>
                        <a:pt x="876" y="44"/>
                      </a:lnTo>
                      <a:lnTo>
                        <a:pt x="788" y="77"/>
                      </a:lnTo>
                      <a:cubicBezTo>
                        <a:pt x="679" y="120"/>
                        <a:pt x="569" y="186"/>
                        <a:pt x="471" y="252"/>
                      </a:cubicBezTo>
                      <a:cubicBezTo>
                        <a:pt x="372" y="329"/>
                        <a:pt x="274" y="405"/>
                        <a:pt x="197" y="504"/>
                      </a:cubicBezTo>
                      <a:lnTo>
                        <a:pt x="143" y="570"/>
                      </a:lnTo>
                      <a:lnTo>
                        <a:pt x="88" y="646"/>
                      </a:lnTo>
                      <a:lnTo>
                        <a:pt x="55" y="704"/>
                      </a:lnTo>
                      <a:lnTo>
                        <a:pt x="55" y="704"/>
                      </a:lnTo>
                      <a:cubicBezTo>
                        <a:pt x="101" y="632"/>
                        <a:pt x="154" y="566"/>
                        <a:pt x="209" y="504"/>
                      </a:cubicBezTo>
                      <a:cubicBezTo>
                        <a:pt x="285" y="416"/>
                        <a:pt x="384" y="339"/>
                        <a:pt x="482" y="263"/>
                      </a:cubicBezTo>
                      <a:cubicBezTo>
                        <a:pt x="581" y="198"/>
                        <a:pt x="679" y="132"/>
                        <a:pt x="800" y="88"/>
                      </a:cubicBezTo>
                      <a:lnTo>
                        <a:pt x="887" y="55"/>
                      </a:lnTo>
                      <a:lnTo>
                        <a:pt x="975" y="22"/>
                      </a:lnTo>
                      <a:lnTo>
                        <a:pt x="1063" y="0"/>
                      </a:lnTo>
                      <a:close/>
                      <a:moveTo>
                        <a:pt x="55" y="704"/>
                      </a:moveTo>
                      <a:lnTo>
                        <a:pt x="55" y="704"/>
                      </a:lnTo>
                      <a:cubicBezTo>
                        <a:pt x="35" y="735"/>
                        <a:pt x="17" y="767"/>
                        <a:pt x="0" y="799"/>
                      </a:cubicBezTo>
                      <a:lnTo>
                        <a:pt x="44" y="723"/>
                      </a:lnTo>
                      <a:lnTo>
                        <a:pt x="55" y="704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14141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51"/>
                <p:cNvSpPr/>
                <p:nvPr/>
              </p:nvSpPr>
              <p:spPr>
                <a:xfrm>
                  <a:off x="7629836" y="3095891"/>
                  <a:ext cx="32181" cy="20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700" extrusionOk="0">
                      <a:moveTo>
                        <a:pt x="1116" y="0"/>
                      </a:moveTo>
                      <a:lnTo>
                        <a:pt x="1029" y="12"/>
                      </a:lnTo>
                      <a:lnTo>
                        <a:pt x="952" y="33"/>
                      </a:lnTo>
                      <a:lnTo>
                        <a:pt x="875" y="55"/>
                      </a:lnTo>
                      <a:lnTo>
                        <a:pt x="788" y="88"/>
                      </a:lnTo>
                      <a:cubicBezTo>
                        <a:pt x="690" y="132"/>
                        <a:pt x="580" y="175"/>
                        <a:pt x="493" y="241"/>
                      </a:cubicBezTo>
                      <a:cubicBezTo>
                        <a:pt x="394" y="296"/>
                        <a:pt x="306" y="372"/>
                        <a:pt x="218" y="450"/>
                      </a:cubicBezTo>
                      <a:cubicBezTo>
                        <a:pt x="143" y="525"/>
                        <a:pt x="66" y="612"/>
                        <a:pt x="1" y="699"/>
                      </a:cubicBezTo>
                      <a:lnTo>
                        <a:pt x="1" y="699"/>
                      </a:lnTo>
                      <a:cubicBezTo>
                        <a:pt x="66" y="612"/>
                        <a:pt x="143" y="525"/>
                        <a:pt x="230" y="460"/>
                      </a:cubicBezTo>
                      <a:cubicBezTo>
                        <a:pt x="306" y="384"/>
                        <a:pt x="405" y="307"/>
                        <a:pt x="493" y="252"/>
                      </a:cubicBezTo>
                      <a:cubicBezTo>
                        <a:pt x="591" y="187"/>
                        <a:pt x="690" y="143"/>
                        <a:pt x="799" y="99"/>
                      </a:cubicBezTo>
                      <a:lnTo>
                        <a:pt x="875" y="66"/>
                      </a:lnTo>
                      <a:lnTo>
                        <a:pt x="952" y="44"/>
                      </a:lnTo>
                      <a:lnTo>
                        <a:pt x="1040" y="12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14141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51"/>
                <p:cNvSpPr/>
                <p:nvPr/>
              </p:nvSpPr>
              <p:spPr>
                <a:xfrm>
                  <a:off x="7468010" y="3054232"/>
                  <a:ext cx="17344" cy="35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217" extrusionOk="0">
                      <a:moveTo>
                        <a:pt x="0" y="1"/>
                      </a:moveTo>
                      <a:cubicBezTo>
                        <a:pt x="76" y="132"/>
                        <a:pt x="142" y="253"/>
                        <a:pt x="219" y="385"/>
                      </a:cubicBezTo>
                      <a:lnTo>
                        <a:pt x="416" y="779"/>
                      </a:lnTo>
                      <a:cubicBezTo>
                        <a:pt x="471" y="910"/>
                        <a:pt x="526" y="1042"/>
                        <a:pt x="580" y="1183"/>
                      </a:cubicBezTo>
                      <a:lnTo>
                        <a:pt x="602" y="1217"/>
                      </a:lnTo>
                      <a:cubicBezTo>
                        <a:pt x="591" y="1195"/>
                        <a:pt x="580" y="1173"/>
                        <a:pt x="580" y="1151"/>
                      </a:cubicBezTo>
                      <a:cubicBezTo>
                        <a:pt x="570" y="1129"/>
                        <a:pt x="570" y="1107"/>
                        <a:pt x="558" y="1096"/>
                      </a:cubicBezTo>
                      <a:lnTo>
                        <a:pt x="427" y="767"/>
                      </a:lnTo>
                      <a:cubicBezTo>
                        <a:pt x="361" y="636"/>
                        <a:pt x="295" y="505"/>
                        <a:pt x="230" y="385"/>
                      </a:cubicBezTo>
                      <a:cubicBezTo>
                        <a:pt x="154" y="253"/>
                        <a:pt x="76" y="122"/>
                        <a:pt x="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14141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51"/>
                <p:cNvSpPr/>
                <p:nvPr/>
              </p:nvSpPr>
              <p:spPr>
                <a:xfrm>
                  <a:off x="7484086" y="3085779"/>
                  <a:ext cx="4754" cy="13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483" extrusionOk="0">
                      <a:moveTo>
                        <a:pt x="0" y="1"/>
                      </a:moveTo>
                      <a:cubicBezTo>
                        <a:pt x="5" y="9"/>
                        <a:pt x="9" y="20"/>
                        <a:pt x="13" y="31"/>
                      </a:cubicBezTo>
                      <a:lnTo>
                        <a:pt x="13" y="31"/>
                      </a:lnTo>
                      <a:cubicBezTo>
                        <a:pt x="10" y="19"/>
                        <a:pt x="7" y="8"/>
                        <a:pt x="0" y="1"/>
                      </a:cubicBezTo>
                      <a:close/>
                      <a:moveTo>
                        <a:pt x="13" y="31"/>
                      </a:moveTo>
                      <a:lnTo>
                        <a:pt x="13" y="31"/>
                      </a:lnTo>
                      <a:cubicBezTo>
                        <a:pt x="16" y="39"/>
                        <a:pt x="18" y="48"/>
                        <a:pt x="22" y="56"/>
                      </a:cubicBezTo>
                      <a:cubicBezTo>
                        <a:pt x="22" y="78"/>
                        <a:pt x="33" y="100"/>
                        <a:pt x="44" y="122"/>
                      </a:cubicBezTo>
                      <a:lnTo>
                        <a:pt x="66" y="187"/>
                      </a:lnTo>
                      <a:lnTo>
                        <a:pt x="99" y="297"/>
                      </a:lnTo>
                      <a:lnTo>
                        <a:pt x="132" y="395"/>
                      </a:lnTo>
                      <a:lnTo>
                        <a:pt x="165" y="483"/>
                      </a:lnTo>
                      <a:lnTo>
                        <a:pt x="143" y="395"/>
                      </a:lnTo>
                      <a:lnTo>
                        <a:pt x="110" y="297"/>
                      </a:lnTo>
                      <a:lnTo>
                        <a:pt x="77" y="187"/>
                      </a:lnTo>
                      <a:lnTo>
                        <a:pt x="33" y="88"/>
                      </a:lnTo>
                      <a:cubicBezTo>
                        <a:pt x="27" y="69"/>
                        <a:pt x="20" y="49"/>
                        <a:pt x="13" y="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14141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51"/>
                <p:cNvSpPr/>
                <p:nvPr/>
              </p:nvSpPr>
              <p:spPr>
                <a:xfrm>
                  <a:off x="7489445" y="3059302"/>
                  <a:ext cx="9507" cy="27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942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1" y="33"/>
                        <a:pt x="23" y="77"/>
                        <a:pt x="33" y="110"/>
                      </a:cubicBezTo>
                      <a:cubicBezTo>
                        <a:pt x="88" y="231"/>
                        <a:pt x="132" y="340"/>
                        <a:pt x="165" y="460"/>
                      </a:cubicBezTo>
                      <a:cubicBezTo>
                        <a:pt x="230" y="613"/>
                        <a:pt x="274" y="778"/>
                        <a:pt x="318" y="942"/>
                      </a:cubicBezTo>
                      <a:lnTo>
                        <a:pt x="329" y="942"/>
                      </a:lnTo>
                      <a:cubicBezTo>
                        <a:pt x="285" y="778"/>
                        <a:pt x="242" y="613"/>
                        <a:pt x="186" y="449"/>
                      </a:cubicBezTo>
                      <a:cubicBezTo>
                        <a:pt x="132" y="296"/>
                        <a:pt x="66" y="143"/>
                        <a:pt x="1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14141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51"/>
                <p:cNvSpPr/>
                <p:nvPr/>
              </p:nvSpPr>
              <p:spPr>
                <a:xfrm>
                  <a:off x="7497655" y="3037868"/>
                  <a:ext cx="12648" cy="35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123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88" y="165"/>
                        <a:pt x="154" y="328"/>
                        <a:pt x="219" y="503"/>
                      </a:cubicBezTo>
                      <a:cubicBezTo>
                        <a:pt x="285" y="668"/>
                        <a:pt x="339" y="843"/>
                        <a:pt x="383" y="1018"/>
                      </a:cubicBezTo>
                      <a:cubicBezTo>
                        <a:pt x="405" y="1095"/>
                        <a:pt x="427" y="1172"/>
                        <a:pt x="438" y="1237"/>
                      </a:cubicBezTo>
                      <a:cubicBezTo>
                        <a:pt x="438" y="1204"/>
                        <a:pt x="438" y="1172"/>
                        <a:pt x="427" y="1128"/>
                      </a:cubicBezTo>
                      <a:cubicBezTo>
                        <a:pt x="416" y="1095"/>
                        <a:pt x="416" y="1051"/>
                        <a:pt x="405" y="1018"/>
                      </a:cubicBezTo>
                      <a:cubicBezTo>
                        <a:pt x="361" y="843"/>
                        <a:pt x="307" y="668"/>
                        <a:pt x="230" y="493"/>
                      </a:cubicBezTo>
                      <a:cubicBezTo>
                        <a:pt x="164" y="328"/>
                        <a:pt x="88" y="165"/>
                        <a:pt x="1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14141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51"/>
                <p:cNvSpPr/>
                <p:nvPr/>
              </p:nvSpPr>
              <p:spPr>
                <a:xfrm>
                  <a:off x="7510908" y="3076646"/>
                  <a:ext cx="1901" cy="17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614" extrusionOk="0">
                      <a:moveTo>
                        <a:pt x="0" y="1"/>
                      </a:moveTo>
                      <a:cubicBezTo>
                        <a:pt x="11" y="66"/>
                        <a:pt x="22" y="143"/>
                        <a:pt x="33" y="208"/>
                      </a:cubicBezTo>
                      <a:lnTo>
                        <a:pt x="44" y="340"/>
                      </a:lnTo>
                      <a:lnTo>
                        <a:pt x="55" y="471"/>
                      </a:lnTo>
                      <a:lnTo>
                        <a:pt x="66" y="614"/>
                      </a:lnTo>
                      <a:lnTo>
                        <a:pt x="66" y="471"/>
                      </a:lnTo>
                      <a:lnTo>
                        <a:pt x="55" y="340"/>
                      </a:lnTo>
                      <a:lnTo>
                        <a:pt x="44" y="208"/>
                      </a:lnTo>
                      <a:cubicBezTo>
                        <a:pt x="33" y="132"/>
                        <a:pt x="22" y="66"/>
                        <a:pt x="1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14141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51"/>
                <p:cNvSpPr/>
                <p:nvPr/>
              </p:nvSpPr>
              <p:spPr>
                <a:xfrm>
                  <a:off x="7509928" y="3070336"/>
                  <a:ext cx="1296" cy="6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220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2" y="45"/>
                        <a:pt x="12" y="77"/>
                        <a:pt x="12" y="110"/>
                      </a:cubicBezTo>
                      <a:cubicBezTo>
                        <a:pt x="23" y="154"/>
                        <a:pt x="23" y="186"/>
                        <a:pt x="34" y="220"/>
                      </a:cubicBezTo>
                      <a:lnTo>
                        <a:pt x="45" y="220"/>
                      </a:lnTo>
                      <a:cubicBezTo>
                        <a:pt x="34" y="143"/>
                        <a:pt x="23" y="77"/>
                        <a:pt x="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14141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51"/>
                <p:cNvSpPr/>
                <p:nvPr/>
              </p:nvSpPr>
              <p:spPr>
                <a:xfrm>
                  <a:off x="7464524" y="3098397"/>
                  <a:ext cx="4437" cy="17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593" extrusionOk="0">
                      <a:moveTo>
                        <a:pt x="154" y="1"/>
                      </a:moveTo>
                      <a:lnTo>
                        <a:pt x="121" y="34"/>
                      </a:lnTo>
                      <a:lnTo>
                        <a:pt x="99" y="66"/>
                      </a:lnTo>
                      <a:lnTo>
                        <a:pt x="88" y="100"/>
                      </a:lnTo>
                      <a:lnTo>
                        <a:pt x="110" y="66"/>
                      </a:lnTo>
                      <a:lnTo>
                        <a:pt x="132" y="34"/>
                      </a:lnTo>
                      <a:cubicBezTo>
                        <a:pt x="132" y="23"/>
                        <a:pt x="143" y="12"/>
                        <a:pt x="154" y="1"/>
                      </a:cubicBezTo>
                      <a:close/>
                      <a:moveTo>
                        <a:pt x="88" y="100"/>
                      </a:moveTo>
                      <a:lnTo>
                        <a:pt x="66" y="132"/>
                      </a:lnTo>
                      <a:cubicBezTo>
                        <a:pt x="44" y="176"/>
                        <a:pt x="22" y="231"/>
                        <a:pt x="12" y="285"/>
                      </a:cubicBezTo>
                      <a:cubicBezTo>
                        <a:pt x="0" y="329"/>
                        <a:pt x="0" y="384"/>
                        <a:pt x="0" y="439"/>
                      </a:cubicBezTo>
                      <a:cubicBezTo>
                        <a:pt x="0" y="494"/>
                        <a:pt x="12" y="548"/>
                        <a:pt x="34" y="592"/>
                      </a:cubicBezTo>
                      <a:cubicBezTo>
                        <a:pt x="22" y="548"/>
                        <a:pt x="12" y="494"/>
                        <a:pt x="12" y="439"/>
                      </a:cubicBezTo>
                      <a:cubicBezTo>
                        <a:pt x="12" y="384"/>
                        <a:pt x="22" y="341"/>
                        <a:pt x="34" y="285"/>
                      </a:cubicBezTo>
                      <a:cubicBezTo>
                        <a:pt x="44" y="231"/>
                        <a:pt x="56" y="187"/>
                        <a:pt x="77" y="132"/>
                      </a:cubicBezTo>
                      <a:lnTo>
                        <a:pt x="88" y="10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14141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51"/>
                <p:cNvSpPr/>
                <p:nvPr/>
              </p:nvSpPr>
              <p:spPr>
                <a:xfrm>
                  <a:off x="7451905" y="3087997"/>
                  <a:ext cx="5704" cy="2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844" extrusionOk="0">
                      <a:moveTo>
                        <a:pt x="198" y="1"/>
                      </a:moveTo>
                      <a:lnTo>
                        <a:pt x="165" y="45"/>
                      </a:lnTo>
                      <a:lnTo>
                        <a:pt x="143" y="99"/>
                      </a:lnTo>
                      <a:lnTo>
                        <a:pt x="165" y="55"/>
                      </a:lnTo>
                      <a:lnTo>
                        <a:pt x="198" y="1"/>
                      </a:lnTo>
                      <a:close/>
                      <a:moveTo>
                        <a:pt x="143" y="99"/>
                      </a:moveTo>
                      <a:lnTo>
                        <a:pt x="121" y="143"/>
                      </a:lnTo>
                      <a:lnTo>
                        <a:pt x="99" y="198"/>
                      </a:lnTo>
                      <a:cubicBezTo>
                        <a:pt x="66" y="264"/>
                        <a:pt x="44" y="340"/>
                        <a:pt x="34" y="406"/>
                      </a:cubicBezTo>
                      <a:cubicBezTo>
                        <a:pt x="22" y="483"/>
                        <a:pt x="12" y="559"/>
                        <a:pt x="12" y="625"/>
                      </a:cubicBezTo>
                      <a:cubicBezTo>
                        <a:pt x="0" y="702"/>
                        <a:pt x="12" y="778"/>
                        <a:pt x="22" y="844"/>
                      </a:cubicBezTo>
                      <a:cubicBezTo>
                        <a:pt x="12" y="778"/>
                        <a:pt x="12" y="702"/>
                        <a:pt x="22" y="625"/>
                      </a:cubicBezTo>
                      <a:cubicBezTo>
                        <a:pt x="22" y="559"/>
                        <a:pt x="34" y="483"/>
                        <a:pt x="44" y="417"/>
                      </a:cubicBezTo>
                      <a:cubicBezTo>
                        <a:pt x="66" y="340"/>
                        <a:pt x="78" y="274"/>
                        <a:pt x="110" y="198"/>
                      </a:cubicBezTo>
                      <a:lnTo>
                        <a:pt x="121" y="154"/>
                      </a:lnTo>
                      <a:lnTo>
                        <a:pt x="143" y="99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14141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51"/>
                <p:cNvSpPr/>
                <p:nvPr/>
              </p:nvSpPr>
              <p:spPr>
                <a:xfrm>
                  <a:off x="7653777" y="3039106"/>
                  <a:ext cx="35062" cy="2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7" h="735" extrusionOk="0">
                      <a:moveTo>
                        <a:pt x="1216" y="0"/>
                      </a:moveTo>
                      <a:lnTo>
                        <a:pt x="1052" y="165"/>
                      </a:lnTo>
                      <a:cubicBezTo>
                        <a:pt x="954" y="253"/>
                        <a:pt x="855" y="329"/>
                        <a:pt x="745" y="406"/>
                      </a:cubicBezTo>
                      <a:cubicBezTo>
                        <a:pt x="723" y="416"/>
                        <a:pt x="691" y="438"/>
                        <a:pt x="657" y="460"/>
                      </a:cubicBezTo>
                      <a:lnTo>
                        <a:pt x="570" y="504"/>
                      </a:lnTo>
                      <a:lnTo>
                        <a:pt x="472" y="548"/>
                      </a:lnTo>
                      <a:cubicBezTo>
                        <a:pt x="460" y="559"/>
                        <a:pt x="438" y="570"/>
                        <a:pt x="428" y="570"/>
                      </a:cubicBezTo>
                      <a:lnTo>
                        <a:pt x="384" y="592"/>
                      </a:lnTo>
                      <a:cubicBezTo>
                        <a:pt x="340" y="603"/>
                        <a:pt x="307" y="625"/>
                        <a:pt x="263" y="635"/>
                      </a:cubicBezTo>
                      <a:lnTo>
                        <a:pt x="1" y="734"/>
                      </a:lnTo>
                      <a:cubicBezTo>
                        <a:pt x="132" y="701"/>
                        <a:pt x="263" y="657"/>
                        <a:pt x="384" y="603"/>
                      </a:cubicBezTo>
                      <a:lnTo>
                        <a:pt x="438" y="581"/>
                      </a:lnTo>
                      <a:cubicBezTo>
                        <a:pt x="450" y="581"/>
                        <a:pt x="460" y="570"/>
                        <a:pt x="482" y="559"/>
                      </a:cubicBezTo>
                      <a:lnTo>
                        <a:pt x="570" y="515"/>
                      </a:lnTo>
                      <a:lnTo>
                        <a:pt x="669" y="472"/>
                      </a:lnTo>
                      <a:cubicBezTo>
                        <a:pt x="701" y="450"/>
                        <a:pt x="723" y="428"/>
                        <a:pt x="756" y="416"/>
                      </a:cubicBezTo>
                      <a:cubicBezTo>
                        <a:pt x="876" y="340"/>
                        <a:pt x="975" y="253"/>
                        <a:pt x="1074" y="154"/>
                      </a:cubicBezTo>
                      <a:cubicBezTo>
                        <a:pt x="1129" y="99"/>
                        <a:pt x="1172" y="56"/>
                        <a:pt x="121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14141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51"/>
                <p:cNvSpPr/>
                <p:nvPr/>
              </p:nvSpPr>
              <p:spPr>
                <a:xfrm>
                  <a:off x="7570314" y="2977280"/>
                  <a:ext cx="134600" cy="87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2" h="3023" extrusionOk="0">
                      <a:moveTo>
                        <a:pt x="4551" y="1"/>
                      </a:moveTo>
                      <a:cubicBezTo>
                        <a:pt x="4639" y="263"/>
                        <a:pt x="4661" y="537"/>
                        <a:pt x="4639" y="811"/>
                      </a:cubicBezTo>
                      <a:cubicBezTo>
                        <a:pt x="4627" y="1085"/>
                        <a:pt x="4551" y="1358"/>
                        <a:pt x="4442" y="1610"/>
                      </a:cubicBezTo>
                      <a:cubicBezTo>
                        <a:pt x="4332" y="1829"/>
                        <a:pt x="4201" y="2037"/>
                        <a:pt x="4036" y="2212"/>
                      </a:cubicBezTo>
                      <a:cubicBezTo>
                        <a:pt x="4091" y="2158"/>
                        <a:pt x="4146" y="2103"/>
                        <a:pt x="4201" y="2037"/>
                      </a:cubicBezTo>
                      <a:cubicBezTo>
                        <a:pt x="4299" y="1906"/>
                        <a:pt x="4376" y="1764"/>
                        <a:pt x="4442" y="1621"/>
                      </a:cubicBezTo>
                      <a:cubicBezTo>
                        <a:pt x="4562" y="1358"/>
                        <a:pt x="4627" y="1095"/>
                        <a:pt x="4649" y="811"/>
                      </a:cubicBezTo>
                      <a:cubicBezTo>
                        <a:pt x="4671" y="537"/>
                        <a:pt x="4639" y="253"/>
                        <a:pt x="4551" y="1"/>
                      </a:cubicBezTo>
                      <a:close/>
                      <a:moveTo>
                        <a:pt x="1" y="2979"/>
                      </a:moveTo>
                      <a:cubicBezTo>
                        <a:pt x="273" y="3001"/>
                        <a:pt x="545" y="3012"/>
                        <a:pt x="817" y="3022"/>
                      </a:cubicBezTo>
                      <a:lnTo>
                        <a:pt x="1135" y="3022"/>
                      </a:lnTo>
                      <a:cubicBezTo>
                        <a:pt x="1036" y="3022"/>
                        <a:pt x="927" y="3012"/>
                        <a:pt x="817" y="3012"/>
                      </a:cubicBezTo>
                      <a:cubicBezTo>
                        <a:pt x="545" y="3012"/>
                        <a:pt x="273" y="3001"/>
                        <a:pt x="1" y="2979"/>
                      </a:cubicBezTo>
                      <a:close/>
                      <a:moveTo>
                        <a:pt x="3095" y="2803"/>
                      </a:moveTo>
                      <a:lnTo>
                        <a:pt x="3095" y="2803"/>
                      </a:lnTo>
                      <a:cubicBezTo>
                        <a:pt x="3018" y="2825"/>
                        <a:pt x="2953" y="2847"/>
                        <a:pt x="2887" y="2869"/>
                      </a:cubicBezTo>
                      <a:cubicBezTo>
                        <a:pt x="2756" y="2902"/>
                        <a:pt x="2613" y="2924"/>
                        <a:pt x="2482" y="2946"/>
                      </a:cubicBezTo>
                      <a:cubicBezTo>
                        <a:pt x="2208" y="2990"/>
                        <a:pt x="1924" y="3000"/>
                        <a:pt x="1649" y="3012"/>
                      </a:cubicBezTo>
                      <a:cubicBezTo>
                        <a:pt x="1486" y="3012"/>
                        <a:pt x="1310" y="3022"/>
                        <a:pt x="1135" y="3022"/>
                      </a:cubicBezTo>
                      <a:lnTo>
                        <a:pt x="1649" y="3022"/>
                      </a:lnTo>
                      <a:cubicBezTo>
                        <a:pt x="1924" y="3012"/>
                        <a:pt x="2208" y="3000"/>
                        <a:pt x="2482" y="2957"/>
                      </a:cubicBezTo>
                      <a:cubicBezTo>
                        <a:pt x="2602" y="2946"/>
                        <a:pt x="2734" y="2924"/>
                        <a:pt x="2854" y="2891"/>
                      </a:cubicBezTo>
                      <a:cubicBezTo>
                        <a:pt x="2931" y="2869"/>
                        <a:pt x="3007" y="2837"/>
                        <a:pt x="3095" y="280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14141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40" name="Google Shape;840;p51"/>
              <p:cNvSpPr/>
              <p:nvPr/>
            </p:nvSpPr>
            <p:spPr>
              <a:xfrm>
                <a:off x="7341188" y="2951438"/>
                <a:ext cx="101901" cy="52492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1822" extrusionOk="0">
                    <a:moveTo>
                      <a:pt x="1643" y="0"/>
                    </a:moveTo>
                    <a:cubicBezTo>
                      <a:pt x="1543" y="0"/>
                      <a:pt x="1444" y="10"/>
                      <a:pt x="1347" y="33"/>
                    </a:cubicBezTo>
                    <a:cubicBezTo>
                      <a:pt x="1172" y="77"/>
                      <a:pt x="1008" y="186"/>
                      <a:pt x="855" y="296"/>
                    </a:cubicBezTo>
                    <a:cubicBezTo>
                      <a:pt x="636" y="449"/>
                      <a:pt x="439" y="613"/>
                      <a:pt x="242" y="799"/>
                    </a:cubicBezTo>
                    <a:cubicBezTo>
                      <a:pt x="132" y="909"/>
                      <a:pt x="23" y="1040"/>
                      <a:pt x="11" y="1194"/>
                    </a:cubicBezTo>
                    <a:cubicBezTo>
                      <a:pt x="1" y="1456"/>
                      <a:pt x="274" y="1632"/>
                      <a:pt x="526" y="1708"/>
                    </a:cubicBezTo>
                    <a:cubicBezTo>
                      <a:pt x="778" y="1784"/>
                      <a:pt x="1040" y="1821"/>
                      <a:pt x="1303" y="1821"/>
                    </a:cubicBezTo>
                    <a:cubicBezTo>
                      <a:pt x="2089" y="1821"/>
                      <a:pt x="2877" y="1489"/>
                      <a:pt x="3395" y="898"/>
                    </a:cubicBezTo>
                    <a:cubicBezTo>
                      <a:pt x="3471" y="821"/>
                      <a:pt x="3537" y="734"/>
                      <a:pt x="3515" y="635"/>
                    </a:cubicBezTo>
                    <a:cubicBezTo>
                      <a:pt x="3504" y="580"/>
                      <a:pt x="3471" y="537"/>
                      <a:pt x="3439" y="503"/>
                    </a:cubicBezTo>
                    <a:cubicBezTo>
                      <a:pt x="3274" y="340"/>
                      <a:pt x="3045" y="262"/>
                      <a:pt x="2814" y="208"/>
                    </a:cubicBezTo>
                    <a:cubicBezTo>
                      <a:pt x="2563" y="142"/>
                      <a:pt x="2311" y="87"/>
                      <a:pt x="2059" y="44"/>
                    </a:cubicBezTo>
                    <a:cubicBezTo>
                      <a:pt x="1920" y="18"/>
                      <a:pt x="1781" y="0"/>
                      <a:pt x="1643" y="0"/>
                    </a:cubicBezTo>
                    <a:close/>
                  </a:path>
                </a:pathLst>
              </a:custGeom>
              <a:solidFill>
                <a:srgbClr val="A7C7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51"/>
              <p:cNvSpPr/>
              <p:nvPr/>
            </p:nvSpPr>
            <p:spPr>
              <a:xfrm>
                <a:off x="7347815" y="2967197"/>
                <a:ext cx="81100" cy="36301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1260" extrusionOk="0">
                    <a:moveTo>
                      <a:pt x="285" y="0"/>
                    </a:moveTo>
                    <a:lnTo>
                      <a:pt x="285" y="0"/>
                    </a:lnTo>
                    <a:cubicBezTo>
                      <a:pt x="280" y="5"/>
                      <a:pt x="275" y="10"/>
                      <a:pt x="270" y="15"/>
                    </a:cubicBezTo>
                    <a:lnTo>
                      <a:pt x="270" y="15"/>
                    </a:lnTo>
                    <a:cubicBezTo>
                      <a:pt x="271" y="14"/>
                      <a:pt x="273" y="13"/>
                      <a:pt x="275" y="12"/>
                    </a:cubicBezTo>
                    <a:cubicBezTo>
                      <a:pt x="275" y="12"/>
                      <a:pt x="285" y="12"/>
                      <a:pt x="285" y="0"/>
                    </a:cubicBezTo>
                    <a:close/>
                    <a:moveTo>
                      <a:pt x="270" y="15"/>
                    </a:moveTo>
                    <a:cubicBezTo>
                      <a:pt x="173" y="91"/>
                      <a:pt x="87" y="177"/>
                      <a:pt x="0" y="263"/>
                    </a:cubicBezTo>
                    <a:lnTo>
                      <a:pt x="0" y="274"/>
                    </a:lnTo>
                    <a:cubicBezTo>
                      <a:pt x="0" y="263"/>
                      <a:pt x="12" y="263"/>
                      <a:pt x="12" y="252"/>
                    </a:cubicBezTo>
                    <a:cubicBezTo>
                      <a:pt x="94" y="170"/>
                      <a:pt x="186" y="97"/>
                      <a:pt x="270" y="15"/>
                    </a:cubicBezTo>
                    <a:close/>
                    <a:moveTo>
                      <a:pt x="2815" y="679"/>
                    </a:moveTo>
                    <a:cubicBezTo>
                      <a:pt x="2442" y="975"/>
                      <a:pt x="1983" y="1172"/>
                      <a:pt x="1511" y="1238"/>
                    </a:cubicBezTo>
                    <a:cubicBezTo>
                      <a:pt x="1501" y="1248"/>
                      <a:pt x="1489" y="1248"/>
                      <a:pt x="1479" y="1248"/>
                    </a:cubicBezTo>
                    <a:cubicBezTo>
                      <a:pt x="1501" y="1248"/>
                      <a:pt x="1511" y="1260"/>
                      <a:pt x="1533" y="1260"/>
                    </a:cubicBezTo>
                    <a:cubicBezTo>
                      <a:pt x="1949" y="1260"/>
                      <a:pt x="2442" y="986"/>
                      <a:pt x="2815" y="679"/>
                    </a:cubicBezTo>
                    <a:close/>
                  </a:path>
                </a:pathLst>
              </a:custGeom>
              <a:solidFill>
                <a:srgbClr val="BE9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51"/>
              <p:cNvSpPr/>
              <p:nvPr/>
            </p:nvSpPr>
            <p:spPr>
              <a:xfrm>
                <a:off x="7344040" y="2964661"/>
                <a:ext cx="94641" cy="382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1326" extrusionOk="0">
                    <a:moveTo>
                      <a:pt x="1150" y="1"/>
                    </a:moveTo>
                    <a:cubicBezTo>
                      <a:pt x="997" y="1"/>
                      <a:pt x="854" y="12"/>
                      <a:pt x="701" y="34"/>
                    </a:cubicBezTo>
                    <a:cubicBezTo>
                      <a:pt x="603" y="56"/>
                      <a:pt x="515" y="66"/>
                      <a:pt x="416" y="88"/>
                    </a:cubicBezTo>
                    <a:cubicBezTo>
                      <a:pt x="328" y="176"/>
                      <a:pt x="230" y="253"/>
                      <a:pt x="143" y="340"/>
                    </a:cubicBezTo>
                    <a:cubicBezTo>
                      <a:pt x="143" y="351"/>
                      <a:pt x="131" y="351"/>
                      <a:pt x="131" y="362"/>
                    </a:cubicBezTo>
                    <a:cubicBezTo>
                      <a:pt x="99" y="384"/>
                      <a:pt x="77" y="417"/>
                      <a:pt x="55" y="450"/>
                    </a:cubicBezTo>
                    <a:cubicBezTo>
                      <a:pt x="11" y="504"/>
                      <a:pt x="0" y="603"/>
                      <a:pt x="55" y="636"/>
                    </a:cubicBezTo>
                    <a:cubicBezTo>
                      <a:pt x="77" y="647"/>
                      <a:pt x="88" y="657"/>
                      <a:pt x="109" y="657"/>
                    </a:cubicBezTo>
                    <a:cubicBezTo>
                      <a:pt x="153" y="657"/>
                      <a:pt x="187" y="636"/>
                      <a:pt x="230" y="614"/>
                    </a:cubicBezTo>
                    <a:cubicBezTo>
                      <a:pt x="537" y="460"/>
                      <a:pt x="876" y="351"/>
                      <a:pt x="1216" y="285"/>
                    </a:cubicBezTo>
                    <a:lnTo>
                      <a:pt x="1216" y="285"/>
                    </a:lnTo>
                    <a:cubicBezTo>
                      <a:pt x="963" y="417"/>
                      <a:pt x="778" y="657"/>
                      <a:pt x="701" y="932"/>
                    </a:cubicBezTo>
                    <a:cubicBezTo>
                      <a:pt x="766" y="833"/>
                      <a:pt x="843" y="735"/>
                      <a:pt x="920" y="636"/>
                    </a:cubicBezTo>
                    <a:cubicBezTo>
                      <a:pt x="1019" y="516"/>
                      <a:pt x="1128" y="417"/>
                      <a:pt x="1238" y="319"/>
                    </a:cubicBezTo>
                    <a:cubicBezTo>
                      <a:pt x="1358" y="220"/>
                      <a:pt x="1489" y="132"/>
                      <a:pt x="1620" y="56"/>
                    </a:cubicBezTo>
                    <a:lnTo>
                      <a:pt x="1654" y="44"/>
                    </a:lnTo>
                    <a:cubicBezTo>
                      <a:pt x="1489" y="22"/>
                      <a:pt x="1325" y="1"/>
                      <a:pt x="1150" y="1"/>
                    </a:cubicBezTo>
                    <a:close/>
                    <a:moveTo>
                      <a:pt x="1664" y="44"/>
                    </a:moveTo>
                    <a:lnTo>
                      <a:pt x="1620" y="66"/>
                    </a:lnTo>
                    <a:cubicBezTo>
                      <a:pt x="1489" y="143"/>
                      <a:pt x="1369" y="231"/>
                      <a:pt x="1248" y="329"/>
                    </a:cubicBezTo>
                    <a:cubicBezTo>
                      <a:pt x="1139" y="428"/>
                      <a:pt x="1029" y="526"/>
                      <a:pt x="931" y="647"/>
                    </a:cubicBezTo>
                    <a:cubicBezTo>
                      <a:pt x="843" y="735"/>
                      <a:pt x="766" y="844"/>
                      <a:pt x="701" y="942"/>
                    </a:cubicBezTo>
                    <a:lnTo>
                      <a:pt x="701" y="964"/>
                    </a:lnTo>
                    <a:cubicBezTo>
                      <a:pt x="690" y="1008"/>
                      <a:pt x="679" y="1074"/>
                      <a:pt x="723" y="1117"/>
                    </a:cubicBezTo>
                    <a:cubicBezTo>
                      <a:pt x="734" y="1129"/>
                      <a:pt x="756" y="1139"/>
                      <a:pt x="788" y="1139"/>
                    </a:cubicBezTo>
                    <a:cubicBezTo>
                      <a:pt x="832" y="1139"/>
                      <a:pt x="898" y="1107"/>
                      <a:pt x="942" y="1074"/>
                    </a:cubicBezTo>
                    <a:cubicBezTo>
                      <a:pt x="1281" y="800"/>
                      <a:pt x="1654" y="548"/>
                      <a:pt x="2070" y="494"/>
                    </a:cubicBezTo>
                    <a:cubicBezTo>
                      <a:pt x="2114" y="482"/>
                      <a:pt x="2157" y="482"/>
                      <a:pt x="2190" y="482"/>
                    </a:cubicBezTo>
                    <a:cubicBezTo>
                      <a:pt x="2267" y="482"/>
                      <a:pt x="2332" y="494"/>
                      <a:pt x="2398" y="526"/>
                    </a:cubicBezTo>
                    <a:cubicBezTo>
                      <a:pt x="2486" y="581"/>
                      <a:pt x="2551" y="713"/>
                      <a:pt x="2496" y="811"/>
                    </a:cubicBezTo>
                    <a:cubicBezTo>
                      <a:pt x="2474" y="855"/>
                      <a:pt x="2431" y="888"/>
                      <a:pt x="2387" y="920"/>
                    </a:cubicBezTo>
                    <a:cubicBezTo>
                      <a:pt x="2146" y="1074"/>
                      <a:pt x="1895" y="1216"/>
                      <a:pt x="1642" y="1326"/>
                    </a:cubicBezTo>
                    <a:cubicBezTo>
                      <a:pt x="2114" y="1260"/>
                      <a:pt x="2573" y="1063"/>
                      <a:pt x="2946" y="767"/>
                    </a:cubicBezTo>
                    <a:cubicBezTo>
                      <a:pt x="3077" y="669"/>
                      <a:pt x="3186" y="559"/>
                      <a:pt x="3285" y="450"/>
                    </a:cubicBezTo>
                    <a:cubicBezTo>
                      <a:pt x="3088" y="395"/>
                      <a:pt x="2890" y="329"/>
                      <a:pt x="2693" y="275"/>
                    </a:cubicBezTo>
                    <a:cubicBezTo>
                      <a:pt x="2365" y="176"/>
                      <a:pt x="2015" y="88"/>
                      <a:pt x="1664" y="44"/>
                    </a:cubicBezTo>
                    <a:close/>
                  </a:path>
                </a:pathLst>
              </a:custGeom>
              <a:solidFill>
                <a:srgbClr val="141414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51"/>
              <p:cNvSpPr/>
              <p:nvPr/>
            </p:nvSpPr>
            <p:spPr>
              <a:xfrm>
                <a:off x="7362969" y="2991484"/>
                <a:ext cx="1268" cy="2535"/>
              </a:xfrm>
              <a:custGeom>
                <a:avLst/>
                <a:gdLst/>
                <a:ahLst/>
                <a:cxnLst/>
                <a:rect l="l" t="t" r="r" b="b"/>
                <a:pathLst>
                  <a:path w="44" h="88" extrusionOk="0">
                    <a:moveTo>
                      <a:pt x="44" y="1"/>
                    </a:moveTo>
                    <a:cubicBezTo>
                      <a:pt x="33" y="33"/>
                      <a:pt x="12" y="54"/>
                      <a:pt x="0" y="87"/>
                    </a:cubicBezTo>
                    <a:lnTo>
                      <a:pt x="0" y="87"/>
                    </a:lnTo>
                    <a:cubicBezTo>
                      <a:pt x="12" y="54"/>
                      <a:pt x="33" y="33"/>
                      <a:pt x="44" y="11"/>
                    </a:cubicBezTo>
                    <a:lnTo>
                      <a:pt x="44" y="1"/>
                    </a:lnTo>
                    <a:close/>
                  </a:path>
                </a:pathLst>
              </a:custGeom>
              <a:solidFill>
                <a:srgbClr val="A040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51"/>
              <p:cNvSpPr/>
              <p:nvPr/>
            </p:nvSpPr>
            <p:spPr>
              <a:xfrm>
                <a:off x="7247844" y="2669128"/>
                <a:ext cx="335003" cy="320223"/>
              </a:xfrm>
              <a:custGeom>
                <a:avLst/>
                <a:gdLst/>
                <a:ahLst/>
                <a:cxnLst/>
                <a:rect l="l" t="t" r="r" b="b"/>
                <a:pathLst>
                  <a:path w="11628" h="11115" extrusionOk="0">
                    <a:moveTo>
                      <a:pt x="10149" y="613"/>
                    </a:moveTo>
                    <a:cubicBezTo>
                      <a:pt x="10139" y="616"/>
                      <a:pt x="10130" y="618"/>
                      <a:pt x="10120" y="621"/>
                    </a:cubicBezTo>
                    <a:lnTo>
                      <a:pt x="10120" y="621"/>
                    </a:lnTo>
                    <a:cubicBezTo>
                      <a:pt x="10130" y="619"/>
                      <a:pt x="10140" y="616"/>
                      <a:pt x="10149" y="613"/>
                    </a:cubicBezTo>
                    <a:close/>
                    <a:moveTo>
                      <a:pt x="536" y="4965"/>
                    </a:moveTo>
                    <a:lnTo>
                      <a:pt x="536" y="4965"/>
                    </a:lnTo>
                    <a:cubicBezTo>
                      <a:pt x="536" y="4967"/>
                      <a:pt x="536" y="4969"/>
                      <a:pt x="536" y="4971"/>
                    </a:cubicBezTo>
                    <a:cubicBezTo>
                      <a:pt x="536" y="4969"/>
                      <a:pt x="536" y="4967"/>
                      <a:pt x="536" y="4965"/>
                    </a:cubicBezTo>
                    <a:close/>
                    <a:moveTo>
                      <a:pt x="8791" y="0"/>
                    </a:moveTo>
                    <a:lnTo>
                      <a:pt x="8791" y="0"/>
                    </a:lnTo>
                    <a:cubicBezTo>
                      <a:pt x="8452" y="110"/>
                      <a:pt x="8113" y="230"/>
                      <a:pt x="7774" y="339"/>
                    </a:cubicBezTo>
                    <a:cubicBezTo>
                      <a:pt x="7258" y="517"/>
                      <a:pt x="6727" y="695"/>
                      <a:pt x="6187" y="695"/>
                    </a:cubicBezTo>
                    <a:cubicBezTo>
                      <a:pt x="6096" y="695"/>
                      <a:pt x="6004" y="690"/>
                      <a:pt x="5912" y="679"/>
                    </a:cubicBezTo>
                    <a:cubicBezTo>
                      <a:pt x="5551" y="635"/>
                      <a:pt x="5190" y="536"/>
                      <a:pt x="4861" y="405"/>
                    </a:cubicBezTo>
                    <a:cubicBezTo>
                      <a:pt x="4620" y="307"/>
                      <a:pt x="4204" y="241"/>
                      <a:pt x="4018" y="66"/>
                    </a:cubicBezTo>
                    <a:lnTo>
                      <a:pt x="4018" y="66"/>
                    </a:lnTo>
                    <a:cubicBezTo>
                      <a:pt x="4182" y="251"/>
                      <a:pt x="4423" y="514"/>
                      <a:pt x="4653" y="613"/>
                    </a:cubicBezTo>
                    <a:cubicBezTo>
                      <a:pt x="4310" y="469"/>
                      <a:pt x="3937" y="394"/>
                      <a:pt x="3563" y="394"/>
                    </a:cubicBezTo>
                    <a:cubicBezTo>
                      <a:pt x="3257" y="394"/>
                      <a:pt x="2951" y="444"/>
                      <a:pt x="2660" y="548"/>
                    </a:cubicBezTo>
                    <a:cubicBezTo>
                      <a:pt x="2967" y="569"/>
                      <a:pt x="3273" y="646"/>
                      <a:pt x="3569" y="745"/>
                    </a:cubicBezTo>
                    <a:cubicBezTo>
                      <a:pt x="2704" y="766"/>
                      <a:pt x="1861" y="1139"/>
                      <a:pt x="1259" y="1752"/>
                    </a:cubicBezTo>
                    <a:cubicBezTo>
                      <a:pt x="1526" y="1580"/>
                      <a:pt x="1843" y="1483"/>
                      <a:pt x="2160" y="1483"/>
                    </a:cubicBezTo>
                    <a:cubicBezTo>
                      <a:pt x="2207" y="1483"/>
                      <a:pt x="2253" y="1485"/>
                      <a:pt x="2299" y="1489"/>
                    </a:cubicBezTo>
                    <a:cubicBezTo>
                      <a:pt x="1609" y="1818"/>
                      <a:pt x="854" y="2200"/>
                      <a:pt x="558" y="2901"/>
                    </a:cubicBezTo>
                    <a:cubicBezTo>
                      <a:pt x="767" y="2792"/>
                      <a:pt x="974" y="2693"/>
                      <a:pt x="1183" y="2584"/>
                    </a:cubicBezTo>
                    <a:lnTo>
                      <a:pt x="1183" y="2584"/>
                    </a:lnTo>
                    <a:cubicBezTo>
                      <a:pt x="908" y="2891"/>
                      <a:pt x="624" y="3273"/>
                      <a:pt x="492" y="3667"/>
                    </a:cubicBezTo>
                    <a:cubicBezTo>
                      <a:pt x="329" y="4159"/>
                      <a:pt x="502" y="4497"/>
                      <a:pt x="536" y="4965"/>
                    </a:cubicBezTo>
                    <a:lnTo>
                      <a:pt x="536" y="4965"/>
                    </a:lnTo>
                    <a:cubicBezTo>
                      <a:pt x="494" y="4354"/>
                      <a:pt x="724" y="3732"/>
                      <a:pt x="1161" y="3295"/>
                    </a:cubicBezTo>
                    <a:lnTo>
                      <a:pt x="1161" y="3295"/>
                    </a:lnTo>
                    <a:cubicBezTo>
                      <a:pt x="1007" y="4018"/>
                      <a:pt x="1105" y="4774"/>
                      <a:pt x="1007" y="5507"/>
                    </a:cubicBezTo>
                    <a:cubicBezTo>
                      <a:pt x="930" y="6164"/>
                      <a:pt x="733" y="6766"/>
                      <a:pt x="470" y="7368"/>
                    </a:cubicBezTo>
                    <a:cubicBezTo>
                      <a:pt x="208" y="7981"/>
                      <a:pt x="0" y="8671"/>
                      <a:pt x="175" y="9339"/>
                    </a:cubicBezTo>
                    <a:cubicBezTo>
                      <a:pt x="372" y="10105"/>
                      <a:pt x="1105" y="10697"/>
                      <a:pt x="1894" y="10740"/>
                    </a:cubicBezTo>
                    <a:cubicBezTo>
                      <a:pt x="1933" y="10743"/>
                      <a:pt x="1971" y="10744"/>
                      <a:pt x="2010" y="10744"/>
                    </a:cubicBezTo>
                    <a:cubicBezTo>
                      <a:pt x="2711" y="10744"/>
                      <a:pt x="3367" y="10384"/>
                      <a:pt x="4073" y="10280"/>
                    </a:cubicBezTo>
                    <a:cubicBezTo>
                      <a:pt x="4233" y="10254"/>
                      <a:pt x="4393" y="10242"/>
                      <a:pt x="4554" y="10242"/>
                    </a:cubicBezTo>
                    <a:cubicBezTo>
                      <a:pt x="5064" y="10242"/>
                      <a:pt x="5574" y="10361"/>
                      <a:pt x="6066" y="10511"/>
                    </a:cubicBezTo>
                    <a:cubicBezTo>
                      <a:pt x="6711" y="10697"/>
                      <a:pt x="7346" y="10937"/>
                      <a:pt x="8015" y="11058"/>
                    </a:cubicBezTo>
                    <a:cubicBezTo>
                      <a:pt x="8231" y="11094"/>
                      <a:pt x="8452" y="11114"/>
                      <a:pt x="8673" y="11114"/>
                    </a:cubicBezTo>
                    <a:cubicBezTo>
                      <a:pt x="9135" y="11114"/>
                      <a:pt x="9592" y="11025"/>
                      <a:pt x="9985" y="10795"/>
                    </a:cubicBezTo>
                    <a:cubicBezTo>
                      <a:pt x="10949" y="10259"/>
                      <a:pt x="11146" y="8901"/>
                      <a:pt x="11190" y="7905"/>
                    </a:cubicBezTo>
                    <a:cubicBezTo>
                      <a:pt x="11222" y="7302"/>
                      <a:pt x="11255" y="6689"/>
                      <a:pt x="11277" y="6076"/>
                    </a:cubicBezTo>
                    <a:cubicBezTo>
                      <a:pt x="11310" y="5518"/>
                      <a:pt x="11430" y="4937"/>
                      <a:pt x="11343" y="4380"/>
                    </a:cubicBezTo>
                    <a:lnTo>
                      <a:pt x="11343" y="4380"/>
                    </a:lnTo>
                    <a:cubicBezTo>
                      <a:pt x="11397" y="4445"/>
                      <a:pt x="11452" y="4511"/>
                      <a:pt x="11496" y="4577"/>
                    </a:cubicBezTo>
                    <a:cubicBezTo>
                      <a:pt x="11572" y="4139"/>
                      <a:pt x="11474" y="3667"/>
                      <a:pt x="11233" y="3285"/>
                    </a:cubicBezTo>
                    <a:lnTo>
                      <a:pt x="11233" y="3285"/>
                    </a:lnTo>
                    <a:cubicBezTo>
                      <a:pt x="11353" y="3350"/>
                      <a:pt x="11485" y="3405"/>
                      <a:pt x="11628" y="3427"/>
                    </a:cubicBezTo>
                    <a:cubicBezTo>
                      <a:pt x="11562" y="3131"/>
                      <a:pt x="11430" y="2869"/>
                      <a:pt x="11255" y="2628"/>
                    </a:cubicBezTo>
                    <a:cubicBezTo>
                      <a:pt x="11156" y="2496"/>
                      <a:pt x="11047" y="2375"/>
                      <a:pt x="10915" y="2266"/>
                    </a:cubicBezTo>
                    <a:lnTo>
                      <a:pt x="10915" y="2266"/>
                    </a:lnTo>
                    <a:cubicBezTo>
                      <a:pt x="11134" y="2343"/>
                      <a:pt x="11343" y="2419"/>
                      <a:pt x="11562" y="2496"/>
                    </a:cubicBezTo>
                    <a:cubicBezTo>
                      <a:pt x="11357" y="2169"/>
                      <a:pt x="10647" y="1289"/>
                      <a:pt x="10144" y="1289"/>
                    </a:cubicBezTo>
                    <a:cubicBezTo>
                      <a:pt x="10114" y="1289"/>
                      <a:pt x="10086" y="1292"/>
                      <a:pt x="10058" y="1298"/>
                    </a:cubicBezTo>
                    <a:lnTo>
                      <a:pt x="10058" y="1298"/>
                    </a:lnTo>
                    <a:cubicBezTo>
                      <a:pt x="10218" y="1258"/>
                      <a:pt x="10383" y="1238"/>
                      <a:pt x="10548" y="1238"/>
                    </a:cubicBezTo>
                    <a:cubicBezTo>
                      <a:pt x="10683" y="1238"/>
                      <a:pt x="10818" y="1252"/>
                      <a:pt x="10949" y="1281"/>
                    </a:cubicBezTo>
                    <a:cubicBezTo>
                      <a:pt x="10635" y="968"/>
                      <a:pt x="10190" y="786"/>
                      <a:pt x="9749" y="786"/>
                    </a:cubicBezTo>
                    <a:cubicBezTo>
                      <a:pt x="9682" y="786"/>
                      <a:pt x="9614" y="790"/>
                      <a:pt x="9547" y="799"/>
                    </a:cubicBezTo>
                    <a:cubicBezTo>
                      <a:pt x="9735" y="736"/>
                      <a:pt x="9923" y="674"/>
                      <a:pt x="10120" y="621"/>
                    </a:cubicBezTo>
                    <a:lnTo>
                      <a:pt x="10120" y="621"/>
                    </a:lnTo>
                    <a:cubicBezTo>
                      <a:pt x="10078" y="630"/>
                      <a:pt x="10030" y="634"/>
                      <a:pt x="9978" y="634"/>
                    </a:cubicBezTo>
                    <a:cubicBezTo>
                      <a:pt x="9857" y="634"/>
                      <a:pt x="9713" y="613"/>
                      <a:pt x="9569" y="591"/>
                    </a:cubicBezTo>
                    <a:cubicBezTo>
                      <a:pt x="9434" y="573"/>
                      <a:pt x="9299" y="555"/>
                      <a:pt x="9182" y="555"/>
                    </a:cubicBezTo>
                    <a:cubicBezTo>
                      <a:pt x="9157" y="555"/>
                      <a:pt x="9133" y="556"/>
                      <a:pt x="9109" y="558"/>
                    </a:cubicBezTo>
                    <a:cubicBezTo>
                      <a:pt x="8803" y="591"/>
                      <a:pt x="8485" y="646"/>
                      <a:pt x="8190" y="766"/>
                    </a:cubicBezTo>
                    <a:cubicBezTo>
                      <a:pt x="8397" y="504"/>
                      <a:pt x="8594" y="251"/>
                      <a:pt x="8791" y="0"/>
                    </a:cubicBezTo>
                    <a:close/>
                  </a:path>
                </a:pathLst>
              </a:custGeom>
              <a:solidFill>
                <a:srgbClr val="BE9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51"/>
              <p:cNvSpPr/>
              <p:nvPr/>
            </p:nvSpPr>
            <p:spPr>
              <a:xfrm>
                <a:off x="7362652" y="2671635"/>
                <a:ext cx="19245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27" extrusionOk="0">
                    <a:moveTo>
                      <a:pt x="0" y="1"/>
                    </a:moveTo>
                    <a:cubicBezTo>
                      <a:pt x="132" y="143"/>
                      <a:pt x="296" y="329"/>
                      <a:pt x="471" y="449"/>
                    </a:cubicBezTo>
                    <a:cubicBezTo>
                      <a:pt x="520" y="465"/>
                      <a:pt x="569" y="482"/>
                      <a:pt x="617" y="503"/>
                    </a:cubicBezTo>
                    <a:lnTo>
                      <a:pt x="617" y="503"/>
                    </a:lnTo>
                    <a:cubicBezTo>
                      <a:pt x="449" y="416"/>
                      <a:pt x="282" y="249"/>
                      <a:pt x="142" y="99"/>
                    </a:cubicBezTo>
                    <a:cubicBezTo>
                      <a:pt x="88" y="66"/>
                      <a:pt x="33" y="33"/>
                      <a:pt x="0" y="1"/>
                    </a:cubicBezTo>
                    <a:close/>
                    <a:moveTo>
                      <a:pt x="617" y="503"/>
                    </a:moveTo>
                    <a:lnTo>
                      <a:pt x="617" y="503"/>
                    </a:lnTo>
                    <a:cubicBezTo>
                      <a:pt x="634" y="511"/>
                      <a:pt x="651" y="519"/>
                      <a:pt x="668" y="526"/>
                    </a:cubicBezTo>
                    <a:cubicBezTo>
                      <a:pt x="651" y="518"/>
                      <a:pt x="634" y="510"/>
                      <a:pt x="617" y="503"/>
                    </a:cubicBezTo>
                    <a:close/>
                  </a:path>
                </a:pathLst>
              </a:custGeom>
              <a:solidFill>
                <a:srgbClr val="A005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51"/>
              <p:cNvSpPr/>
              <p:nvPr/>
            </p:nvSpPr>
            <p:spPr>
              <a:xfrm>
                <a:off x="7323528" y="2684888"/>
                <a:ext cx="27168" cy="602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209" extrusionOk="0">
                    <a:moveTo>
                      <a:pt x="55" y="1"/>
                    </a:moveTo>
                    <a:cubicBezTo>
                      <a:pt x="33" y="11"/>
                      <a:pt x="23" y="11"/>
                      <a:pt x="1" y="22"/>
                    </a:cubicBezTo>
                    <a:cubicBezTo>
                      <a:pt x="296" y="44"/>
                      <a:pt x="581" y="110"/>
                      <a:pt x="855" y="208"/>
                    </a:cubicBezTo>
                    <a:cubicBezTo>
                      <a:pt x="887" y="198"/>
                      <a:pt x="909" y="198"/>
                      <a:pt x="942" y="198"/>
                    </a:cubicBezTo>
                    <a:cubicBezTo>
                      <a:pt x="658" y="99"/>
                      <a:pt x="362" y="33"/>
                      <a:pt x="55" y="1"/>
                    </a:cubicBezTo>
                    <a:close/>
                  </a:path>
                </a:pathLst>
              </a:custGeom>
              <a:solidFill>
                <a:srgbClr val="CA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51"/>
              <p:cNvSpPr/>
              <p:nvPr/>
            </p:nvSpPr>
            <p:spPr>
              <a:xfrm>
                <a:off x="7252540" y="2906955"/>
                <a:ext cx="375" cy="1585"/>
              </a:xfrm>
              <a:custGeom>
                <a:avLst/>
                <a:gdLst/>
                <a:ahLst/>
                <a:cxnLst/>
                <a:rect l="l" t="t" r="r" b="b"/>
                <a:pathLst>
                  <a:path w="13" h="55" extrusionOk="0">
                    <a:moveTo>
                      <a:pt x="1" y="0"/>
                    </a:moveTo>
                    <a:lnTo>
                      <a:pt x="1" y="55"/>
                    </a:lnTo>
                    <a:cubicBezTo>
                      <a:pt x="1" y="44"/>
                      <a:pt x="1" y="22"/>
                      <a:pt x="12" y="0"/>
                    </a:cubicBezTo>
                    <a:close/>
                  </a:path>
                </a:pathLst>
              </a:custGeom>
              <a:solidFill>
                <a:srgbClr val="7A5C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51"/>
              <p:cNvSpPr/>
              <p:nvPr/>
            </p:nvSpPr>
            <p:spPr>
              <a:xfrm>
                <a:off x="7252540" y="2903469"/>
                <a:ext cx="1008" cy="351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22" extrusionOk="0">
                    <a:moveTo>
                      <a:pt x="34" y="1"/>
                    </a:moveTo>
                    <a:cubicBezTo>
                      <a:pt x="30" y="18"/>
                      <a:pt x="25" y="35"/>
                      <a:pt x="22" y="52"/>
                    </a:cubicBezTo>
                    <a:lnTo>
                      <a:pt x="22" y="52"/>
                    </a:lnTo>
                    <a:cubicBezTo>
                      <a:pt x="26" y="38"/>
                      <a:pt x="30" y="24"/>
                      <a:pt x="34" y="12"/>
                    </a:cubicBezTo>
                    <a:lnTo>
                      <a:pt x="34" y="1"/>
                    </a:lnTo>
                    <a:close/>
                    <a:moveTo>
                      <a:pt x="22" y="52"/>
                    </a:moveTo>
                    <a:cubicBezTo>
                      <a:pt x="15" y="76"/>
                      <a:pt x="8" y="101"/>
                      <a:pt x="1" y="121"/>
                    </a:cubicBezTo>
                    <a:lnTo>
                      <a:pt x="12" y="121"/>
                    </a:lnTo>
                    <a:cubicBezTo>
                      <a:pt x="12" y="101"/>
                      <a:pt x="16" y="78"/>
                      <a:pt x="22" y="52"/>
                    </a:cubicBezTo>
                    <a:close/>
                  </a:path>
                </a:pathLst>
              </a:custGeom>
              <a:solidFill>
                <a:srgbClr val="648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51"/>
              <p:cNvSpPr/>
              <p:nvPr/>
            </p:nvSpPr>
            <p:spPr>
              <a:xfrm>
                <a:off x="7250667" y="2921763"/>
                <a:ext cx="980" cy="12014"/>
              </a:xfrm>
              <a:custGeom>
                <a:avLst/>
                <a:gdLst/>
                <a:ahLst/>
                <a:cxnLst/>
                <a:rect l="l" t="t" r="r" b="b"/>
                <a:pathLst>
                  <a:path w="34" h="417" extrusionOk="0">
                    <a:moveTo>
                      <a:pt x="12" y="1"/>
                    </a:moveTo>
                    <a:cubicBezTo>
                      <a:pt x="0" y="143"/>
                      <a:pt x="0" y="275"/>
                      <a:pt x="0" y="417"/>
                    </a:cubicBezTo>
                    <a:cubicBezTo>
                      <a:pt x="12" y="417"/>
                      <a:pt x="22" y="406"/>
                      <a:pt x="33" y="406"/>
                    </a:cubicBezTo>
                    <a:cubicBezTo>
                      <a:pt x="12" y="275"/>
                      <a:pt x="12" y="143"/>
                      <a:pt x="12" y="1"/>
                    </a:cubicBezTo>
                    <a:close/>
                  </a:path>
                </a:pathLst>
              </a:custGeom>
              <a:solidFill>
                <a:srgbClr val="7A5C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51"/>
              <p:cNvSpPr/>
              <p:nvPr/>
            </p:nvSpPr>
            <p:spPr>
              <a:xfrm>
                <a:off x="7291030" y="2966880"/>
                <a:ext cx="65341" cy="12331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428" extrusionOk="0">
                    <a:moveTo>
                      <a:pt x="2267" y="1"/>
                    </a:moveTo>
                    <a:lnTo>
                      <a:pt x="2267" y="1"/>
                    </a:lnTo>
                    <a:cubicBezTo>
                      <a:pt x="1676" y="143"/>
                      <a:pt x="1095" y="405"/>
                      <a:pt x="504" y="405"/>
                    </a:cubicBezTo>
                    <a:lnTo>
                      <a:pt x="395" y="405"/>
                    </a:lnTo>
                    <a:cubicBezTo>
                      <a:pt x="263" y="405"/>
                      <a:pt x="132" y="383"/>
                      <a:pt x="1" y="340"/>
                    </a:cubicBezTo>
                    <a:lnTo>
                      <a:pt x="1" y="340"/>
                    </a:lnTo>
                    <a:cubicBezTo>
                      <a:pt x="110" y="383"/>
                      <a:pt x="231" y="427"/>
                      <a:pt x="362" y="427"/>
                    </a:cubicBezTo>
                    <a:lnTo>
                      <a:pt x="472" y="427"/>
                    </a:lnTo>
                    <a:cubicBezTo>
                      <a:pt x="1074" y="427"/>
                      <a:pt x="1643" y="164"/>
                      <a:pt x="2246" y="23"/>
                    </a:cubicBezTo>
                    <a:cubicBezTo>
                      <a:pt x="2246" y="11"/>
                      <a:pt x="2256" y="11"/>
                      <a:pt x="2267" y="1"/>
                    </a:cubicBezTo>
                    <a:close/>
                  </a:path>
                </a:pathLst>
              </a:custGeom>
              <a:solidFill>
                <a:srgbClr val="BE9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51"/>
              <p:cNvSpPr/>
              <p:nvPr/>
            </p:nvSpPr>
            <p:spPr>
              <a:xfrm>
                <a:off x="7355708" y="2966880"/>
                <a:ext cx="951" cy="663"/>
              </a:xfrm>
              <a:custGeom>
                <a:avLst/>
                <a:gdLst/>
                <a:ahLst/>
                <a:cxnLst/>
                <a:rect l="l" t="t" r="r" b="b"/>
                <a:pathLst>
                  <a:path w="33" h="23" extrusionOk="0">
                    <a:moveTo>
                      <a:pt x="22" y="1"/>
                    </a:moveTo>
                    <a:cubicBezTo>
                      <a:pt x="11" y="11"/>
                      <a:pt x="1" y="11"/>
                      <a:pt x="1" y="23"/>
                    </a:cubicBezTo>
                    <a:cubicBezTo>
                      <a:pt x="1" y="23"/>
                      <a:pt x="11" y="23"/>
                      <a:pt x="11" y="11"/>
                    </a:cubicBezTo>
                    <a:cubicBezTo>
                      <a:pt x="22" y="11"/>
                      <a:pt x="33" y="1"/>
                      <a:pt x="33" y="1"/>
                    </a:cubicBezTo>
                    <a:close/>
                  </a:path>
                </a:pathLst>
              </a:custGeom>
              <a:solidFill>
                <a:srgbClr val="4E2A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51"/>
              <p:cNvSpPr/>
              <p:nvPr/>
            </p:nvSpPr>
            <p:spPr>
              <a:xfrm>
                <a:off x="7356025" y="2964373"/>
                <a:ext cx="36618" cy="2852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99" extrusionOk="0">
                    <a:moveTo>
                      <a:pt x="766" y="0"/>
                    </a:moveTo>
                    <a:cubicBezTo>
                      <a:pt x="613" y="0"/>
                      <a:pt x="471" y="0"/>
                      <a:pt x="318" y="32"/>
                    </a:cubicBezTo>
                    <a:cubicBezTo>
                      <a:pt x="219" y="44"/>
                      <a:pt x="121" y="66"/>
                      <a:pt x="22" y="88"/>
                    </a:cubicBezTo>
                    <a:cubicBezTo>
                      <a:pt x="22" y="88"/>
                      <a:pt x="16" y="93"/>
                      <a:pt x="9" y="96"/>
                    </a:cubicBezTo>
                    <a:lnTo>
                      <a:pt x="9" y="96"/>
                    </a:lnTo>
                    <a:cubicBezTo>
                      <a:pt x="104" y="76"/>
                      <a:pt x="190" y="65"/>
                      <a:pt x="285" y="44"/>
                    </a:cubicBezTo>
                    <a:cubicBezTo>
                      <a:pt x="438" y="22"/>
                      <a:pt x="581" y="11"/>
                      <a:pt x="734" y="11"/>
                    </a:cubicBezTo>
                    <a:cubicBezTo>
                      <a:pt x="909" y="11"/>
                      <a:pt x="1073" y="32"/>
                      <a:pt x="1238" y="54"/>
                    </a:cubicBezTo>
                    <a:lnTo>
                      <a:pt x="1270" y="32"/>
                    </a:lnTo>
                    <a:cubicBezTo>
                      <a:pt x="1106" y="11"/>
                      <a:pt x="942" y="0"/>
                      <a:pt x="766" y="0"/>
                    </a:cubicBezTo>
                    <a:close/>
                    <a:moveTo>
                      <a:pt x="9" y="96"/>
                    </a:moveTo>
                    <a:cubicBezTo>
                      <a:pt x="6" y="97"/>
                      <a:pt x="3" y="97"/>
                      <a:pt x="0" y="98"/>
                    </a:cubicBezTo>
                    <a:cubicBezTo>
                      <a:pt x="3" y="98"/>
                      <a:pt x="6" y="97"/>
                      <a:pt x="9" y="96"/>
                    </a:cubicBezTo>
                    <a:close/>
                  </a:path>
                </a:pathLst>
              </a:custGeom>
              <a:solidFill>
                <a:srgbClr val="9C4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51"/>
              <p:cNvSpPr/>
              <p:nvPr/>
            </p:nvSpPr>
            <p:spPr>
              <a:xfrm>
                <a:off x="7438652" y="2976963"/>
                <a:ext cx="99078" cy="12965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450" extrusionOk="0">
                    <a:moveTo>
                      <a:pt x="22" y="1"/>
                    </a:moveTo>
                    <a:cubicBezTo>
                      <a:pt x="22" y="12"/>
                      <a:pt x="22" y="12"/>
                      <a:pt x="12" y="12"/>
                    </a:cubicBezTo>
                    <a:cubicBezTo>
                      <a:pt x="12" y="23"/>
                      <a:pt x="12" y="23"/>
                      <a:pt x="1" y="33"/>
                    </a:cubicBezTo>
                    <a:cubicBezTo>
                      <a:pt x="450" y="176"/>
                      <a:pt x="888" y="308"/>
                      <a:pt x="1348" y="384"/>
                    </a:cubicBezTo>
                    <a:cubicBezTo>
                      <a:pt x="1336" y="373"/>
                      <a:pt x="1314" y="362"/>
                      <a:pt x="1304" y="351"/>
                    </a:cubicBezTo>
                    <a:cubicBezTo>
                      <a:pt x="866" y="274"/>
                      <a:pt x="450" y="143"/>
                      <a:pt x="22" y="1"/>
                    </a:cubicBezTo>
                    <a:close/>
                    <a:moveTo>
                      <a:pt x="3438" y="77"/>
                    </a:moveTo>
                    <a:cubicBezTo>
                      <a:pt x="3417" y="89"/>
                      <a:pt x="3384" y="99"/>
                      <a:pt x="3362" y="110"/>
                    </a:cubicBezTo>
                    <a:cubicBezTo>
                      <a:pt x="2968" y="340"/>
                      <a:pt x="2519" y="428"/>
                      <a:pt x="2059" y="428"/>
                    </a:cubicBezTo>
                    <a:cubicBezTo>
                      <a:pt x="1840" y="428"/>
                      <a:pt x="1610" y="406"/>
                      <a:pt x="1392" y="373"/>
                    </a:cubicBezTo>
                    <a:cubicBezTo>
                      <a:pt x="1370" y="362"/>
                      <a:pt x="1348" y="362"/>
                      <a:pt x="1326" y="351"/>
                    </a:cubicBezTo>
                    <a:lnTo>
                      <a:pt x="1326" y="351"/>
                    </a:lnTo>
                    <a:cubicBezTo>
                      <a:pt x="1336" y="373"/>
                      <a:pt x="1358" y="384"/>
                      <a:pt x="1370" y="395"/>
                    </a:cubicBezTo>
                    <a:cubicBezTo>
                      <a:pt x="1589" y="428"/>
                      <a:pt x="1808" y="449"/>
                      <a:pt x="2027" y="449"/>
                    </a:cubicBezTo>
                    <a:cubicBezTo>
                      <a:pt x="2486" y="449"/>
                      <a:pt x="2935" y="362"/>
                      <a:pt x="3329" y="132"/>
                    </a:cubicBezTo>
                    <a:cubicBezTo>
                      <a:pt x="3373" y="121"/>
                      <a:pt x="3406" y="99"/>
                      <a:pt x="3438" y="77"/>
                    </a:cubicBezTo>
                    <a:close/>
                  </a:path>
                </a:pathLst>
              </a:custGeom>
              <a:solidFill>
                <a:srgbClr val="BE9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51"/>
              <p:cNvSpPr/>
              <p:nvPr/>
            </p:nvSpPr>
            <p:spPr>
              <a:xfrm>
                <a:off x="7476192" y="2987076"/>
                <a:ext cx="1930" cy="1296"/>
              </a:xfrm>
              <a:custGeom>
                <a:avLst/>
                <a:gdLst/>
                <a:ahLst/>
                <a:cxnLst/>
                <a:rect l="l" t="t" r="r" b="b"/>
                <a:pathLst>
                  <a:path w="67" h="45" extrusionOk="0">
                    <a:moveTo>
                      <a:pt x="1" y="0"/>
                    </a:moveTo>
                    <a:cubicBezTo>
                      <a:pt x="11" y="11"/>
                      <a:pt x="33" y="22"/>
                      <a:pt x="45" y="33"/>
                    </a:cubicBezTo>
                    <a:cubicBezTo>
                      <a:pt x="45" y="33"/>
                      <a:pt x="55" y="33"/>
                      <a:pt x="55" y="44"/>
                    </a:cubicBezTo>
                    <a:lnTo>
                      <a:pt x="67" y="44"/>
                    </a:lnTo>
                    <a:cubicBezTo>
                      <a:pt x="55" y="33"/>
                      <a:pt x="33" y="22"/>
                      <a:pt x="23" y="0"/>
                    </a:cubicBezTo>
                    <a:close/>
                  </a:path>
                </a:pathLst>
              </a:custGeom>
              <a:solidFill>
                <a:srgbClr val="3A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51"/>
              <p:cNvSpPr/>
              <p:nvPr/>
            </p:nvSpPr>
            <p:spPr>
              <a:xfrm>
                <a:off x="7438652" y="2976963"/>
                <a:ext cx="663" cy="980"/>
              </a:xfrm>
              <a:custGeom>
                <a:avLst/>
                <a:gdLst/>
                <a:ahLst/>
                <a:cxnLst/>
                <a:rect l="l" t="t" r="r" b="b"/>
                <a:pathLst>
                  <a:path w="23" h="34" extrusionOk="0">
                    <a:moveTo>
                      <a:pt x="22" y="1"/>
                    </a:moveTo>
                    <a:lnTo>
                      <a:pt x="12" y="12"/>
                    </a:lnTo>
                    <a:lnTo>
                      <a:pt x="12" y="12"/>
                    </a:lnTo>
                    <a:cubicBezTo>
                      <a:pt x="22" y="12"/>
                      <a:pt x="22" y="12"/>
                      <a:pt x="22" y="1"/>
                    </a:cubicBezTo>
                    <a:close/>
                    <a:moveTo>
                      <a:pt x="12" y="12"/>
                    </a:moveTo>
                    <a:lnTo>
                      <a:pt x="1" y="23"/>
                    </a:lnTo>
                    <a:lnTo>
                      <a:pt x="1" y="33"/>
                    </a:lnTo>
                    <a:cubicBezTo>
                      <a:pt x="12" y="23"/>
                      <a:pt x="12" y="23"/>
                      <a:pt x="12" y="12"/>
                    </a:cubicBezTo>
                    <a:close/>
                  </a:path>
                </a:pathLst>
              </a:custGeom>
              <a:solidFill>
                <a:srgbClr val="AA5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51"/>
              <p:cNvSpPr/>
              <p:nvPr/>
            </p:nvSpPr>
            <p:spPr>
              <a:xfrm>
                <a:off x="7391980" y="2965295"/>
                <a:ext cx="47335" cy="12331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428" extrusionOk="0">
                    <a:moveTo>
                      <a:pt x="44" y="0"/>
                    </a:moveTo>
                    <a:lnTo>
                      <a:pt x="0" y="22"/>
                    </a:lnTo>
                    <a:cubicBezTo>
                      <a:pt x="351" y="66"/>
                      <a:pt x="701" y="154"/>
                      <a:pt x="1029" y="253"/>
                    </a:cubicBezTo>
                    <a:cubicBezTo>
                      <a:pt x="1226" y="307"/>
                      <a:pt x="1424" y="373"/>
                      <a:pt x="1621" y="428"/>
                    </a:cubicBezTo>
                    <a:lnTo>
                      <a:pt x="1642" y="406"/>
                    </a:lnTo>
                    <a:cubicBezTo>
                      <a:pt x="1445" y="351"/>
                      <a:pt x="1260" y="285"/>
                      <a:pt x="1063" y="231"/>
                    </a:cubicBezTo>
                    <a:cubicBezTo>
                      <a:pt x="734" y="132"/>
                      <a:pt x="384" y="44"/>
                      <a:pt x="44" y="0"/>
                    </a:cubicBezTo>
                    <a:close/>
                  </a:path>
                </a:pathLst>
              </a:custGeom>
              <a:solidFill>
                <a:srgbClr val="9C4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51"/>
              <p:cNvSpPr/>
              <p:nvPr/>
            </p:nvSpPr>
            <p:spPr>
              <a:xfrm>
                <a:off x="7391663" y="2965295"/>
                <a:ext cx="1585" cy="663"/>
              </a:xfrm>
              <a:custGeom>
                <a:avLst/>
                <a:gdLst/>
                <a:ahLst/>
                <a:cxnLst/>
                <a:rect l="l" t="t" r="r" b="b"/>
                <a:pathLst>
                  <a:path w="55" h="23" extrusionOk="0">
                    <a:moveTo>
                      <a:pt x="33" y="0"/>
                    </a:moveTo>
                    <a:lnTo>
                      <a:pt x="1" y="22"/>
                    </a:lnTo>
                    <a:lnTo>
                      <a:pt x="11" y="2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52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51"/>
              <p:cNvSpPr/>
              <p:nvPr/>
            </p:nvSpPr>
            <p:spPr>
              <a:xfrm>
                <a:off x="7250984" y="2746080"/>
                <a:ext cx="314202" cy="243214"/>
              </a:xfrm>
              <a:custGeom>
                <a:avLst/>
                <a:gdLst/>
                <a:ahLst/>
                <a:cxnLst/>
                <a:rect l="l" t="t" r="r" b="b"/>
                <a:pathLst>
                  <a:path w="10906" h="8442" extrusionOk="0">
                    <a:moveTo>
                      <a:pt x="8409" y="1"/>
                    </a:moveTo>
                    <a:cubicBezTo>
                      <a:pt x="8047" y="931"/>
                      <a:pt x="7522" y="1807"/>
                      <a:pt x="6865" y="2573"/>
                    </a:cubicBezTo>
                    <a:cubicBezTo>
                      <a:pt x="6909" y="2420"/>
                      <a:pt x="6942" y="2266"/>
                      <a:pt x="6974" y="2125"/>
                    </a:cubicBezTo>
                    <a:cubicBezTo>
                      <a:pt x="7073" y="1730"/>
                      <a:pt x="7161" y="1325"/>
                      <a:pt x="7161" y="931"/>
                    </a:cubicBezTo>
                    <a:cubicBezTo>
                      <a:pt x="7161" y="789"/>
                      <a:pt x="7150" y="636"/>
                      <a:pt x="7117" y="493"/>
                    </a:cubicBezTo>
                    <a:cubicBezTo>
                      <a:pt x="6964" y="1215"/>
                      <a:pt x="6712" y="1928"/>
                      <a:pt x="6373" y="2584"/>
                    </a:cubicBezTo>
                    <a:cubicBezTo>
                      <a:pt x="6351" y="1862"/>
                      <a:pt x="6307" y="1128"/>
                      <a:pt x="6000" y="471"/>
                    </a:cubicBezTo>
                    <a:cubicBezTo>
                      <a:pt x="5923" y="1215"/>
                      <a:pt x="5814" y="1960"/>
                      <a:pt x="5672" y="2694"/>
                    </a:cubicBezTo>
                    <a:cubicBezTo>
                      <a:pt x="5047" y="2004"/>
                      <a:pt x="4522" y="1215"/>
                      <a:pt x="4139" y="373"/>
                    </a:cubicBezTo>
                    <a:cubicBezTo>
                      <a:pt x="4040" y="723"/>
                      <a:pt x="3986" y="1095"/>
                      <a:pt x="3986" y="1456"/>
                    </a:cubicBezTo>
                    <a:cubicBezTo>
                      <a:pt x="3986" y="1697"/>
                      <a:pt x="4008" y="1949"/>
                      <a:pt x="4052" y="2190"/>
                    </a:cubicBezTo>
                    <a:cubicBezTo>
                      <a:pt x="3460" y="1631"/>
                      <a:pt x="2869" y="975"/>
                      <a:pt x="2792" y="164"/>
                    </a:cubicBezTo>
                    <a:cubicBezTo>
                      <a:pt x="2485" y="383"/>
                      <a:pt x="2179" y="602"/>
                      <a:pt x="1928" y="876"/>
                    </a:cubicBezTo>
                    <a:cubicBezTo>
                      <a:pt x="1675" y="1139"/>
                      <a:pt x="1478" y="1478"/>
                      <a:pt x="1424" y="1840"/>
                    </a:cubicBezTo>
                    <a:cubicBezTo>
                      <a:pt x="1347" y="1709"/>
                      <a:pt x="1281" y="1566"/>
                      <a:pt x="1237" y="1412"/>
                    </a:cubicBezTo>
                    <a:cubicBezTo>
                      <a:pt x="1227" y="1566"/>
                      <a:pt x="1215" y="1709"/>
                      <a:pt x="1205" y="1850"/>
                    </a:cubicBezTo>
                    <a:cubicBezTo>
                      <a:pt x="1172" y="2387"/>
                      <a:pt x="1161" y="2945"/>
                      <a:pt x="1074" y="3482"/>
                    </a:cubicBezTo>
                    <a:cubicBezTo>
                      <a:pt x="986" y="4052"/>
                      <a:pt x="821" y="4599"/>
                      <a:pt x="482" y="5059"/>
                    </a:cubicBezTo>
                    <a:cubicBezTo>
                      <a:pt x="373" y="5212"/>
                      <a:pt x="241" y="5354"/>
                      <a:pt x="88" y="5464"/>
                    </a:cubicBezTo>
                    <a:cubicBezTo>
                      <a:pt x="77" y="5507"/>
                      <a:pt x="66" y="5551"/>
                      <a:pt x="66" y="5584"/>
                    </a:cubicBezTo>
                    <a:cubicBezTo>
                      <a:pt x="55" y="5606"/>
                      <a:pt x="55" y="5628"/>
                      <a:pt x="55" y="5639"/>
                    </a:cubicBezTo>
                    <a:cubicBezTo>
                      <a:pt x="22" y="5792"/>
                      <a:pt x="11" y="5945"/>
                      <a:pt x="1" y="6099"/>
                    </a:cubicBezTo>
                    <a:cubicBezTo>
                      <a:pt x="1" y="6241"/>
                      <a:pt x="1" y="6373"/>
                      <a:pt x="22" y="6504"/>
                    </a:cubicBezTo>
                    <a:cubicBezTo>
                      <a:pt x="964" y="6241"/>
                      <a:pt x="1512" y="5245"/>
                      <a:pt x="1730" y="4292"/>
                    </a:cubicBezTo>
                    <a:cubicBezTo>
                      <a:pt x="1938" y="3318"/>
                      <a:pt x="1928" y="2288"/>
                      <a:pt x="2288" y="1369"/>
                    </a:cubicBezTo>
                    <a:cubicBezTo>
                      <a:pt x="2858" y="2212"/>
                      <a:pt x="3679" y="2880"/>
                      <a:pt x="4621" y="3263"/>
                    </a:cubicBezTo>
                    <a:cubicBezTo>
                      <a:pt x="4566" y="2935"/>
                      <a:pt x="4511" y="2606"/>
                      <a:pt x="4456" y="2288"/>
                    </a:cubicBezTo>
                    <a:lnTo>
                      <a:pt x="4456" y="2288"/>
                    </a:lnTo>
                    <a:cubicBezTo>
                      <a:pt x="4949" y="2639"/>
                      <a:pt x="5344" y="3132"/>
                      <a:pt x="5595" y="3679"/>
                    </a:cubicBezTo>
                    <a:cubicBezTo>
                      <a:pt x="5738" y="3427"/>
                      <a:pt x="5880" y="3176"/>
                      <a:pt x="6022" y="2913"/>
                    </a:cubicBezTo>
                    <a:lnTo>
                      <a:pt x="6022" y="2913"/>
                    </a:lnTo>
                    <a:cubicBezTo>
                      <a:pt x="6022" y="3263"/>
                      <a:pt x="6011" y="3602"/>
                      <a:pt x="6011" y="3953"/>
                    </a:cubicBezTo>
                    <a:cubicBezTo>
                      <a:pt x="6285" y="3745"/>
                      <a:pt x="6526" y="3504"/>
                      <a:pt x="6712" y="3219"/>
                    </a:cubicBezTo>
                    <a:lnTo>
                      <a:pt x="6712" y="3219"/>
                    </a:lnTo>
                    <a:cubicBezTo>
                      <a:pt x="6657" y="3449"/>
                      <a:pt x="6635" y="3679"/>
                      <a:pt x="6668" y="3909"/>
                    </a:cubicBezTo>
                    <a:cubicBezTo>
                      <a:pt x="7456" y="3219"/>
                      <a:pt x="8015" y="2278"/>
                      <a:pt x="8244" y="1259"/>
                    </a:cubicBezTo>
                    <a:cubicBezTo>
                      <a:pt x="8792" y="1949"/>
                      <a:pt x="9252" y="2595"/>
                      <a:pt x="10117" y="2913"/>
                    </a:cubicBezTo>
                    <a:cubicBezTo>
                      <a:pt x="9821" y="4018"/>
                      <a:pt x="9536" y="5201"/>
                      <a:pt x="9865" y="6296"/>
                    </a:cubicBezTo>
                    <a:cubicBezTo>
                      <a:pt x="9964" y="6624"/>
                      <a:pt x="10106" y="6974"/>
                      <a:pt x="9964" y="7281"/>
                    </a:cubicBezTo>
                    <a:cubicBezTo>
                      <a:pt x="9898" y="7434"/>
                      <a:pt x="9767" y="7544"/>
                      <a:pt x="9635" y="7631"/>
                    </a:cubicBezTo>
                    <a:cubicBezTo>
                      <a:pt x="9296" y="7862"/>
                      <a:pt x="8891" y="7949"/>
                      <a:pt x="8475" y="7949"/>
                    </a:cubicBezTo>
                    <a:cubicBezTo>
                      <a:pt x="7807" y="7949"/>
                      <a:pt x="7095" y="7719"/>
                      <a:pt x="6558" y="7434"/>
                    </a:cubicBezTo>
                    <a:cubicBezTo>
                      <a:pt x="6942" y="7424"/>
                      <a:pt x="7325" y="7336"/>
                      <a:pt x="7653" y="7128"/>
                    </a:cubicBezTo>
                    <a:cubicBezTo>
                      <a:pt x="7971" y="6920"/>
                      <a:pt x="8223" y="6580"/>
                      <a:pt x="8234" y="6198"/>
                    </a:cubicBezTo>
                    <a:cubicBezTo>
                      <a:pt x="8266" y="5365"/>
                      <a:pt x="7412" y="4511"/>
                      <a:pt x="6570" y="4511"/>
                    </a:cubicBezTo>
                    <a:cubicBezTo>
                      <a:pt x="6460" y="4511"/>
                      <a:pt x="6351" y="4522"/>
                      <a:pt x="6252" y="4555"/>
                    </a:cubicBezTo>
                    <a:cubicBezTo>
                      <a:pt x="6318" y="4577"/>
                      <a:pt x="6373" y="4599"/>
                      <a:pt x="6427" y="4643"/>
                    </a:cubicBezTo>
                    <a:cubicBezTo>
                      <a:pt x="6701" y="4697"/>
                      <a:pt x="6953" y="4785"/>
                      <a:pt x="7183" y="4906"/>
                    </a:cubicBezTo>
                    <a:cubicBezTo>
                      <a:pt x="7292" y="4971"/>
                      <a:pt x="7390" y="5037"/>
                      <a:pt x="7478" y="5125"/>
                    </a:cubicBezTo>
                    <a:cubicBezTo>
                      <a:pt x="7643" y="5300"/>
                      <a:pt x="7719" y="5541"/>
                      <a:pt x="7785" y="5760"/>
                    </a:cubicBezTo>
                    <a:cubicBezTo>
                      <a:pt x="7643" y="6011"/>
                      <a:pt x="7522" y="6263"/>
                      <a:pt x="7358" y="6482"/>
                    </a:cubicBezTo>
                    <a:cubicBezTo>
                      <a:pt x="7227" y="6657"/>
                      <a:pt x="7073" y="6811"/>
                      <a:pt x="6854" y="6920"/>
                    </a:cubicBezTo>
                    <a:cubicBezTo>
                      <a:pt x="6657" y="7030"/>
                      <a:pt x="6416" y="7052"/>
                      <a:pt x="6186" y="7062"/>
                    </a:cubicBezTo>
                    <a:cubicBezTo>
                      <a:pt x="6077" y="7073"/>
                      <a:pt x="5967" y="7073"/>
                      <a:pt x="5858" y="7073"/>
                    </a:cubicBezTo>
                    <a:cubicBezTo>
                      <a:pt x="5639" y="7073"/>
                      <a:pt x="5431" y="7062"/>
                      <a:pt x="5212" y="7040"/>
                    </a:cubicBezTo>
                    <a:cubicBezTo>
                      <a:pt x="4971" y="7018"/>
                      <a:pt x="4730" y="6986"/>
                      <a:pt x="4522" y="6876"/>
                    </a:cubicBezTo>
                    <a:cubicBezTo>
                      <a:pt x="4347" y="6799"/>
                      <a:pt x="4249" y="6701"/>
                      <a:pt x="4172" y="6580"/>
                    </a:cubicBezTo>
                    <a:cubicBezTo>
                      <a:pt x="3865" y="6931"/>
                      <a:pt x="3405" y="7139"/>
                      <a:pt x="2967" y="7314"/>
                    </a:cubicBezTo>
                    <a:cubicBezTo>
                      <a:pt x="2453" y="7544"/>
                      <a:pt x="1884" y="7752"/>
                      <a:pt x="1325" y="7752"/>
                    </a:cubicBezTo>
                    <a:cubicBezTo>
                      <a:pt x="1128" y="7752"/>
                      <a:pt x="920" y="7719"/>
                      <a:pt x="734" y="7665"/>
                    </a:cubicBezTo>
                    <a:lnTo>
                      <a:pt x="734" y="7665"/>
                    </a:lnTo>
                    <a:cubicBezTo>
                      <a:pt x="975" y="7741"/>
                      <a:pt x="1161" y="7906"/>
                      <a:pt x="1391" y="8004"/>
                    </a:cubicBezTo>
                    <a:cubicBezTo>
                      <a:pt x="1522" y="8047"/>
                      <a:pt x="1653" y="8069"/>
                      <a:pt x="1785" y="8069"/>
                    </a:cubicBezTo>
                    <a:lnTo>
                      <a:pt x="1894" y="8069"/>
                    </a:lnTo>
                    <a:cubicBezTo>
                      <a:pt x="2485" y="8069"/>
                      <a:pt x="3066" y="7807"/>
                      <a:pt x="3657" y="7665"/>
                    </a:cubicBezTo>
                    <a:lnTo>
                      <a:pt x="3668" y="7665"/>
                    </a:lnTo>
                    <a:cubicBezTo>
                      <a:pt x="3767" y="7643"/>
                      <a:pt x="3865" y="7621"/>
                      <a:pt x="3964" y="7609"/>
                    </a:cubicBezTo>
                    <a:cubicBezTo>
                      <a:pt x="4117" y="7577"/>
                      <a:pt x="4259" y="7577"/>
                      <a:pt x="4412" y="7577"/>
                    </a:cubicBezTo>
                    <a:cubicBezTo>
                      <a:pt x="4588" y="7577"/>
                      <a:pt x="4752" y="7588"/>
                      <a:pt x="4916" y="7609"/>
                    </a:cubicBezTo>
                    <a:lnTo>
                      <a:pt x="4938" y="7609"/>
                    </a:lnTo>
                    <a:cubicBezTo>
                      <a:pt x="5278" y="7653"/>
                      <a:pt x="5628" y="7741"/>
                      <a:pt x="5957" y="7840"/>
                    </a:cubicBezTo>
                    <a:cubicBezTo>
                      <a:pt x="6154" y="7894"/>
                      <a:pt x="6339" y="7960"/>
                      <a:pt x="6536" y="8015"/>
                    </a:cubicBezTo>
                    <a:cubicBezTo>
                      <a:pt x="6964" y="8157"/>
                      <a:pt x="7380" y="8288"/>
                      <a:pt x="7818" y="8365"/>
                    </a:cubicBezTo>
                    <a:lnTo>
                      <a:pt x="7840" y="8365"/>
                    </a:lnTo>
                    <a:cubicBezTo>
                      <a:pt x="7862" y="8376"/>
                      <a:pt x="7884" y="8376"/>
                      <a:pt x="7906" y="8387"/>
                    </a:cubicBezTo>
                    <a:cubicBezTo>
                      <a:pt x="8124" y="8420"/>
                      <a:pt x="8354" y="8442"/>
                      <a:pt x="8573" y="8442"/>
                    </a:cubicBezTo>
                    <a:cubicBezTo>
                      <a:pt x="9033" y="8442"/>
                      <a:pt x="9482" y="8354"/>
                      <a:pt x="9876" y="8124"/>
                    </a:cubicBezTo>
                    <a:cubicBezTo>
                      <a:pt x="9898" y="8113"/>
                      <a:pt x="9931" y="8103"/>
                      <a:pt x="9952" y="8091"/>
                    </a:cubicBezTo>
                    <a:cubicBezTo>
                      <a:pt x="10489" y="7730"/>
                      <a:pt x="10763" y="7106"/>
                      <a:pt x="10905" y="6449"/>
                    </a:cubicBezTo>
                    <a:cubicBezTo>
                      <a:pt x="10675" y="6274"/>
                      <a:pt x="10500" y="6033"/>
                      <a:pt x="10402" y="5770"/>
                    </a:cubicBezTo>
                    <a:cubicBezTo>
                      <a:pt x="10205" y="5278"/>
                      <a:pt x="10227" y="4730"/>
                      <a:pt x="10303" y="4205"/>
                    </a:cubicBezTo>
                    <a:cubicBezTo>
                      <a:pt x="10303" y="4139"/>
                      <a:pt x="10314" y="4073"/>
                      <a:pt x="10325" y="4008"/>
                    </a:cubicBezTo>
                    <a:cubicBezTo>
                      <a:pt x="10412" y="3383"/>
                      <a:pt x="10478" y="2748"/>
                      <a:pt x="10489" y="2113"/>
                    </a:cubicBezTo>
                    <a:cubicBezTo>
                      <a:pt x="10193" y="1478"/>
                      <a:pt x="9898" y="855"/>
                      <a:pt x="9602" y="220"/>
                    </a:cubicBezTo>
                    <a:lnTo>
                      <a:pt x="9602" y="220"/>
                    </a:lnTo>
                    <a:cubicBezTo>
                      <a:pt x="9646" y="712"/>
                      <a:pt x="9690" y="1215"/>
                      <a:pt x="9733" y="1719"/>
                    </a:cubicBezTo>
                    <a:cubicBezTo>
                      <a:pt x="9515" y="1631"/>
                      <a:pt x="9361" y="1446"/>
                      <a:pt x="9219" y="1259"/>
                    </a:cubicBezTo>
                    <a:cubicBezTo>
                      <a:pt x="8913" y="855"/>
                      <a:pt x="8650" y="438"/>
                      <a:pt x="8409" y="1"/>
                    </a:cubicBezTo>
                    <a:close/>
                  </a:path>
                </a:pathLst>
              </a:custGeom>
              <a:solidFill>
                <a:srgbClr val="141414">
                  <a:alpha val="46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51"/>
              <p:cNvSpPr/>
              <p:nvPr/>
            </p:nvSpPr>
            <p:spPr>
              <a:xfrm>
                <a:off x="7211860" y="2691226"/>
                <a:ext cx="119590" cy="218351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7579" extrusionOk="0">
                    <a:moveTo>
                      <a:pt x="3094" y="1"/>
                    </a:moveTo>
                    <a:cubicBezTo>
                      <a:pt x="2877" y="1"/>
                      <a:pt x="2658" y="16"/>
                      <a:pt x="2442" y="32"/>
                    </a:cubicBezTo>
                    <a:cubicBezTo>
                      <a:pt x="2059" y="54"/>
                      <a:pt x="1654" y="87"/>
                      <a:pt x="1325" y="284"/>
                    </a:cubicBezTo>
                    <a:cubicBezTo>
                      <a:pt x="855" y="547"/>
                      <a:pt x="614" y="1094"/>
                      <a:pt x="527" y="1620"/>
                    </a:cubicBezTo>
                    <a:cubicBezTo>
                      <a:pt x="449" y="2156"/>
                      <a:pt x="493" y="2703"/>
                      <a:pt x="461" y="3240"/>
                    </a:cubicBezTo>
                    <a:cubicBezTo>
                      <a:pt x="395" y="4346"/>
                      <a:pt x="1" y="5430"/>
                      <a:pt x="23" y="6535"/>
                    </a:cubicBezTo>
                    <a:cubicBezTo>
                      <a:pt x="23" y="6831"/>
                      <a:pt x="67" y="7149"/>
                      <a:pt x="274" y="7368"/>
                    </a:cubicBezTo>
                    <a:cubicBezTo>
                      <a:pt x="417" y="7510"/>
                      <a:pt x="615" y="7578"/>
                      <a:pt x="818" y="7578"/>
                    </a:cubicBezTo>
                    <a:cubicBezTo>
                      <a:pt x="927" y="7578"/>
                      <a:pt x="1036" y="7559"/>
                      <a:pt x="1140" y="7521"/>
                    </a:cubicBezTo>
                    <a:cubicBezTo>
                      <a:pt x="1424" y="7423"/>
                      <a:pt x="1665" y="7204"/>
                      <a:pt x="1840" y="6951"/>
                    </a:cubicBezTo>
                    <a:cubicBezTo>
                      <a:pt x="2497" y="6054"/>
                      <a:pt x="2497" y="4861"/>
                      <a:pt x="2563" y="3754"/>
                    </a:cubicBezTo>
                    <a:cubicBezTo>
                      <a:pt x="2629" y="2649"/>
                      <a:pt x="2836" y="1423"/>
                      <a:pt x="3734" y="766"/>
                    </a:cubicBezTo>
                    <a:cubicBezTo>
                      <a:pt x="3921" y="623"/>
                      <a:pt x="4150" y="404"/>
                      <a:pt x="4030" y="218"/>
                    </a:cubicBezTo>
                    <a:cubicBezTo>
                      <a:pt x="3975" y="131"/>
                      <a:pt x="3877" y="98"/>
                      <a:pt x="3789" y="76"/>
                    </a:cubicBezTo>
                    <a:cubicBezTo>
                      <a:pt x="3562" y="19"/>
                      <a:pt x="3329" y="1"/>
                      <a:pt x="3094" y="1"/>
                    </a:cubicBezTo>
                    <a:close/>
                  </a:path>
                </a:pathLst>
              </a:custGeom>
              <a:solidFill>
                <a:srgbClr val="BE9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51"/>
              <p:cNvSpPr/>
              <p:nvPr/>
            </p:nvSpPr>
            <p:spPr>
              <a:xfrm>
                <a:off x="7228570" y="2903469"/>
                <a:ext cx="24978" cy="6338"/>
              </a:xfrm>
              <a:custGeom>
                <a:avLst/>
                <a:gdLst/>
                <a:ahLst/>
                <a:cxnLst/>
                <a:rect l="l" t="t" r="r" b="b"/>
                <a:pathLst>
                  <a:path w="867" h="220" extrusionOk="0">
                    <a:moveTo>
                      <a:pt x="866" y="1"/>
                    </a:moveTo>
                    <a:cubicBezTo>
                      <a:pt x="767" y="66"/>
                      <a:pt x="669" y="121"/>
                      <a:pt x="560" y="154"/>
                    </a:cubicBezTo>
                    <a:cubicBezTo>
                      <a:pt x="461" y="198"/>
                      <a:pt x="351" y="209"/>
                      <a:pt x="253" y="209"/>
                    </a:cubicBezTo>
                    <a:cubicBezTo>
                      <a:pt x="165" y="209"/>
                      <a:pt x="78" y="198"/>
                      <a:pt x="1" y="176"/>
                    </a:cubicBezTo>
                    <a:lnTo>
                      <a:pt x="1" y="176"/>
                    </a:lnTo>
                    <a:cubicBezTo>
                      <a:pt x="78" y="209"/>
                      <a:pt x="154" y="219"/>
                      <a:pt x="253" y="219"/>
                    </a:cubicBezTo>
                    <a:cubicBezTo>
                      <a:pt x="341" y="219"/>
                      <a:pt x="439" y="209"/>
                      <a:pt x="560" y="165"/>
                    </a:cubicBezTo>
                    <a:cubicBezTo>
                      <a:pt x="669" y="132"/>
                      <a:pt x="767" y="78"/>
                      <a:pt x="866" y="12"/>
                    </a:cubicBezTo>
                    <a:lnTo>
                      <a:pt x="866" y="1"/>
                    </a:lnTo>
                    <a:close/>
                  </a:path>
                </a:pathLst>
              </a:custGeom>
              <a:solidFill>
                <a:srgbClr val="547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51"/>
              <p:cNvSpPr/>
              <p:nvPr/>
            </p:nvSpPr>
            <p:spPr>
              <a:xfrm>
                <a:off x="7253519" y="2903152"/>
                <a:ext cx="317" cy="346"/>
              </a:xfrm>
              <a:custGeom>
                <a:avLst/>
                <a:gdLst/>
                <a:ahLst/>
                <a:cxnLst/>
                <a:rect l="l" t="t" r="r" b="b"/>
                <a:pathLst>
                  <a:path w="11" h="12" extrusionOk="0">
                    <a:moveTo>
                      <a:pt x="11" y="1"/>
                    </a:moveTo>
                    <a:cubicBezTo>
                      <a:pt x="0" y="1"/>
                      <a:pt x="0" y="12"/>
                      <a:pt x="0" y="12"/>
                    </a:cubicBez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4C63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51"/>
              <p:cNvSpPr/>
              <p:nvPr/>
            </p:nvSpPr>
            <p:spPr>
              <a:xfrm>
                <a:off x="7253519" y="2846483"/>
                <a:ext cx="28407" cy="57015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979" extrusionOk="0">
                    <a:moveTo>
                      <a:pt x="985" y="0"/>
                    </a:moveTo>
                    <a:lnTo>
                      <a:pt x="985" y="0"/>
                    </a:lnTo>
                    <a:cubicBezTo>
                      <a:pt x="897" y="569"/>
                      <a:pt x="733" y="1103"/>
                      <a:pt x="394" y="1562"/>
                    </a:cubicBezTo>
                    <a:cubicBezTo>
                      <a:pt x="285" y="1716"/>
                      <a:pt x="153" y="1859"/>
                      <a:pt x="11" y="1968"/>
                    </a:cubicBezTo>
                    <a:lnTo>
                      <a:pt x="0" y="1979"/>
                    </a:lnTo>
                    <a:cubicBezTo>
                      <a:pt x="153" y="1869"/>
                      <a:pt x="285" y="1727"/>
                      <a:pt x="394" y="1574"/>
                    </a:cubicBezTo>
                    <a:cubicBezTo>
                      <a:pt x="733" y="1115"/>
                      <a:pt x="897" y="569"/>
                      <a:pt x="985" y="0"/>
                    </a:cubicBezTo>
                    <a:close/>
                  </a:path>
                </a:pathLst>
              </a:custGeom>
              <a:solidFill>
                <a:srgbClr val="BE9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51"/>
              <p:cNvSpPr/>
              <p:nvPr/>
            </p:nvSpPr>
            <p:spPr>
              <a:xfrm>
                <a:off x="7215951" y="2691485"/>
                <a:ext cx="109190" cy="218005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7567" extrusionOk="0">
                    <a:moveTo>
                      <a:pt x="3110" y="1"/>
                    </a:moveTo>
                    <a:cubicBezTo>
                      <a:pt x="2453" y="166"/>
                      <a:pt x="1643" y="823"/>
                      <a:pt x="1392" y="1096"/>
                    </a:cubicBezTo>
                    <a:cubicBezTo>
                      <a:pt x="1589" y="1096"/>
                      <a:pt x="1786" y="1107"/>
                      <a:pt x="1972" y="1107"/>
                    </a:cubicBezTo>
                    <a:cubicBezTo>
                      <a:pt x="1534" y="1523"/>
                      <a:pt x="1205" y="2081"/>
                      <a:pt x="1063" y="2672"/>
                    </a:cubicBezTo>
                    <a:cubicBezTo>
                      <a:pt x="1205" y="2596"/>
                      <a:pt x="1348" y="2509"/>
                      <a:pt x="1490" y="2432"/>
                    </a:cubicBezTo>
                    <a:lnTo>
                      <a:pt x="1490" y="2432"/>
                    </a:lnTo>
                    <a:cubicBezTo>
                      <a:pt x="1358" y="2728"/>
                      <a:pt x="1271" y="3034"/>
                      <a:pt x="1227" y="3351"/>
                    </a:cubicBezTo>
                    <a:cubicBezTo>
                      <a:pt x="1140" y="3976"/>
                      <a:pt x="1227" y="4611"/>
                      <a:pt x="1490" y="5169"/>
                    </a:cubicBezTo>
                    <a:cubicBezTo>
                      <a:pt x="1611" y="4983"/>
                      <a:pt x="1720" y="4797"/>
                      <a:pt x="1840" y="4599"/>
                    </a:cubicBezTo>
                    <a:lnTo>
                      <a:pt x="1840" y="4599"/>
                    </a:lnTo>
                    <a:cubicBezTo>
                      <a:pt x="1698" y="5333"/>
                      <a:pt x="1370" y="6034"/>
                      <a:pt x="899" y="6614"/>
                    </a:cubicBezTo>
                    <a:cubicBezTo>
                      <a:pt x="702" y="6855"/>
                      <a:pt x="439" y="7085"/>
                      <a:pt x="144" y="7085"/>
                    </a:cubicBezTo>
                    <a:cubicBezTo>
                      <a:pt x="100" y="7085"/>
                      <a:pt x="45" y="7074"/>
                      <a:pt x="1" y="7063"/>
                    </a:cubicBezTo>
                    <a:lnTo>
                      <a:pt x="1" y="7063"/>
                    </a:lnTo>
                    <a:cubicBezTo>
                      <a:pt x="122" y="7282"/>
                      <a:pt x="253" y="7457"/>
                      <a:pt x="439" y="7534"/>
                    </a:cubicBezTo>
                    <a:cubicBezTo>
                      <a:pt x="516" y="7556"/>
                      <a:pt x="603" y="7567"/>
                      <a:pt x="691" y="7567"/>
                    </a:cubicBezTo>
                    <a:cubicBezTo>
                      <a:pt x="789" y="7567"/>
                      <a:pt x="899" y="7556"/>
                      <a:pt x="998" y="7512"/>
                    </a:cubicBezTo>
                    <a:cubicBezTo>
                      <a:pt x="1107" y="7479"/>
                      <a:pt x="1205" y="7424"/>
                      <a:pt x="1304" y="7359"/>
                    </a:cubicBezTo>
                    <a:cubicBezTo>
                      <a:pt x="1304" y="7359"/>
                      <a:pt x="1304" y="7348"/>
                      <a:pt x="1315" y="7348"/>
                    </a:cubicBezTo>
                    <a:cubicBezTo>
                      <a:pt x="1457" y="7239"/>
                      <a:pt x="1589" y="7096"/>
                      <a:pt x="1698" y="6942"/>
                    </a:cubicBezTo>
                    <a:cubicBezTo>
                      <a:pt x="2037" y="6483"/>
                      <a:pt x="2202" y="5947"/>
                      <a:pt x="2290" y="5377"/>
                    </a:cubicBezTo>
                    <a:cubicBezTo>
                      <a:pt x="2366" y="4852"/>
                      <a:pt x="2388" y="4293"/>
                      <a:pt x="2421" y="3757"/>
                    </a:cubicBezTo>
                    <a:cubicBezTo>
                      <a:pt x="2421" y="3614"/>
                      <a:pt x="2443" y="3461"/>
                      <a:pt x="2453" y="3307"/>
                    </a:cubicBezTo>
                    <a:cubicBezTo>
                      <a:pt x="2388" y="3089"/>
                      <a:pt x="2344" y="2859"/>
                      <a:pt x="2344" y="2629"/>
                    </a:cubicBezTo>
                    <a:cubicBezTo>
                      <a:pt x="2344" y="2552"/>
                      <a:pt x="2355" y="2475"/>
                      <a:pt x="2355" y="2399"/>
                    </a:cubicBezTo>
                    <a:lnTo>
                      <a:pt x="2355" y="2399"/>
                    </a:lnTo>
                    <a:cubicBezTo>
                      <a:pt x="1928" y="2848"/>
                      <a:pt x="1643" y="3417"/>
                      <a:pt x="1643" y="4041"/>
                    </a:cubicBezTo>
                    <a:lnTo>
                      <a:pt x="1643" y="4195"/>
                    </a:lnTo>
                    <a:cubicBezTo>
                      <a:pt x="1621" y="3866"/>
                      <a:pt x="1523" y="3604"/>
                      <a:pt x="1534" y="3307"/>
                    </a:cubicBezTo>
                    <a:cubicBezTo>
                      <a:pt x="1534" y="3176"/>
                      <a:pt x="1545" y="3045"/>
                      <a:pt x="1599" y="2891"/>
                    </a:cubicBezTo>
                    <a:cubicBezTo>
                      <a:pt x="1731" y="2497"/>
                      <a:pt x="2015" y="2115"/>
                      <a:pt x="2290" y="1808"/>
                    </a:cubicBezTo>
                    <a:lnTo>
                      <a:pt x="2290" y="1808"/>
                    </a:lnTo>
                    <a:cubicBezTo>
                      <a:pt x="2081" y="1917"/>
                      <a:pt x="1874" y="2016"/>
                      <a:pt x="1665" y="2125"/>
                    </a:cubicBezTo>
                    <a:cubicBezTo>
                      <a:pt x="1961" y="1424"/>
                      <a:pt x="2716" y="1042"/>
                      <a:pt x="3406" y="713"/>
                    </a:cubicBezTo>
                    <a:lnTo>
                      <a:pt x="3264" y="713"/>
                    </a:lnTo>
                    <a:cubicBezTo>
                      <a:pt x="2951" y="713"/>
                      <a:pt x="2638" y="798"/>
                      <a:pt x="2377" y="968"/>
                    </a:cubicBezTo>
                    <a:lnTo>
                      <a:pt x="2377" y="968"/>
                    </a:lnTo>
                    <a:lnTo>
                      <a:pt x="2377" y="964"/>
                    </a:lnTo>
                    <a:cubicBezTo>
                      <a:pt x="2738" y="604"/>
                      <a:pt x="3209" y="297"/>
                      <a:pt x="3701" y="144"/>
                    </a:cubicBezTo>
                    <a:cubicBezTo>
                      <a:pt x="3735" y="132"/>
                      <a:pt x="3757" y="122"/>
                      <a:pt x="3789" y="122"/>
                    </a:cubicBezTo>
                    <a:cubicBezTo>
                      <a:pt x="3745" y="100"/>
                      <a:pt x="3691" y="78"/>
                      <a:pt x="3647" y="67"/>
                    </a:cubicBezTo>
                    <a:cubicBezTo>
                      <a:pt x="3472" y="23"/>
                      <a:pt x="3285" y="1"/>
                      <a:pt x="3110" y="1"/>
                    </a:cubicBezTo>
                    <a:close/>
                  </a:path>
                </a:pathLst>
              </a:custGeom>
              <a:solidFill>
                <a:srgbClr val="141414">
                  <a:alpha val="46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51"/>
              <p:cNvSpPr/>
              <p:nvPr/>
            </p:nvSpPr>
            <p:spPr>
              <a:xfrm>
                <a:off x="7492268" y="2674804"/>
                <a:ext cx="137885" cy="263727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9154" extrusionOk="0">
                    <a:moveTo>
                      <a:pt x="1532" y="0"/>
                    </a:moveTo>
                    <a:cubicBezTo>
                      <a:pt x="989" y="0"/>
                      <a:pt x="457" y="137"/>
                      <a:pt x="1" y="449"/>
                    </a:cubicBezTo>
                    <a:cubicBezTo>
                      <a:pt x="1052" y="1084"/>
                      <a:pt x="1796" y="2212"/>
                      <a:pt x="2015" y="3416"/>
                    </a:cubicBezTo>
                    <a:cubicBezTo>
                      <a:pt x="2202" y="4434"/>
                      <a:pt x="2081" y="5463"/>
                      <a:pt x="1950" y="6482"/>
                    </a:cubicBezTo>
                    <a:cubicBezTo>
                      <a:pt x="1939" y="6547"/>
                      <a:pt x="1928" y="6613"/>
                      <a:pt x="1928" y="6679"/>
                    </a:cubicBezTo>
                    <a:cubicBezTo>
                      <a:pt x="1852" y="7204"/>
                      <a:pt x="1830" y="7752"/>
                      <a:pt x="2027" y="8244"/>
                    </a:cubicBezTo>
                    <a:cubicBezTo>
                      <a:pt x="2212" y="8726"/>
                      <a:pt x="2672" y="9153"/>
                      <a:pt x="3198" y="9153"/>
                    </a:cubicBezTo>
                    <a:cubicBezTo>
                      <a:pt x="3205" y="9153"/>
                      <a:pt x="3213" y="9153"/>
                      <a:pt x="3220" y="9153"/>
                    </a:cubicBezTo>
                    <a:cubicBezTo>
                      <a:pt x="3683" y="9153"/>
                      <a:pt x="4111" y="8829"/>
                      <a:pt x="4337" y="8419"/>
                    </a:cubicBezTo>
                    <a:cubicBezTo>
                      <a:pt x="4577" y="8003"/>
                      <a:pt x="4654" y="7521"/>
                      <a:pt x="4698" y="7051"/>
                    </a:cubicBezTo>
                    <a:cubicBezTo>
                      <a:pt x="4786" y="6044"/>
                      <a:pt x="4720" y="5047"/>
                      <a:pt x="4589" y="4051"/>
                    </a:cubicBezTo>
                    <a:cubicBezTo>
                      <a:pt x="4479" y="3120"/>
                      <a:pt x="4370" y="2234"/>
                      <a:pt x="3844" y="1423"/>
                    </a:cubicBezTo>
                    <a:cubicBezTo>
                      <a:pt x="3395" y="745"/>
                      <a:pt x="2957" y="197"/>
                      <a:pt x="2136" y="54"/>
                    </a:cubicBezTo>
                    <a:cubicBezTo>
                      <a:pt x="1935" y="19"/>
                      <a:pt x="1733" y="0"/>
                      <a:pt x="1532" y="0"/>
                    </a:cubicBezTo>
                    <a:close/>
                  </a:path>
                </a:pathLst>
              </a:custGeom>
              <a:solidFill>
                <a:srgbClr val="BE9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51"/>
              <p:cNvSpPr/>
              <p:nvPr/>
            </p:nvSpPr>
            <p:spPr>
              <a:xfrm>
                <a:off x="7617188" y="2850891"/>
                <a:ext cx="11380" cy="6649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2308" extrusionOk="0">
                    <a:moveTo>
                      <a:pt x="395" y="0"/>
                    </a:moveTo>
                    <a:cubicBezTo>
                      <a:pt x="395" y="316"/>
                      <a:pt x="384" y="622"/>
                      <a:pt x="362" y="939"/>
                    </a:cubicBezTo>
                    <a:cubicBezTo>
                      <a:pt x="318" y="1409"/>
                      <a:pt x="241" y="1891"/>
                      <a:pt x="1" y="2307"/>
                    </a:cubicBezTo>
                    <a:lnTo>
                      <a:pt x="34" y="2307"/>
                    </a:lnTo>
                    <a:cubicBezTo>
                      <a:pt x="253" y="1903"/>
                      <a:pt x="318" y="1431"/>
                      <a:pt x="362" y="972"/>
                    </a:cubicBezTo>
                    <a:cubicBezTo>
                      <a:pt x="384" y="644"/>
                      <a:pt x="395" y="328"/>
                      <a:pt x="395" y="0"/>
                    </a:cubicBezTo>
                    <a:close/>
                  </a:path>
                </a:pathLst>
              </a:custGeom>
              <a:solidFill>
                <a:srgbClr val="4A2E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51"/>
              <p:cNvSpPr/>
              <p:nvPr/>
            </p:nvSpPr>
            <p:spPr>
              <a:xfrm>
                <a:off x="7588810" y="2917355"/>
                <a:ext cx="29357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735" extrusionOk="0">
                    <a:moveTo>
                      <a:pt x="986" y="0"/>
                    </a:moveTo>
                    <a:cubicBezTo>
                      <a:pt x="778" y="373"/>
                      <a:pt x="406" y="679"/>
                      <a:pt x="0" y="734"/>
                    </a:cubicBezTo>
                    <a:lnTo>
                      <a:pt x="77" y="734"/>
                    </a:lnTo>
                    <a:cubicBezTo>
                      <a:pt x="449" y="734"/>
                      <a:pt x="832" y="318"/>
                      <a:pt x="986" y="34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rgbClr val="BE9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51"/>
              <p:cNvSpPr/>
              <p:nvPr/>
            </p:nvSpPr>
            <p:spPr>
              <a:xfrm>
                <a:off x="7493247" y="2675726"/>
                <a:ext cx="135321" cy="262805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9122" extrusionOk="0">
                    <a:moveTo>
                      <a:pt x="1541" y="1069"/>
                    </a:moveTo>
                    <a:cubicBezTo>
                      <a:pt x="1534" y="1070"/>
                      <a:pt x="1528" y="1072"/>
                      <a:pt x="1522" y="1074"/>
                    </a:cubicBezTo>
                    <a:cubicBezTo>
                      <a:pt x="1528" y="1072"/>
                      <a:pt x="1534" y="1070"/>
                      <a:pt x="1541" y="1069"/>
                    </a:cubicBezTo>
                    <a:close/>
                    <a:moveTo>
                      <a:pt x="1500" y="1"/>
                    </a:moveTo>
                    <a:cubicBezTo>
                      <a:pt x="974" y="1"/>
                      <a:pt x="449" y="132"/>
                      <a:pt x="0" y="428"/>
                    </a:cubicBezTo>
                    <a:cubicBezTo>
                      <a:pt x="197" y="384"/>
                      <a:pt x="394" y="351"/>
                      <a:pt x="591" y="329"/>
                    </a:cubicBezTo>
                    <a:lnTo>
                      <a:pt x="668" y="329"/>
                    </a:lnTo>
                    <a:cubicBezTo>
                      <a:pt x="777" y="329"/>
                      <a:pt x="920" y="351"/>
                      <a:pt x="1051" y="362"/>
                    </a:cubicBezTo>
                    <a:cubicBezTo>
                      <a:pt x="1193" y="384"/>
                      <a:pt x="1324" y="406"/>
                      <a:pt x="1445" y="406"/>
                    </a:cubicBezTo>
                    <a:cubicBezTo>
                      <a:pt x="1511" y="406"/>
                      <a:pt x="1577" y="395"/>
                      <a:pt x="1631" y="384"/>
                    </a:cubicBezTo>
                    <a:lnTo>
                      <a:pt x="1631" y="384"/>
                    </a:lnTo>
                    <a:cubicBezTo>
                      <a:pt x="1423" y="439"/>
                      <a:pt x="1226" y="504"/>
                      <a:pt x="1029" y="570"/>
                    </a:cubicBezTo>
                    <a:cubicBezTo>
                      <a:pt x="1084" y="559"/>
                      <a:pt x="1149" y="559"/>
                      <a:pt x="1215" y="559"/>
                    </a:cubicBezTo>
                    <a:cubicBezTo>
                      <a:pt x="1664" y="559"/>
                      <a:pt x="2113" y="735"/>
                      <a:pt x="2431" y="1052"/>
                    </a:cubicBezTo>
                    <a:cubicBezTo>
                      <a:pt x="2299" y="1019"/>
                      <a:pt x="2168" y="1008"/>
                      <a:pt x="2037" y="1008"/>
                    </a:cubicBezTo>
                    <a:cubicBezTo>
                      <a:pt x="1868" y="1008"/>
                      <a:pt x="1700" y="1028"/>
                      <a:pt x="1541" y="1069"/>
                    </a:cubicBezTo>
                    <a:lnTo>
                      <a:pt x="1541" y="1069"/>
                    </a:lnTo>
                    <a:cubicBezTo>
                      <a:pt x="1567" y="1063"/>
                      <a:pt x="1594" y="1063"/>
                      <a:pt x="1621" y="1063"/>
                    </a:cubicBezTo>
                    <a:cubicBezTo>
                      <a:pt x="2135" y="1063"/>
                      <a:pt x="2835" y="1939"/>
                      <a:pt x="3044" y="2267"/>
                    </a:cubicBezTo>
                    <a:cubicBezTo>
                      <a:pt x="2825" y="2190"/>
                      <a:pt x="2616" y="2114"/>
                      <a:pt x="2397" y="2037"/>
                    </a:cubicBezTo>
                    <a:lnTo>
                      <a:pt x="2397" y="2037"/>
                    </a:lnTo>
                    <a:cubicBezTo>
                      <a:pt x="2529" y="2146"/>
                      <a:pt x="2638" y="2267"/>
                      <a:pt x="2737" y="2399"/>
                    </a:cubicBezTo>
                    <a:cubicBezTo>
                      <a:pt x="2912" y="2640"/>
                      <a:pt x="3044" y="2902"/>
                      <a:pt x="3110" y="3198"/>
                    </a:cubicBezTo>
                    <a:cubicBezTo>
                      <a:pt x="2967" y="3176"/>
                      <a:pt x="2835" y="3121"/>
                      <a:pt x="2715" y="3056"/>
                    </a:cubicBezTo>
                    <a:lnTo>
                      <a:pt x="2715" y="3056"/>
                    </a:lnTo>
                    <a:cubicBezTo>
                      <a:pt x="2857" y="3275"/>
                      <a:pt x="2956" y="3537"/>
                      <a:pt x="2989" y="3789"/>
                    </a:cubicBezTo>
                    <a:cubicBezTo>
                      <a:pt x="2989" y="3811"/>
                      <a:pt x="3000" y="3986"/>
                      <a:pt x="3000" y="4139"/>
                    </a:cubicBezTo>
                    <a:cubicBezTo>
                      <a:pt x="3000" y="4282"/>
                      <a:pt x="2989" y="4402"/>
                      <a:pt x="2978" y="4402"/>
                    </a:cubicBezTo>
                    <a:cubicBezTo>
                      <a:pt x="2672" y="4238"/>
                      <a:pt x="2397" y="3997"/>
                      <a:pt x="2168" y="3723"/>
                    </a:cubicBezTo>
                    <a:lnTo>
                      <a:pt x="2168" y="3723"/>
                    </a:lnTo>
                    <a:cubicBezTo>
                      <a:pt x="2288" y="4183"/>
                      <a:pt x="2354" y="4654"/>
                      <a:pt x="2354" y="5125"/>
                    </a:cubicBezTo>
                    <a:lnTo>
                      <a:pt x="2354" y="5146"/>
                    </a:lnTo>
                    <a:cubicBezTo>
                      <a:pt x="2266" y="4971"/>
                      <a:pt x="2178" y="4786"/>
                      <a:pt x="2091" y="4599"/>
                    </a:cubicBezTo>
                    <a:lnTo>
                      <a:pt x="2091" y="4599"/>
                    </a:lnTo>
                    <a:cubicBezTo>
                      <a:pt x="2113" y="5114"/>
                      <a:pt x="2113" y="5618"/>
                      <a:pt x="2135" y="6121"/>
                    </a:cubicBezTo>
                    <a:cubicBezTo>
                      <a:pt x="2376" y="5727"/>
                      <a:pt x="2562" y="5311"/>
                      <a:pt x="2694" y="4862"/>
                    </a:cubicBezTo>
                    <a:cubicBezTo>
                      <a:pt x="2748" y="5070"/>
                      <a:pt x="2857" y="5256"/>
                      <a:pt x="3000" y="5421"/>
                    </a:cubicBezTo>
                    <a:cubicBezTo>
                      <a:pt x="3120" y="5026"/>
                      <a:pt x="3219" y="4621"/>
                      <a:pt x="3263" y="4216"/>
                    </a:cubicBezTo>
                    <a:cubicBezTo>
                      <a:pt x="3788" y="4807"/>
                      <a:pt x="3908" y="5650"/>
                      <a:pt x="3964" y="6428"/>
                    </a:cubicBezTo>
                    <a:cubicBezTo>
                      <a:pt x="3985" y="6910"/>
                      <a:pt x="3985" y="7402"/>
                      <a:pt x="3876" y="7862"/>
                    </a:cubicBezTo>
                    <a:cubicBezTo>
                      <a:pt x="3755" y="8333"/>
                      <a:pt x="3504" y="8738"/>
                      <a:pt x="3120" y="9044"/>
                    </a:cubicBezTo>
                    <a:cubicBezTo>
                      <a:pt x="3186" y="9077"/>
                      <a:pt x="3251" y="9110"/>
                      <a:pt x="3317" y="9121"/>
                    </a:cubicBezTo>
                    <a:cubicBezTo>
                      <a:pt x="3723" y="9066"/>
                      <a:pt x="4095" y="8760"/>
                      <a:pt x="4303" y="8387"/>
                    </a:cubicBezTo>
                    <a:cubicBezTo>
                      <a:pt x="4543" y="7971"/>
                      <a:pt x="4620" y="7489"/>
                      <a:pt x="4664" y="7019"/>
                    </a:cubicBezTo>
                    <a:cubicBezTo>
                      <a:pt x="4686" y="6701"/>
                      <a:pt x="4697" y="6395"/>
                      <a:pt x="4697" y="6078"/>
                    </a:cubicBezTo>
                    <a:cubicBezTo>
                      <a:pt x="4697" y="5399"/>
                      <a:pt x="4642" y="4730"/>
                      <a:pt x="4555" y="4052"/>
                    </a:cubicBezTo>
                    <a:cubicBezTo>
                      <a:pt x="4445" y="3121"/>
                      <a:pt x="4336" y="2234"/>
                      <a:pt x="3810" y="1424"/>
                    </a:cubicBezTo>
                    <a:cubicBezTo>
                      <a:pt x="3361" y="756"/>
                      <a:pt x="2923" y="198"/>
                      <a:pt x="2102" y="56"/>
                    </a:cubicBezTo>
                    <a:cubicBezTo>
                      <a:pt x="1894" y="22"/>
                      <a:pt x="1697" y="1"/>
                      <a:pt x="1500" y="1"/>
                    </a:cubicBezTo>
                    <a:close/>
                  </a:path>
                </a:pathLst>
              </a:custGeom>
              <a:solidFill>
                <a:srgbClr val="141414">
                  <a:alpha val="46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51"/>
              <p:cNvSpPr/>
              <p:nvPr/>
            </p:nvSpPr>
            <p:spPr>
              <a:xfrm>
                <a:off x="7257380" y="2669128"/>
                <a:ext cx="325467" cy="154883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5376" extrusionOk="0">
                    <a:moveTo>
                      <a:pt x="9818" y="613"/>
                    </a:moveTo>
                    <a:cubicBezTo>
                      <a:pt x="9808" y="616"/>
                      <a:pt x="9799" y="618"/>
                      <a:pt x="9789" y="621"/>
                    </a:cubicBezTo>
                    <a:lnTo>
                      <a:pt x="9789" y="621"/>
                    </a:lnTo>
                    <a:cubicBezTo>
                      <a:pt x="9799" y="619"/>
                      <a:pt x="9809" y="616"/>
                      <a:pt x="9818" y="613"/>
                    </a:cubicBezTo>
                    <a:close/>
                    <a:moveTo>
                      <a:pt x="203" y="4948"/>
                    </a:moveTo>
                    <a:cubicBezTo>
                      <a:pt x="204" y="4955"/>
                      <a:pt x="205" y="4963"/>
                      <a:pt x="205" y="4971"/>
                    </a:cubicBezTo>
                    <a:cubicBezTo>
                      <a:pt x="205" y="4963"/>
                      <a:pt x="204" y="4955"/>
                      <a:pt x="203" y="4948"/>
                    </a:cubicBezTo>
                    <a:close/>
                    <a:moveTo>
                      <a:pt x="8460" y="0"/>
                    </a:moveTo>
                    <a:lnTo>
                      <a:pt x="8460" y="0"/>
                    </a:lnTo>
                    <a:cubicBezTo>
                      <a:pt x="8121" y="110"/>
                      <a:pt x="7782" y="230"/>
                      <a:pt x="7443" y="339"/>
                    </a:cubicBezTo>
                    <a:cubicBezTo>
                      <a:pt x="6927" y="517"/>
                      <a:pt x="6396" y="695"/>
                      <a:pt x="5856" y="695"/>
                    </a:cubicBezTo>
                    <a:cubicBezTo>
                      <a:pt x="5765" y="695"/>
                      <a:pt x="5673" y="690"/>
                      <a:pt x="5581" y="679"/>
                    </a:cubicBezTo>
                    <a:cubicBezTo>
                      <a:pt x="5220" y="635"/>
                      <a:pt x="4859" y="536"/>
                      <a:pt x="4530" y="405"/>
                    </a:cubicBezTo>
                    <a:cubicBezTo>
                      <a:pt x="4289" y="307"/>
                      <a:pt x="3873" y="241"/>
                      <a:pt x="3687" y="66"/>
                    </a:cubicBezTo>
                    <a:lnTo>
                      <a:pt x="3687" y="66"/>
                    </a:lnTo>
                    <a:cubicBezTo>
                      <a:pt x="3851" y="251"/>
                      <a:pt x="4092" y="514"/>
                      <a:pt x="4322" y="613"/>
                    </a:cubicBezTo>
                    <a:cubicBezTo>
                      <a:pt x="3979" y="469"/>
                      <a:pt x="3606" y="394"/>
                      <a:pt x="3232" y="394"/>
                    </a:cubicBezTo>
                    <a:cubicBezTo>
                      <a:pt x="2926" y="394"/>
                      <a:pt x="2620" y="444"/>
                      <a:pt x="2329" y="548"/>
                    </a:cubicBezTo>
                    <a:cubicBezTo>
                      <a:pt x="2636" y="569"/>
                      <a:pt x="2942" y="646"/>
                      <a:pt x="3238" y="745"/>
                    </a:cubicBezTo>
                    <a:cubicBezTo>
                      <a:pt x="2373" y="766"/>
                      <a:pt x="1530" y="1139"/>
                      <a:pt x="928" y="1752"/>
                    </a:cubicBezTo>
                    <a:cubicBezTo>
                      <a:pt x="1195" y="1580"/>
                      <a:pt x="1512" y="1483"/>
                      <a:pt x="1829" y="1483"/>
                    </a:cubicBezTo>
                    <a:cubicBezTo>
                      <a:pt x="1876" y="1483"/>
                      <a:pt x="1922" y="1485"/>
                      <a:pt x="1968" y="1489"/>
                    </a:cubicBezTo>
                    <a:cubicBezTo>
                      <a:pt x="1278" y="1818"/>
                      <a:pt x="523" y="2200"/>
                      <a:pt x="227" y="2901"/>
                    </a:cubicBezTo>
                    <a:cubicBezTo>
                      <a:pt x="436" y="2792"/>
                      <a:pt x="643" y="2693"/>
                      <a:pt x="852" y="2584"/>
                    </a:cubicBezTo>
                    <a:lnTo>
                      <a:pt x="852" y="2584"/>
                    </a:lnTo>
                    <a:cubicBezTo>
                      <a:pt x="577" y="2891"/>
                      <a:pt x="293" y="3273"/>
                      <a:pt x="161" y="3667"/>
                    </a:cubicBezTo>
                    <a:cubicBezTo>
                      <a:pt x="0" y="4152"/>
                      <a:pt x="167" y="4488"/>
                      <a:pt x="203" y="4948"/>
                    </a:cubicBezTo>
                    <a:lnTo>
                      <a:pt x="203" y="4948"/>
                    </a:lnTo>
                    <a:cubicBezTo>
                      <a:pt x="158" y="4278"/>
                      <a:pt x="463" y="3651"/>
                      <a:pt x="917" y="3175"/>
                    </a:cubicBezTo>
                    <a:lnTo>
                      <a:pt x="917" y="3175"/>
                    </a:lnTo>
                    <a:cubicBezTo>
                      <a:pt x="873" y="3635"/>
                      <a:pt x="972" y="4117"/>
                      <a:pt x="1202" y="4511"/>
                    </a:cubicBezTo>
                    <a:cubicBezTo>
                      <a:pt x="1256" y="4149"/>
                      <a:pt x="1453" y="3810"/>
                      <a:pt x="1706" y="3547"/>
                    </a:cubicBezTo>
                    <a:cubicBezTo>
                      <a:pt x="1957" y="3273"/>
                      <a:pt x="2263" y="3054"/>
                      <a:pt x="2570" y="2835"/>
                    </a:cubicBezTo>
                    <a:cubicBezTo>
                      <a:pt x="2647" y="3646"/>
                      <a:pt x="3238" y="4302"/>
                      <a:pt x="3830" y="4861"/>
                    </a:cubicBezTo>
                    <a:cubicBezTo>
                      <a:pt x="3720" y="4259"/>
                      <a:pt x="3753" y="3635"/>
                      <a:pt x="3917" y="3044"/>
                    </a:cubicBezTo>
                    <a:cubicBezTo>
                      <a:pt x="4300" y="3886"/>
                      <a:pt x="4825" y="4675"/>
                      <a:pt x="5450" y="5365"/>
                    </a:cubicBezTo>
                    <a:cubicBezTo>
                      <a:pt x="5592" y="4631"/>
                      <a:pt x="5701" y="3886"/>
                      <a:pt x="5778" y="3142"/>
                    </a:cubicBezTo>
                    <a:cubicBezTo>
                      <a:pt x="6085" y="3799"/>
                      <a:pt x="6129" y="4533"/>
                      <a:pt x="6151" y="5255"/>
                    </a:cubicBezTo>
                    <a:cubicBezTo>
                      <a:pt x="6490" y="4599"/>
                      <a:pt x="6742" y="3886"/>
                      <a:pt x="6895" y="3164"/>
                    </a:cubicBezTo>
                    <a:lnTo>
                      <a:pt x="6895" y="3164"/>
                    </a:lnTo>
                    <a:cubicBezTo>
                      <a:pt x="7005" y="3701"/>
                      <a:pt x="6884" y="4259"/>
                      <a:pt x="6752" y="4796"/>
                    </a:cubicBezTo>
                    <a:cubicBezTo>
                      <a:pt x="6720" y="4937"/>
                      <a:pt x="6687" y="5091"/>
                      <a:pt x="6643" y="5244"/>
                    </a:cubicBezTo>
                    <a:cubicBezTo>
                      <a:pt x="7300" y="4478"/>
                      <a:pt x="7825" y="3602"/>
                      <a:pt x="8187" y="2672"/>
                    </a:cubicBezTo>
                    <a:cubicBezTo>
                      <a:pt x="8428" y="3109"/>
                      <a:pt x="8691" y="3526"/>
                      <a:pt x="8997" y="3930"/>
                    </a:cubicBezTo>
                    <a:cubicBezTo>
                      <a:pt x="9139" y="4117"/>
                      <a:pt x="9293" y="4302"/>
                      <a:pt x="9511" y="4390"/>
                    </a:cubicBezTo>
                    <a:cubicBezTo>
                      <a:pt x="9468" y="3886"/>
                      <a:pt x="9424" y="3383"/>
                      <a:pt x="9380" y="2891"/>
                    </a:cubicBezTo>
                    <a:lnTo>
                      <a:pt x="9380" y="2891"/>
                    </a:lnTo>
                    <a:cubicBezTo>
                      <a:pt x="9764" y="3723"/>
                      <a:pt x="10147" y="4555"/>
                      <a:pt x="10541" y="5375"/>
                    </a:cubicBezTo>
                    <a:cubicBezTo>
                      <a:pt x="10541" y="4905"/>
                      <a:pt x="10475" y="4423"/>
                      <a:pt x="10355" y="3952"/>
                    </a:cubicBezTo>
                    <a:lnTo>
                      <a:pt x="10355" y="3952"/>
                    </a:lnTo>
                    <a:cubicBezTo>
                      <a:pt x="10584" y="4226"/>
                      <a:pt x="10859" y="4467"/>
                      <a:pt x="11165" y="4631"/>
                    </a:cubicBezTo>
                    <a:cubicBezTo>
                      <a:pt x="11187" y="4631"/>
                      <a:pt x="11176" y="4062"/>
                      <a:pt x="11176" y="4018"/>
                    </a:cubicBezTo>
                    <a:cubicBezTo>
                      <a:pt x="11143" y="3766"/>
                      <a:pt x="11044" y="3504"/>
                      <a:pt x="10902" y="3285"/>
                    </a:cubicBezTo>
                    <a:lnTo>
                      <a:pt x="10902" y="3285"/>
                    </a:lnTo>
                    <a:cubicBezTo>
                      <a:pt x="11022" y="3350"/>
                      <a:pt x="11154" y="3405"/>
                      <a:pt x="11297" y="3427"/>
                    </a:cubicBezTo>
                    <a:cubicBezTo>
                      <a:pt x="11231" y="3131"/>
                      <a:pt x="11099" y="2869"/>
                      <a:pt x="10924" y="2628"/>
                    </a:cubicBezTo>
                    <a:cubicBezTo>
                      <a:pt x="10825" y="2496"/>
                      <a:pt x="10716" y="2375"/>
                      <a:pt x="10584" y="2266"/>
                    </a:cubicBezTo>
                    <a:lnTo>
                      <a:pt x="10584" y="2266"/>
                    </a:lnTo>
                    <a:cubicBezTo>
                      <a:pt x="10803" y="2343"/>
                      <a:pt x="11012" y="2419"/>
                      <a:pt x="11231" y="2496"/>
                    </a:cubicBezTo>
                    <a:cubicBezTo>
                      <a:pt x="11026" y="2169"/>
                      <a:pt x="10316" y="1289"/>
                      <a:pt x="9813" y="1289"/>
                    </a:cubicBezTo>
                    <a:cubicBezTo>
                      <a:pt x="9783" y="1289"/>
                      <a:pt x="9755" y="1292"/>
                      <a:pt x="9727" y="1298"/>
                    </a:cubicBezTo>
                    <a:lnTo>
                      <a:pt x="9727" y="1298"/>
                    </a:lnTo>
                    <a:cubicBezTo>
                      <a:pt x="9887" y="1258"/>
                      <a:pt x="10052" y="1238"/>
                      <a:pt x="10217" y="1238"/>
                    </a:cubicBezTo>
                    <a:cubicBezTo>
                      <a:pt x="10352" y="1238"/>
                      <a:pt x="10487" y="1252"/>
                      <a:pt x="10618" y="1281"/>
                    </a:cubicBezTo>
                    <a:cubicBezTo>
                      <a:pt x="10304" y="968"/>
                      <a:pt x="9859" y="786"/>
                      <a:pt x="9418" y="786"/>
                    </a:cubicBezTo>
                    <a:cubicBezTo>
                      <a:pt x="9351" y="786"/>
                      <a:pt x="9283" y="790"/>
                      <a:pt x="9216" y="799"/>
                    </a:cubicBezTo>
                    <a:cubicBezTo>
                      <a:pt x="9404" y="736"/>
                      <a:pt x="9592" y="674"/>
                      <a:pt x="9789" y="621"/>
                    </a:cubicBezTo>
                    <a:lnTo>
                      <a:pt x="9789" y="621"/>
                    </a:lnTo>
                    <a:cubicBezTo>
                      <a:pt x="9747" y="630"/>
                      <a:pt x="9699" y="634"/>
                      <a:pt x="9647" y="634"/>
                    </a:cubicBezTo>
                    <a:cubicBezTo>
                      <a:pt x="9526" y="634"/>
                      <a:pt x="9382" y="613"/>
                      <a:pt x="9238" y="591"/>
                    </a:cubicBezTo>
                    <a:cubicBezTo>
                      <a:pt x="9103" y="573"/>
                      <a:pt x="8968" y="555"/>
                      <a:pt x="8851" y="555"/>
                    </a:cubicBezTo>
                    <a:cubicBezTo>
                      <a:pt x="8826" y="555"/>
                      <a:pt x="8802" y="556"/>
                      <a:pt x="8778" y="558"/>
                    </a:cubicBezTo>
                    <a:cubicBezTo>
                      <a:pt x="8472" y="591"/>
                      <a:pt x="8154" y="646"/>
                      <a:pt x="7859" y="766"/>
                    </a:cubicBezTo>
                    <a:cubicBezTo>
                      <a:pt x="8066" y="504"/>
                      <a:pt x="8263" y="251"/>
                      <a:pt x="8460" y="0"/>
                    </a:cubicBezTo>
                    <a:close/>
                  </a:path>
                </a:pathLst>
              </a:custGeom>
              <a:solidFill>
                <a:srgbClr val="BE9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51"/>
              <p:cNvSpPr/>
              <p:nvPr/>
            </p:nvSpPr>
            <p:spPr>
              <a:xfrm>
                <a:off x="7398607" y="2684571"/>
                <a:ext cx="19245" cy="412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43" extrusionOk="0">
                    <a:moveTo>
                      <a:pt x="1" y="0"/>
                    </a:moveTo>
                    <a:cubicBezTo>
                      <a:pt x="192" y="57"/>
                      <a:pt x="391" y="98"/>
                      <a:pt x="584" y="130"/>
                    </a:cubicBezTo>
                    <a:lnTo>
                      <a:pt x="584" y="130"/>
                    </a:lnTo>
                    <a:cubicBezTo>
                      <a:pt x="387" y="96"/>
                      <a:pt x="202" y="49"/>
                      <a:pt x="1" y="0"/>
                    </a:cubicBezTo>
                    <a:close/>
                    <a:moveTo>
                      <a:pt x="584" y="130"/>
                    </a:moveTo>
                    <a:cubicBezTo>
                      <a:pt x="612" y="134"/>
                      <a:pt x="640" y="139"/>
                      <a:pt x="668" y="143"/>
                    </a:cubicBezTo>
                    <a:cubicBezTo>
                      <a:pt x="640" y="139"/>
                      <a:pt x="612" y="134"/>
                      <a:pt x="584" y="130"/>
                    </a:cubicBezTo>
                    <a:close/>
                  </a:path>
                </a:pathLst>
              </a:custGeom>
              <a:solidFill>
                <a:srgbClr val="9B05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51"/>
              <p:cNvSpPr/>
              <p:nvPr/>
            </p:nvSpPr>
            <p:spPr>
              <a:xfrm>
                <a:off x="7328886" y="2690563"/>
                <a:ext cx="18640" cy="3198"/>
              </a:xfrm>
              <a:custGeom>
                <a:avLst/>
                <a:gdLst/>
                <a:ahLst/>
                <a:cxnLst/>
                <a:rect l="l" t="t" r="r" b="b"/>
                <a:pathLst>
                  <a:path w="647" h="111" extrusionOk="0">
                    <a:moveTo>
                      <a:pt x="537" y="1"/>
                    </a:moveTo>
                    <a:cubicBezTo>
                      <a:pt x="504" y="1"/>
                      <a:pt x="482" y="1"/>
                      <a:pt x="450" y="11"/>
                    </a:cubicBezTo>
                    <a:cubicBezTo>
                      <a:pt x="307" y="33"/>
                      <a:pt x="154" y="66"/>
                      <a:pt x="0" y="110"/>
                    </a:cubicBezTo>
                    <a:cubicBezTo>
                      <a:pt x="209" y="55"/>
                      <a:pt x="428" y="22"/>
                      <a:pt x="647" y="11"/>
                    </a:cubicBezTo>
                    <a:cubicBezTo>
                      <a:pt x="614" y="1"/>
                      <a:pt x="570" y="1"/>
                      <a:pt x="537" y="1"/>
                    </a:cubicBezTo>
                    <a:close/>
                  </a:path>
                </a:pathLst>
              </a:custGeom>
              <a:solidFill>
                <a:srgbClr val="C375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51"/>
              <p:cNvSpPr/>
              <p:nvPr/>
            </p:nvSpPr>
            <p:spPr>
              <a:xfrm>
                <a:off x="7284548" y="2695605"/>
                <a:ext cx="38058" cy="23567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818" extrusionOk="0">
                    <a:moveTo>
                      <a:pt x="1320" y="1"/>
                    </a:moveTo>
                    <a:lnTo>
                      <a:pt x="1320" y="1"/>
                    </a:lnTo>
                    <a:cubicBezTo>
                      <a:pt x="830" y="153"/>
                      <a:pt x="361" y="458"/>
                      <a:pt x="0" y="817"/>
                    </a:cubicBezTo>
                    <a:lnTo>
                      <a:pt x="0" y="817"/>
                    </a:lnTo>
                    <a:cubicBezTo>
                      <a:pt x="372" y="447"/>
                      <a:pt x="830" y="164"/>
                      <a:pt x="1320" y="1"/>
                    </a:cubicBezTo>
                    <a:close/>
                  </a:path>
                </a:pathLst>
              </a:custGeom>
              <a:solidFill>
                <a:srgbClr val="3825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51"/>
              <p:cNvSpPr/>
              <p:nvPr/>
            </p:nvSpPr>
            <p:spPr>
              <a:xfrm>
                <a:off x="7259829" y="2669128"/>
                <a:ext cx="323018" cy="154883"/>
              </a:xfrm>
              <a:custGeom>
                <a:avLst/>
                <a:gdLst/>
                <a:ahLst/>
                <a:cxnLst/>
                <a:rect l="l" t="t" r="r" b="b"/>
                <a:pathLst>
                  <a:path w="11212" h="5376" extrusionOk="0">
                    <a:moveTo>
                      <a:pt x="854" y="1744"/>
                    </a:moveTo>
                    <a:cubicBezTo>
                      <a:pt x="850" y="1747"/>
                      <a:pt x="847" y="1749"/>
                      <a:pt x="843" y="1752"/>
                    </a:cubicBezTo>
                    <a:lnTo>
                      <a:pt x="854" y="1752"/>
                    </a:lnTo>
                    <a:lnTo>
                      <a:pt x="854" y="1744"/>
                    </a:lnTo>
                    <a:close/>
                    <a:moveTo>
                      <a:pt x="8375" y="0"/>
                    </a:moveTo>
                    <a:lnTo>
                      <a:pt x="8375" y="0"/>
                    </a:lnTo>
                    <a:cubicBezTo>
                      <a:pt x="8036" y="110"/>
                      <a:pt x="7697" y="230"/>
                      <a:pt x="7358" y="339"/>
                    </a:cubicBezTo>
                    <a:cubicBezTo>
                      <a:pt x="7324" y="361"/>
                      <a:pt x="7281" y="372"/>
                      <a:pt x="7248" y="383"/>
                    </a:cubicBezTo>
                    <a:cubicBezTo>
                      <a:pt x="6766" y="536"/>
                      <a:pt x="6273" y="689"/>
                      <a:pt x="5770" y="689"/>
                    </a:cubicBezTo>
                    <a:cubicBezTo>
                      <a:pt x="5682" y="689"/>
                      <a:pt x="5584" y="689"/>
                      <a:pt x="5496" y="679"/>
                    </a:cubicBezTo>
                    <a:lnTo>
                      <a:pt x="5485" y="679"/>
                    </a:lnTo>
                    <a:cubicBezTo>
                      <a:pt x="5266" y="646"/>
                      <a:pt x="5037" y="602"/>
                      <a:pt x="4818" y="536"/>
                    </a:cubicBezTo>
                    <a:cubicBezTo>
                      <a:pt x="4664" y="504"/>
                      <a:pt x="4500" y="470"/>
                      <a:pt x="4336" y="460"/>
                    </a:cubicBezTo>
                    <a:lnTo>
                      <a:pt x="4336" y="460"/>
                    </a:lnTo>
                    <a:cubicBezTo>
                      <a:pt x="4390" y="514"/>
                      <a:pt x="4445" y="569"/>
                      <a:pt x="4500" y="613"/>
                    </a:cubicBezTo>
                    <a:cubicBezTo>
                      <a:pt x="4336" y="745"/>
                      <a:pt x="4171" y="865"/>
                      <a:pt x="4018" y="985"/>
                    </a:cubicBezTo>
                    <a:cubicBezTo>
                      <a:pt x="3964" y="1029"/>
                      <a:pt x="3908" y="1073"/>
                      <a:pt x="3898" y="1139"/>
                    </a:cubicBezTo>
                    <a:cubicBezTo>
                      <a:pt x="3886" y="1193"/>
                      <a:pt x="3908" y="1248"/>
                      <a:pt x="3930" y="1303"/>
                    </a:cubicBezTo>
                    <a:cubicBezTo>
                      <a:pt x="4193" y="1883"/>
                      <a:pt x="4565" y="2419"/>
                      <a:pt x="5025" y="2869"/>
                    </a:cubicBezTo>
                    <a:cubicBezTo>
                      <a:pt x="5124" y="2847"/>
                      <a:pt x="5080" y="2693"/>
                      <a:pt x="5113" y="2594"/>
                    </a:cubicBezTo>
                    <a:cubicBezTo>
                      <a:pt x="5135" y="2529"/>
                      <a:pt x="5200" y="2507"/>
                      <a:pt x="5266" y="2507"/>
                    </a:cubicBezTo>
                    <a:cubicBezTo>
                      <a:pt x="5332" y="2507"/>
                      <a:pt x="5387" y="2518"/>
                      <a:pt x="5431" y="2562"/>
                    </a:cubicBezTo>
                    <a:cubicBezTo>
                      <a:pt x="5529" y="2638"/>
                      <a:pt x="5584" y="2748"/>
                      <a:pt x="5682" y="2835"/>
                    </a:cubicBezTo>
                    <a:cubicBezTo>
                      <a:pt x="5726" y="2891"/>
                      <a:pt x="5803" y="2912"/>
                      <a:pt x="5879" y="2912"/>
                    </a:cubicBezTo>
                    <a:cubicBezTo>
                      <a:pt x="5934" y="2912"/>
                      <a:pt x="5978" y="2901"/>
                      <a:pt x="6011" y="2857"/>
                    </a:cubicBezTo>
                    <a:lnTo>
                      <a:pt x="6011" y="2857"/>
                    </a:lnTo>
                    <a:cubicBezTo>
                      <a:pt x="5956" y="3022"/>
                      <a:pt x="6142" y="3153"/>
                      <a:pt x="6317" y="3153"/>
                    </a:cubicBezTo>
                    <a:cubicBezTo>
                      <a:pt x="6361" y="3153"/>
                      <a:pt x="6394" y="3153"/>
                      <a:pt x="6438" y="3131"/>
                    </a:cubicBezTo>
                    <a:cubicBezTo>
                      <a:pt x="6635" y="3032"/>
                      <a:pt x="6723" y="2813"/>
                      <a:pt x="6788" y="2606"/>
                    </a:cubicBezTo>
                    <a:cubicBezTo>
                      <a:pt x="6876" y="2759"/>
                      <a:pt x="6963" y="2923"/>
                      <a:pt x="7040" y="3076"/>
                    </a:cubicBezTo>
                    <a:cubicBezTo>
                      <a:pt x="7270" y="2857"/>
                      <a:pt x="7412" y="2573"/>
                      <a:pt x="7456" y="2266"/>
                    </a:cubicBezTo>
                    <a:lnTo>
                      <a:pt x="7456" y="2266"/>
                    </a:lnTo>
                    <a:cubicBezTo>
                      <a:pt x="7445" y="2375"/>
                      <a:pt x="7565" y="2441"/>
                      <a:pt x="7675" y="2441"/>
                    </a:cubicBezTo>
                    <a:cubicBezTo>
                      <a:pt x="7719" y="2441"/>
                      <a:pt x="7774" y="2431"/>
                      <a:pt x="7806" y="2397"/>
                    </a:cubicBezTo>
                    <a:cubicBezTo>
                      <a:pt x="7937" y="2310"/>
                      <a:pt x="7971" y="2124"/>
                      <a:pt x="7949" y="1971"/>
                    </a:cubicBezTo>
                    <a:cubicBezTo>
                      <a:pt x="7937" y="1806"/>
                      <a:pt x="7883" y="1653"/>
                      <a:pt x="7894" y="1489"/>
                    </a:cubicBezTo>
                    <a:cubicBezTo>
                      <a:pt x="7916" y="1336"/>
                      <a:pt x="8015" y="1161"/>
                      <a:pt x="8178" y="1149"/>
                    </a:cubicBezTo>
                    <a:cubicBezTo>
                      <a:pt x="8803" y="1762"/>
                      <a:pt x="9142" y="2650"/>
                      <a:pt x="9088" y="3526"/>
                    </a:cubicBezTo>
                    <a:cubicBezTo>
                      <a:pt x="8803" y="3120"/>
                      <a:pt x="8463" y="2748"/>
                      <a:pt x="8080" y="2441"/>
                    </a:cubicBezTo>
                    <a:lnTo>
                      <a:pt x="6963" y="4281"/>
                    </a:lnTo>
                    <a:cubicBezTo>
                      <a:pt x="7127" y="3865"/>
                      <a:pt x="7062" y="3372"/>
                      <a:pt x="6810" y="3011"/>
                    </a:cubicBezTo>
                    <a:cubicBezTo>
                      <a:pt x="6667" y="3547"/>
                      <a:pt x="6438" y="4073"/>
                      <a:pt x="6131" y="4555"/>
                    </a:cubicBezTo>
                    <a:cubicBezTo>
                      <a:pt x="6109" y="3996"/>
                      <a:pt x="5945" y="3448"/>
                      <a:pt x="5660" y="2967"/>
                    </a:cubicBezTo>
                    <a:cubicBezTo>
                      <a:pt x="5397" y="3526"/>
                      <a:pt x="5234" y="4127"/>
                      <a:pt x="5190" y="4740"/>
                    </a:cubicBezTo>
                    <a:cubicBezTo>
                      <a:pt x="4740" y="4007"/>
                      <a:pt x="4248" y="3295"/>
                      <a:pt x="3733" y="2616"/>
                    </a:cubicBezTo>
                    <a:cubicBezTo>
                      <a:pt x="3558" y="3109"/>
                      <a:pt x="3482" y="3635"/>
                      <a:pt x="3514" y="4161"/>
                    </a:cubicBezTo>
                    <a:cubicBezTo>
                      <a:pt x="3120" y="3558"/>
                      <a:pt x="2945" y="2813"/>
                      <a:pt x="3032" y="2091"/>
                    </a:cubicBezTo>
                    <a:lnTo>
                      <a:pt x="3032" y="2091"/>
                    </a:lnTo>
                    <a:cubicBezTo>
                      <a:pt x="2321" y="2474"/>
                      <a:pt x="1697" y="3022"/>
                      <a:pt x="1226" y="3679"/>
                    </a:cubicBezTo>
                    <a:cubicBezTo>
                      <a:pt x="1259" y="3175"/>
                      <a:pt x="1456" y="2693"/>
                      <a:pt x="1784" y="2310"/>
                    </a:cubicBezTo>
                    <a:lnTo>
                      <a:pt x="1784" y="2310"/>
                    </a:lnTo>
                    <a:cubicBezTo>
                      <a:pt x="1248" y="2540"/>
                      <a:pt x="777" y="2934"/>
                      <a:pt x="460" y="3416"/>
                    </a:cubicBezTo>
                    <a:cubicBezTo>
                      <a:pt x="821" y="2825"/>
                      <a:pt x="1281" y="2277"/>
                      <a:pt x="1828" y="1828"/>
                    </a:cubicBezTo>
                    <a:lnTo>
                      <a:pt x="1828" y="1828"/>
                    </a:lnTo>
                    <a:cubicBezTo>
                      <a:pt x="1686" y="1872"/>
                      <a:pt x="1543" y="1916"/>
                      <a:pt x="1423" y="1981"/>
                    </a:cubicBezTo>
                    <a:cubicBezTo>
                      <a:pt x="1916" y="1675"/>
                      <a:pt x="2441" y="1434"/>
                      <a:pt x="2989" y="1259"/>
                    </a:cubicBezTo>
                    <a:cubicBezTo>
                      <a:pt x="2814" y="1215"/>
                      <a:pt x="2638" y="1193"/>
                      <a:pt x="2453" y="1193"/>
                    </a:cubicBezTo>
                    <a:cubicBezTo>
                      <a:pt x="2321" y="1193"/>
                      <a:pt x="2190" y="1204"/>
                      <a:pt x="2059" y="1237"/>
                    </a:cubicBezTo>
                    <a:cubicBezTo>
                      <a:pt x="2573" y="1095"/>
                      <a:pt x="3088" y="952"/>
                      <a:pt x="3602" y="821"/>
                    </a:cubicBezTo>
                    <a:cubicBezTo>
                      <a:pt x="3580" y="821"/>
                      <a:pt x="3548" y="832"/>
                      <a:pt x="3526" y="832"/>
                    </a:cubicBezTo>
                    <a:cubicBezTo>
                      <a:pt x="3438" y="832"/>
                      <a:pt x="3339" y="810"/>
                      <a:pt x="3230" y="788"/>
                    </a:cubicBezTo>
                    <a:cubicBezTo>
                      <a:pt x="3175" y="777"/>
                      <a:pt x="3110" y="755"/>
                      <a:pt x="3044" y="755"/>
                    </a:cubicBezTo>
                    <a:cubicBezTo>
                      <a:pt x="2825" y="766"/>
                      <a:pt x="2606" y="799"/>
                      <a:pt x="2397" y="854"/>
                    </a:cubicBezTo>
                    <a:cubicBezTo>
                      <a:pt x="2321" y="876"/>
                      <a:pt x="2256" y="898"/>
                      <a:pt x="2178" y="920"/>
                    </a:cubicBezTo>
                    <a:cubicBezTo>
                      <a:pt x="1686" y="1084"/>
                      <a:pt x="1226" y="1368"/>
                      <a:pt x="854" y="1740"/>
                    </a:cubicBezTo>
                    <a:lnTo>
                      <a:pt x="854" y="1744"/>
                    </a:lnTo>
                    <a:lnTo>
                      <a:pt x="854" y="1744"/>
                    </a:lnTo>
                    <a:cubicBezTo>
                      <a:pt x="1115" y="1574"/>
                      <a:pt x="1428" y="1489"/>
                      <a:pt x="1741" y="1489"/>
                    </a:cubicBezTo>
                    <a:lnTo>
                      <a:pt x="1883" y="1489"/>
                    </a:lnTo>
                    <a:cubicBezTo>
                      <a:pt x="1193" y="1818"/>
                      <a:pt x="438" y="2200"/>
                      <a:pt x="142" y="2901"/>
                    </a:cubicBezTo>
                    <a:cubicBezTo>
                      <a:pt x="351" y="2792"/>
                      <a:pt x="558" y="2693"/>
                      <a:pt x="767" y="2584"/>
                    </a:cubicBezTo>
                    <a:lnTo>
                      <a:pt x="767" y="2584"/>
                    </a:lnTo>
                    <a:cubicBezTo>
                      <a:pt x="492" y="2891"/>
                      <a:pt x="208" y="3273"/>
                      <a:pt x="76" y="3667"/>
                    </a:cubicBezTo>
                    <a:cubicBezTo>
                      <a:pt x="22" y="3821"/>
                      <a:pt x="11" y="3952"/>
                      <a:pt x="11" y="4083"/>
                    </a:cubicBezTo>
                    <a:cubicBezTo>
                      <a:pt x="0" y="4380"/>
                      <a:pt x="98" y="4642"/>
                      <a:pt x="120" y="4971"/>
                    </a:cubicBezTo>
                    <a:lnTo>
                      <a:pt x="120" y="4817"/>
                    </a:lnTo>
                    <a:cubicBezTo>
                      <a:pt x="120" y="4193"/>
                      <a:pt x="405" y="3624"/>
                      <a:pt x="832" y="3175"/>
                    </a:cubicBezTo>
                    <a:lnTo>
                      <a:pt x="832" y="3175"/>
                    </a:lnTo>
                    <a:cubicBezTo>
                      <a:pt x="832" y="3251"/>
                      <a:pt x="821" y="3328"/>
                      <a:pt x="821" y="3405"/>
                    </a:cubicBezTo>
                    <a:cubicBezTo>
                      <a:pt x="821" y="3788"/>
                      <a:pt x="920" y="4182"/>
                      <a:pt x="1117" y="4511"/>
                    </a:cubicBezTo>
                    <a:cubicBezTo>
                      <a:pt x="1171" y="4149"/>
                      <a:pt x="1368" y="3810"/>
                      <a:pt x="1621" y="3547"/>
                    </a:cubicBezTo>
                    <a:cubicBezTo>
                      <a:pt x="1872" y="3273"/>
                      <a:pt x="2178" y="3054"/>
                      <a:pt x="2485" y="2835"/>
                    </a:cubicBezTo>
                    <a:cubicBezTo>
                      <a:pt x="2562" y="3646"/>
                      <a:pt x="3153" y="4302"/>
                      <a:pt x="3745" y="4861"/>
                    </a:cubicBezTo>
                    <a:cubicBezTo>
                      <a:pt x="3701" y="4620"/>
                      <a:pt x="3679" y="4368"/>
                      <a:pt x="3679" y="4127"/>
                    </a:cubicBezTo>
                    <a:cubicBezTo>
                      <a:pt x="3679" y="3766"/>
                      <a:pt x="3733" y="3394"/>
                      <a:pt x="3832" y="3044"/>
                    </a:cubicBezTo>
                    <a:cubicBezTo>
                      <a:pt x="4215" y="3886"/>
                      <a:pt x="4740" y="4675"/>
                      <a:pt x="5365" y="5365"/>
                    </a:cubicBezTo>
                    <a:cubicBezTo>
                      <a:pt x="5507" y="4631"/>
                      <a:pt x="5616" y="3886"/>
                      <a:pt x="5693" y="3142"/>
                    </a:cubicBezTo>
                    <a:cubicBezTo>
                      <a:pt x="6000" y="3799"/>
                      <a:pt x="6044" y="4533"/>
                      <a:pt x="6066" y="5255"/>
                    </a:cubicBezTo>
                    <a:cubicBezTo>
                      <a:pt x="6405" y="4599"/>
                      <a:pt x="6657" y="3886"/>
                      <a:pt x="6810" y="3164"/>
                    </a:cubicBezTo>
                    <a:cubicBezTo>
                      <a:pt x="6843" y="3307"/>
                      <a:pt x="6854" y="3460"/>
                      <a:pt x="6854" y="3602"/>
                    </a:cubicBezTo>
                    <a:cubicBezTo>
                      <a:pt x="6854" y="3996"/>
                      <a:pt x="6766" y="4401"/>
                      <a:pt x="6667" y="4796"/>
                    </a:cubicBezTo>
                    <a:cubicBezTo>
                      <a:pt x="6635" y="4937"/>
                      <a:pt x="6602" y="5091"/>
                      <a:pt x="6558" y="5244"/>
                    </a:cubicBezTo>
                    <a:cubicBezTo>
                      <a:pt x="7215" y="4478"/>
                      <a:pt x="7740" y="3602"/>
                      <a:pt x="8102" y="2672"/>
                    </a:cubicBezTo>
                    <a:cubicBezTo>
                      <a:pt x="8343" y="3109"/>
                      <a:pt x="8606" y="3526"/>
                      <a:pt x="8912" y="3930"/>
                    </a:cubicBezTo>
                    <a:cubicBezTo>
                      <a:pt x="9054" y="4117"/>
                      <a:pt x="9208" y="4302"/>
                      <a:pt x="9426" y="4390"/>
                    </a:cubicBezTo>
                    <a:cubicBezTo>
                      <a:pt x="9383" y="3886"/>
                      <a:pt x="9339" y="3383"/>
                      <a:pt x="9295" y="2891"/>
                    </a:cubicBezTo>
                    <a:lnTo>
                      <a:pt x="9295" y="2891"/>
                    </a:lnTo>
                    <a:cubicBezTo>
                      <a:pt x="9679" y="3723"/>
                      <a:pt x="10062" y="4555"/>
                      <a:pt x="10456" y="5375"/>
                    </a:cubicBezTo>
                    <a:lnTo>
                      <a:pt x="10456" y="5354"/>
                    </a:lnTo>
                    <a:cubicBezTo>
                      <a:pt x="10456" y="4883"/>
                      <a:pt x="10390" y="4412"/>
                      <a:pt x="10270" y="3952"/>
                    </a:cubicBezTo>
                    <a:lnTo>
                      <a:pt x="10270" y="3952"/>
                    </a:lnTo>
                    <a:cubicBezTo>
                      <a:pt x="10499" y="4226"/>
                      <a:pt x="10774" y="4467"/>
                      <a:pt x="11080" y="4631"/>
                    </a:cubicBezTo>
                    <a:cubicBezTo>
                      <a:pt x="11091" y="4631"/>
                      <a:pt x="11102" y="4511"/>
                      <a:pt x="11102" y="4368"/>
                    </a:cubicBezTo>
                    <a:cubicBezTo>
                      <a:pt x="11102" y="4215"/>
                      <a:pt x="11091" y="4040"/>
                      <a:pt x="11091" y="4018"/>
                    </a:cubicBezTo>
                    <a:cubicBezTo>
                      <a:pt x="11058" y="3766"/>
                      <a:pt x="10959" y="3504"/>
                      <a:pt x="10817" y="3285"/>
                    </a:cubicBezTo>
                    <a:lnTo>
                      <a:pt x="10817" y="3285"/>
                    </a:lnTo>
                    <a:cubicBezTo>
                      <a:pt x="10937" y="3350"/>
                      <a:pt x="11069" y="3405"/>
                      <a:pt x="11212" y="3427"/>
                    </a:cubicBezTo>
                    <a:cubicBezTo>
                      <a:pt x="11146" y="3131"/>
                      <a:pt x="11014" y="2869"/>
                      <a:pt x="10839" y="2628"/>
                    </a:cubicBezTo>
                    <a:cubicBezTo>
                      <a:pt x="10740" y="2496"/>
                      <a:pt x="10631" y="2375"/>
                      <a:pt x="10499" y="2266"/>
                    </a:cubicBezTo>
                    <a:lnTo>
                      <a:pt x="10499" y="2266"/>
                    </a:lnTo>
                    <a:cubicBezTo>
                      <a:pt x="10718" y="2343"/>
                      <a:pt x="10927" y="2419"/>
                      <a:pt x="11146" y="2496"/>
                    </a:cubicBezTo>
                    <a:cubicBezTo>
                      <a:pt x="10937" y="2168"/>
                      <a:pt x="10237" y="1292"/>
                      <a:pt x="9723" y="1292"/>
                    </a:cubicBezTo>
                    <a:cubicBezTo>
                      <a:pt x="9696" y="1292"/>
                      <a:pt x="9669" y="1292"/>
                      <a:pt x="9643" y="1298"/>
                    </a:cubicBezTo>
                    <a:lnTo>
                      <a:pt x="9643" y="1298"/>
                    </a:lnTo>
                    <a:cubicBezTo>
                      <a:pt x="9802" y="1257"/>
                      <a:pt x="9970" y="1237"/>
                      <a:pt x="10139" y="1237"/>
                    </a:cubicBezTo>
                    <a:cubicBezTo>
                      <a:pt x="10270" y="1237"/>
                      <a:pt x="10401" y="1248"/>
                      <a:pt x="10533" y="1281"/>
                    </a:cubicBezTo>
                    <a:cubicBezTo>
                      <a:pt x="10215" y="964"/>
                      <a:pt x="9766" y="788"/>
                      <a:pt x="9317" y="788"/>
                    </a:cubicBezTo>
                    <a:cubicBezTo>
                      <a:pt x="9251" y="788"/>
                      <a:pt x="9186" y="788"/>
                      <a:pt x="9131" y="799"/>
                    </a:cubicBezTo>
                    <a:cubicBezTo>
                      <a:pt x="9328" y="733"/>
                      <a:pt x="9525" y="668"/>
                      <a:pt x="9733" y="613"/>
                    </a:cubicBezTo>
                    <a:lnTo>
                      <a:pt x="9733" y="613"/>
                    </a:lnTo>
                    <a:cubicBezTo>
                      <a:pt x="9679" y="624"/>
                      <a:pt x="9613" y="635"/>
                      <a:pt x="9547" y="635"/>
                    </a:cubicBezTo>
                    <a:cubicBezTo>
                      <a:pt x="9426" y="635"/>
                      <a:pt x="9295" y="613"/>
                      <a:pt x="9153" y="591"/>
                    </a:cubicBezTo>
                    <a:cubicBezTo>
                      <a:pt x="9022" y="580"/>
                      <a:pt x="8879" y="558"/>
                      <a:pt x="8770" y="558"/>
                    </a:cubicBezTo>
                    <a:lnTo>
                      <a:pt x="8693" y="558"/>
                    </a:lnTo>
                    <a:cubicBezTo>
                      <a:pt x="8387" y="591"/>
                      <a:pt x="8069" y="646"/>
                      <a:pt x="7774" y="766"/>
                    </a:cubicBezTo>
                    <a:cubicBezTo>
                      <a:pt x="7981" y="504"/>
                      <a:pt x="8178" y="251"/>
                      <a:pt x="8375" y="0"/>
                    </a:cubicBezTo>
                    <a:close/>
                  </a:path>
                </a:pathLst>
              </a:custGeom>
              <a:solidFill>
                <a:srgbClr val="141414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3" name="Google Shape;873;p51"/>
              <p:cNvGrpSpPr/>
              <p:nvPr/>
            </p:nvGrpSpPr>
            <p:grpSpPr>
              <a:xfrm>
                <a:off x="7356025" y="2877598"/>
                <a:ext cx="119245" cy="66609"/>
                <a:chOff x="7356025" y="2877598"/>
                <a:chExt cx="119245" cy="66609"/>
              </a:xfrm>
            </p:grpSpPr>
            <p:sp>
              <p:nvSpPr>
                <p:cNvPr id="874" name="Google Shape;874;p51"/>
                <p:cNvSpPr/>
                <p:nvPr/>
              </p:nvSpPr>
              <p:spPr>
                <a:xfrm>
                  <a:off x="7356025" y="2877598"/>
                  <a:ext cx="89916" cy="58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1" h="2016" extrusionOk="0">
                      <a:moveTo>
                        <a:pt x="2530" y="362"/>
                      </a:moveTo>
                      <a:cubicBezTo>
                        <a:pt x="2365" y="384"/>
                        <a:pt x="2190" y="384"/>
                        <a:pt x="2015" y="395"/>
                      </a:cubicBezTo>
                      <a:cubicBezTo>
                        <a:pt x="1839" y="417"/>
                        <a:pt x="1664" y="428"/>
                        <a:pt x="1489" y="461"/>
                      </a:cubicBezTo>
                      <a:cubicBezTo>
                        <a:pt x="1314" y="494"/>
                        <a:pt x="1150" y="538"/>
                        <a:pt x="985" y="603"/>
                      </a:cubicBezTo>
                      <a:cubicBezTo>
                        <a:pt x="832" y="680"/>
                        <a:pt x="690" y="779"/>
                        <a:pt x="581" y="920"/>
                      </a:cubicBezTo>
                      <a:cubicBezTo>
                        <a:pt x="635" y="844"/>
                        <a:pt x="690" y="789"/>
                        <a:pt x="756" y="735"/>
                      </a:cubicBezTo>
                      <a:cubicBezTo>
                        <a:pt x="832" y="680"/>
                        <a:pt x="909" y="636"/>
                        <a:pt x="985" y="592"/>
                      </a:cubicBezTo>
                      <a:cubicBezTo>
                        <a:pt x="1150" y="516"/>
                        <a:pt x="1314" y="472"/>
                        <a:pt x="1489" y="450"/>
                      </a:cubicBezTo>
                      <a:cubicBezTo>
                        <a:pt x="1664" y="417"/>
                        <a:pt x="1839" y="395"/>
                        <a:pt x="2015" y="384"/>
                      </a:cubicBezTo>
                      <a:cubicBezTo>
                        <a:pt x="2102" y="384"/>
                        <a:pt x="2190" y="384"/>
                        <a:pt x="2267" y="373"/>
                      </a:cubicBezTo>
                      <a:cubicBezTo>
                        <a:pt x="2354" y="373"/>
                        <a:pt x="2442" y="373"/>
                        <a:pt x="2530" y="362"/>
                      </a:cubicBezTo>
                      <a:close/>
                      <a:moveTo>
                        <a:pt x="2092" y="1"/>
                      </a:moveTo>
                      <a:cubicBezTo>
                        <a:pt x="1303" y="1"/>
                        <a:pt x="504" y="275"/>
                        <a:pt x="77" y="888"/>
                      </a:cubicBezTo>
                      <a:cubicBezTo>
                        <a:pt x="44" y="932"/>
                        <a:pt x="11" y="986"/>
                        <a:pt x="0" y="1041"/>
                      </a:cubicBezTo>
                      <a:cubicBezTo>
                        <a:pt x="0" y="1107"/>
                        <a:pt x="0" y="1161"/>
                        <a:pt x="22" y="1227"/>
                      </a:cubicBezTo>
                      <a:cubicBezTo>
                        <a:pt x="143" y="1205"/>
                        <a:pt x="252" y="1205"/>
                        <a:pt x="372" y="1205"/>
                      </a:cubicBezTo>
                      <a:cubicBezTo>
                        <a:pt x="679" y="1205"/>
                        <a:pt x="975" y="1249"/>
                        <a:pt x="1260" y="1358"/>
                      </a:cubicBezTo>
                      <a:cubicBezTo>
                        <a:pt x="1489" y="1435"/>
                        <a:pt x="1708" y="1555"/>
                        <a:pt x="1938" y="1567"/>
                      </a:cubicBezTo>
                      <a:lnTo>
                        <a:pt x="1982" y="1567"/>
                      </a:lnTo>
                      <a:cubicBezTo>
                        <a:pt x="2277" y="1567"/>
                        <a:pt x="2552" y="1414"/>
                        <a:pt x="2814" y="1293"/>
                      </a:cubicBezTo>
                      <a:cubicBezTo>
                        <a:pt x="2825" y="1282"/>
                        <a:pt x="2847" y="1282"/>
                        <a:pt x="2858" y="1271"/>
                      </a:cubicBezTo>
                      <a:cubicBezTo>
                        <a:pt x="2956" y="1161"/>
                        <a:pt x="3033" y="1041"/>
                        <a:pt x="3077" y="899"/>
                      </a:cubicBezTo>
                      <a:cubicBezTo>
                        <a:pt x="3077" y="877"/>
                        <a:pt x="3088" y="844"/>
                        <a:pt x="3088" y="811"/>
                      </a:cubicBezTo>
                      <a:lnTo>
                        <a:pt x="3088" y="811"/>
                      </a:lnTo>
                      <a:cubicBezTo>
                        <a:pt x="3022" y="833"/>
                        <a:pt x="2968" y="855"/>
                        <a:pt x="2902" y="888"/>
                      </a:cubicBezTo>
                      <a:cubicBezTo>
                        <a:pt x="2956" y="844"/>
                        <a:pt x="3022" y="811"/>
                        <a:pt x="3099" y="789"/>
                      </a:cubicBezTo>
                      <a:cubicBezTo>
                        <a:pt x="3121" y="516"/>
                        <a:pt x="3000" y="220"/>
                        <a:pt x="2781" y="78"/>
                      </a:cubicBezTo>
                      <a:cubicBezTo>
                        <a:pt x="2562" y="23"/>
                        <a:pt x="2321" y="1"/>
                        <a:pt x="2092" y="1"/>
                      </a:cubicBezTo>
                      <a:close/>
                      <a:moveTo>
                        <a:pt x="416" y="1840"/>
                      </a:moveTo>
                      <a:lnTo>
                        <a:pt x="416" y="1840"/>
                      </a:lnTo>
                      <a:cubicBezTo>
                        <a:pt x="449" y="1906"/>
                        <a:pt x="493" y="1961"/>
                        <a:pt x="526" y="2015"/>
                      </a:cubicBezTo>
                      <a:cubicBezTo>
                        <a:pt x="493" y="1961"/>
                        <a:pt x="460" y="1895"/>
                        <a:pt x="416" y="1840"/>
                      </a:cubicBezTo>
                      <a:close/>
                    </a:path>
                  </a:pathLst>
                </a:custGeom>
                <a:solidFill>
                  <a:srgbClr val="141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51"/>
                <p:cNvSpPr/>
                <p:nvPr/>
              </p:nvSpPr>
              <p:spPr>
                <a:xfrm>
                  <a:off x="7371151" y="2879816"/>
                  <a:ext cx="104119" cy="6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4" h="2235" extrusionOk="0">
                      <a:moveTo>
                        <a:pt x="2256" y="1"/>
                      </a:moveTo>
                      <a:lnTo>
                        <a:pt x="2256" y="1"/>
                      </a:lnTo>
                      <a:cubicBezTo>
                        <a:pt x="2475" y="143"/>
                        <a:pt x="2596" y="439"/>
                        <a:pt x="2574" y="712"/>
                      </a:cubicBezTo>
                      <a:cubicBezTo>
                        <a:pt x="2650" y="690"/>
                        <a:pt x="2727" y="668"/>
                        <a:pt x="2793" y="658"/>
                      </a:cubicBezTo>
                      <a:lnTo>
                        <a:pt x="2881" y="658"/>
                      </a:lnTo>
                      <a:cubicBezTo>
                        <a:pt x="2924" y="658"/>
                        <a:pt x="2979" y="658"/>
                        <a:pt x="3022" y="668"/>
                      </a:cubicBezTo>
                      <a:cubicBezTo>
                        <a:pt x="3099" y="690"/>
                        <a:pt x="3165" y="712"/>
                        <a:pt x="3231" y="756"/>
                      </a:cubicBezTo>
                      <a:cubicBezTo>
                        <a:pt x="3165" y="723"/>
                        <a:pt x="3088" y="702"/>
                        <a:pt x="3022" y="690"/>
                      </a:cubicBezTo>
                      <a:lnTo>
                        <a:pt x="2803" y="690"/>
                      </a:lnTo>
                      <a:cubicBezTo>
                        <a:pt x="2727" y="702"/>
                        <a:pt x="2650" y="712"/>
                        <a:pt x="2584" y="734"/>
                      </a:cubicBezTo>
                      <a:lnTo>
                        <a:pt x="2563" y="734"/>
                      </a:lnTo>
                      <a:cubicBezTo>
                        <a:pt x="2563" y="767"/>
                        <a:pt x="2552" y="800"/>
                        <a:pt x="2552" y="822"/>
                      </a:cubicBezTo>
                      <a:cubicBezTo>
                        <a:pt x="2508" y="964"/>
                        <a:pt x="2431" y="1084"/>
                        <a:pt x="2333" y="1194"/>
                      </a:cubicBezTo>
                      <a:cubicBezTo>
                        <a:pt x="2530" y="1106"/>
                        <a:pt x="2749" y="1040"/>
                        <a:pt x="2957" y="1030"/>
                      </a:cubicBezTo>
                      <a:lnTo>
                        <a:pt x="3012" y="1030"/>
                      </a:lnTo>
                      <a:cubicBezTo>
                        <a:pt x="3219" y="1030"/>
                        <a:pt x="3406" y="1084"/>
                        <a:pt x="3603" y="1118"/>
                      </a:cubicBezTo>
                      <a:cubicBezTo>
                        <a:pt x="3460" y="1358"/>
                        <a:pt x="3351" y="1610"/>
                        <a:pt x="3187" y="1840"/>
                      </a:cubicBezTo>
                      <a:cubicBezTo>
                        <a:pt x="3351" y="1621"/>
                        <a:pt x="3472" y="1369"/>
                        <a:pt x="3614" y="1118"/>
                      </a:cubicBezTo>
                      <a:cubicBezTo>
                        <a:pt x="3548" y="899"/>
                        <a:pt x="3472" y="658"/>
                        <a:pt x="3307" y="483"/>
                      </a:cubicBezTo>
                      <a:cubicBezTo>
                        <a:pt x="3219" y="395"/>
                        <a:pt x="3121" y="329"/>
                        <a:pt x="3012" y="264"/>
                      </a:cubicBezTo>
                      <a:cubicBezTo>
                        <a:pt x="2782" y="143"/>
                        <a:pt x="2530" y="55"/>
                        <a:pt x="2256" y="1"/>
                      </a:cubicBezTo>
                      <a:close/>
                      <a:moveTo>
                        <a:pt x="1" y="1938"/>
                      </a:moveTo>
                      <a:cubicBezTo>
                        <a:pt x="54" y="2022"/>
                        <a:pt x="117" y="2094"/>
                        <a:pt x="209" y="2157"/>
                      </a:cubicBezTo>
                      <a:lnTo>
                        <a:pt x="209" y="2157"/>
                      </a:lnTo>
                      <a:cubicBezTo>
                        <a:pt x="123" y="2095"/>
                        <a:pt x="59" y="2019"/>
                        <a:pt x="1" y="1938"/>
                      </a:cubicBezTo>
                      <a:close/>
                      <a:moveTo>
                        <a:pt x="209" y="2157"/>
                      </a:moveTo>
                      <a:cubicBezTo>
                        <a:pt x="250" y="2186"/>
                        <a:pt x="297" y="2213"/>
                        <a:pt x="351" y="2234"/>
                      </a:cubicBezTo>
                      <a:cubicBezTo>
                        <a:pt x="297" y="2210"/>
                        <a:pt x="250" y="2185"/>
                        <a:pt x="209" y="2157"/>
                      </a:cubicBezTo>
                      <a:close/>
                    </a:path>
                  </a:pathLst>
                </a:custGeom>
                <a:solidFill>
                  <a:srgbClr val="141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76" name="Google Shape;876;p51"/>
              <p:cNvSpPr/>
              <p:nvPr/>
            </p:nvSpPr>
            <p:spPr>
              <a:xfrm>
                <a:off x="7356342" y="2912919"/>
                <a:ext cx="11697" cy="1771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15" extrusionOk="0">
                    <a:moveTo>
                      <a:pt x="0" y="1"/>
                    </a:moveTo>
                    <a:cubicBezTo>
                      <a:pt x="66" y="242"/>
                      <a:pt x="274" y="407"/>
                      <a:pt x="405" y="614"/>
                    </a:cubicBezTo>
                    <a:cubicBezTo>
                      <a:pt x="395" y="592"/>
                      <a:pt x="373" y="560"/>
                      <a:pt x="361" y="538"/>
                    </a:cubicBezTo>
                    <a:cubicBezTo>
                      <a:pt x="263" y="373"/>
                      <a:pt x="77" y="198"/>
                      <a:pt x="11" y="1"/>
                    </a:cubicBezTo>
                    <a:close/>
                  </a:path>
                </a:pathLst>
              </a:custGeom>
              <a:solidFill>
                <a:srgbClr val="8B66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51"/>
              <p:cNvSpPr/>
              <p:nvPr/>
            </p:nvSpPr>
            <p:spPr>
              <a:xfrm>
                <a:off x="7356630" y="2912314"/>
                <a:ext cx="81763" cy="23365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811" extrusionOk="0">
                    <a:moveTo>
                      <a:pt x="351" y="0"/>
                    </a:moveTo>
                    <a:cubicBezTo>
                      <a:pt x="231" y="0"/>
                      <a:pt x="122" y="0"/>
                      <a:pt x="1" y="22"/>
                    </a:cubicBezTo>
                    <a:cubicBezTo>
                      <a:pt x="67" y="219"/>
                      <a:pt x="253" y="394"/>
                      <a:pt x="351" y="559"/>
                    </a:cubicBezTo>
                    <a:cubicBezTo>
                      <a:pt x="363" y="581"/>
                      <a:pt x="385" y="613"/>
                      <a:pt x="395" y="635"/>
                    </a:cubicBezTo>
                    <a:cubicBezTo>
                      <a:pt x="439" y="690"/>
                      <a:pt x="472" y="756"/>
                      <a:pt x="505" y="810"/>
                    </a:cubicBezTo>
                    <a:cubicBezTo>
                      <a:pt x="582" y="734"/>
                      <a:pt x="636" y="646"/>
                      <a:pt x="691" y="559"/>
                    </a:cubicBezTo>
                    <a:cubicBezTo>
                      <a:pt x="735" y="482"/>
                      <a:pt x="767" y="406"/>
                      <a:pt x="833" y="362"/>
                    </a:cubicBezTo>
                    <a:cubicBezTo>
                      <a:pt x="888" y="329"/>
                      <a:pt x="932" y="318"/>
                      <a:pt x="986" y="318"/>
                    </a:cubicBezTo>
                    <a:cubicBezTo>
                      <a:pt x="1151" y="318"/>
                      <a:pt x="1326" y="438"/>
                      <a:pt x="1501" y="504"/>
                    </a:cubicBezTo>
                    <a:cubicBezTo>
                      <a:pt x="1589" y="526"/>
                      <a:pt x="1677" y="537"/>
                      <a:pt x="1775" y="537"/>
                    </a:cubicBezTo>
                    <a:cubicBezTo>
                      <a:pt x="2136" y="537"/>
                      <a:pt x="2574" y="350"/>
                      <a:pt x="2837" y="66"/>
                    </a:cubicBezTo>
                    <a:lnTo>
                      <a:pt x="2837" y="66"/>
                    </a:lnTo>
                    <a:cubicBezTo>
                      <a:pt x="2826" y="77"/>
                      <a:pt x="2804" y="77"/>
                      <a:pt x="2793" y="88"/>
                    </a:cubicBezTo>
                    <a:cubicBezTo>
                      <a:pt x="2531" y="209"/>
                      <a:pt x="2256" y="362"/>
                      <a:pt x="1961" y="362"/>
                    </a:cubicBezTo>
                    <a:lnTo>
                      <a:pt x="1917" y="362"/>
                    </a:lnTo>
                    <a:cubicBezTo>
                      <a:pt x="1687" y="350"/>
                      <a:pt x="1468" y="230"/>
                      <a:pt x="1239" y="153"/>
                    </a:cubicBezTo>
                    <a:cubicBezTo>
                      <a:pt x="954" y="44"/>
                      <a:pt x="658" y="0"/>
                      <a:pt x="351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51"/>
              <p:cNvSpPr/>
              <p:nvPr/>
            </p:nvSpPr>
            <p:spPr>
              <a:xfrm>
                <a:off x="7371151" y="2909461"/>
                <a:ext cx="103831" cy="40420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403" extrusionOk="0">
                    <a:moveTo>
                      <a:pt x="2957" y="1"/>
                    </a:moveTo>
                    <a:cubicBezTo>
                      <a:pt x="2749" y="11"/>
                      <a:pt x="2530" y="77"/>
                      <a:pt x="2333" y="165"/>
                    </a:cubicBezTo>
                    <a:cubicBezTo>
                      <a:pt x="2070" y="449"/>
                      <a:pt x="1632" y="636"/>
                      <a:pt x="1271" y="636"/>
                    </a:cubicBezTo>
                    <a:cubicBezTo>
                      <a:pt x="1173" y="636"/>
                      <a:pt x="1085" y="625"/>
                      <a:pt x="997" y="603"/>
                    </a:cubicBezTo>
                    <a:cubicBezTo>
                      <a:pt x="822" y="537"/>
                      <a:pt x="647" y="417"/>
                      <a:pt x="482" y="417"/>
                    </a:cubicBezTo>
                    <a:cubicBezTo>
                      <a:pt x="428" y="417"/>
                      <a:pt x="384" y="428"/>
                      <a:pt x="329" y="461"/>
                    </a:cubicBezTo>
                    <a:cubicBezTo>
                      <a:pt x="263" y="505"/>
                      <a:pt x="231" y="581"/>
                      <a:pt x="187" y="658"/>
                    </a:cubicBezTo>
                    <a:cubicBezTo>
                      <a:pt x="132" y="745"/>
                      <a:pt x="78" y="833"/>
                      <a:pt x="1" y="909"/>
                    </a:cubicBezTo>
                    <a:cubicBezTo>
                      <a:pt x="88" y="1030"/>
                      <a:pt x="187" y="1140"/>
                      <a:pt x="351" y="1205"/>
                    </a:cubicBezTo>
                    <a:cubicBezTo>
                      <a:pt x="559" y="1315"/>
                      <a:pt x="800" y="1347"/>
                      <a:pt x="1041" y="1369"/>
                    </a:cubicBezTo>
                    <a:cubicBezTo>
                      <a:pt x="1260" y="1391"/>
                      <a:pt x="1468" y="1402"/>
                      <a:pt x="1687" y="1402"/>
                    </a:cubicBezTo>
                    <a:cubicBezTo>
                      <a:pt x="1796" y="1402"/>
                      <a:pt x="1906" y="1402"/>
                      <a:pt x="2015" y="1391"/>
                    </a:cubicBezTo>
                    <a:cubicBezTo>
                      <a:pt x="2245" y="1381"/>
                      <a:pt x="2486" y="1359"/>
                      <a:pt x="2683" y="1249"/>
                    </a:cubicBezTo>
                    <a:cubicBezTo>
                      <a:pt x="2902" y="1140"/>
                      <a:pt x="3056" y="986"/>
                      <a:pt x="3187" y="811"/>
                    </a:cubicBezTo>
                    <a:cubicBezTo>
                      <a:pt x="3351" y="581"/>
                      <a:pt x="3460" y="329"/>
                      <a:pt x="3603" y="89"/>
                    </a:cubicBezTo>
                    <a:cubicBezTo>
                      <a:pt x="3406" y="55"/>
                      <a:pt x="3219" y="1"/>
                      <a:pt x="3012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51"/>
              <p:cNvSpPr/>
              <p:nvPr/>
            </p:nvSpPr>
            <p:spPr>
              <a:xfrm>
                <a:off x="7376826" y="2922080"/>
                <a:ext cx="21809" cy="20109"/>
              </a:xfrm>
              <a:custGeom>
                <a:avLst/>
                <a:gdLst/>
                <a:ahLst/>
                <a:cxnLst/>
                <a:rect l="l" t="t" r="r" b="b"/>
                <a:pathLst>
                  <a:path w="757" h="698" extrusionOk="0">
                    <a:moveTo>
                      <a:pt x="154" y="1"/>
                    </a:moveTo>
                    <a:cubicBezTo>
                      <a:pt x="100" y="1"/>
                      <a:pt x="34" y="33"/>
                      <a:pt x="12" y="89"/>
                    </a:cubicBezTo>
                    <a:cubicBezTo>
                      <a:pt x="1" y="143"/>
                      <a:pt x="23" y="198"/>
                      <a:pt x="56" y="252"/>
                    </a:cubicBezTo>
                    <a:cubicBezTo>
                      <a:pt x="143" y="395"/>
                      <a:pt x="263" y="526"/>
                      <a:pt x="406" y="625"/>
                    </a:cubicBezTo>
                    <a:cubicBezTo>
                      <a:pt x="461" y="664"/>
                      <a:pt x="527" y="698"/>
                      <a:pt x="588" y="698"/>
                    </a:cubicBezTo>
                    <a:cubicBezTo>
                      <a:pt x="612" y="698"/>
                      <a:pt x="636" y="692"/>
                      <a:pt x="658" y="680"/>
                    </a:cubicBezTo>
                    <a:cubicBezTo>
                      <a:pt x="757" y="614"/>
                      <a:pt x="757" y="515"/>
                      <a:pt x="701" y="417"/>
                    </a:cubicBezTo>
                    <a:cubicBezTo>
                      <a:pt x="614" y="264"/>
                      <a:pt x="395" y="99"/>
                      <a:pt x="319" y="55"/>
                    </a:cubicBezTo>
                    <a:cubicBezTo>
                      <a:pt x="275" y="33"/>
                      <a:pt x="220" y="1"/>
                      <a:pt x="154" y="1"/>
                    </a:cubicBezTo>
                    <a:close/>
                  </a:path>
                </a:pathLst>
              </a:custGeom>
              <a:solidFill>
                <a:srgbClr val="FFFFFF">
                  <a:alpha val="35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51"/>
              <p:cNvSpPr/>
              <p:nvPr/>
            </p:nvSpPr>
            <p:spPr>
              <a:xfrm>
                <a:off x="7431075" y="2918767"/>
                <a:ext cx="23394" cy="2169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53" extrusionOk="0">
                    <a:moveTo>
                      <a:pt x="628" y="1"/>
                    </a:moveTo>
                    <a:cubicBezTo>
                      <a:pt x="584" y="1"/>
                      <a:pt x="538" y="12"/>
                      <a:pt x="494" y="28"/>
                    </a:cubicBezTo>
                    <a:cubicBezTo>
                      <a:pt x="297" y="116"/>
                      <a:pt x="1" y="367"/>
                      <a:pt x="56" y="620"/>
                    </a:cubicBezTo>
                    <a:cubicBezTo>
                      <a:pt x="78" y="715"/>
                      <a:pt x="131" y="752"/>
                      <a:pt x="200" y="752"/>
                    </a:cubicBezTo>
                    <a:cubicBezTo>
                      <a:pt x="408" y="752"/>
                      <a:pt x="756" y="406"/>
                      <a:pt x="789" y="258"/>
                    </a:cubicBezTo>
                    <a:cubicBezTo>
                      <a:pt x="811" y="182"/>
                      <a:pt x="801" y="83"/>
                      <a:pt x="745" y="39"/>
                    </a:cubicBezTo>
                    <a:cubicBezTo>
                      <a:pt x="712" y="12"/>
                      <a:pt x="672" y="1"/>
                      <a:pt x="628" y="1"/>
                    </a:cubicBezTo>
                    <a:close/>
                  </a:path>
                </a:pathLst>
              </a:custGeom>
              <a:solidFill>
                <a:srgbClr val="FFFFFF">
                  <a:alpha val="35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51"/>
              <p:cNvSpPr/>
              <p:nvPr/>
            </p:nvSpPr>
            <p:spPr>
              <a:xfrm>
                <a:off x="7372735" y="2888027"/>
                <a:ext cx="56179" cy="1610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559" extrusionOk="0">
                    <a:moveTo>
                      <a:pt x="1950" y="0"/>
                    </a:moveTo>
                    <a:cubicBezTo>
                      <a:pt x="1862" y="11"/>
                      <a:pt x="1774" y="11"/>
                      <a:pt x="1687" y="11"/>
                    </a:cubicBezTo>
                    <a:cubicBezTo>
                      <a:pt x="1610" y="22"/>
                      <a:pt x="1522" y="22"/>
                      <a:pt x="1435" y="22"/>
                    </a:cubicBezTo>
                    <a:cubicBezTo>
                      <a:pt x="1259" y="33"/>
                      <a:pt x="1084" y="55"/>
                      <a:pt x="909" y="88"/>
                    </a:cubicBezTo>
                    <a:cubicBezTo>
                      <a:pt x="734" y="110"/>
                      <a:pt x="570" y="154"/>
                      <a:pt x="405" y="230"/>
                    </a:cubicBezTo>
                    <a:cubicBezTo>
                      <a:pt x="329" y="274"/>
                      <a:pt x="252" y="318"/>
                      <a:pt x="176" y="373"/>
                    </a:cubicBezTo>
                    <a:cubicBezTo>
                      <a:pt x="110" y="427"/>
                      <a:pt x="55" y="482"/>
                      <a:pt x="1" y="558"/>
                    </a:cubicBezTo>
                    <a:cubicBezTo>
                      <a:pt x="110" y="417"/>
                      <a:pt x="252" y="318"/>
                      <a:pt x="405" y="241"/>
                    </a:cubicBezTo>
                    <a:cubicBezTo>
                      <a:pt x="570" y="176"/>
                      <a:pt x="734" y="132"/>
                      <a:pt x="909" y="99"/>
                    </a:cubicBezTo>
                    <a:cubicBezTo>
                      <a:pt x="1084" y="66"/>
                      <a:pt x="1259" y="55"/>
                      <a:pt x="1435" y="33"/>
                    </a:cubicBezTo>
                    <a:cubicBezTo>
                      <a:pt x="1610" y="22"/>
                      <a:pt x="1785" y="22"/>
                      <a:pt x="195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E9A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51"/>
              <p:cNvSpPr/>
              <p:nvPr/>
            </p:nvSpPr>
            <p:spPr>
              <a:xfrm>
                <a:off x="7297656" y="2862155"/>
                <a:ext cx="57447" cy="22126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76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55"/>
                      <a:pt x="23" y="110"/>
                      <a:pt x="45" y="154"/>
                    </a:cubicBezTo>
                    <a:cubicBezTo>
                      <a:pt x="55" y="186"/>
                      <a:pt x="67" y="208"/>
                      <a:pt x="77" y="230"/>
                    </a:cubicBezTo>
                    <a:cubicBezTo>
                      <a:pt x="77" y="242"/>
                      <a:pt x="89" y="252"/>
                      <a:pt x="89" y="263"/>
                    </a:cubicBezTo>
                    <a:cubicBezTo>
                      <a:pt x="99" y="274"/>
                      <a:pt x="110" y="296"/>
                      <a:pt x="110" y="307"/>
                    </a:cubicBezTo>
                    <a:cubicBezTo>
                      <a:pt x="165" y="395"/>
                      <a:pt x="242" y="482"/>
                      <a:pt x="318" y="548"/>
                    </a:cubicBezTo>
                    <a:cubicBezTo>
                      <a:pt x="406" y="624"/>
                      <a:pt x="493" y="679"/>
                      <a:pt x="603" y="712"/>
                    </a:cubicBezTo>
                    <a:lnTo>
                      <a:pt x="636" y="723"/>
                    </a:lnTo>
                    <a:lnTo>
                      <a:pt x="680" y="734"/>
                    </a:lnTo>
                    <a:cubicBezTo>
                      <a:pt x="690" y="745"/>
                      <a:pt x="702" y="745"/>
                      <a:pt x="724" y="745"/>
                    </a:cubicBezTo>
                    <a:cubicBezTo>
                      <a:pt x="734" y="745"/>
                      <a:pt x="746" y="756"/>
                      <a:pt x="756" y="756"/>
                    </a:cubicBezTo>
                    <a:cubicBezTo>
                      <a:pt x="811" y="767"/>
                      <a:pt x="865" y="767"/>
                      <a:pt x="921" y="767"/>
                    </a:cubicBezTo>
                    <a:cubicBezTo>
                      <a:pt x="975" y="767"/>
                      <a:pt x="1030" y="767"/>
                      <a:pt x="1084" y="756"/>
                    </a:cubicBezTo>
                    <a:cubicBezTo>
                      <a:pt x="1140" y="745"/>
                      <a:pt x="1194" y="734"/>
                      <a:pt x="1238" y="723"/>
                    </a:cubicBezTo>
                    <a:cubicBezTo>
                      <a:pt x="1293" y="701"/>
                      <a:pt x="1347" y="679"/>
                      <a:pt x="1391" y="658"/>
                    </a:cubicBezTo>
                    <a:cubicBezTo>
                      <a:pt x="1446" y="636"/>
                      <a:pt x="1490" y="614"/>
                      <a:pt x="1534" y="581"/>
                    </a:cubicBezTo>
                    <a:cubicBezTo>
                      <a:pt x="1719" y="471"/>
                      <a:pt x="1873" y="307"/>
                      <a:pt x="1994" y="132"/>
                    </a:cubicBezTo>
                    <a:lnTo>
                      <a:pt x="1994" y="132"/>
                    </a:lnTo>
                    <a:cubicBezTo>
                      <a:pt x="1917" y="220"/>
                      <a:pt x="1851" y="296"/>
                      <a:pt x="1775" y="362"/>
                    </a:cubicBezTo>
                    <a:cubicBezTo>
                      <a:pt x="1698" y="439"/>
                      <a:pt x="1610" y="504"/>
                      <a:pt x="1522" y="559"/>
                    </a:cubicBezTo>
                    <a:cubicBezTo>
                      <a:pt x="1424" y="602"/>
                      <a:pt x="1337" y="646"/>
                      <a:pt x="1227" y="679"/>
                    </a:cubicBezTo>
                    <a:cubicBezTo>
                      <a:pt x="1183" y="690"/>
                      <a:pt x="1128" y="701"/>
                      <a:pt x="1074" y="712"/>
                    </a:cubicBezTo>
                    <a:cubicBezTo>
                      <a:pt x="1030" y="723"/>
                      <a:pt x="975" y="723"/>
                      <a:pt x="921" y="723"/>
                    </a:cubicBezTo>
                    <a:cubicBezTo>
                      <a:pt x="865" y="723"/>
                      <a:pt x="822" y="723"/>
                      <a:pt x="767" y="712"/>
                    </a:cubicBezTo>
                    <a:cubicBezTo>
                      <a:pt x="712" y="701"/>
                      <a:pt x="668" y="690"/>
                      <a:pt x="614" y="668"/>
                    </a:cubicBezTo>
                    <a:cubicBezTo>
                      <a:pt x="515" y="646"/>
                      <a:pt x="428" y="592"/>
                      <a:pt x="340" y="526"/>
                    </a:cubicBezTo>
                    <a:lnTo>
                      <a:pt x="308" y="493"/>
                    </a:lnTo>
                    <a:lnTo>
                      <a:pt x="286" y="471"/>
                    </a:lnTo>
                    <a:lnTo>
                      <a:pt x="252" y="449"/>
                    </a:lnTo>
                    <a:lnTo>
                      <a:pt x="242" y="427"/>
                    </a:lnTo>
                    <a:lnTo>
                      <a:pt x="230" y="417"/>
                    </a:lnTo>
                    <a:lnTo>
                      <a:pt x="198" y="383"/>
                    </a:lnTo>
                    <a:cubicBezTo>
                      <a:pt x="187" y="373"/>
                      <a:pt x="187" y="362"/>
                      <a:pt x="176" y="351"/>
                    </a:cubicBezTo>
                    <a:cubicBezTo>
                      <a:pt x="154" y="340"/>
                      <a:pt x="143" y="318"/>
                      <a:pt x="132" y="296"/>
                    </a:cubicBezTo>
                    <a:cubicBezTo>
                      <a:pt x="67" y="208"/>
                      <a:pt x="33" y="110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1414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51"/>
              <p:cNvSpPr/>
              <p:nvPr/>
            </p:nvSpPr>
            <p:spPr>
              <a:xfrm>
                <a:off x="7472101" y="2865958"/>
                <a:ext cx="59003" cy="20397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08" extrusionOk="0">
                    <a:moveTo>
                      <a:pt x="0" y="0"/>
                    </a:moveTo>
                    <a:cubicBezTo>
                      <a:pt x="55" y="98"/>
                      <a:pt x="121" y="175"/>
                      <a:pt x="197" y="251"/>
                    </a:cubicBezTo>
                    <a:cubicBezTo>
                      <a:pt x="274" y="317"/>
                      <a:pt x="362" y="383"/>
                      <a:pt x="460" y="438"/>
                    </a:cubicBezTo>
                    <a:cubicBezTo>
                      <a:pt x="548" y="492"/>
                      <a:pt x="635" y="547"/>
                      <a:pt x="734" y="591"/>
                    </a:cubicBezTo>
                    <a:cubicBezTo>
                      <a:pt x="778" y="624"/>
                      <a:pt x="832" y="635"/>
                      <a:pt x="887" y="657"/>
                    </a:cubicBezTo>
                    <a:cubicBezTo>
                      <a:pt x="931" y="679"/>
                      <a:pt x="986" y="689"/>
                      <a:pt x="1041" y="701"/>
                    </a:cubicBezTo>
                    <a:cubicBezTo>
                      <a:pt x="1086" y="705"/>
                      <a:pt x="1130" y="708"/>
                      <a:pt x="1174" y="708"/>
                    </a:cubicBezTo>
                    <a:cubicBezTo>
                      <a:pt x="1238" y="708"/>
                      <a:pt x="1300" y="702"/>
                      <a:pt x="1358" y="689"/>
                    </a:cubicBezTo>
                    <a:cubicBezTo>
                      <a:pt x="1467" y="667"/>
                      <a:pt x="1566" y="624"/>
                      <a:pt x="1664" y="569"/>
                    </a:cubicBezTo>
                    <a:cubicBezTo>
                      <a:pt x="1752" y="504"/>
                      <a:pt x="1829" y="438"/>
                      <a:pt x="1895" y="350"/>
                    </a:cubicBezTo>
                    <a:cubicBezTo>
                      <a:pt x="1960" y="263"/>
                      <a:pt x="2015" y="175"/>
                      <a:pt x="2048" y="66"/>
                    </a:cubicBezTo>
                    <a:lnTo>
                      <a:pt x="2048" y="66"/>
                    </a:lnTo>
                    <a:cubicBezTo>
                      <a:pt x="2004" y="164"/>
                      <a:pt x="1949" y="263"/>
                      <a:pt x="1883" y="339"/>
                    </a:cubicBezTo>
                    <a:cubicBezTo>
                      <a:pt x="1818" y="416"/>
                      <a:pt x="1730" y="482"/>
                      <a:pt x="1642" y="536"/>
                    </a:cubicBezTo>
                    <a:cubicBezTo>
                      <a:pt x="1555" y="591"/>
                      <a:pt x="1457" y="624"/>
                      <a:pt x="1358" y="646"/>
                    </a:cubicBezTo>
                    <a:cubicBezTo>
                      <a:pt x="1293" y="659"/>
                      <a:pt x="1232" y="664"/>
                      <a:pt x="1173" y="664"/>
                    </a:cubicBezTo>
                    <a:cubicBezTo>
                      <a:pt x="1132" y="664"/>
                      <a:pt x="1092" y="661"/>
                      <a:pt x="1051" y="657"/>
                    </a:cubicBezTo>
                    <a:cubicBezTo>
                      <a:pt x="942" y="635"/>
                      <a:pt x="844" y="602"/>
                      <a:pt x="756" y="558"/>
                    </a:cubicBezTo>
                    <a:cubicBezTo>
                      <a:pt x="657" y="514"/>
                      <a:pt x="559" y="460"/>
                      <a:pt x="471" y="405"/>
                    </a:cubicBezTo>
                    <a:cubicBezTo>
                      <a:pt x="384" y="361"/>
                      <a:pt x="296" y="295"/>
                      <a:pt x="209" y="230"/>
                    </a:cubicBezTo>
                    <a:cubicBezTo>
                      <a:pt x="132" y="164"/>
                      <a:pt x="55" y="88"/>
                      <a:pt x="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1414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51"/>
              <p:cNvSpPr/>
              <p:nvPr/>
            </p:nvSpPr>
            <p:spPr>
              <a:xfrm>
                <a:off x="7301459" y="2790879"/>
                <a:ext cx="47018" cy="33131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150" extrusionOk="0">
                    <a:moveTo>
                      <a:pt x="1084" y="0"/>
                    </a:moveTo>
                    <a:cubicBezTo>
                      <a:pt x="986" y="0"/>
                      <a:pt x="887" y="11"/>
                      <a:pt x="789" y="33"/>
                    </a:cubicBezTo>
                    <a:cubicBezTo>
                      <a:pt x="701" y="55"/>
                      <a:pt x="602" y="98"/>
                      <a:pt x="526" y="154"/>
                    </a:cubicBezTo>
                    <a:cubicBezTo>
                      <a:pt x="438" y="208"/>
                      <a:pt x="361" y="263"/>
                      <a:pt x="296" y="339"/>
                    </a:cubicBezTo>
                    <a:cubicBezTo>
                      <a:pt x="230" y="416"/>
                      <a:pt x="176" y="493"/>
                      <a:pt x="132" y="580"/>
                    </a:cubicBezTo>
                    <a:cubicBezTo>
                      <a:pt x="88" y="668"/>
                      <a:pt x="55" y="767"/>
                      <a:pt x="33" y="854"/>
                    </a:cubicBezTo>
                    <a:cubicBezTo>
                      <a:pt x="11" y="952"/>
                      <a:pt x="0" y="1051"/>
                      <a:pt x="0" y="1149"/>
                    </a:cubicBezTo>
                    <a:cubicBezTo>
                      <a:pt x="22" y="952"/>
                      <a:pt x="77" y="767"/>
                      <a:pt x="164" y="602"/>
                    </a:cubicBezTo>
                    <a:cubicBezTo>
                      <a:pt x="252" y="438"/>
                      <a:pt x="383" y="285"/>
                      <a:pt x="548" y="186"/>
                    </a:cubicBezTo>
                    <a:cubicBezTo>
                      <a:pt x="701" y="88"/>
                      <a:pt x="898" y="33"/>
                      <a:pt x="1084" y="33"/>
                    </a:cubicBezTo>
                    <a:cubicBezTo>
                      <a:pt x="1270" y="33"/>
                      <a:pt x="1467" y="88"/>
                      <a:pt x="1631" y="175"/>
                    </a:cubicBezTo>
                    <a:cubicBezTo>
                      <a:pt x="1555" y="120"/>
                      <a:pt x="1467" y="88"/>
                      <a:pt x="1369" y="55"/>
                    </a:cubicBezTo>
                    <a:cubicBezTo>
                      <a:pt x="1281" y="22"/>
                      <a:pt x="1183" y="11"/>
                      <a:pt x="108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1414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51"/>
              <p:cNvSpPr/>
              <p:nvPr/>
            </p:nvSpPr>
            <p:spPr>
              <a:xfrm>
                <a:off x="7471467" y="2792723"/>
                <a:ext cx="57764" cy="24344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845" extrusionOk="0">
                    <a:moveTo>
                      <a:pt x="848" y="0"/>
                    </a:moveTo>
                    <a:cubicBezTo>
                      <a:pt x="753" y="0"/>
                      <a:pt x="656" y="8"/>
                      <a:pt x="559" y="24"/>
                    </a:cubicBezTo>
                    <a:cubicBezTo>
                      <a:pt x="362" y="56"/>
                      <a:pt x="175" y="133"/>
                      <a:pt x="0" y="231"/>
                    </a:cubicBezTo>
                    <a:cubicBezTo>
                      <a:pt x="88" y="188"/>
                      <a:pt x="187" y="155"/>
                      <a:pt x="274" y="122"/>
                    </a:cubicBezTo>
                    <a:cubicBezTo>
                      <a:pt x="373" y="90"/>
                      <a:pt x="471" y="68"/>
                      <a:pt x="570" y="56"/>
                    </a:cubicBezTo>
                    <a:cubicBezTo>
                      <a:pt x="639" y="49"/>
                      <a:pt x="709" y="41"/>
                      <a:pt x="778" y="41"/>
                    </a:cubicBezTo>
                    <a:cubicBezTo>
                      <a:pt x="807" y="41"/>
                      <a:pt x="836" y="42"/>
                      <a:pt x="866" y="46"/>
                    </a:cubicBezTo>
                    <a:cubicBezTo>
                      <a:pt x="964" y="46"/>
                      <a:pt x="1063" y="56"/>
                      <a:pt x="1161" y="78"/>
                    </a:cubicBezTo>
                    <a:cubicBezTo>
                      <a:pt x="1347" y="122"/>
                      <a:pt x="1533" y="210"/>
                      <a:pt x="1686" y="341"/>
                    </a:cubicBezTo>
                    <a:cubicBezTo>
                      <a:pt x="1829" y="472"/>
                      <a:pt x="1939" y="647"/>
                      <a:pt x="2004" y="845"/>
                    </a:cubicBezTo>
                    <a:cubicBezTo>
                      <a:pt x="1982" y="746"/>
                      <a:pt x="1939" y="647"/>
                      <a:pt x="1895" y="560"/>
                    </a:cubicBezTo>
                    <a:cubicBezTo>
                      <a:pt x="1840" y="472"/>
                      <a:pt x="1774" y="385"/>
                      <a:pt x="1708" y="319"/>
                    </a:cubicBezTo>
                    <a:cubicBezTo>
                      <a:pt x="1632" y="253"/>
                      <a:pt x="1544" y="188"/>
                      <a:pt x="1457" y="144"/>
                    </a:cubicBezTo>
                    <a:cubicBezTo>
                      <a:pt x="1369" y="100"/>
                      <a:pt x="1270" y="56"/>
                      <a:pt x="1172" y="34"/>
                    </a:cubicBezTo>
                    <a:cubicBezTo>
                      <a:pt x="1067" y="11"/>
                      <a:pt x="958" y="0"/>
                      <a:pt x="84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1414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51"/>
              <p:cNvSpPr/>
              <p:nvPr/>
            </p:nvSpPr>
            <p:spPr>
              <a:xfrm>
                <a:off x="7390713" y="2667227"/>
                <a:ext cx="85191" cy="77960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2706" extrusionOk="0">
                    <a:moveTo>
                      <a:pt x="1404" y="1"/>
                    </a:moveTo>
                    <a:cubicBezTo>
                      <a:pt x="1342" y="1"/>
                      <a:pt x="1280" y="15"/>
                      <a:pt x="1227" y="44"/>
                    </a:cubicBezTo>
                    <a:cubicBezTo>
                      <a:pt x="1227" y="44"/>
                      <a:pt x="1216" y="55"/>
                      <a:pt x="1205" y="55"/>
                    </a:cubicBezTo>
                    <a:cubicBezTo>
                      <a:pt x="1172" y="77"/>
                      <a:pt x="1129" y="110"/>
                      <a:pt x="1085" y="110"/>
                    </a:cubicBezTo>
                    <a:cubicBezTo>
                      <a:pt x="1051" y="110"/>
                      <a:pt x="1019" y="88"/>
                      <a:pt x="986" y="66"/>
                    </a:cubicBezTo>
                    <a:cubicBezTo>
                      <a:pt x="924" y="30"/>
                      <a:pt x="845" y="8"/>
                      <a:pt x="767" y="8"/>
                    </a:cubicBezTo>
                    <a:cubicBezTo>
                      <a:pt x="680" y="8"/>
                      <a:pt x="595" y="35"/>
                      <a:pt x="537" y="98"/>
                    </a:cubicBezTo>
                    <a:cubicBezTo>
                      <a:pt x="504" y="132"/>
                      <a:pt x="482" y="176"/>
                      <a:pt x="460" y="219"/>
                    </a:cubicBezTo>
                    <a:cubicBezTo>
                      <a:pt x="318" y="471"/>
                      <a:pt x="143" y="723"/>
                      <a:pt x="44" y="986"/>
                    </a:cubicBezTo>
                    <a:cubicBezTo>
                      <a:pt x="22" y="1030"/>
                      <a:pt x="0" y="1084"/>
                      <a:pt x="0" y="1139"/>
                    </a:cubicBezTo>
                    <a:cubicBezTo>
                      <a:pt x="0" y="1193"/>
                      <a:pt x="22" y="1259"/>
                      <a:pt x="44" y="1314"/>
                    </a:cubicBezTo>
                    <a:cubicBezTo>
                      <a:pt x="110" y="1478"/>
                      <a:pt x="187" y="1643"/>
                      <a:pt x="263" y="1796"/>
                    </a:cubicBezTo>
                    <a:cubicBezTo>
                      <a:pt x="318" y="1916"/>
                      <a:pt x="384" y="2037"/>
                      <a:pt x="494" y="2113"/>
                    </a:cubicBezTo>
                    <a:cubicBezTo>
                      <a:pt x="504" y="2124"/>
                      <a:pt x="526" y="2135"/>
                      <a:pt x="537" y="2135"/>
                    </a:cubicBezTo>
                    <a:cubicBezTo>
                      <a:pt x="542" y="2136"/>
                      <a:pt x="547" y="2136"/>
                      <a:pt x="552" y="2136"/>
                    </a:cubicBezTo>
                    <a:cubicBezTo>
                      <a:pt x="610" y="2136"/>
                      <a:pt x="648" y="2076"/>
                      <a:pt x="657" y="2025"/>
                    </a:cubicBezTo>
                    <a:cubicBezTo>
                      <a:pt x="701" y="1894"/>
                      <a:pt x="701" y="1752"/>
                      <a:pt x="669" y="1621"/>
                    </a:cubicBezTo>
                    <a:cubicBezTo>
                      <a:pt x="635" y="1522"/>
                      <a:pt x="592" y="1424"/>
                      <a:pt x="581" y="1325"/>
                    </a:cubicBezTo>
                    <a:cubicBezTo>
                      <a:pt x="570" y="1183"/>
                      <a:pt x="625" y="1051"/>
                      <a:pt x="691" y="942"/>
                    </a:cubicBezTo>
                    <a:cubicBezTo>
                      <a:pt x="745" y="854"/>
                      <a:pt x="844" y="701"/>
                      <a:pt x="931" y="657"/>
                    </a:cubicBezTo>
                    <a:cubicBezTo>
                      <a:pt x="1030" y="865"/>
                      <a:pt x="964" y="1095"/>
                      <a:pt x="942" y="1314"/>
                    </a:cubicBezTo>
                    <a:cubicBezTo>
                      <a:pt x="898" y="1653"/>
                      <a:pt x="931" y="2015"/>
                      <a:pt x="1051" y="2343"/>
                    </a:cubicBezTo>
                    <a:cubicBezTo>
                      <a:pt x="1073" y="2409"/>
                      <a:pt x="1107" y="2463"/>
                      <a:pt x="1139" y="2507"/>
                    </a:cubicBezTo>
                    <a:cubicBezTo>
                      <a:pt x="1172" y="2540"/>
                      <a:pt x="1205" y="2573"/>
                      <a:pt x="1249" y="2573"/>
                    </a:cubicBezTo>
                    <a:cubicBezTo>
                      <a:pt x="1253" y="2574"/>
                      <a:pt x="1258" y="2575"/>
                      <a:pt x="1263" y="2575"/>
                    </a:cubicBezTo>
                    <a:cubicBezTo>
                      <a:pt x="1304" y="2575"/>
                      <a:pt x="1350" y="2536"/>
                      <a:pt x="1369" y="2497"/>
                    </a:cubicBezTo>
                    <a:cubicBezTo>
                      <a:pt x="1391" y="2453"/>
                      <a:pt x="1391" y="2398"/>
                      <a:pt x="1402" y="2343"/>
                    </a:cubicBezTo>
                    <a:cubicBezTo>
                      <a:pt x="1424" y="2037"/>
                      <a:pt x="1446" y="1730"/>
                      <a:pt x="1479" y="1434"/>
                    </a:cubicBezTo>
                    <a:cubicBezTo>
                      <a:pt x="1489" y="1314"/>
                      <a:pt x="1523" y="1215"/>
                      <a:pt x="1523" y="1095"/>
                    </a:cubicBezTo>
                    <a:cubicBezTo>
                      <a:pt x="1533" y="986"/>
                      <a:pt x="1545" y="854"/>
                      <a:pt x="1621" y="777"/>
                    </a:cubicBezTo>
                    <a:cubicBezTo>
                      <a:pt x="1657" y="738"/>
                      <a:pt x="1682" y="722"/>
                      <a:pt x="1700" y="722"/>
                    </a:cubicBezTo>
                    <a:cubicBezTo>
                      <a:pt x="1743" y="722"/>
                      <a:pt x="1745" y="810"/>
                      <a:pt x="1752" y="887"/>
                    </a:cubicBezTo>
                    <a:cubicBezTo>
                      <a:pt x="1764" y="1073"/>
                      <a:pt x="1764" y="1249"/>
                      <a:pt x="1742" y="1424"/>
                    </a:cubicBezTo>
                    <a:cubicBezTo>
                      <a:pt x="1708" y="1785"/>
                      <a:pt x="1610" y="2146"/>
                      <a:pt x="1643" y="2507"/>
                    </a:cubicBezTo>
                    <a:cubicBezTo>
                      <a:pt x="1643" y="2573"/>
                      <a:pt x="1654" y="2650"/>
                      <a:pt x="1708" y="2682"/>
                    </a:cubicBezTo>
                    <a:cubicBezTo>
                      <a:pt x="1733" y="2698"/>
                      <a:pt x="1761" y="2706"/>
                      <a:pt x="1790" y="2706"/>
                    </a:cubicBezTo>
                    <a:cubicBezTo>
                      <a:pt x="1839" y="2706"/>
                      <a:pt x="1889" y="2684"/>
                      <a:pt x="1917" y="2650"/>
                    </a:cubicBezTo>
                    <a:cubicBezTo>
                      <a:pt x="1971" y="2584"/>
                      <a:pt x="1993" y="2507"/>
                      <a:pt x="2015" y="2431"/>
                    </a:cubicBezTo>
                    <a:cubicBezTo>
                      <a:pt x="2081" y="2146"/>
                      <a:pt x="2146" y="1862"/>
                      <a:pt x="2190" y="1577"/>
                    </a:cubicBezTo>
                    <a:cubicBezTo>
                      <a:pt x="2234" y="1281"/>
                      <a:pt x="2245" y="974"/>
                      <a:pt x="2311" y="690"/>
                    </a:cubicBezTo>
                    <a:cubicBezTo>
                      <a:pt x="2343" y="690"/>
                      <a:pt x="2377" y="712"/>
                      <a:pt x="2399" y="745"/>
                    </a:cubicBezTo>
                    <a:cubicBezTo>
                      <a:pt x="2431" y="789"/>
                      <a:pt x="2442" y="854"/>
                      <a:pt x="2464" y="909"/>
                    </a:cubicBezTo>
                    <a:cubicBezTo>
                      <a:pt x="2486" y="1030"/>
                      <a:pt x="2497" y="1161"/>
                      <a:pt x="2497" y="1292"/>
                    </a:cubicBezTo>
                    <a:cubicBezTo>
                      <a:pt x="2497" y="1566"/>
                      <a:pt x="2431" y="1828"/>
                      <a:pt x="2409" y="2103"/>
                    </a:cubicBezTo>
                    <a:cubicBezTo>
                      <a:pt x="2399" y="2190"/>
                      <a:pt x="2409" y="2300"/>
                      <a:pt x="2486" y="2322"/>
                    </a:cubicBezTo>
                    <a:cubicBezTo>
                      <a:pt x="2499" y="2326"/>
                      <a:pt x="2511" y="2328"/>
                      <a:pt x="2523" y="2328"/>
                    </a:cubicBezTo>
                    <a:cubicBezTo>
                      <a:pt x="2593" y="2328"/>
                      <a:pt x="2646" y="2255"/>
                      <a:pt x="2683" y="2190"/>
                    </a:cubicBezTo>
                    <a:cubicBezTo>
                      <a:pt x="2869" y="1828"/>
                      <a:pt x="2957" y="1424"/>
                      <a:pt x="2957" y="1030"/>
                    </a:cubicBezTo>
                    <a:cubicBezTo>
                      <a:pt x="2957" y="821"/>
                      <a:pt x="2924" y="614"/>
                      <a:pt x="2869" y="416"/>
                    </a:cubicBezTo>
                    <a:cubicBezTo>
                      <a:pt x="2831" y="292"/>
                      <a:pt x="2818" y="108"/>
                      <a:pt x="2669" y="108"/>
                    </a:cubicBezTo>
                    <a:cubicBezTo>
                      <a:pt x="2647" y="108"/>
                      <a:pt x="2623" y="112"/>
                      <a:pt x="2596" y="120"/>
                    </a:cubicBezTo>
                    <a:cubicBezTo>
                      <a:pt x="2562" y="132"/>
                      <a:pt x="2540" y="142"/>
                      <a:pt x="2508" y="154"/>
                    </a:cubicBezTo>
                    <a:cubicBezTo>
                      <a:pt x="2496" y="156"/>
                      <a:pt x="2484" y="157"/>
                      <a:pt x="2473" y="157"/>
                    </a:cubicBezTo>
                    <a:cubicBezTo>
                      <a:pt x="2388" y="157"/>
                      <a:pt x="2310" y="93"/>
                      <a:pt x="2223" y="55"/>
                    </a:cubicBezTo>
                    <a:cubicBezTo>
                      <a:pt x="2184" y="37"/>
                      <a:pt x="2141" y="29"/>
                      <a:pt x="2098" y="29"/>
                    </a:cubicBezTo>
                    <a:cubicBezTo>
                      <a:pt x="2032" y="29"/>
                      <a:pt x="1965" y="48"/>
                      <a:pt x="1905" y="88"/>
                    </a:cubicBezTo>
                    <a:cubicBezTo>
                      <a:pt x="1873" y="110"/>
                      <a:pt x="1840" y="142"/>
                      <a:pt x="1796" y="142"/>
                    </a:cubicBezTo>
                    <a:cubicBezTo>
                      <a:pt x="1790" y="143"/>
                      <a:pt x="1784" y="144"/>
                      <a:pt x="1778" y="144"/>
                    </a:cubicBezTo>
                    <a:cubicBezTo>
                      <a:pt x="1720" y="144"/>
                      <a:pt x="1671" y="96"/>
                      <a:pt x="1621" y="66"/>
                    </a:cubicBezTo>
                    <a:cubicBezTo>
                      <a:pt x="1560" y="23"/>
                      <a:pt x="1482" y="1"/>
                      <a:pt x="1404" y="1"/>
                    </a:cubicBezTo>
                    <a:close/>
                  </a:path>
                </a:pathLst>
              </a:custGeom>
              <a:solidFill>
                <a:srgbClr val="E7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51"/>
              <p:cNvSpPr/>
              <p:nvPr/>
            </p:nvSpPr>
            <p:spPr>
              <a:xfrm>
                <a:off x="4941076" y="4287905"/>
                <a:ext cx="3465783" cy="36624"/>
              </a:xfrm>
              <a:custGeom>
                <a:avLst/>
                <a:gdLst/>
                <a:ahLst/>
                <a:cxnLst/>
                <a:rect l="l" t="t" r="r" b="b"/>
                <a:pathLst>
                  <a:path w="104746" h="1271" extrusionOk="0">
                    <a:moveTo>
                      <a:pt x="0" y="1"/>
                    </a:moveTo>
                    <a:lnTo>
                      <a:pt x="0" y="1271"/>
                    </a:lnTo>
                    <a:lnTo>
                      <a:pt x="104745" y="1271"/>
                    </a:lnTo>
                    <a:lnTo>
                      <a:pt x="104745" y="1"/>
                    </a:lnTo>
                    <a:close/>
                  </a:path>
                </a:pathLst>
              </a:custGeom>
              <a:solidFill>
                <a:srgbClr val="CAE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8" name="Google Shape;888;p51"/>
              <p:cNvGrpSpPr/>
              <p:nvPr/>
            </p:nvGrpSpPr>
            <p:grpSpPr>
              <a:xfrm rot="-1130625">
                <a:off x="6558163" y="2017014"/>
                <a:ext cx="163866" cy="39267"/>
                <a:chOff x="2959600" y="3277650"/>
                <a:chExt cx="142200" cy="34075"/>
              </a:xfrm>
            </p:grpSpPr>
            <p:sp>
              <p:nvSpPr>
                <p:cNvPr id="889" name="Google Shape;889;p51"/>
                <p:cNvSpPr/>
                <p:nvPr/>
              </p:nvSpPr>
              <p:spPr>
                <a:xfrm>
                  <a:off x="2959600" y="3282950"/>
                  <a:ext cx="16575" cy="2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151" extrusionOk="0">
                      <a:moveTo>
                        <a:pt x="328" y="1"/>
                      </a:moveTo>
                      <a:cubicBezTo>
                        <a:pt x="280" y="1"/>
                        <a:pt x="226" y="20"/>
                        <a:pt x="165" y="66"/>
                      </a:cubicBezTo>
                      <a:cubicBezTo>
                        <a:pt x="1" y="187"/>
                        <a:pt x="23" y="570"/>
                        <a:pt x="34" y="745"/>
                      </a:cubicBezTo>
                      <a:cubicBezTo>
                        <a:pt x="56" y="898"/>
                        <a:pt x="88" y="1085"/>
                        <a:pt x="242" y="1139"/>
                      </a:cubicBezTo>
                      <a:cubicBezTo>
                        <a:pt x="262" y="1147"/>
                        <a:pt x="283" y="1150"/>
                        <a:pt x="305" y="1150"/>
                      </a:cubicBezTo>
                      <a:cubicBezTo>
                        <a:pt x="377" y="1150"/>
                        <a:pt x="454" y="1111"/>
                        <a:pt x="504" y="1051"/>
                      </a:cubicBezTo>
                      <a:cubicBezTo>
                        <a:pt x="570" y="986"/>
                        <a:pt x="603" y="887"/>
                        <a:pt x="625" y="789"/>
                      </a:cubicBezTo>
                      <a:cubicBezTo>
                        <a:pt x="662" y="594"/>
                        <a:pt x="590" y="1"/>
                        <a:pt x="32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51"/>
                <p:cNvSpPr/>
                <p:nvPr/>
              </p:nvSpPr>
              <p:spPr>
                <a:xfrm>
                  <a:off x="3085250" y="3277650"/>
                  <a:ext cx="16550" cy="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1144" extrusionOk="0">
                      <a:moveTo>
                        <a:pt x="335" y="0"/>
                      </a:moveTo>
                      <a:cubicBezTo>
                        <a:pt x="286" y="0"/>
                        <a:pt x="229" y="22"/>
                        <a:pt x="164" y="70"/>
                      </a:cubicBezTo>
                      <a:cubicBezTo>
                        <a:pt x="1" y="190"/>
                        <a:pt x="23" y="574"/>
                        <a:pt x="44" y="738"/>
                      </a:cubicBezTo>
                      <a:cubicBezTo>
                        <a:pt x="55" y="902"/>
                        <a:pt x="99" y="1088"/>
                        <a:pt x="241" y="1132"/>
                      </a:cubicBezTo>
                      <a:cubicBezTo>
                        <a:pt x="265" y="1140"/>
                        <a:pt x="288" y="1143"/>
                        <a:pt x="312" y="1143"/>
                      </a:cubicBezTo>
                      <a:cubicBezTo>
                        <a:pt x="389" y="1143"/>
                        <a:pt x="465" y="1106"/>
                        <a:pt x="515" y="1056"/>
                      </a:cubicBezTo>
                      <a:cubicBezTo>
                        <a:pt x="580" y="979"/>
                        <a:pt x="614" y="881"/>
                        <a:pt x="624" y="782"/>
                      </a:cubicBezTo>
                      <a:cubicBezTo>
                        <a:pt x="661" y="589"/>
                        <a:pt x="59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91" name="Google Shape;891;p51"/>
              <p:cNvSpPr/>
              <p:nvPr/>
            </p:nvSpPr>
            <p:spPr>
              <a:xfrm>
                <a:off x="6522800" y="2247049"/>
                <a:ext cx="494391" cy="676667"/>
              </a:xfrm>
              <a:custGeom>
                <a:avLst/>
                <a:gdLst/>
                <a:ahLst/>
                <a:cxnLst/>
                <a:rect l="l" t="t" r="r" b="b"/>
                <a:pathLst>
                  <a:path w="17147" h="23475" extrusionOk="0">
                    <a:moveTo>
                      <a:pt x="12373" y="121"/>
                    </a:moveTo>
                    <a:cubicBezTo>
                      <a:pt x="12318" y="340"/>
                      <a:pt x="12253" y="559"/>
                      <a:pt x="12187" y="767"/>
                    </a:cubicBezTo>
                    <a:cubicBezTo>
                      <a:pt x="12253" y="964"/>
                      <a:pt x="12307" y="1161"/>
                      <a:pt x="12362" y="1358"/>
                    </a:cubicBezTo>
                    <a:cubicBezTo>
                      <a:pt x="12416" y="1566"/>
                      <a:pt x="12460" y="1774"/>
                      <a:pt x="12515" y="1982"/>
                    </a:cubicBezTo>
                    <a:cubicBezTo>
                      <a:pt x="12712" y="1501"/>
                      <a:pt x="12876" y="986"/>
                      <a:pt x="13008" y="471"/>
                    </a:cubicBezTo>
                    <a:cubicBezTo>
                      <a:pt x="12964" y="438"/>
                      <a:pt x="12910" y="406"/>
                      <a:pt x="12866" y="372"/>
                    </a:cubicBezTo>
                    <a:cubicBezTo>
                      <a:pt x="12701" y="252"/>
                      <a:pt x="12537" y="175"/>
                      <a:pt x="12373" y="121"/>
                    </a:cubicBezTo>
                    <a:close/>
                    <a:moveTo>
                      <a:pt x="13380" y="1993"/>
                    </a:moveTo>
                    <a:cubicBezTo>
                      <a:pt x="13435" y="2102"/>
                      <a:pt x="13479" y="2212"/>
                      <a:pt x="13523" y="2311"/>
                    </a:cubicBezTo>
                    <a:lnTo>
                      <a:pt x="13654" y="2639"/>
                    </a:lnTo>
                    <a:lnTo>
                      <a:pt x="13752" y="2968"/>
                    </a:lnTo>
                    <a:lnTo>
                      <a:pt x="13774" y="3055"/>
                    </a:lnTo>
                    <a:lnTo>
                      <a:pt x="13796" y="3143"/>
                    </a:lnTo>
                    <a:lnTo>
                      <a:pt x="13796" y="3143"/>
                    </a:lnTo>
                    <a:lnTo>
                      <a:pt x="13764" y="3055"/>
                    </a:lnTo>
                    <a:lnTo>
                      <a:pt x="13742" y="2978"/>
                    </a:lnTo>
                    <a:cubicBezTo>
                      <a:pt x="13708" y="2869"/>
                      <a:pt x="13676" y="2749"/>
                      <a:pt x="13632" y="2639"/>
                    </a:cubicBezTo>
                    <a:cubicBezTo>
                      <a:pt x="13599" y="2530"/>
                      <a:pt x="13555" y="2431"/>
                      <a:pt x="13511" y="2321"/>
                    </a:cubicBezTo>
                    <a:cubicBezTo>
                      <a:pt x="13479" y="2212"/>
                      <a:pt x="13424" y="2102"/>
                      <a:pt x="13380" y="1993"/>
                    </a:cubicBezTo>
                    <a:close/>
                    <a:moveTo>
                      <a:pt x="13807" y="3185"/>
                    </a:moveTo>
                    <a:cubicBezTo>
                      <a:pt x="13818" y="3226"/>
                      <a:pt x="13832" y="3267"/>
                      <a:pt x="13840" y="3307"/>
                    </a:cubicBezTo>
                    <a:lnTo>
                      <a:pt x="13818" y="3231"/>
                    </a:lnTo>
                    <a:lnTo>
                      <a:pt x="13807" y="3185"/>
                    </a:lnTo>
                    <a:close/>
                    <a:moveTo>
                      <a:pt x="11343" y="3516"/>
                    </a:moveTo>
                    <a:lnTo>
                      <a:pt x="11343" y="3516"/>
                    </a:lnTo>
                    <a:cubicBezTo>
                      <a:pt x="11343" y="3778"/>
                      <a:pt x="11311" y="4030"/>
                      <a:pt x="11223" y="4270"/>
                    </a:cubicBezTo>
                    <a:cubicBezTo>
                      <a:pt x="11300" y="4030"/>
                      <a:pt x="11343" y="3778"/>
                      <a:pt x="11343" y="3516"/>
                    </a:cubicBezTo>
                    <a:close/>
                    <a:moveTo>
                      <a:pt x="11136" y="6964"/>
                    </a:moveTo>
                    <a:cubicBezTo>
                      <a:pt x="11114" y="6986"/>
                      <a:pt x="11092" y="6997"/>
                      <a:pt x="11070" y="7019"/>
                    </a:cubicBezTo>
                    <a:lnTo>
                      <a:pt x="11004" y="7063"/>
                    </a:lnTo>
                    <a:lnTo>
                      <a:pt x="10873" y="7161"/>
                    </a:lnTo>
                    <a:cubicBezTo>
                      <a:pt x="10829" y="7194"/>
                      <a:pt x="10786" y="7226"/>
                      <a:pt x="10742" y="7248"/>
                    </a:cubicBezTo>
                    <a:cubicBezTo>
                      <a:pt x="10698" y="7282"/>
                      <a:pt x="10654" y="7314"/>
                      <a:pt x="10610" y="7336"/>
                    </a:cubicBezTo>
                    <a:cubicBezTo>
                      <a:pt x="10643" y="7303"/>
                      <a:pt x="10687" y="7270"/>
                      <a:pt x="10730" y="7238"/>
                    </a:cubicBezTo>
                    <a:cubicBezTo>
                      <a:pt x="10774" y="7216"/>
                      <a:pt x="10818" y="7183"/>
                      <a:pt x="10862" y="7150"/>
                    </a:cubicBezTo>
                    <a:lnTo>
                      <a:pt x="10993" y="7051"/>
                    </a:lnTo>
                    <a:lnTo>
                      <a:pt x="11059" y="7007"/>
                    </a:lnTo>
                    <a:cubicBezTo>
                      <a:pt x="11081" y="6997"/>
                      <a:pt x="11103" y="6975"/>
                      <a:pt x="11136" y="6964"/>
                    </a:cubicBezTo>
                    <a:close/>
                    <a:moveTo>
                      <a:pt x="2160" y="9472"/>
                    </a:moveTo>
                    <a:lnTo>
                      <a:pt x="2160" y="9472"/>
                    </a:lnTo>
                    <a:cubicBezTo>
                      <a:pt x="2159" y="9476"/>
                      <a:pt x="2158" y="9479"/>
                      <a:pt x="2158" y="9482"/>
                    </a:cubicBezTo>
                    <a:lnTo>
                      <a:pt x="2125" y="9515"/>
                    </a:lnTo>
                    <a:lnTo>
                      <a:pt x="2092" y="9537"/>
                    </a:lnTo>
                    <a:lnTo>
                      <a:pt x="2059" y="9559"/>
                    </a:lnTo>
                    <a:cubicBezTo>
                      <a:pt x="2015" y="9591"/>
                      <a:pt x="1961" y="9603"/>
                      <a:pt x="1906" y="9613"/>
                    </a:cubicBezTo>
                    <a:lnTo>
                      <a:pt x="1862" y="9613"/>
                    </a:lnTo>
                    <a:cubicBezTo>
                      <a:pt x="1818" y="9613"/>
                      <a:pt x="1774" y="9603"/>
                      <a:pt x="1742" y="9591"/>
                    </a:cubicBezTo>
                    <a:lnTo>
                      <a:pt x="1698" y="9581"/>
                    </a:lnTo>
                    <a:lnTo>
                      <a:pt x="1665" y="9559"/>
                    </a:lnTo>
                    <a:lnTo>
                      <a:pt x="1632" y="9537"/>
                    </a:lnTo>
                    <a:lnTo>
                      <a:pt x="1599" y="9504"/>
                    </a:lnTo>
                    <a:lnTo>
                      <a:pt x="1599" y="9504"/>
                    </a:lnTo>
                    <a:cubicBezTo>
                      <a:pt x="1643" y="9537"/>
                      <a:pt x="1687" y="9569"/>
                      <a:pt x="1742" y="9581"/>
                    </a:cubicBezTo>
                    <a:cubicBezTo>
                      <a:pt x="1774" y="9591"/>
                      <a:pt x="1818" y="9591"/>
                      <a:pt x="1851" y="9591"/>
                    </a:cubicBezTo>
                    <a:lnTo>
                      <a:pt x="1895" y="9591"/>
                    </a:lnTo>
                    <a:cubicBezTo>
                      <a:pt x="1950" y="9591"/>
                      <a:pt x="2005" y="9569"/>
                      <a:pt x="2049" y="9547"/>
                    </a:cubicBezTo>
                    <a:cubicBezTo>
                      <a:pt x="2093" y="9530"/>
                      <a:pt x="2130" y="9505"/>
                      <a:pt x="2160" y="9472"/>
                    </a:cubicBezTo>
                    <a:close/>
                    <a:moveTo>
                      <a:pt x="4895" y="9187"/>
                    </a:moveTo>
                    <a:lnTo>
                      <a:pt x="4895" y="9187"/>
                    </a:lnTo>
                    <a:cubicBezTo>
                      <a:pt x="5486" y="9603"/>
                      <a:pt x="6143" y="9909"/>
                      <a:pt x="6822" y="10117"/>
                    </a:cubicBezTo>
                    <a:cubicBezTo>
                      <a:pt x="7172" y="10216"/>
                      <a:pt x="7523" y="10303"/>
                      <a:pt x="7873" y="10369"/>
                    </a:cubicBezTo>
                    <a:cubicBezTo>
                      <a:pt x="8224" y="10423"/>
                      <a:pt x="8584" y="10479"/>
                      <a:pt x="8935" y="10511"/>
                    </a:cubicBezTo>
                    <a:cubicBezTo>
                      <a:pt x="8584" y="10489"/>
                      <a:pt x="8224" y="10435"/>
                      <a:pt x="7873" y="10380"/>
                    </a:cubicBezTo>
                    <a:cubicBezTo>
                      <a:pt x="7523" y="10314"/>
                      <a:pt x="7172" y="10238"/>
                      <a:pt x="6822" y="10128"/>
                    </a:cubicBezTo>
                    <a:cubicBezTo>
                      <a:pt x="6132" y="9920"/>
                      <a:pt x="5475" y="9613"/>
                      <a:pt x="4895" y="9187"/>
                    </a:cubicBezTo>
                    <a:close/>
                    <a:moveTo>
                      <a:pt x="10527" y="10569"/>
                    </a:moveTo>
                    <a:lnTo>
                      <a:pt x="10527" y="10569"/>
                    </a:lnTo>
                    <a:cubicBezTo>
                      <a:pt x="10429" y="10579"/>
                      <a:pt x="10338" y="10588"/>
                      <a:pt x="10238" y="10588"/>
                    </a:cubicBezTo>
                    <a:cubicBezTo>
                      <a:pt x="10161" y="10588"/>
                      <a:pt x="10085" y="10588"/>
                      <a:pt x="10019" y="10577"/>
                    </a:cubicBezTo>
                    <a:lnTo>
                      <a:pt x="10260" y="10577"/>
                    </a:lnTo>
                    <a:cubicBezTo>
                      <a:pt x="10349" y="10577"/>
                      <a:pt x="10438" y="10577"/>
                      <a:pt x="10527" y="10569"/>
                    </a:cubicBezTo>
                    <a:close/>
                    <a:moveTo>
                      <a:pt x="10939" y="0"/>
                    </a:moveTo>
                    <a:cubicBezTo>
                      <a:pt x="10610" y="1117"/>
                      <a:pt x="10139" y="2234"/>
                      <a:pt x="9417" y="3121"/>
                    </a:cubicBezTo>
                    <a:cubicBezTo>
                      <a:pt x="9318" y="3252"/>
                      <a:pt x="9198" y="3384"/>
                      <a:pt x="9044" y="3450"/>
                    </a:cubicBezTo>
                    <a:cubicBezTo>
                      <a:pt x="8990" y="3482"/>
                      <a:pt x="8924" y="3493"/>
                      <a:pt x="8859" y="3493"/>
                    </a:cubicBezTo>
                    <a:cubicBezTo>
                      <a:pt x="8771" y="3493"/>
                      <a:pt x="8683" y="3460"/>
                      <a:pt x="8618" y="3406"/>
                    </a:cubicBezTo>
                    <a:lnTo>
                      <a:pt x="8355" y="3635"/>
                    </a:lnTo>
                    <a:lnTo>
                      <a:pt x="8136" y="3800"/>
                    </a:lnTo>
                    <a:lnTo>
                      <a:pt x="7917" y="3964"/>
                    </a:lnTo>
                    <a:lnTo>
                      <a:pt x="7676" y="4106"/>
                    </a:lnTo>
                    <a:lnTo>
                      <a:pt x="7906" y="3953"/>
                    </a:lnTo>
                    <a:lnTo>
                      <a:pt x="8136" y="3788"/>
                    </a:lnTo>
                    <a:lnTo>
                      <a:pt x="8344" y="3625"/>
                    </a:lnTo>
                    <a:lnTo>
                      <a:pt x="8606" y="3394"/>
                    </a:lnTo>
                    <a:cubicBezTo>
                      <a:pt x="8596" y="3394"/>
                      <a:pt x="8584" y="3384"/>
                      <a:pt x="8584" y="3372"/>
                    </a:cubicBezTo>
                    <a:cubicBezTo>
                      <a:pt x="8563" y="3340"/>
                      <a:pt x="9285" y="2278"/>
                      <a:pt x="9351" y="2168"/>
                    </a:cubicBezTo>
                    <a:cubicBezTo>
                      <a:pt x="9603" y="1742"/>
                      <a:pt x="9822" y="1292"/>
                      <a:pt x="10019" y="844"/>
                    </a:cubicBezTo>
                    <a:cubicBezTo>
                      <a:pt x="10139" y="570"/>
                      <a:pt x="10260" y="285"/>
                      <a:pt x="10358" y="12"/>
                    </a:cubicBezTo>
                    <a:lnTo>
                      <a:pt x="10358" y="12"/>
                    </a:lnTo>
                    <a:cubicBezTo>
                      <a:pt x="9504" y="34"/>
                      <a:pt x="8618" y="99"/>
                      <a:pt x="7774" y="252"/>
                    </a:cubicBezTo>
                    <a:cubicBezTo>
                      <a:pt x="7818" y="372"/>
                      <a:pt x="7884" y="493"/>
                      <a:pt x="7971" y="591"/>
                    </a:cubicBezTo>
                    <a:cubicBezTo>
                      <a:pt x="8300" y="964"/>
                      <a:pt x="8891" y="942"/>
                      <a:pt x="9351" y="1029"/>
                    </a:cubicBezTo>
                    <a:cubicBezTo>
                      <a:pt x="9395" y="1041"/>
                      <a:pt x="8727" y="2267"/>
                      <a:pt x="8661" y="2343"/>
                    </a:cubicBezTo>
                    <a:cubicBezTo>
                      <a:pt x="8224" y="2891"/>
                      <a:pt x="7742" y="3153"/>
                      <a:pt x="7085" y="3153"/>
                    </a:cubicBezTo>
                    <a:cubicBezTo>
                      <a:pt x="7019" y="3153"/>
                      <a:pt x="6942" y="3143"/>
                      <a:pt x="6866" y="3143"/>
                    </a:cubicBezTo>
                    <a:cubicBezTo>
                      <a:pt x="6516" y="3110"/>
                      <a:pt x="6176" y="3022"/>
                      <a:pt x="5859" y="2869"/>
                    </a:cubicBezTo>
                    <a:cubicBezTo>
                      <a:pt x="5782" y="2836"/>
                      <a:pt x="5048" y="2355"/>
                      <a:pt x="5070" y="2333"/>
                    </a:cubicBezTo>
                    <a:cubicBezTo>
                      <a:pt x="5136" y="2278"/>
                      <a:pt x="5202" y="2234"/>
                      <a:pt x="5267" y="2190"/>
                    </a:cubicBezTo>
                    <a:cubicBezTo>
                      <a:pt x="5256" y="2179"/>
                      <a:pt x="5246" y="2179"/>
                      <a:pt x="5246" y="2179"/>
                    </a:cubicBezTo>
                    <a:lnTo>
                      <a:pt x="5508" y="2015"/>
                    </a:lnTo>
                    <a:cubicBezTo>
                      <a:pt x="5683" y="1883"/>
                      <a:pt x="5847" y="1752"/>
                      <a:pt x="6022" y="1621"/>
                    </a:cubicBezTo>
                    <a:cubicBezTo>
                      <a:pt x="6078" y="1588"/>
                      <a:pt x="6121" y="1555"/>
                      <a:pt x="6143" y="1501"/>
                    </a:cubicBezTo>
                    <a:cubicBezTo>
                      <a:pt x="6241" y="1314"/>
                      <a:pt x="6154" y="986"/>
                      <a:pt x="6078" y="712"/>
                    </a:cubicBezTo>
                    <a:cubicBezTo>
                      <a:pt x="5869" y="789"/>
                      <a:pt x="5672" y="854"/>
                      <a:pt x="5464" y="920"/>
                    </a:cubicBezTo>
                    <a:cubicBezTo>
                      <a:pt x="4501" y="1248"/>
                      <a:pt x="3526" y="1621"/>
                      <a:pt x="2606" y="2059"/>
                    </a:cubicBezTo>
                    <a:cubicBezTo>
                      <a:pt x="2541" y="2114"/>
                      <a:pt x="2486" y="2179"/>
                      <a:pt x="2431" y="2245"/>
                    </a:cubicBezTo>
                    <a:cubicBezTo>
                      <a:pt x="2421" y="2267"/>
                      <a:pt x="2421" y="2289"/>
                      <a:pt x="2409" y="2311"/>
                    </a:cubicBezTo>
                    <a:cubicBezTo>
                      <a:pt x="2409" y="2289"/>
                      <a:pt x="2421" y="2267"/>
                      <a:pt x="2421" y="2256"/>
                    </a:cubicBezTo>
                    <a:lnTo>
                      <a:pt x="2421" y="2256"/>
                    </a:lnTo>
                    <a:cubicBezTo>
                      <a:pt x="2147" y="2617"/>
                      <a:pt x="2005" y="3110"/>
                      <a:pt x="1917" y="3581"/>
                    </a:cubicBezTo>
                    <a:cubicBezTo>
                      <a:pt x="1764" y="4336"/>
                      <a:pt x="1676" y="5092"/>
                      <a:pt x="1621" y="5858"/>
                    </a:cubicBezTo>
                    <a:cubicBezTo>
                      <a:pt x="1599" y="6263"/>
                      <a:pt x="1589" y="6690"/>
                      <a:pt x="1402" y="7063"/>
                    </a:cubicBezTo>
                    <a:cubicBezTo>
                      <a:pt x="1271" y="7347"/>
                      <a:pt x="1008" y="7588"/>
                      <a:pt x="713" y="7654"/>
                    </a:cubicBezTo>
                    <a:cubicBezTo>
                      <a:pt x="800" y="7676"/>
                      <a:pt x="877" y="7698"/>
                      <a:pt x="964" y="7708"/>
                    </a:cubicBezTo>
                    <a:cubicBezTo>
                      <a:pt x="1096" y="7730"/>
                      <a:pt x="1227" y="7752"/>
                      <a:pt x="1348" y="7763"/>
                    </a:cubicBezTo>
                    <a:cubicBezTo>
                      <a:pt x="1457" y="7774"/>
                      <a:pt x="1555" y="7774"/>
                      <a:pt x="1654" y="7774"/>
                    </a:cubicBezTo>
                    <a:lnTo>
                      <a:pt x="1840" y="7774"/>
                    </a:lnTo>
                    <a:lnTo>
                      <a:pt x="1939" y="7763"/>
                    </a:lnTo>
                    <a:lnTo>
                      <a:pt x="2027" y="7752"/>
                    </a:lnTo>
                    <a:lnTo>
                      <a:pt x="2125" y="7741"/>
                    </a:lnTo>
                    <a:lnTo>
                      <a:pt x="2027" y="7763"/>
                    </a:lnTo>
                    <a:lnTo>
                      <a:pt x="1939" y="7774"/>
                    </a:lnTo>
                    <a:lnTo>
                      <a:pt x="1840" y="7774"/>
                    </a:lnTo>
                    <a:lnTo>
                      <a:pt x="1742" y="7785"/>
                    </a:lnTo>
                    <a:lnTo>
                      <a:pt x="1621" y="7785"/>
                    </a:lnTo>
                    <a:cubicBezTo>
                      <a:pt x="1533" y="7785"/>
                      <a:pt x="1435" y="7785"/>
                      <a:pt x="1348" y="7774"/>
                    </a:cubicBezTo>
                    <a:cubicBezTo>
                      <a:pt x="1216" y="7763"/>
                      <a:pt x="1096" y="7752"/>
                      <a:pt x="964" y="7720"/>
                    </a:cubicBezTo>
                    <a:cubicBezTo>
                      <a:pt x="877" y="7708"/>
                      <a:pt x="789" y="7686"/>
                      <a:pt x="701" y="7654"/>
                    </a:cubicBezTo>
                    <a:cubicBezTo>
                      <a:pt x="658" y="7664"/>
                      <a:pt x="603" y="7676"/>
                      <a:pt x="548" y="7676"/>
                    </a:cubicBezTo>
                    <a:cubicBezTo>
                      <a:pt x="516" y="7676"/>
                      <a:pt x="472" y="7676"/>
                      <a:pt x="428" y="7664"/>
                    </a:cubicBezTo>
                    <a:lnTo>
                      <a:pt x="428" y="7664"/>
                    </a:lnTo>
                    <a:cubicBezTo>
                      <a:pt x="494" y="8048"/>
                      <a:pt x="789" y="8343"/>
                      <a:pt x="1008" y="8661"/>
                    </a:cubicBezTo>
                    <a:cubicBezTo>
                      <a:pt x="1227" y="8978"/>
                      <a:pt x="1348" y="9449"/>
                      <a:pt x="1085" y="9734"/>
                    </a:cubicBezTo>
                    <a:cubicBezTo>
                      <a:pt x="789" y="10041"/>
                      <a:pt x="165" y="9964"/>
                      <a:pt x="1" y="10347"/>
                    </a:cubicBezTo>
                    <a:cubicBezTo>
                      <a:pt x="220" y="10555"/>
                      <a:pt x="2377" y="11398"/>
                      <a:pt x="2957" y="11552"/>
                    </a:cubicBezTo>
                    <a:cubicBezTo>
                      <a:pt x="3001" y="11562"/>
                      <a:pt x="3044" y="11573"/>
                      <a:pt x="3066" y="11573"/>
                    </a:cubicBezTo>
                    <a:cubicBezTo>
                      <a:pt x="3088" y="11573"/>
                      <a:pt x="3100" y="11562"/>
                      <a:pt x="3100" y="11562"/>
                    </a:cubicBezTo>
                    <a:cubicBezTo>
                      <a:pt x="3176" y="10818"/>
                      <a:pt x="3121" y="10051"/>
                      <a:pt x="3034" y="9307"/>
                    </a:cubicBezTo>
                    <a:cubicBezTo>
                      <a:pt x="2881" y="8759"/>
                      <a:pt x="2738" y="8201"/>
                      <a:pt x="2618" y="7642"/>
                    </a:cubicBezTo>
                    <a:cubicBezTo>
                      <a:pt x="2475" y="7041"/>
                      <a:pt x="2366" y="6438"/>
                      <a:pt x="2267" y="5836"/>
                    </a:cubicBezTo>
                    <a:lnTo>
                      <a:pt x="2202" y="5376"/>
                    </a:lnTo>
                    <a:lnTo>
                      <a:pt x="2278" y="5836"/>
                    </a:lnTo>
                    <a:cubicBezTo>
                      <a:pt x="2377" y="6438"/>
                      <a:pt x="2497" y="7041"/>
                      <a:pt x="2628" y="7642"/>
                    </a:cubicBezTo>
                    <a:cubicBezTo>
                      <a:pt x="2749" y="8179"/>
                      <a:pt x="2881" y="8705"/>
                      <a:pt x="3023" y="9241"/>
                    </a:cubicBezTo>
                    <a:cubicBezTo>
                      <a:pt x="3001" y="9066"/>
                      <a:pt x="2979" y="8891"/>
                      <a:pt x="2946" y="8727"/>
                    </a:cubicBezTo>
                    <a:lnTo>
                      <a:pt x="2946" y="8727"/>
                    </a:lnTo>
                    <a:cubicBezTo>
                      <a:pt x="2968" y="8771"/>
                      <a:pt x="2979" y="8825"/>
                      <a:pt x="3001" y="8880"/>
                    </a:cubicBezTo>
                    <a:cubicBezTo>
                      <a:pt x="2782" y="7369"/>
                      <a:pt x="2431" y="5869"/>
                      <a:pt x="2530" y="4347"/>
                    </a:cubicBezTo>
                    <a:lnTo>
                      <a:pt x="2530" y="4347"/>
                    </a:lnTo>
                    <a:cubicBezTo>
                      <a:pt x="2541" y="4380"/>
                      <a:pt x="2563" y="4402"/>
                      <a:pt x="2596" y="4424"/>
                    </a:cubicBezTo>
                    <a:cubicBezTo>
                      <a:pt x="2530" y="4172"/>
                      <a:pt x="2475" y="3920"/>
                      <a:pt x="2443" y="3657"/>
                    </a:cubicBezTo>
                    <a:cubicBezTo>
                      <a:pt x="2409" y="3406"/>
                      <a:pt x="2387" y="3143"/>
                      <a:pt x="2377" y="2891"/>
                    </a:cubicBezTo>
                    <a:lnTo>
                      <a:pt x="2377" y="2694"/>
                    </a:lnTo>
                    <a:cubicBezTo>
                      <a:pt x="2377" y="2628"/>
                      <a:pt x="2377" y="2562"/>
                      <a:pt x="2387" y="2497"/>
                    </a:cubicBezTo>
                    <a:cubicBezTo>
                      <a:pt x="2387" y="2431"/>
                      <a:pt x="2399" y="2377"/>
                      <a:pt x="2409" y="2311"/>
                    </a:cubicBezTo>
                    <a:lnTo>
                      <a:pt x="2409" y="2311"/>
                    </a:lnTo>
                    <a:cubicBezTo>
                      <a:pt x="2399" y="2377"/>
                      <a:pt x="2399" y="2442"/>
                      <a:pt x="2387" y="2497"/>
                    </a:cubicBezTo>
                    <a:lnTo>
                      <a:pt x="2387" y="2694"/>
                    </a:lnTo>
                    <a:lnTo>
                      <a:pt x="2387" y="2891"/>
                    </a:lnTo>
                    <a:cubicBezTo>
                      <a:pt x="2399" y="3143"/>
                      <a:pt x="2421" y="3406"/>
                      <a:pt x="2453" y="3657"/>
                    </a:cubicBezTo>
                    <a:cubicBezTo>
                      <a:pt x="2486" y="3909"/>
                      <a:pt x="2541" y="4172"/>
                      <a:pt x="2606" y="4413"/>
                    </a:cubicBezTo>
                    <a:lnTo>
                      <a:pt x="2606" y="4435"/>
                    </a:lnTo>
                    <a:cubicBezTo>
                      <a:pt x="2640" y="4445"/>
                      <a:pt x="2684" y="4457"/>
                      <a:pt x="2727" y="4457"/>
                    </a:cubicBezTo>
                    <a:cubicBezTo>
                      <a:pt x="2815" y="4457"/>
                      <a:pt x="2913" y="4424"/>
                      <a:pt x="2979" y="4358"/>
                    </a:cubicBezTo>
                    <a:cubicBezTo>
                      <a:pt x="3100" y="4238"/>
                      <a:pt x="3165" y="4051"/>
                      <a:pt x="3297" y="3931"/>
                    </a:cubicBezTo>
                    <a:cubicBezTo>
                      <a:pt x="3417" y="3810"/>
                      <a:pt x="3592" y="3756"/>
                      <a:pt x="3767" y="3756"/>
                    </a:cubicBezTo>
                    <a:cubicBezTo>
                      <a:pt x="3855" y="3756"/>
                      <a:pt x="3942" y="3767"/>
                      <a:pt x="4019" y="3788"/>
                    </a:cubicBezTo>
                    <a:cubicBezTo>
                      <a:pt x="4271" y="3854"/>
                      <a:pt x="4490" y="3997"/>
                      <a:pt x="4709" y="4128"/>
                    </a:cubicBezTo>
                    <a:cubicBezTo>
                      <a:pt x="5760" y="4763"/>
                      <a:pt x="7107" y="5617"/>
                      <a:pt x="8377" y="5617"/>
                    </a:cubicBezTo>
                    <a:lnTo>
                      <a:pt x="8486" y="5617"/>
                    </a:lnTo>
                    <a:cubicBezTo>
                      <a:pt x="9395" y="5574"/>
                      <a:pt x="10238" y="5168"/>
                      <a:pt x="11037" y="4720"/>
                    </a:cubicBezTo>
                    <a:cubicBezTo>
                      <a:pt x="11114" y="4577"/>
                      <a:pt x="11168" y="4424"/>
                      <a:pt x="11223" y="4270"/>
                    </a:cubicBezTo>
                    <a:lnTo>
                      <a:pt x="11223" y="4270"/>
                    </a:lnTo>
                    <a:cubicBezTo>
                      <a:pt x="11180" y="4424"/>
                      <a:pt x="11124" y="4577"/>
                      <a:pt x="11048" y="4720"/>
                    </a:cubicBezTo>
                    <a:cubicBezTo>
                      <a:pt x="11136" y="4664"/>
                      <a:pt x="11223" y="4610"/>
                      <a:pt x="11311" y="4566"/>
                    </a:cubicBezTo>
                    <a:lnTo>
                      <a:pt x="11311" y="4566"/>
                    </a:lnTo>
                    <a:cubicBezTo>
                      <a:pt x="11202" y="4796"/>
                      <a:pt x="11070" y="5004"/>
                      <a:pt x="10906" y="5201"/>
                    </a:cubicBezTo>
                    <a:cubicBezTo>
                      <a:pt x="10533" y="5650"/>
                      <a:pt x="10030" y="6012"/>
                      <a:pt x="9504" y="6285"/>
                    </a:cubicBezTo>
                    <a:cubicBezTo>
                      <a:pt x="9198" y="6428"/>
                      <a:pt x="8891" y="6548"/>
                      <a:pt x="8574" y="6657"/>
                    </a:cubicBezTo>
                    <a:cubicBezTo>
                      <a:pt x="8530" y="6668"/>
                      <a:pt x="8486" y="6690"/>
                      <a:pt x="8443" y="6701"/>
                    </a:cubicBezTo>
                    <a:cubicBezTo>
                      <a:pt x="8278" y="6756"/>
                      <a:pt x="8114" y="6800"/>
                      <a:pt x="7949" y="6844"/>
                    </a:cubicBezTo>
                    <a:cubicBezTo>
                      <a:pt x="7665" y="6920"/>
                      <a:pt x="7380" y="6986"/>
                      <a:pt x="7085" y="7051"/>
                    </a:cubicBezTo>
                    <a:cubicBezTo>
                      <a:pt x="7698" y="7588"/>
                      <a:pt x="8497" y="7883"/>
                      <a:pt x="9307" y="7883"/>
                    </a:cubicBezTo>
                    <a:cubicBezTo>
                      <a:pt x="9438" y="7883"/>
                      <a:pt x="9559" y="7873"/>
                      <a:pt x="9691" y="7861"/>
                    </a:cubicBezTo>
                    <a:lnTo>
                      <a:pt x="9691" y="7861"/>
                    </a:lnTo>
                    <a:cubicBezTo>
                      <a:pt x="9066" y="8562"/>
                      <a:pt x="8103" y="8858"/>
                      <a:pt x="7161" y="8858"/>
                    </a:cubicBezTo>
                    <a:lnTo>
                      <a:pt x="7008" y="8858"/>
                    </a:lnTo>
                    <a:cubicBezTo>
                      <a:pt x="6022" y="8825"/>
                      <a:pt x="5070" y="8496"/>
                      <a:pt x="4129" y="8179"/>
                    </a:cubicBezTo>
                    <a:lnTo>
                      <a:pt x="4129" y="8179"/>
                    </a:lnTo>
                    <a:cubicBezTo>
                      <a:pt x="4348" y="8530"/>
                      <a:pt x="4577" y="8847"/>
                      <a:pt x="4829" y="9131"/>
                    </a:cubicBezTo>
                    <a:lnTo>
                      <a:pt x="4851" y="9143"/>
                    </a:lnTo>
                    <a:cubicBezTo>
                      <a:pt x="4862" y="9153"/>
                      <a:pt x="4884" y="9165"/>
                      <a:pt x="4895" y="9187"/>
                    </a:cubicBezTo>
                    <a:cubicBezTo>
                      <a:pt x="4884" y="9187"/>
                      <a:pt x="4873" y="9175"/>
                      <a:pt x="4862" y="9165"/>
                    </a:cubicBezTo>
                    <a:lnTo>
                      <a:pt x="4862" y="9165"/>
                    </a:lnTo>
                    <a:cubicBezTo>
                      <a:pt x="5683" y="10095"/>
                      <a:pt x="6679" y="10774"/>
                      <a:pt x="7687" y="11540"/>
                    </a:cubicBezTo>
                    <a:cubicBezTo>
                      <a:pt x="8026" y="11792"/>
                      <a:pt x="9625" y="12756"/>
                      <a:pt x="10391" y="12756"/>
                    </a:cubicBezTo>
                    <a:cubicBezTo>
                      <a:pt x="10533" y="12756"/>
                      <a:pt x="10643" y="12723"/>
                      <a:pt x="10720" y="12646"/>
                    </a:cubicBezTo>
                    <a:lnTo>
                      <a:pt x="10720" y="12646"/>
                    </a:lnTo>
                    <a:cubicBezTo>
                      <a:pt x="10238" y="13161"/>
                      <a:pt x="9614" y="13555"/>
                      <a:pt x="8946" y="13774"/>
                    </a:cubicBezTo>
                    <a:cubicBezTo>
                      <a:pt x="9187" y="13774"/>
                      <a:pt x="9428" y="13752"/>
                      <a:pt x="9669" y="13730"/>
                    </a:cubicBezTo>
                    <a:cubicBezTo>
                      <a:pt x="10249" y="13664"/>
                      <a:pt x="10818" y="13522"/>
                      <a:pt x="11343" y="13281"/>
                    </a:cubicBezTo>
                    <a:cubicBezTo>
                      <a:pt x="11869" y="13041"/>
                      <a:pt x="12351" y="12690"/>
                      <a:pt x="12723" y="12252"/>
                    </a:cubicBezTo>
                    <a:cubicBezTo>
                      <a:pt x="12920" y="12033"/>
                      <a:pt x="13085" y="11803"/>
                      <a:pt x="13216" y="11540"/>
                    </a:cubicBezTo>
                    <a:cubicBezTo>
                      <a:pt x="13270" y="11442"/>
                      <a:pt x="13314" y="11333"/>
                      <a:pt x="13358" y="11234"/>
                    </a:cubicBezTo>
                    <a:cubicBezTo>
                      <a:pt x="13446" y="10479"/>
                      <a:pt x="13479" y="9734"/>
                      <a:pt x="13479" y="8978"/>
                    </a:cubicBezTo>
                    <a:lnTo>
                      <a:pt x="13479" y="8934"/>
                    </a:lnTo>
                    <a:lnTo>
                      <a:pt x="13446" y="9394"/>
                    </a:lnTo>
                    <a:lnTo>
                      <a:pt x="13467" y="8934"/>
                    </a:lnTo>
                    <a:lnTo>
                      <a:pt x="13479" y="8639"/>
                    </a:lnTo>
                    <a:cubicBezTo>
                      <a:pt x="13467" y="8026"/>
                      <a:pt x="13435" y="7413"/>
                      <a:pt x="13369" y="6800"/>
                    </a:cubicBezTo>
                    <a:lnTo>
                      <a:pt x="13369" y="6788"/>
                    </a:lnTo>
                    <a:cubicBezTo>
                      <a:pt x="13402" y="6909"/>
                      <a:pt x="13435" y="7041"/>
                      <a:pt x="13479" y="7161"/>
                    </a:cubicBezTo>
                    <a:cubicBezTo>
                      <a:pt x="13467" y="6679"/>
                      <a:pt x="13446" y="6209"/>
                      <a:pt x="13402" y="5727"/>
                    </a:cubicBezTo>
                    <a:cubicBezTo>
                      <a:pt x="13358" y="5114"/>
                      <a:pt x="13282" y="4511"/>
                      <a:pt x="13194" y="3898"/>
                    </a:cubicBezTo>
                    <a:lnTo>
                      <a:pt x="13129" y="3450"/>
                    </a:lnTo>
                    <a:lnTo>
                      <a:pt x="13041" y="3000"/>
                    </a:lnTo>
                    <a:lnTo>
                      <a:pt x="12953" y="2540"/>
                    </a:lnTo>
                    <a:lnTo>
                      <a:pt x="12876" y="2179"/>
                    </a:lnTo>
                    <a:lnTo>
                      <a:pt x="12964" y="2540"/>
                    </a:lnTo>
                    <a:lnTo>
                      <a:pt x="13051" y="3000"/>
                    </a:lnTo>
                    <a:lnTo>
                      <a:pt x="13129" y="3450"/>
                    </a:lnTo>
                    <a:lnTo>
                      <a:pt x="13205" y="3898"/>
                    </a:lnTo>
                    <a:cubicBezTo>
                      <a:pt x="13292" y="4511"/>
                      <a:pt x="13369" y="5114"/>
                      <a:pt x="13424" y="5727"/>
                    </a:cubicBezTo>
                    <a:cubicBezTo>
                      <a:pt x="13457" y="6209"/>
                      <a:pt x="13479" y="6701"/>
                      <a:pt x="13489" y="7194"/>
                    </a:cubicBezTo>
                    <a:cubicBezTo>
                      <a:pt x="13665" y="7664"/>
                      <a:pt x="13905" y="8124"/>
                      <a:pt x="14201" y="8530"/>
                    </a:cubicBezTo>
                    <a:cubicBezTo>
                      <a:pt x="14223" y="8518"/>
                      <a:pt x="14245" y="8508"/>
                      <a:pt x="14256" y="8496"/>
                    </a:cubicBezTo>
                    <a:cubicBezTo>
                      <a:pt x="14267" y="8365"/>
                      <a:pt x="14278" y="8245"/>
                      <a:pt x="14300" y="8124"/>
                    </a:cubicBezTo>
                    <a:cubicBezTo>
                      <a:pt x="14377" y="7676"/>
                      <a:pt x="14562" y="7347"/>
                      <a:pt x="14497" y="6887"/>
                    </a:cubicBezTo>
                    <a:cubicBezTo>
                      <a:pt x="14355" y="5913"/>
                      <a:pt x="13993" y="5037"/>
                      <a:pt x="13971" y="4041"/>
                    </a:cubicBezTo>
                    <a:cubicBezTo>
                      <a:pt x="13961" y="3362"/>
                      <a:pt x="14158" y="2672"/>
                      <a:pt x="14508" y="2080"/>
                    </a:cubicBezTo>
                    <a:cubicBezTo>
                      <a:pt x="14311" y="1873"/>
                      <a:pt x="14124" y="1654"/>
                      <a:pt x="13939" y="1435"/>
                    </a:cubicBezTo>
                    <a:cubicBezTo>
                      <a:pt x="13742" y="1216"/>
                      <a:pt x="13545" y="975"/>
                      <a:pt x="13336" y="767"/>
                    </a:cubicBezTo>
                    <a:cubicBezTo>
                      <a:pt x="13326" y="822"/>
                      <a:pt x="13304" y="888"/>
                      <a:pt x="13292" y="942"/>
                    </a:cubicBezTo>
                    <a:cubicBezTo>
                      <a:pt x="13172" y="1347"/>
                      <a:pt x="13063" y="1796"/>
                      <a:pt x="12888" y="2179"/>
                    </a:cubicBezTo>
                    <a:lnTo>
                      <a:pt x="12876" y="2179"/>
                    </a:lnTo>
                    <a:cubicBezTo>
                      <a:pt x="12789" y="2365"/>
                      <a:pt x="12789" y="2377"/>
                      <a:pt x="12614" y="2464"/>
                    </a:cubicBezTo>
                    <a:lnTo>
                      <a:pt x="12635" y="2606"/>
                    </a:lnTo>
                    <a:lnTo>
                      <a:pt x="12657" y="2781"/>
                    </a:lnTo>
                    <a:lnTo>
                      <a:pt x="12625" y="2606"/>
                    </a:lnTo>
                    <a:lnTo>
                      <a:pt x="12603" y="2464"/>
                    </a:lnTo>
                    <a:cubicBezTo>
                      <a:pt x="12515" y="2497"/>
                      <a:pt x="12275" y="2508"/>
                      <a:pt x="12241" y="2574"/>
                    </a:cubicBezTo>
                    <a:cubicBezTo>
                      <a:pt x="12329" y="2387"/>
                      <a:pt x="12416" y="2190"/>
                      <a:pt x="12504" y="2004"/>
                    </a:cubicBezTo>
                    <a:cubicBezTo>
                      <a:pt x="12460" y="1785"/>
                      <a:pt x="12406" y="1577"/>
                      <a:pt x="12351" y="1369"/>
                    </a:cubicBezTo>
                    <a:cubicBezTo>
                      <a:pt x="12296" y="1172"/>
                      <a:pt x="12241" y="975"/>
                      <a:pt x="12176" y="789"/>
                    </a:cubicBezTo>
                    <a:cubicBezTo>
                      <a:pt x="12044" y="1205"/>
                      <a:pt x="11858" y="1621"/>
                      <a:pt x="11640" y="2015"/>
                    </a:cubicBezTo>
                    <a:cubicBezTo>
                      <a:pt x="11245" y="2716"/>
                      <a:pt x="10621" y="3394"/>
                      <a:pt x="9822" y="3482"/>
                    </a:cubicBezTo>
                    <a:cubicBezTo>
                      <a:pt x="10369" y="2409"/>
                      <a:pt x="10774" y="1205"/>
                      <a:pt x="11026" y="0"/>
                    </a:cubicBezTo>
                    <a:close/>
                    <a:moveTo>
                      <a:pt x="7774" y="15460"/>
                    </a:moveTo>
                    <a:lnTo>
                      <a:pt x="7873" y="15471"/>
                    </a:lnTo>
                    <a:lnTo>
                      <a:pt x="7927" y="15482"/>
                    </a:lnTo>
                    <a:lnTo>
                      <a:pt x="7971" y="15482"/>
                    </a:lnTo>
                    <a:lnTo>
                      <a:pt x="8168" y="15504"/>
                    </a:lnTo>
                    <a:lnTo>
                      <a:pt x="8224" y="15515"/>
                    </a:lnTo>
                    <a:lnTo>
                      <a:pt x="8278" y="15515"/>
                    </a:lnTo>
                    <a:lnTo>
                      <a:pt x="8377" y="15525"/>
                    </a:lnTo>
                    <a:cubicBezTo>
                      <a:pt x="8443" y="15537"/>
                      <a:pt x="8508" y="15537"/>
                      <a:pt x="8574" y="15537"/>
                    </a:cubicBezTo>
                    <a:lnTo>
                      <a:pt x="8781" y="15547"/>
                    </a:lnTo>
                    <a:cubicBezTo>
                      <a:pt x="8847" y="15547"/>
                      <a:pt x="8913" y="15547"/>
                      <a:pt x="8979" y="15559"/>
                    </a:cubicBezTo>
                    <a:lnTo>
                      <a:pt x="8781" y="15559"/>
                    </a:lnTo>
                    <a:lnTo>
                      <a:pt x="8574" y="15547"/>
                    </a:lnTo>
                    <a:cubicBezTo>
                      <a:pt x="8508" y="15547"/>
                      <a:pt x="8443" y="15537"/>
                      <a:pt x="8377" y="15537"/>
                    </a:cubicBezTo>
                    <a:lnTo>
                      <a:pt x="8278" y="15525"/>
                    </a:lnTo>
                    <a:lnTo>
                      <a:pt x="8224" y="15525"/>
                    </a:lnTo>
                    <a:lnTo>
                      <a:pt x="8168" y="15515"/>
                    </a:lnTo>
                    <a:lnTo>
                      <a:pt x="7971" y="15493"/>
                    </a:lnTo>
                    <a:lnTo>
                      <a:pt x="7917" y="15493"/>
                    </a:lnTo>
                    <a:lnTo>
                      <a:pt x="7873" y="15482"/>
                    </a:lnTo>
                    <a:lnTo>
                      <a:pt x="7774" y="15460"/>
                    </a:lnTo>
                    <a:close/>
                    <a:moveTo>
                      <a:pt x="9384" y="15547"/>
                    </a:moveTo>
                    <a:lnTo>
                      <a:pt x="9187" y="15559"/>
                    </a:lnTo>
                    <a:lnTo>
                      <a:pt x="9078" y="15559"/>
                    </a:lnTo>
                    <a:cubicBezTo>
                      <a:pt x="9110" y="15559"/>
                      <a:pt x="9143" y="15559"/>
                      <a:pt x="9187" y="15547"/>
                    </a:cubicBezTo>
                    <a:close/>
                    <a:moveTo>
                      <a:pt x="13358" y="11245"/>
                    </a:moveTo>
                    <a:lnTo>
                      <a:pt x="13358" y="11245"/>
                    </a:lnTo>
                    <a:cubicBezTo>
                      <a:pt x="13314" y="11354"/>
                      <a:pt x="13270" y="11453"/>
                      <a:pt x="13227" y="11540"/>
                    </a:cubicBezTo>
                    <a:cubicBezTo>
                      <a:pt x="13095" y="11803"/>
                      <a:pt x="12931" y="12044"/>
                      <a:pt x="12734" y="12263"/>
                    </a:cubicBezTo>
                    <a:cubicBezTo>
                      <a:pt x="12351" y="12701"/>
                      <a:pt x="11880" y="13051"/>
                      <a:pt x="11343" y="13292"/>
                    </a:cubicBezTo>
                    <a:cubicBezTo>
                      <a:pt x="10818" y="13533"/>
                      <a:pt x="10249" y="13676"/>
                      <a:pt x="9679" y="13741"/>
                    </a:cubicBezTo>
                    <a:cubicBezTo>
                      <a:pt x="9428" y="13763"/>
                      <a:pt x="9176" y="13774"/>
                      <a:pt x="8924" y="13785"/>
                    </a:cubicBezTo>
                    <a:cubicBezTo>
                      <a:pt x="8628" y="13873"/>
                      <a:pt x="8322" y="13938"/>
                      <a:pt x="8005" y="13971"/>
                    </a:cubicBezTo>
                    <a:cubicBezTo>
                      <a:pt x="8519" y="14255"/>
                      <a:pt x="9110" y="14409"/>
                      <a:pt x="9701" y="14409"/>
                    </a:cubicBezTo>
                    <a:cubicBezTo>
                      <a:pt x="9910" y="14409"/>
                      <a:pt x="10117" y="14398"/>
                      <a:pt x="10326" y="14354"/>
                    </a:cubicBezTo>
                    <a:lnTo>
                      <a:pt x="10326" y="14354"/>
                    </a:lnTo>
                    <a:cubicBezTo>
                      <a:pt x="9679" y="14562"/>
                      <a:pt x="9012" y="14650"/>
                      <a:pt x="8333" y="14650"/>
                    </a:cubicBezTo>
                    <a:cubicBezTo>
                      <a:pt x="6975" y="14650"/>
                      <a:pt x="5584" y="14299"/>
                      <a:pt x="4271" y="13873"/>
                    </a:cubicBezTo>
                    <a:lnTo>
                      <a:pt x="4271" y="13873"/>
                    </a:lnTo>
                    <a:cubicBezTo>
                      <a:pt x="4413" y="14048"/>
                      <a:pt x="4567" y="14201"/>
                      <a:pt x="4730" y="14354"/>
                    </a:cubicBezTo>
                    <a:cubicBezTo>
                      <a:pt x="4742" y="14354"/>
                      <a:pt x="4752" y="14354"/>
                      <a:pt x="4752" y="14365"/>
                    </a:cubicBezTo>
                    <a:cubicBezTo>
                      <a:pt x="4808" y="14398"/>
                      <a:pt x="4873" y="14431"/>
                      <a:pt x="4928" y="14464"/>
                    </a:cubicBezTo>
                    <a:lnTo>
                      <a:pt x="5103" y="14562"/>
                    </a:lnTo>
                    <a:cubicBezTo>
                      <a:pt x="5168" y="14595"/>
                      <a:pt x="5224" y="14628"/>
                      <a:pt x="5289" y="14661"/>
                    </a:cubicBezTo>
                    <a:lnTo>
                      <a:pt x="5377" y="14705"/>
                    </a:lnTo>
                    <a:cubicBezTo>
                      <a:pt x="5409" y="14715"/>
                      <a:pt x="5431" y="14727"/>
                      <a:pt x="5464" y="14749"/>
                    </a:cubicBezTo>
                    <a:lnTo>
                      <a:pt x="5650" y="14825"/>
                    </a:lnTo>
                    <a:lnTo>
                      <a:pt x="5694" y="14847"/>
                    </a:lnTo>
                    <a:lnTo>
                      <a:pt x="5738" y="14869"/>
                    </a:lnTo>
                    <a:lnTo>
                      <a:pt x="5837" y="14912"/>
                    </a:lnTo>
                    <a:cubicBezTo>
                      <a:pt x="5957" y="14968"/>
                      <a:pt x="6088" y="15011"/>
                      <a:pt x="6209" y="15055"/>
                    </a:cubicBezTo>
                    <a:lnTo>
                      <a:pt x="6307" y="15088"/>
                    </a:lnTo>
                    <a:lnTo>
                      <a:pt x="6406" y="15121"/>
                    </a:lnTo>
                    <a:lnTo>
                      <a:pt x="6494" y="15153"/>
                    </a:lnTo>
                    <a:lnTo>
                      <a:pt x="6592" y="15187"/>
                    </a:lnTo>
                    <a:lnTo>
                      <a:pt x="6789" y="15241"/>
                    </a:lnTo>
                    <a:lnTo>
                      <a:pt x="6986" y="15296"/>
                    </a:lnTo>
                    <a:cubicBezTo>
                      <a:pt x="7019" y="15307"/>
                      <a:pt x="7052" y="15307"/>
                      <a:pt x="7085" y="15318"/>
                    </a:cubicBezTo>
                    <a:lnTo>
                      <a:pt x="7183" y="15340"/>
                    </a:lnTo>
                    <a:cubicBezTo>
                      <a:pt x="7249" y="15350"/>
                      <a:pt x="7314" y="15372"/>
                      <a:pt x="7380" y="15384"/>
                    </a:cubicBezTo>
                    <a:cubicBezTo>
                      <a:pt x="7511" y="15405"/>
                      <a:pt x="7643" y="15438"/>
                      <a:pt x="7774" y="15460"/>
                    </a:cubicBezTo>
                    <a:cubicBezTo>
                      <a:pt x="7643" y="15449"/>
                      <a:pt x="7501" y="15416"/>
                      <a:pt x="7370" y="15394"/>
                    </a:cubicBezTo>
                    <a:cubicBezTo>
                      <a:pt x="7304" y="15384"/>
                      <a:pt x="7238" y="15362"/>
                      <a:pt x="7172" y="15350"/>
                    </a:cubicBezTo>
                    <a:lnTo>
                      <a:pt x="7074" y="15328"/>
                    </a:lnTo>
                    <a:cubicBezTo>
                      <a:pt x="7041" y="15318"/>
                      <a:pt x="7008" y="15318"/>
                      <a:pt x="6975" y="15307"/>
                    </a:cubicBezTo>
                    <a:lnTo>
                      <a:pt x="6778" y="15252"/>
                    </a:lnTo>
                    <a:lnTo>
                      <a:pt x="6592" y="15197"/>
                    </a:lnTo>
                    <a:lnTo>
                      <a:pt x="6494" y="15165"/>
                    </a:lnTo>
                    <a:lnTo>
                      <a:pt x="6395" y="15131"/>
                    </a:lnTo>
                    <a:lnTo>
                      <a:pt x="6297" y="15099"/>
                    </a:lnTo>
                    <a:cubicBezTo>
                      <a:pt x="6275" y="15088"/>
                      <a:pt x="6241" y="15077"/>
                      <a:pt x="6209" y="15066"/>
                    </a:cubicBezTo>
                    <a:cubicBezTo>
                      <a:pt x="6078" y="15022"/>
                      <a:pt x="5957" y="14978"/>
                      <a:pt x="5825" y="14924"/>
                    </a:cubicBezTo>
                    <a:lnTo>
                      <a:pt x="5738" y="14880"/>
                    </a:lnTo>
                    <a:lnTo>
                      <a:pt x="5694" y="14858"/>
                    </a:lnTo>
                    <a:lnTo>
                      <a:pt x="5640" y="14836"/>
                    </a:lnTo>
                    <a:lnTo>
                      <a:pt x="5464" y="14759"/>
                    </a:lnTo>
                    <a:cubicBezTo>
                      <a:pt x="5431" y="14737"/>
                      <a:pt x="5399" y="14727"/>
                      <a:pt x="5366" y="14715"/>
                    </a:cubicBezTo>
                    <a:lnTo>
                      <a:pt x="5278" y="14661"/>
                    </a:lnTo>
                    <a:cubicBezTo>
                      <a:pt x="5224" y="14639"/>
                      <a:pt x="5158" y="14606"/>
                      <a:pt x="5103" y="14573"/>
                    </a:cubicBezTo>
                    <a:lnTo>
                      <a:pt x="4928" y="14474"/>
                    </a:lnTo>
                    <a:cubicBezTo>
                      <a:pt x="4873" y="14442"/>
                      <a:pt x="4818" y="14420"/>
                      <a:pt x="4774" y="14387"/>
                    </a:cubicBezTo>
                    <a:lnTo>
                      <a:pt x="4774" y="14387"/>
                    </a:lnTo>
                    <a:cubicBezTo>
                      <a:pt x="6187" y="15657"/>
                      <a:pt x="8125" y="16270"/>
                      <a:pt x="9997" y="16730"/>
                    </a:cubicBezTo>
                    <a:cubicBezTo>
                      <a:pt x="10161" y="16664"/>
                      <a:pt x="10326" y="16598"/>
                      <a:pt x="10501" y="16533"/>
                    </a:cubicBezTo>
                    <a:cubicBezTo>
                      <a:pt x="10730" y="16445"/>
                      <a:pt x="10961" y="16336"/>
                      <a:pt x="11180" y="16226"/>
                    </a:cubicBezTo>
                    <a:cubicBezTo>
                      <a:pt x="11628" y="16007"/>
                      <a:pt x="12056" y="15744"/>
                      <a:pt x="12438" y="15427"/>
                    </a:cubicBezTo>
                    <a:cubicBezTo>
                      <a:pt x="12635" y="15274"/>
                      <a:pt x="12811" y="15099"/>
                      <a:pt x="12975" y="14912"/>
                    </a:cubicBezTo>
                    <a:cubicBezTo>
                      <a:pt x="13139" y="14715"/>
                      <a:pt x="13270" y="14508"/>
                      <a:pt x="13380" y="14289"/>
                    </a:cubicBezTo>
                    <a:cubicBezTo>
                      <a:pt x="13435" y="14190"/>
                      <a:pt x="13479" y="14092"/>
                      <a:pt x="13511" y="13982"/>
                    </a:cubicBezTo>
                    <a:cubicBezTo>
                      <a:pt x="13577" y="13686"/>
                      <a:pt x="13676" y="13380"/>
                      <a:pt x="13676" y="13095"/>
                    </a:cubicBezTo>
                    <a:cubicBezTo>
                      <a:pt x="13676" y="12953"/>
                      <a:pt x="13643" y="12800"/>
                      <a:pt x="13577" y="12668"/>
                    </a:cubicBezTo>
                    <a:cubicBezTo>
                      <a:pt x="13489" y="12515"/>
                      <a:pt x="13358" y="12394"/>
                      <a:pt x="13304" y="12230"/>
                    </a:cubicBezTo>
                    <a:cubicBezTo>
                      <a:pt x="13282" y="12165"/>
                      <a:pt x="13270" y="12088"/>
                      <a:pt x="13270" y="12011"/>
                    </a:cubicBezTo>
                    <a:cubicBezTo>
                      <a:pt x="13270" y="11924"/>
                      <a:pt x="13282" y="11825"/>
                      <a:pt x="13292" y="11737"/>
                    </a:cubicBezTo>
                    <a:lnTo>
                      <a:pt x="13358" y="11245"/>
                    </a:lnTo>
                    <a:close/>
                    <a:moveTo>
                      <a:pt x="5990" y="17146"/>
                    </a:moveTo>
                    <a:lnTo>
                      <a:pt x="5990" y="17146"/>
                    </a:lnTo>
                    <a:cubicBezTo>
                      <a:pt x="6034" y="17157"/>
                      <a:pt x="6078" y="17179"/>
                      <a:pt x="6121" y="17201"/>
                    </a:cubicBezTo>
                    <a:cubicBezTo>
                      <a:pt x="6078" y="17190"/>
                      <a:pt x="6034" y="17168"/>
                      <a:pt x="5990" y="17146"/>
                    </a:cubicBezTo>
                    <a:close/>
                    <a:moveTo>
                      <a:pt x="6122" y="17201"/>
                    </a:moveTo>
                    <a:cubicBezTo>
                      <a:pt x="6209" y="17233"/>
                      <a:pt x="6297" y="17255"/>
                      <a:pt x="6395" y="17277"/>
                    </a:cubicBezTo>
                    <a:lnTo>
                      <a:pt x="6428" y="17277"/>
                    </a:lnTo>
                    <a:lnTo>
                      <a:pt x="6460" y="17289"/>
                    </a:lnTo>
                    <a:cubicBezTo>
                      <a:pt x="6482" y="17289"/>
                      <a:pt x="6504" y="17299"/>
                      <a:pt x="6526" y="17299"/>
                    </a:cubicBezTo>
                    <a:lnTo>
                      <a:pt x="6603" y="17299"/>
                    </a:lnTo>
                    <a:lnTo>
                      <a:pt x="6669" y="17311"/>
                    </a:lnTo>
                    <a:lnTo>
                      <a:pt x="6603" y="17311"/>
                    </a:lnTo>
                    <a:cubicBezTo>
                      <a:pt x="6570" y="17311"/>
                      <a:pt x="6548" y="17299"/>
                      <a:pt x="6526" y="17299"/>
                    </a:cubicBezTo>
                    <a:cubicBezTo>
                      <a:pt x="6504" y="17299"/>
                      <a:pt x="6482" y="17299"/>
                      <a:pt x="6460" y="17289"/>
                    </a:cubicBezTo>
                    <a:lnTo>
                      <a:pt x="6428" y="17289"/>
                    </a:lnTo>
                    <a:cubicBezTo>
                      <a:pt x="6417" y="17289"/>
                      <a:pt x="6406" y="17289"/>
                      <a:pt x="6384" y="17277"/>
                    </a:cubicBezTo>
                    <a:cubicBezTo>
                      <a:pt x="6297" y="17267"/>
                      <a:pt x="6209" y="17234"/>
                      <a:pt x="6122" y="17201"/>
                    </a:cubicBezTo>
                    <a:close/>
                    <a:moveTo>
                      <a:pt x="14693" y="16472"/>
                    </a:moveTo>
                    <a:cubicBezTo>
                      <a:pt x="14671" y="16613"/>
                      <a:pt x="14627" y="16743"/>
                      <a:pt x="14574" y="16873"/>
                    </a:cubicBezTo>
                    <a:cubicBezTo>
                      <a:pt x="14497" y="17036"/>
                      <a:pt x="14387" y="17179"/>
                      <a:pt x="14267" y="17311"/>
                    </a:cubicBezTo>
                    <a:cubicBezTo>
                      <a:pt x="14387" y="17179"/>
                      <a:pt x="14486" y="17026"/>
                      <a:pt x="14562" y="16873"/>
                    </a:cubicBezTo>
                    <a:cubicBezTo>
                      <a:pt x="14627" y="16743"/>
                      <a:pt x="14671" y="16613"/>
                      <a:pt x="14693" y="16472"/>
                    </a:cubicBezTo>
                    <a:close/>
                    <a:moveTo>
                      <a:pt x="14267" y="17311"/>
                    </a:moveTo>
                    <a:lnTo>
                      <a:pt x="14267" y="17311"/>
                    </a:lnTo>
                    <a:cubicBezTo>
                      <a:pt x="14158" y="17452"/>
                      <a:pt x="14026" y="17573"/>
                      <a:pt x="13884" y="17683"/>
                    </a:cubicBezTo>
                    <a:cubicBezTo>
                      <a:pt x="13742" y="17803"/>
                      <a:pt x="13599" y="17902"/>
                      <a:pt x="13446" y="18000"/>
                    </a:cubicBezTo>
                    <a:lnTo>
                      <a:pt x="13326" y="18066"/>
                    </a:lnTo>
                    <a:lnTo>
                      <a:pt x="13270" y="18099"/>
                    </a:lnTo>
                    <a:lnTo>
                      <a:pt x="13216" y="18131"/>
                    </a:lnTo>
                    <a:lnTo>
                      <a:pt x="13095" y="18197"/>
                    </a:lnTo>
                    <a:lnTo>
                      <a:pt x="13095" y="18197"/>
                    </a:lnTo>
                    <a:lnTo>
                      <a:pt x="13205" y="18131"/>
                    </a:lnTo>
                    <a:lnTo>
                      <a:pt x="13270" y="18087"/>
                    </a:lnTo>
                    <a:lnTo>
                      <a:pt x="13326" y="18055"/>
                    </a:lnTo>
                    <a:lnTo>
                      <a:pt x="13435" y="17989"/>
                    </a:lnTo>
                    <a:cubicBezTo>
                      <a:pt x="13588" y="17890"/>
                      <a:pt x="13742" y="17792"/>
                      <a:pt x="13873" y="17683"/>
                    </a:cubicBezTo>
                    <a:cubicBezTo>
                      <a:pt x="14015" y="17562"/>
                      <a:pt x="14146" y="17442"/>
                      <a:pt x="14267" y="17311"/>
                    </a:cubicBezTo>
                    <a:close/>
                    <a:moveTo>
                      <a:pt x="7249" y="19204"/>
                    </a:moveTo>
                    <a:lnTo>
                      <a:pt x="7374" y="19225"/>
                    </a:lnTo>
                    <a:lnTo>
                      <a:pt x="7374" y="19225"/>
                    </a:lnTo>
                    <a:cubicBezTo>
                      <a:pt x="7333" y="19219"/>
                      <a:pt x="7291" y="19212"/>
                      <a:pt x="7249" y="19204"/>
                    </a:cubicBezTo>
                    <a:close/>
                    <a:moveTo>
                      <a:pt x="12975" y="18263"/>
                    </a:moveTo>
                    <a:lnTo>
                      <a:pt x="12920" y="18296"/>
                    </a:lnTo>
                    <a:lnTo>
                      <a:pt x="12866" y="18328"/>
                    </a:lnTo>
                    <a:lnTo>
                      <a:pt x="12745" y="18394"/>
                    </a:lnTo>
                    <a:lnTo>
                      <a:pt x="12625" y="18449"/>
                    </a:lnTo>
                    <a:lnTo>
                      <a:pt x="12559" y="18482"/>
                    </a:lnTo>
                    <a:lnTo>
                      <a:pt x="12504" y="18515"/>
                    </a:lnTo>
                    <a:lnTo>
                      <a:pt x="12373" y="18569"/>
                    </a:lnTo>
                    <a:lnTo>
                      <a:pt x="12253" y="18624"/>
                    </a:lnTo>
                    <a:lnTo>
                      <a:pt x="12187" y="18646"/>
                    </a:lnTo>
                    <a:lnTo>
                      <a:pt x="12132" y="18668"/>
                    </a:lnTo>
                    <a:lnTo>
                      <a:pt x="12000" y="18722"/>
                    </a:lnTo>
                    <a:lnTo>
                      <a:pt x="11880" y="18766"/>
                    </a:lnTo>
                    <a:lnTo>
                      <a:pt x="11815" y="18788"/>
                    </a:lnTo>
                    <a:lnTo>
                      <a:pt x="11749" y="18821"/>
                    </a:lnTo>
                    <a:lnTo>
                      <a:pt x="11628" y="18865"/>
                    </a:lnTo>
                    <a:lnTo>
                      <a:pt x="11497" y="18898"/>
                    </a:lnTo>
                    <a:lnTo>
                      <a:pt x="11431" y="18920"/>
                    </a:lnTo>
                    <a:lnTo>
                      <a:pt x="11365" y="18941"/>
                    </a:lnTo>
                    <a:lnTo>
                      <a:pt x="11245" y="18985"/>
                    </a:lnTo>
                    <a:lnTo>
                      <a:pt x="11114" y="19019"/>
                    </a:lnTo>
                    <a:lnTo>
                      <a:pt x="11048" y="19040"/>
                    </a:lnTo>
                    <a:lnTo>
                      <a:pt x="10983" y="19051"/>
                    </a:lnTo>
                    <a:lnTo>
                      <a:pt x="10851" y="19084"/>
                    </a:lnTo>
                    <a:lnTo>
                      <a:pt x="10720" y="19117"/>
                    </a:lnTo>
                    <a:lnTo>
                      <a:pt x="10654" y="19128"/>
                    </a:lnTo>
                    <a:lnTo>
                      <a:pt x="10588" y="19139"/>
                    </a:lnTo>
                    <a:lnTo>
                      <a:pt x="10457" y="19172"/>
                    </a:lnTo>
                    <a:lnTo>
                      <a:pt x="10326" y="19194"/>
                    </a:lnTo>
                    <a:lnTo>
                      <a:pt x="10260" y="19204"/>
                    </a:lnTo>
                    <a:lnTo>
                      <a:pt x="10194" y="19216"/>
                    </a:lnTo>
                    <a:lnTo>
                      <a:pt x="10063" y="19238"/>
                    </a:lnTo>
                    <a:lnTo>
                      <a:pt x="9932" y="19259"/>
                    </a:lnTo>
                    <a:lnTo>
                      <a:pt x="9854" y="19270"/>
                    </a:lnTo>
                    <a:lnTo>
                      <a:pt x="9789" y="19270"/>
                    </a:lnTo>
                    <a:lnTo>
                      <a:pt x="9657" y="19292"/>
                    </a:lnTo>
                    <a:lnTo>
                      <a:pt x="9526" y="19303"/>
                    </a:lnTo>
                    <a:lnTo>
                      <a:pt x="9460" y="19303"/>
                    </a:lnTo>
                    <a:lnTo>
                      <a:pt x="9395" y="19314"/>
                    </a:lnTo>
                    <a:cubicBezTo>
                      <a:pt x="9187" y="19325"/>
                      <a:pt x="8979" y="19336"/>
                      <a:pt x="8771" y="19336"/>
                    </a:cubicBezTo>
                    <a:cubicBezTo>
                      <a:pt x="8326" y="19336"/>
                      <a:pt x="7889" y="19303"/>
                      <a:pt x="7454" y="19238"/>
                    </a:cubicBezTo>
                    <a:lnTo>
                      <a:pt x="7511" y="19238"/>
                    </a:lnTo>
                    <a:lnTo>
                      <a:pt x="7643" y="19259"/>
                    </a:lnTo>
                    <a:lnTo>
                      <a:pt x="7786" y="19270"/>
                    </a:lnTo>
                    <a:lnTo>
                      <a:pt x="7851" y="19281"/>
                    </a:lnTo>
                    <a:lnTo>
                      <a:pt x="7917" y="19292"/>
                    </a:lnTo>
                    <a:lnTo>
                      <a:pt x="8048" y="19303"/>
                    </a:lnTo>
                    <a:lnTo>
                      <a:pt x="8180" y="19303"/>
                    </a:lnTo>
                    <a:lnTo>
                      <a:pt x="8245" y="19314"/>
                    </a:lnTo>
                    <a:lnTo>
                      <a:pt x="8322" y="19314"/>
                    </a:lnTo>
                    <a:lnTo>
                      <a:pt x="8453" y="19325"/>
                    </a:lnTo>
                    <a:lnTo>
                      <a:pt x="9056" y="19325"/>
                    </a:lnTo>
                    <a:lnTo>
                      <a:pt x="9121" y="19314"/>
                    </a:lnTo>
                    <a:lnTo>
                      <a:pt x="9253" y="19314"/>
                    </a:lnTo>
                    <a:lnTo>
                      <a:pt x="9395" y="19303"/>
                    </a:lnTo>
                    <a:lnTo>
                      <a:pt x="9460" y="19292"/>
                    </a:lnTo>
                    <a:lnTo>
                      <a:pt x="9526" y="19292"/>
                    </a:lnTo>
                    <a:lnTo>
                      <a:pt x="9657" y="19281"/>
                    </a:lnTo>
                    <a:lnTo>
                      <a:pt x="9789" y="19259"/>
                    </a:lnTo>
                    <a:lnTo>
                      <a:pt x="9854" y="19259"/>
                    </a:lnTo>
                    <a:lnTo>
                      <a:pt x="9920" y="19248"/>
                    </a:lnTo>
                    <a:lnTo>
                      <a:pt x="10063" y="19226"/>
                    </a:lnTo>
                    <a:lnTo>
                      <a:pt x="10194" y="19204"/>
                    </a:lnTo>
                    <a:lnTo>
                      <a:pt x="10260" y="19194"/>
                    </a:lnTo>
                    <a:lnTo>
                      <a:pt x="10326" y="19182"/>
                    </a:lnTo>
                    <a:lnTo>
                      <a:pt x="10457" y="19160"/>
                    </a:lnTo>
                    <a:lnTo>
                      <a:pt x="10588" y="19128"/>
                    </a:lnTo>
                    <a:lnTo>
                      <a:pt x="10654" y="19117"/>
                    </a:lnTo>
                    <a:lnTo>
                      <a:pt x="10720" y="19106"/>
                    </a:lnTo>
                    <a:lnTo>
                      <a:pt x="10851" y="19073"/>
                    </a:lnTo>
                    <a:lnTo>
                      <a:pt x="10983" y="19040"/>
                    </a:lnTo>
                    <a:lnTo>
                      <a:pt x="11048" y="19019"/>
                    </a:lnTo>
                    <a:lnTo>
                      <a:pt x="11103" y="19007"/>
                    </a:lnTo>
                    <a:lnTo>
                      <a:pt x="11234" y="18963"/>
                    </a:lnTo>
                    <a:lnTo>
                      <a:pt x="11365" y="18931"/>
                    </a:lnTo>
                    <a:lnTo>
                      <a:pt x="11431" y="18909"/>
                    </a:lnTo>
                    <a:lnTo>
                      <a:pt x="11497" y="18887"/>
                    </a:lnTo>
                    <a:lnTo>
                      <a:pt x="11618" y="18843"/>
                    </a:lnTo>
                    <a:lnTo>
                      <a:pt x="11749" y="18800"/>
                    </a:lnTo>
                    <a:lnTo>
                      <a:pt x="11815" y="18778"/>
                    </a:lnTo>
                    <a:lnTo>
                      <a:pt x="11869" y="18756"/>
                    </a:lnTo>
                    <a:lnTo>
                      <a:pt x="12000" y="18712"/>
                    </a:lnTo>
                    <a:lnTo>
                      <a:pt x="12121" y="18657"/>
                    </a:lnTo>
                    <a:lnTo>
                      <a:pt x="12187" y="18635"/>
                    </a:lnTo>
                    <a:lnTo>
                      <a:pt x="12253" y="18602"/>
                    </a:lnTo>
                    <a:lnTo>
                      <a:pt x="12373" y="18559"/>
                    </a:lnTo>
                    <a:lnTo>
                      <a:pt x="12494" y="18504"/>
                    </a:lnTo>
                    <a:lnTo>
                      <a:pt x="12559" y="18471"/>
                    </a:lnTo>
                    <a:lnTo>
                      <a:pt x="12614" y="18438"/>
                    </a:lnTo>
                    <a:lnTo>
                      <a:pt x="12734" y="18384"/>
                    </a:lnTo>
                    <a:lnTo>
                      <a:pt x="12854" y="18318"/>
                    </a:lnTo>
                    <a:lnTo>
                      <a:pt x="12910" y="18285"/>
                    </a:lnTo>
                    <a:lnTo>
                      <a:pt x="12975" y="18263"/>
                    </a:lnTo>
                    <a:close/>
                    <a:moveTo>
                      <a:pt x="10818" y="20212"/>
                    </a:moveTo>
                    <a:lnTo>
                      <a:pt x="10818" y="20212"/>
                    </a:lnTo>
                    <a:cubicBezTo>
                      <a:pt x="10457" y="20321"/>
                      <a:pt x="10095" y="20409"/>
                      <a:pt x="9723" y="20464"/>
                    </a:cubicBezTo>
                    <a:cubicBezTo>
                      <a:pt x="10095" y="20398"/>
                      <a:pt x="10457" y="20321"/>
                      <a:pt x="10818" y="20212"/>
                    </a:cubicBezTo>
                    <a:close/>
                    <a:moveTo>
                      <a:pt x="4085" y="20496"/>
                    </a:moveTo>
                    <a:lnTo>
                      <a:pt x="4085" y="20496"/>
                    </a:lnTo>
                    <a:cubicBezTo>
                      <a:pt x="4249" y="20508"/>
                      <a:pt x="4413" y="20518"/>
                      <a:pt x="4577" y="20551"/>
                    </a:cubicBezTo>
                    <a:cubicBezTo>
                      <a:pt x="4413" y="20529"/>
                      <a:pt x="4249" y="20508"/>
                      <a:pt x="4085" y="20496"/>
                    </a:cubicBezTo>
                    <a:close/>
                    <a:moveTo>
                      <a:pt x="4632" y="19413"/>
                    </a:moveTo>
                    <a:lnTo>
                      <a:pt x="4632" y="19413"/>
                    </a:lnTo>
                    <a:cubicBezTo>
                      <a:pt x="4676" y="19435"/>
                      <a:pt x="4709" y="19467"/>
                      <a:pt x="4752" y="19489"/>
                    </a:cubicBezTo>
                    <a:cubicBezTo>
                      <a:pt x="4786" y="19511"/>
                      <a:pt x="4829" y="19544"/>
                      <a:pt x="4873" y="19566"/>
                    </a:cubicBezTo>
                    <a:lnTo>
                      <a:pt x="4983" y="19642"/>
                    </a:lnTo>
                    <a:lnTo>
                      <a:pt x="5048" y="19675"/>
                    </a:lnTo>
                    <a:lnTo>
                      <a:pt x="5103" y="19708"/>
                    </a:lnTo>
                    <a:lnTo>
                      <a:pt x="5168" y="19752"/>
                    </a:lnTo>
                    <a:lnTo>
                      <a:pt x="5202" y="19763"/>
                    </a:lnTo>
                    <a:cubicBezTo>
                      <a:pt x="5212" y="19774"/>
                      <a:pt x="5224" y="19774"/>
                      <a:pt x="5234" y="19785"/>
                    </a:cubicBezTo>
                    <a:lnTo>
                      <a:pt x="5355" y="19851"/>
                    </a:lnTo>
                    <a:cubicBezTo>
                      <a:pt x="5399" y="19873"/>
                      <a:pt x="5443" y="19894"/>
                      <a:pt x="5475" y="19905"/>
                    </a:cubicBezTo>
                    <a:lnTo>
                      <a:pt x="5606" y="19971"/>
                    </a:lnTo>
                    <a:lnTo>
                      <a:pt x="5738" y="20026"/>
                    </a:lnTo>
                    <a:lnTo>
                      <a:pt x="5803" y="20058"/>
                    </a:lnTo>
                    <a:lnTo>
                      <a:pt x="5859" y="20080"/>
                    </a:lnTo>
                    <a:lnTo>
                      <a:pt x="5990" y="20135"/>
                    </a:lnTo>
                    <a:lnTo>
                      <a:pt x="6121" y="20179"/>
                    </a:lnTo>
                    <a:lnTo>
                      <a:pt x="6187" y="20201"/>
                    </a:lnTo>
                    <a:cubicBezTo>
                      <a:pt x="6209" y="20212"/>
                      <a:pt x="6241" y="20212"/>
                      <a:pt x="6263" y="20223"/>
                    </a:cubicBezTo>
                    <a:lnTo>
                      <a:pt x="6395" y="20267"/>
                    </a:lnTo>
                    <a:cubicBezTo>
                      <a:pt x="6745" y="20376"/>
                      <a:pt x="7117" y="20452"/>
                      <a:pt x="7490" y="20496"/>
                    </a:cubicBezTo>
                    <a:cubicBezTo>
                      <a:pt x="7818" y="20540"/>
                      <a:pt x="8146" y="20562"/>
                      <a:pt x="8486" y="20562"/>
                    </a:cubicBezTo>
                    <a:lnTo>
                      <a:pt x="8606" y="20562"/>
                    </a:lnTo>
                    <a:cubicBezTo>
                      <a:pt x="8979" y="20551"/>
                      <a:pt x="9351" y="20518"/>
                      <a:pt x="9723" y="20464"/>
                    </a:cubicBezTo>
                    <a:lnTo>
                      <a:pt x="9723" y="20464"/>
                    </a:lnTo>
                    <a:cubicBezTo>
                      <a:pt x="9351" y="20529"/>
                      <a:pt x="8979" y="20562"/>
                      <a:pt x="8606" y="20573"/>
                    </a:cubicBezTo>
                    <a:lnTo>
                      <a:pt x="8464" y="20573"/>
                    </a:lnTo>
                    <a:cubicBezTo>
                      <a:pt x="8136" y="20573"/>
                      <a:pt x="7807" y="20551"/>
                      <a:pt x="7490" y="20508"/>
                    </a:cubicBezTo>
                    <a:cubicBezTo>
                      <a:pt x="7117" y="20464"/>
                      <a:pt x="6745" y="20387"/>
                      <a:pt x="6384" y="20277"/>
                    </a:cubicBezTo>
                    <a:lnTo>
                      <a:pt x="6253" y="20233"/>
                    </a:lnTo>
                    <a:cubicBezTo>
                      <a:pt x="6231" y="20233"/>
                      <a:pt x="6209" y="20223"/>
                      <a:pt x="6187" y="20212"/>
                    </a:cubicBezTo>
                    <a:lnTo>
                      <a:pt x="6121" y="20190"/>
                    </a:lnTo>
                    <a:lnTo>
                      <a:pt x="5990" y="20146"/>
                    </a:lnTo>
                    <a:lnTo>
                      <a:pt x="5859" y="20092"/>
                    </a:lnTo>
                    <a:lnTo>
                      <a:pt x="5793" y="20070"/>
                    </a:lnTo>
                    <a:lnTo>
                      <a:pt x="5727" y="20036"/>
                    </a:lnTo>
                    <a:lnTo>
                      <a:pt x="5596" y="19982"/>
                    </a:lnTo>
                    <a:cubicBezTo>
                      <a:pt x="5563" y="19960"/>
                      <a:pt x="5519" y="19938"/>
                      <a:pt x="5475" y="19916"/>
                    </a:cubicBezTo>
                    <a:cubicBezTo>
                      <a:pt x="5431" y="19905"/>
                      <a:pt x="5387" y="19883"/>
                      <a:pt x="5344" y="19861"/>
                    </a:cubicBezTo>
                    <a:lnTo>
                      <a:pt x="5224" y="19795"/>
                    </a:lnTo>
                    <a:cubicBezTo>
                      <a:pt x="5212" y="19785"/>
                      <a:pt x="5202" y="19785"/>
                      <a:pt x="5190" y="19774"/>
                    </a:cubicBezTo>
                    <a:lnTo>
                      <a:pt x="5158" y="19763"/>
                    </a:lnTo>
                    <a:lnTo>
                      <a:pt x="5103" y="19719"/>
                    </a:lnTo>
                    <a:lnTo>
                      <a:pt x="5037" y="19686"/>
                    </a:lnTo>
                    <a:cubicBezTo>
                      <a:pt x="5027" y="19675"/>
                      <a:pt x="5005" y="19664"/>
                      <a:pt x="4983" y="19654"/>
                    </a:cubicBezTo>
                    <a:lnTo>
                      <a:pt x="4862" y="19576"/>
                    </a:lnTo>
                    <a:cubicBezTo>
                      <a:pt x="4818" y="19555"/>
                      <a:pt x="4786" y="19522"/>
                      <a:pt x="4742" y="19500"/>
                    </a:cubicBezTo>
                    <a:cubicBezTo>
                      <a:pt x="4709" y="19467"/>
                      <a:pt x="4665" y="19445"/>
                      <a:pt x="4632" y="19413"/>
                    </a:cubicBezTo>
                    <a:close/>
                    <a:moveTo>
                      <a:pt x="4632" y="20562"/>
                    </a:moveTo>
                    <a:lnTo>
                      <a:pt x="4698" y="20573"/>
                    </a:lnTo>
                    <a:cubicBezTo>
                      <a:pt x="4709" y="20573"/>
                      <a:pt x="4730" y="20584"/>
                      <a:pt x="4752" y="20584"/>
                    </a:cubicBezTo>
                    <a:lnTo>
                      <a:pt x="4808" y="20595"/>
                    </a:lnTo>
                    <a:cubicBezTo>
                      <a:pt x="4851" y="20606"/>
                      <a:pt x="4895" y="20617"/>
                      <a:pt x="4928" y="20628"/>
                    </a:cubicBezTo>
                    <a:lnTo>
                      <a:pt x="4993" y="20649"/>
                    </a:lnTo>
                    <a:lnTo>
                      <a:pt x="5048" y="20671"/>
                    </a:lnTo>
                    <a:lnTo>
                      <a:pt x="5048" y="20671"/>
                    </a:lnTo>
                    <a:lnTo>
                      <a:pt x="4983" y="20649"/>
                    </a:lnTo>
                    <a:lnTo>
                      <a:pt x="4928" y="20639"/>
                    </a:lnTo>
                    <a:cubicBezTo>
                      <a:pt x="4884" y="20628"/>
                      <a:pt x="4851" y="20617"/>
                      <a:pt x="4808" y="20606"/>
                    </a:cubicBezTo>
                    <a:lnTo>
                      <a:pt x="4752" y="20595"/>
                    </a:lnTo>
                    <a:cubicBezTo>
                      <a:pt x="4730" y="20584"/>
                      <a:pt x="4709" y="20584"/>
                      <a:pt x="4687" y="20584"/>
                    </a:cubicBezTo>
                    <a:lnTo>
                      <a:pt x="4632" y="20562"/>
                    </a:lnTo>
                    <a:close/>
                    <a:moveTo>
                      <a:pt x="16304" y="19598"/>
                    </a:moveTo>
                    <a:cubicBezTo>
                      <a:pt x="16085" y="20036"/>
                      <a:pt x="15854" y="20474"/>
                      <a:pt x="15635" y="20924"/>
                    </a:cubicBezTo>
                    <a:cubicBezTo>
                      <a:pt x="15931" y="20858"/>
                      <a:pt x="16227" y="20814"/>
                      <a:pt x="16523" y="20814"/>
                    </a:cubicBezTo>
                    <a:cubicBezTo>
                      <a:pt x="16708" y="20814"/>
                      <a:pt x="16895" y="20836"/>
                      <a:pt x="17081" y="20868"/>
                    </a:cubicBezTo>
                    <a:lnTo>
                      <a:pt x="17092" y="20868"/>
                    </a:lnTo>
                    <a:cubicBezTo>
                      <a:pt x="17102" y="20868"/>
                      <a:pt x="17124" y="20868"/>
                      <a:pt x="17146" y="20880"/>
                    </a:cubicBezTo>
                    <a:cubicBezTo>
                      <a:pt x="16840" y="20464"/>
                      <a:pt x="16566" y="20036"/>
                      <a:pt x="16304" y="19598"/>
                    </a:cubicBezTo>
                    <a:close/>
                    <a:moveTo>
                      <a:pt x="13501" y="14036"/>
                    </a:moveTo>
                    <a:cubicBezTo>
                      <a:pt x="13467" y="14124"/>
                      <a:pt x="13435" y="14212"/>
                      <a:pt x="13391" y="14289"/>
                    </a:cubicBezTo>
                    <a:cubicBezTo>
                      <a:pt x="13282" y="14518"/>
                      <a:pt x="13139" y="14727"/>
                      <a:pt x="12986" y="14912"/>
                    </a:cubicBezTo>
                    <a:cubicBezTo>
                      <a:pt x="12822" y="15109"/>
                      <a:pt x="12647" y="15285"/>
                      <a:pt x="12450" y="15438"/>
                    </a:cubicBezTo>
                    <a:cubicBezTo>
                      <a:pt x="12066" y="15756"/>
                      <a:pt x="11628" y="16019"/>
                      <a:pt x="11180" y="16238"/>
                    </a:cubicBezTo>
                    <a:cubicBezTo>
                      <a:pt x="10961" y="16347"/>
                      <a:pt x="10730" y="16445"/>
                      <a:pt x="10501" y="16544"/>
                    </a:cubicBezTo>
                    <a:cubicBezTo>
                      <a:pt x="10336" y="16610"/>
                      <a:pt x="10161" y="16676"/>
                      <a:pt x="9997" y="16730"/>
                    </a:cubicBezTo>
                    <a:cubicBezTo>
                      <a:pt x="10041" y="16741"/>
                      <a:pt x="10095" y="16752"/>
                      <a:pt x="10139" y="16763"/>
                    </a:cubicBezTo>
                    <a:cubicBezTo>
                      <a:pt x="9482" y="17124"/>
                      <a:pt x="8738" y="17299"/>
                      <a:pt x="7993" y="17299"/>
                    </a:cubicBezTo>
                    <a:cubicBezTo>
                      <a:pt x="6898" y="17299"/>
                      <a:pt x="5793" y="16927"/>
                      <a:pt x="4928" y="16248"/>
                    </a:cubicBezTo>
                    <a:lnTo>
                      <a:pt x="4928" y="16248"/>
                    </a:lnTo>
                    <a:cubicBezTo>
                      <a:pt x="4961" y="16292"/>
                      <a:pt x="4993" y="16325"/>
                      <a:pt x="5015" y="16358"/>
                    </a:cubicBezTo>
                    <a:cubicBezTo>
                      <a:pt x="5081" y="16423"/>
                      <a:pt x="5147" y="16489"/>
                      <a:pt x="5212" y="16566"/>
                    </a:cubicBezTo>
                    <a:cubicBezTo>
                      <a:pt x="5267" y="16632"/>
                      <a:pt x="5344" y="16697"/>
                      <a:pt x="5409" y="16752"/>
                    </a:cubicBezTo>
                    <a:cubicBezTo>
                      <a:pt x="5552" y="16883"/>
                      <a:pt x="5705" y="16993"/>
                      <a:pt x="5869" y="17080"/>
                    </a:cubicBezTo>
                    <a:cubicBezTo>
                      <a:pt x="5891" y="17092"/>
                      <a:pt x="5902" y="17102"/>
                      <a:pt x="5924" y="17113"/>
                    </a:cubicBezTo>
                    <a:lnTo>
                      <a:pt x="5990" y="17146"/>
                    </a:lnTo>
                    <a:lnTo>
                      <a:pt x="5924" y="17124"/>
                    </a:lnTo>
                    <a:lnTo>
                      <a:pt x="5859" y="17092"/>
                    </a:lnTo>
                    <a:cubicBezTo>
                      <a:pt x="5694" y="17004"/>
                      <a:pt x="5541" y="16883"/>
                      <a:pt x="5399" y="16763"/>
                    </a:cubicBezTo>
                    <a:cubicBezTo>
                      <a:pt x="5333" y="16697"/>
                      <a:pt x="5267" y="16642"/>
                      <a:pt x="5202" y="16566"/>
                    </a:cubicBezTo>
                    <a:cubicBezTo>
                      <a:pt x="5136" y="16500"/>
                      <a:pt x="5070" y="16435"/>
                      <a:pt x="5005" y="16358"/>
                    </a:cubicBezTo>
                    <a:cubicBezTo>
                      <a:pt x="4961" y="16314"/>
                      <a:pt x="4917" y="16259"/>
                      <a:pt x="4884" y="16216"/>
                    </a:cubicBezTo>
                    <a:cubicBezTo>
                      <a:pt x="4599" y="15985"/>
                      <a:pt x="4348" y="15734"/>
                      <a:pt x="4139" y="15438"/>
                    </a:cubicBezTo>
                    <a:lnTo>
                      <a:pt x="4139" y="15438"/>
                    </a:lnTo>
                    <a:cubicBezTo>
                      <a:pt x="4161" y="16478"/>
                      <a:pt x="5158" y="17179"/>
                      <a:pt x="6044" y="17715"/>
                    </a:cubicBezTo>
                    <a:cubicBezTo>
                      <a:pt x="5749" y="17617"/>
                      <a:pt x="5453" y="17508"/>
                      <a:pt x="5158" y="17409"/>
                    </a:cubicBezTo>
                    <a:lnTo>
                      <a:pt x="5158" y="17409"/>
                    </a:lnTo>
                    <a:cubicBezTo>
                      <a:pt x="5366" y="17518"/>
                      <a:pt x="5574" y="17617"/>
                      <a:pt x="5793" y="17705"/>
                    </a:cubicBezTo>
                    <a:cubicBezTo>
                      <a:pt x="6110" y="17825"/>
                      <a:pt x="6428" y="17924"/>
                      <a:pt x="6756" y="18000"/>
                    </a:cubicBezTo>
                    <a:cubicBezTo>
                      <a:pt x="7085" y="18077"/>
                      <a:pt x="7413" y="18131"/>
                      <a:pt x="7742" y="18175"/>
                    </a:cubicBezTo>
                    <a:cubicBezTo>
                      <a:pt x="8048" y="18219"/>
                      <a:pt x="8355" y="18230"/>
                      <a:pt x="8661" y="18230"/>
                    </a:cubicBezTo>
                    <a:lnTo>
                      <a:pt x="8749" y="18230"/>
                    </a:lnTo>
                    <a:cubicBezTo>
                      <a:pt x="9088" y="18230"/>
                      <a:pt x="9417" y="18197"/>
                      <a:pt x="9745" y="18131"/>
                    </a:cubicBezTo>
                    <a:cubicBezTo>
                      <a:pt x="9910" y="18099"/>
                      <a:pt x="10073" y="18066"/>
                      <a:pt x="10238" y="18011"/>
                    </a:cubicBezTo>
                    <a:cubicBezTo>
                      <a:pt x="10391" y="17956"/>
                      <a:pt x="10555" y="17902"/>
                      <a:pt x="10698" y="17825"/>
                    </a:cubicBezTo>
                    <a:cubicBezTo>
                      <a:pt x="11004" y="17683"/>
                      <a:pt x="11289" y="17496"/>
                      <a:pt x="11540" y="17267"/>
                    </a:cubicBezTo>
                    <a:lnTo>
                      <a:pt x="11540" y="17267"/>
                    </a:lnTo>
                    <a:cubicBezTo>
                      <a:pt x="11289" y="17497"/>
                      <a:pt x="11004" y="17693"/>
                      <a:pt x="10708" y="17836"/>
                    </a:cubicBezTo>
                    <a:cubicBezTo>
                      <a:pt x="10555" y="17902"/>
                      <a:pt x="10402" y="17967"/>
                      <a:pt x="10238" y="18022"/>
                    </a:cubicBezTo>
                    <a:cubicBezTo>
                      <a:pt x="10073" y="18066"/>
                      <a:pt x="9910" y="18109"/>
                      <a:pt x="9745" y="18143"/>
                    </a:cubicBezTo>
                    <a:cubicBezTo>
                      <a:pt x="9417" y="18208"/>
                      <a:pt x="9088" y="18241"/>
                      <a:pt x="8749" y="18241"/>
                    </a:cubicBezTo>
                    <a:cubicBezTo>
                      <a:pt x="8716" y="18241"/>
                      <a:pt x="8683" y="18252"/>
                      <a:pt x="8640" y="18252"/>
                    </a:cubicBezTo>
                    <a:cubicBezTo>
                      <a:pt x="8344" y="18252"/>
                      <a:pt x="8037" y="18230"/>
                      <a:pt x="7742" y="18186"/>
                    </a:cubicBezTo>
                    <a:cubicBezTo>
                      <a:pt x="7413" y="18153"/>
                      <a:pt x="7074" y="18087"/>
                      <a:pt x="6756" y="18011"/>
                    </a:cubicBezTo>
                    <a:cubicBezTo>
                      <a:pt x="6428" y="17934"/>
                      <a:pt x="6100" y="17836"/>
                      <a:pt x="5793" y="17715"/>
                    </a:cubicBezTo>
                    <a:cubicBezTo>
                      <a:pt x="5563" y="17628"/>
                      <a:pt x="5333" y="17518"/>
                      <a:pt x="5114" y="17398"/>
                    </a:cubicBezTo>
                    <a:cubicBezTo>
                      <a:pt x="4840" y="17299"/>
                      <a:pt x="4567" y="17212"/>
                      <a:pt x="4293" y="17113"/>
                    </a:cubicBezTo>
                    <a:lnTo>
                      <a:pt x="4293" y="17113"/>
                    </a:lnTo>
                    <a:cubicBezTo>
                      <a:pt x="4216" y="17650"/>
                      <a:pt x="4545" y="18175"/>
                      <a:pt x="4917" y="18559"/>
                    </a:cubicBezTo>
                    <a:cubicBezTo>
                      <a:pt x="5300" y="18953"/>
                      <a:pt x="5749" y="19292"/>
                      <a:pt x="6022" y="19763"/>
                    </a:cubicBezTo>
                    <a:cubicBezTo>
                      <a:pt x="5464" y="19686"/>
                      <a:pt x="4928" y="19500"/>
                      <a:pt x="4424" y="19248"/>
                    </a:cubicBezTo>
                    <a:lnTo>
                      <a:pt x="4424" y="19248"/>
                    </a:lnTo>
                    <a:lnTo>
                      <a:pt x="4468" y="19281"/>
                    </a:lnTo>
                    <a:lnTo>
                      <a:pt x="4523" y="19325"/>
                    </a:lnTo>
                    <a:lnTo>
                      <a:pt x="4632" y="19413"/>
                    </a:lnTo>
                    <a:lnTo>
                      <a:pt x="4632" y="19413"/>
                    </a:lnTo>
                    <a:lnTo>
                      <a:pt x="4523" y="19336"/>
                    </a:lnTo>
                    <a:lnTo>
                      <a:pt x="4468" y="19292"/>
                    </a:lnTo>
                    <a:lnTo>
                      <a:pt x="4413" y="19248"/>
                    </a:lnTo>
                    <a:lnTo>
                      <a:pt x="4380" y="19226"/>
                    </a:lnTo>
                    <a:cubicBezTo>
                      <a:pt x="3942" y="18997"/>
                      <a:pt x="3548" y="18701"/>
                      <a:pt x="3198" y="18350"/>
                    </a:cubicBezTo>
                    <a:lnTo>
                      <a:pt x="3198" y="18350"/>
                    </a:lnTo>
                    <a:cubicBezTo>
                      <a:pt x="2869" y="19095"/>
                      <a:pt x="3187" y="20058"/>
                      <a:pt x="3855" y="20496"/>
                    </a:cubicBezTo>
                    <a:lnTo>
                      <a:pt x="3866" y="20496"/>
                    </a:lnTo>
                    <a:cubicBezTo>
                      <a:pt x="3932" y="20540"/>
                      <a:pt x="4008" y="20584"/>
                      <a:pt x="4085" y="20617"/>
                    </a:cubicBezTo>
                    <a:cubicBezTo>
                      <a:pt x="3942" y="20595"/>
                      <a:pt x="3800" y="20584"/>
                      <a:pt x="3658" y="20584"/>
                    </a:cubicBezTo>
                    <a:cubicBezTo>
                      <a:pt x="3319" y="20584"/>
                      <a:pt x="2979" y="20649"/>
                      <a:pt x="2672" y="20792"/>
                    </a:cubicBezTo>
                    <a:cubicBezTo>
                      <a:pt x="3012" y="20912"/>
                      <a:pt x="3307" y="21022"/>
                      <a:pt x="3647" y="21109"/>
                    </a:cubicBezTo>
                    <a:cubicBezTo>
                      <a:pt x="3723" y="21131"/>
                      <a:pt x="3800" y="21143"/>
                      <a:pt x="3877" y="21153"/>
                    </a:cubicBezTo>
                    <a:cubicBezTo>
                      <a:pt x="4282" y="21241"/>
                      <a:pt x="4654" y="21383"/>
                      <a:pt x="5015" y="21559"/>
                    </a:cubicBezTo>
                    <a:cubicBezTo>
                      <a:pt x="6340" y="22204"/>
                      <a:pt x="7501" y="23299"/>
                      <a:pt x="8968" y="23452"/>
                    </a:cubicBezTo>
                    <a:cubicBezTo>
                      <a:pt x="9099" y="23474"/>
                      <a:pt x="9219" y="23474"/>
                      <a:pt x="9351" y="23474"/>
                    </a:cubicBezTo>
                    <a:cubicBezTo>
                      <a:pt x="10665" y="23474"/>
                      <a:pt x="11902" y="22763"/>
                      <a:pt x="13041" y="22084"/>
                    </a:cubicBezTo>
                    <a:cubicBezTo>
                      <a:pt x="13227" y="21975"/>
                      <a:pt x="13413" y="21865"/>
                      <a:pt x="13599" y="21766"/>
                    </a:cubicBezTo>
                    <a:cubicBezTo>
                      <a:pt x="13588" y="21712"/>
                      <a:pt x="13588" y="21668"/>
                      <a:pt x="13599" y="21624"/>
                    </a:cubicBezTo>
                    <a:cubicBezTo>
                      <a:pt x="13588" y="21493"/>
                      <a:pt x="13621" y="21350"/>
                      <a:pt x="13665" y="21219"/>
                    </a:cubicBezTo>
                    <a:cubicBezTo>
                      <a:pt x="13686" y="21143"/>
                      <a:pt x="13708" y="21077"/>
                      <a:pt x="13730" y="21000"/>
                    </a:cubicBezTo>
                    <a:lnTo>
                      <a:pt x="13730" y="21000"/>
                    </a:lnTo>
                    <a:cubicBezTo>
                      <a:pt x="13216" y="21350"/>
                      <a:pt x="12701" y="21701"/>
                      <a:pt x="12165" y="22007"/>
                    </a:cubicBezTo>
                    <a:cubicBezTo>
                      <a:pt x="11880" y="22172"/>
                      <a:pt x="11596" y="22314"/>
                      <a:pt x="11289" y="22445"/>
                    </a:cubicBezTo>
                    <a:cubicBezTo>
                      <a:pt x="10993" y="22566"/>
                      <a:pt x="10676" y="22664"/>
                      <a:pt x="10358" y="22730"/>
                    </a:cubicBezTo>
                    <a:cubicBezTo>
                      <a:pt x="10194" y="22752"/>
                      <a:pt x="10041" y="22774"/>
                      <a:pt x="9876" y="22785"/>
                    </a:cubicBezTo>
                    <a:cubicBezTo>
                      <a:pt x="9800" y="22795"/>
                      <a:pt x="9723" y="22795"/>
                      <a:pt x="9647" y="22795"/>
                    </a:cubicBezTo>
                    <a:cubicBezTo>
                      <a:pt x="9559" y="22795"/>
                      <a:pt x="9472" y="22795"/>
                      <a:pt x="9384" y="22785"/>
                    </a:cubicBezTo>
                    <a:cubicBezTo>
                      <a:pt x="9056" y="22763"/>
                      <a:pt x="8738" y="22697"/>
                      <a:pt x="8431" y="22576"/>
                    </a:cubicBezTo>
                    <a:cubicBezTo>
                      <a:pt x="8278" y="22533"/>
                      <a:pt x="8125" y="22467"/>
                      <a:pt x="7983" y="22391"/>
                    </a:cubicBezTo>
                    <a:cubicBezTo>
                      <a:pt x="7840" y="22325"/>
                      <a:pt x="7698" y="22237"/>
                      <a:pt x="7555" y="22160"/>
                    </a:cubicBezTo>
                    <a:cubicBezTo>
                      <a:pt x="7271" y="21985"/>
                      <a:pt x="7008" y="21800"/>
                      <a:pt x="6745" y="21613"/>
                    </a:cubicBezTo>
                    <a:cubicBezTo>
                      <a:pt x="6482" y="21427"/>
                      <a:pt x="6209" y="21241"/>
                      <a:pt x="5924" y="21077"/>
                    </a:cubicBezTo>
                    <a:cubicBezTo>
                      <a:pt x="5793" y="21000"/>
                      <a:pt x="5650" y="20924"/>
                      <a:pt x="5497" y="20847"/>
                    </a:cubicBezTo>
                    <a:cubicBezTo>
                      <a:pt x="5355" y="20781"/>
                      <a:pt x="5202" y="20727"/>
                      <a:pt x="5048" y="20671"/>
                    </a:cubicBezTo>
                    <a:lnTo>
                      <a:pt x="5048" y="20671"/>
                    </a:lnTo>
                    <a:cubicBezTo>
                      <a:pt x="5355" y="20759"/>
                      <a:pt x="5650" y="20902"/>
                      <a:pt x="5935" y="21066"/>
                    </a:cubicBezTo>
                    <a:cubicBezTo>
                      <a:pt x="6220" y="21230"/>
                      <a:pt x="6482" y="21416"/>
                      <a:pt x="6745" y="21602"/>
                    </a:cubicBezTo>
                    <a:cubicBezTo>
                      <a:pt x="7019" y="21788"/>
                      <a:pt x="7282" y="21975"/>
                      <a:pt x="7555" y="22150"/>
                    </a:cubicBezTo>
                    <a:cubicBezTo>
                      <a:pt x="7698" y="22226"/>
                      <a:pt x="7840" y="22314"/>
                      <a:pt x="7983" y="22379"/>
                    </a:cubicBezTo>
                    <a:cubicBezTo>
                      <a:pt x="8136" y="22456"/>
                      <a:pt x="8278" y="22522"/>
                      <a:pt x="8431" y="22566"/>
                    </a:cubicBezTo>
                    <a:cubicBezTo>
                      <a:pt x="8738" y="22675"/>
                      <a:pt x="9066" y="22752"/>
                      <a:pt x="9384" y="22774"/>
                    </a:cubicBezTo>
                    <a:cubicBezTo>
                      <a:pt x="9472" y="22774"/>
                      <a:pt x="9559" y="22785"/>
                      <a:pt x="9647" y="22785"/>
                    </a:cubicBezTo>
                    <a:cubicBezTo>
                      <a:pt x="9723" y="22785"/>
                      <a:pt x="9800" y="22774"/>
                      <a:pt x="9876" y="22774"/>
                    </a:cubicBezTo>
                    <a:cubicBezTo>
                      <a:pt x="10030" y="22763"/>
                      <a:pt x="10194" y="22741"/>
                      <a:pt x="10358" y="22708"/>
                    </a:cubicBezTo>
                    <a:cubicBezTo>
                      <a:pt x="10676" y="22654"/>
                      <a:pt x="10983" y="22555"/>
                      <a:pt x="11289" y="22423"/>
                    </a:cubicBezTo>
                    <a:cubicBezTo>
                      <a:pt x="11584" y="22303"/>
                      <a:pt x="11880" y="22160"/>
                      <a:pt x="12154" y="21997"/>
                    </a:cubicBezTo>
                    <a:cubicBezTo>
                      <a:pt x="12701" y="21690"/>
                      <a:pt x="13216" y="21328"/>
                      <a:pt x="13730" y="20989"/>
                    </a:cubicBezTo>
                    <a:cubicBezTo>
                      <a:pt x="13905" y="20442"/>
                      <a:pt x="14124" y="19905"/>
                      <a:pt x="14365" y="19369"/>
                    </a:cubicBezTo>
                    <a:lnTo>
                      <a:pt x="14365" y="19369"/>
                    </a:lnTo>
                    <a:cubicBezTo>
                      <a:pt x="14256" y="19423"/>
                      <a:pt x="14146" y="19489"/>
                      <a:pt x="14048" y="19555"/>
                    </a:cubicBezTo>
                    <a:lnTo>
                      <a:pt x="13686" y="19785"/>
                    </a:lnTo>
                    <a:cubicBezTo>
                      <a:pt x="13566" y="19873"/>
                      <a:pt x="13457" y="19949"/>
                      <a:pt x="13336" y="20036"/>
                    </a:cubicBezTo>
                    <a:cubicBezTo>
                      <a:pt x="12888" y="20387"/>
                      <a:pt x="12450" y="20748"/>
                      <a:pt x="11978" y="21066"/>
                    </a:cubicBezTo>
                    <a:cubicBezTo>
                      <a:pt x="11858" y="21153"/>
                      <a:pt x="11738" y="21219"/>
                      <a:pt x="11606" y="21296"/>
                    </a:cubicBezTo>
                    <a:cubicBezTo>
                      <a:pt x="11486" y="21362"/>
                      <a:pt x="11365" y="21427"/>
                      <a:pt x="11234" y="21493"/>
                    </a:cubicBezTo>
                    <a:cubicBezTo>
                      <a:pt x="11103" y="21547"/>
                      <a:pt x="10971" y="21602"/>
                      <a:pt x="10829" y="21646"/>
                    </a:cubicBezTo>
                    <a:cubicBezTo>
                      <a:pt x="10698" y="21690"/>
                      <a:pt x="10555" y="21722"/>
                      <a:pt x="10413" y="21744"/>
                    </a:cubicBezTo>
                    <a:cubicBezTo>
                      <a:pt x="10270" y="21766"/>
                      <a:pt x="10129" y="21788"/>
                      <a:pt x="9986" y="21788"/>
                    </a:cubicBezTo>
                    <a:lnTo>
                      <a:pt x="9942" y="21788"/>
                    </a:lnTo>
                    <a:cubicBezTo>
                      <a:pt x="9811" y="21788"/>
                      <a:pt x="9691" y="21788"/>
                      <a:pt x="9559" y="21766"/>
                    </a:cubicBezTo>
                    <a:cubicBezTo>
                      <a:pt x="9417" y="21744"/>
                      <a:pt x="9285" y="21712"/>
                      <a:pt x="9143" y="21657"/>
                    </a:cubicBezTo>
                    <a:cubicBezTo>
                      <a:pt x="9013" y="21613"/>
                      <a:pt x="8894" y="21549"/>
                      <a:pt x="8764" y="21474"/>
                    </a:cubicBezTo>
                    <a:lnTo>
                      <a:pt x="8764" y="21474"/>
                    </a:lnTo>
                    <a:cubicBezTo>
                      <a:pt x="8894" y="21549"/>
                      <a:pt x="9013" y="21613"/>
                      <a:pt x="9154" y="21657"/>
                    </a:cubicBezTo>
                    <a:cubicBezTo>
                      <a:pt x="9285" y="21701"/>
                      <a:pt x="9428" y="21734"/>
                      <a:pt x="9559" y="21756"/>
                    </a:cubicBezTo>
                    <a:cubicBezTo>
                      <a:pt x="9691" y="21778"/>
                      <a:pt x="9811" y="21778"/>
                      <a:pt x="9932" y="21778"/>
                    </a:cubicBezTo>
                    <a:lnTo>
                      <a:pt x="9986" y="21778"/>
                    </a:lnTo>
                    <a:cubicBezTo>
                      <a:pt x="10129" y="21778"/>
                      <a:pt x="10270" y="21766"/>
                      <a:pt x="10413" y="21734"/>
                    </a:cubicBezTo>
                    <a:cubicBezTo>
                      <a:pt x="10555" y="21712"/>
                      <a:pt x="10698" y="21679"/>
                      <a:pt x="10829" y="21635"/>
                    </a:cubicBezTo>
                    <a:cubicBezTo>
                      <a:pt x="10961" y="21591"/>
                      <a:pt x="11092" y="21537"/>
                      <a:pt x="11223" y="21482"/>
                    </a:cubicBezTo>
                    <a:cubicBezTo>
                      <a:pt x="11355" y="21416"/>
                      <a:pt x="11486" y="21350"/>
                      <a:pt x="11606" y="21284"/>
                    </a:cubicBezTo>
                    <a:lnTo>
                      <a:pt x="11968" y="21055"/>
                    </a:lnTo>
                    <a:cubicBezTo>
                      <a:pt x="12438" y="20737"/>
                      <a:pt x="12876" y="20376"/>
                      <a:pt x="13336" y="20026"/>
                    </a:cubicBezTo>
                    <a:cubicBezTo>
                      <a:pt x="13446" y="19949"/>
                      <a:pt x="13566" y="19861"/>
                      <a:pt x="13686" y="19774"/>
                    </a:cubicBezTo>
                    <a:cubicBezTo>
                      <a:pt x="13796" y="19697"/>
                      <a:pt x="13917" y="19620"/>
                      <a:pt x="14037" y="19544"/>
                    </a:cubicBezTo>
                    <a:cubicBezTo>
                      <a:pt x="14146" y="19478"/>
                      <a:pt x="14256" y="19423"/>
                      <a:pt x="14365" y="19358"/>
                    </a:cubicBezTo>
                    <a:cubicBezTo>
                      <a:pt x="14618" y="18810"/>
                      <a:pt x="14891" y="18274"/>
                      <a:pt x="15165" y="17737"/>
                    </a:cubicBezTo>
                    <a:cubicBezTo>
                      <a:pt x="15154" y="17727"/>
                      <a:pt x="15143" y="17715"/>
                      <a:pt x="15132" y="17715"/>
                    </a:cubicBezTo>
                    <a:cubicBezTo>
                      <a:pt x="15154" y="17715"/>
                      <a:pt x="15187" y="17683"/>
                      <a:pt x="15231" y="17617"/>
                    </a:cubicBezTo>
                    <a:cubicBezTo>
                      <a:pt x="15231" y="17617"/>
                      <a:pt x="15241" y="17606"/>
                      <a:pt x="15241" y="17595"/>
                    </a:cubicBezTo>
                    <a:cubicBezTo>
                      <a:pt x="15055" y="17223"/>
                      <a:pt x="14880" y="16839"/>
                      <a:pt x="14694" y="16467"/>
                    </a:cubicBezTo>
                    <a:cubicBezTo>
                      <a:pt x="14409" y="15865"/>
                      <a:pt x="14124" y="15263"/>
                      <a:pt x="13818" y="14683"/>
                    </a:cubicBezTo>
                    <a:cubicBezTo>
                      <a:pt x="13764" y="14562"/>
                      <a:pt x="13654" y="14420"/>
                      <a:pt x="13533" y="14420"/>
                    </a:cubicBezTo>
                    <a:cubicBezTo>
                      <a:pt x="13511" y="14420"/>
                      <a:pt x="13489" y="14431"/>
                      <a:pt x="13467" y="14431"/>
                    </a:cubicBezTo>
                    <a:lnTo>
                      <a:pt x="13467" y="14398"/>
                    </a:lnTo>
                    <a:cubicBezTo>
                      <a:pt x="13467" y="14277"/>
                      <a:pt x="13479" y="14157"/>
                      <a:pt x="13501" y="14036"/>
                    </a:cubicBezTo>
                    <a:close/>
                  </a:path>
                </a:pathLst>
              </a:custGeom>
              <a:solidFill>
                <a:srgbClr val="141414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51"/>
              <p:cNvSpPr/>
              <p:nvPr/>
            </p:nvSpPr>
            <p:spPr>
              <a:xfrm>
                <a:off x="5678602" y="3005658"/>
                <a:ext cx="7289" cy="77326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684" extrusionOk="0">
                    <a:moveTo>
                      <a:pt x="0" y="1"/>
                    </a:moveTo>
                    <a:lnTo>
                      <a:pt x="12" y="220"/>
                    </a:lnTo>
                    <a:lnTo>
                      <a:pt x="22" y="428"/>
                    </a:lnTo>
                    <a:lnTo>
                      <a:pt x="33" y="636"/>
                    </a:lnTo>
                    <a:cubicBezTo>
                      <a:pt x="66" y="921"/>
                      <a:pt x="88" y="1205"/>
                      <a:pt x="121" y="1490"/>
                    </a:cubicBezTo>
                    <a:cubicBezTo>
                      <a:pt x="153" y="1764"/>
                      <a:pt x="187" y="2049"/>
                      <a:pt x="219" y="2333"/>
                    </a:cubicBezTo>
                    <a:lnTo>
                      <a:pt x="241" y="2541"/>
                    </a:lnTo>
                    <a:lnTo>
                      <a:pt x="252" y="2684"/>
                    </a:lnTo>
                    <a:lnTo>
                      <a:pt x="252" y="2629"/>
                    </a:lnTo>
                    <a:lnTo>
                      <a:pt x="252" y="2541"/>
                    </a:lnTo>
                    <a:lnTo>
                      <a:pt x="231" y="2333"/>
                    </a:lnTo>
                    <a:lnTo>
                      <a:pt x="132" y="1479"/>
                    </a:lnTo>
                    <a:cubicBezTo>
                      <a:pt x="110" y="1205"/>
                      <a:pt x="77" y="921"/>
                      <a:pt x="44" y="636"/>
                    </a:cubicBezTo>
                    <a:lnTo>
                      <a:pt x="33" y="428"/>
                    </a:lnTo>
                    <a:lnTo>
                      <a:pt x="22" y="2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1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3" name="Google Shape;893;p51"/>
            <p:cNvSpPr/>
            <p:nvPr/>
          </p:nvSpPr>
          <p:spPr>
            <a:xfrm>
              <a:off x="5704046" y="3021163"/>
              <a:ext cx="1671787" cy="1001839"/>
            </a:xfrm>
            <a:custGeom>
              <a:avLst/>
              <a:gdLst/>
              <a:ahLst/>
              <a:cxnLst/>
              <a:rect l="l" t="t" r="r" b="b"/>
              <a:pathLst>
                <a:path w="58028" h="34774" extrusionOk="0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rgbClr val="CAE7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4" name="Google Shape;894;p51"/>
            <p:cNvGrpSpPr/>
            <p:nvPr/>
          </p:nvGrpSpPr>
          <p:grpSpPr>
            <a:xfrm>
              <a:off x="5752447" y="3073160"/>
              <a:ext cx="1574985" cy="1222518"/>
              <a:chOff x="5766232" y="3073160"/>
              <a:chExt cx="1574985" cy="1222518"/>
            </a:xfrm>
          </p:grpSpPr>
          <p:sp>
            <p:nvSpPr>
              <p:cNvPr id="895" name="Google Shape;895;p51"/>
              <p:cNvSpPr/>
              <p:nvPr/>
            </p:nvSpPr>
            <p:spPr>
              <a:xfrm>
                <a:off x="5766232" y="3073160"/>
                <a:ext cx="1574985" cy="897460"/>
              </a:xfrm>
              <a:custGeom>
                <a:avLst/>
                <a:gdLst/>
                <a:ahLst/>
                <a:cxnLst/>
                <a:rect l="l" t="t" r="r" b="b"/>
                <a:pathLst>
                  <a:path w="54668" h="31151" extrusionOk="0">
                    <a:moveTo>
                      <a:pt x="1" y="1"/>
                    </a:moveTo>
                    <a:lnTo>
                      <a:pt x="1" y="31150"/>
                    </a:lnTo>
                    <a:lnTo>
                      <a:pt x="54668" y="31150"/>
                    </a:lnTo>
                    <a:lnTo>
                      <a:pt x="54668" y="1"/>
                    </a:ln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6" name="Google Shape;896;p51"/>
              <p:cNvGrpSpPr/>
              <p:nvPr/>
            </p:nvGrpSpPr>
            <p:grpSpPr>
              <a:xfrm>
                <a:off x="6178733" y="3320027"/>
                <a:ext cx="802474" cy="975651"/>
                <a:chOff x="6144133" y="3330577"/>
                <a:chExt cx="802474" cy="975651"/>
              </a:xfrm>
            </p:grpSpPr>
            <p:sp>
              <p:nvSpPr>
                <p:cNvPr id="897" name="Google Shape;897;p51"/>
                <p:cNvSpPr/>
                <p:nvPr/>
              </p:nvSpPr>
              <p:spPr>
                <a:xfrm>
                  <a:off x="6373143" y="3680071"/>
                  <a:ext cx="333101" cy="580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2" h="20158" extrusionOk="0">
                      <a:moveTo>
                        <a:pt x="0" y="0"/>
                      </a:moveTo>
                      <a:lnTo>
                        <a:pt x="0" y="20157"/>
                      </a:lnTo>
                      <a:lnTo>
                        <a:pt x="11562" y="20157"/>
                      </a:lnTo>
                      <a:lnTo>
                        <a:pt x="11562" y="0"/>
                      </a:lnTo>
                      <a:close/>
                    </a:path>
                  </a:pathLst>
                </a:custGeom>
                <a:solidFill>
                  <a:srgbClr val="CAE7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51"/>
                <p:cNvSpPr/>
                <p:nvPr/>
              </p:nvSpPr>
              <p:spPr>
                <a:xfrm>
                  <a:off x="6144133" y="3330577"/>
                  <a:ext cx="802474" cy="513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4" h="17836" extrusionOk="0">
                      <a:moveTo>
                        <a:pt x="0" y="0"/>
                      </a:moveTo>
                      <a:lnTo>
                        <a:pt x="0" y="17836"/>
                      </a:lnTo>
                      <a:lnTo>
                        <a:pt x="27854" y="17836"/>
                      </a:lnTo>
                      <a:lnTo>
                        <a:pt x="27854" y="0"/>
                      </a:lnTo>
                      <a:close/>
                    </a:path>
                  </a:pathLst>
                </a:custGeom>
                <a:solidFill>
                  <a:srgbClr val="CAE7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51"/>
                <p:cNvSpPr/>
                <p:nvPr/>
              </p:nvSpPr>
              <p:spPr>
                <a:xfrm>
                  <a:off x="6153582" y="4215678"/>
                  <a:ext cx="781385" cy="9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22" h="3143" extrusionOk="0">
                      <a:moveTo>
                        <a:pt x="1" y="0"/>
                      </a:moveTo>
                      <a:lnTo>
                        <a:pt x="1" y="3143"/>
                      </a:lnTo>
                      <a:lnTo>
                        <a:pt x="27121" y="3143"/>
                      </a:lnTo>
                      <a:lnTo>
                        <a:pt x="27121" y="0"/>
                      </a:lnTo>
                      <a:close/>
                    </a:path>
                  </a:pathLst>
                </a:custGeom>
                <a:solidFill>
                  <a:srgbClr val="CAE7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900" name="Google Shape;982;p55"/>
          <p:cNvGrpSpPr/>
          <p:nvPr/>
        </p:nvGrpSpPr>
        <p:grpSpPr>
          <a:xfrm>
            <a:off x="873950" y="212168"/>
            <a:ext cx="5649270" cy="315300"/>
            <a:chOff x="613559" y="316300"/>
            <a:chExt cx="5649270" cy="315300"/>
          </a:xfrm>
        </p:grpSpPr>
        <p:sp>
          <p:nvSpPr>
            <p:cNvPr id="901" name="Google Shape;983;p55">
              <a:hlinkClick r:id="rId3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 smtClean="0">
                  <a:solidFill>
                    <a:srgbClr val="80A3D6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Home</a:t>
              </a:r>
              <a:endParaRPr sz="1300" b="1" dirty="0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2" name="Google Shape;984;p55">
              <a:hlinkClick r:id="rId5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ontext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3" name="Google Shape;985;p55">
              <a:hlinkClick r:id="rId6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4" name="Google Shape;986;p55">
              <a:hlinkClick r:id="rId7" action="ppaction://hlinksldjump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 smtClean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Conclusions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5" name="Google Shape;987;p55">
              <a:hlinkClick r:id="rId8" action="ppaction://hlinksldjump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The End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56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" name="Google Shape;999;p56"/>
          <p:cNvSpPr txBox="1">
            <a:spLocks noGrp="1"/>
          </p:cNvSpPr>
          <p:nvPr>
            <p:ph type="subTitle" idx="1"/>
          </p:nvPr>
        </p:nvSpPr>
        <p:spPr>
          <a:xfrm>
            <a:off x="5347693" y="1202134"/>
            <a:ext cx="3260400" cy="10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" dirty="0" smtClean="0"/>
              <a:t>There are 1000 movies sell by </a:t>
            </a:r>
            <a:r>
              <a:rPr lang="en-US" dirty="0" err="1" smtClean="0"/>
              <a:t>Rockbuster</a:t>
            </a:r>
            <a:r>
              <a:rPr lang="en-US" dirty="0" smtClean="0"/>
              <a:t> company.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Film “Apache Divine” has the most earning.</a:t>
            </a:r>
            <a:r>
              <a:rPr lang="en" dirty="0" smtClean="0"/>
              <a:t> </a:t>
            </a:r>
            <a:endParaRPr dirty="0"/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016361"/>
              </p:ext>
            </p:extLst>
          </p:nvPr>
        </p:nvGraphicFramePr>
        <p:xfrm>
          <a:off x="162287" y="999838"/>
          <a:ext cx="4839203" cy="3240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8" name="Google Shape;982;p55"/>
          <p:cNvGrpSpPr/>
          <p:nvPr/>
        </p:nvGrpSpPr>
        <p:grpSpPr>
          <a:xfrm>
            <a:off x="891425" y="220329"/>
            <a:ext cx="5649270" cy="315300"/>
            <a:chOff x="613559" y="316300"/>
            <a:chExt cx="5649270" cy="315300"/>
          </a:xfrm>
        </p:grpSpPr>
        <p:sp>
          <p:nvSpPr>
            <p:cNvPr id="19" name="Google Shape;983;p55">
              <a:hlinkClick r:id="rId3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Home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Google Shape;984;p55">
              <a:hlinkClick r:id="rId5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ontext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985;p55">
              <a:hlinkClick r:id="rId6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 smtClean="0">
                  <a:solidFill>
                    <a:srgbClr val="80A3D6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sz="1300" b="1" dirty="0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" name="Google Shape;986;p55">
              <a:hlinkClick r:id="rId7" action="ppaction://hlinksldjump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 smtClean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Conclusions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" name="Google Shape;987;p55">
              <a:hlinkClick r:id="rId8" action="ppaction://hlinksldjump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The End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" name="Google Shape;3091;p97"/>
          <p:cNvSpPr/>
          <p:nvPr/>
        </p:nvSpPr>
        <p:spPr>
          <a:xfrm>
            <a:off x="5460585" y="2299855"/>
            <a:ext cx="2658179" cy="2033833"/>
          </a:xfrm>
          <a:prstGeom prst="roundRect">
            <a:avLst>
              <a:gd name="adj" fmla="val 923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3092;p97"/>
          <p:cNvPicPr preferRelativeResize="0"/>
          <p:nvPr/>
        </p:nvPicPr>
        <p:blipFill rotWithShape="1">
          <a:blip r:embed="rId9">
            <a:alphaModFix/>
          </a:blip>
          <a:srcRect t="59" b="59"/>
          <a:stretch/>
        </p:blipFill>
        <p:spPr>
          <a:xfrm>
            <a:off x="5546761" y="2332877"/>
            <a:ext cx="2554025" cy="1907468"/>
          </a:xfrm>
          <a:prstGeom prst="roundRect">
            <a:avLst>
              <a:gd name="adj" fmla="val 6998"/>
            </a:avLst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591349" y="748526"/>
            <a:ext cx="21375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A3D6"/>
                </a:solidFill>
              </a:rPr>
              <a:t>Top earning </a:t>
            </a:r>
            <a:r>
              <a:rPr lang="en-US" dirty="0" smtClean="0">
                <a:solidFill>
                  <a:schemeClr val="bg1"/>
                </a:solidFill>
              </a:rPr>
              <a:t>movies </a:t>
            </a:r>
            <a:r>
              <a:rPr lang="en-US" dirty="0" smtClean="0">
                <a:solidFill>
                  <a:srgbClr val="80A3D6"/>
                </a:solidFill>
              </a:rPr>
              <a:t> </a:t>
            </a:r>
            <a:endParaRPr lang="ar-SA" dirty="0">
              <a:solidFill>
                <a:srgbClr val="80A3D6"/>
              </a:solidFill>
            </a:endParaRPr>
          </a:p>
        </p:txBody>
      </p:sp>
      <p:grpSp>
        <p:nvGrpSpPr>
          <p:cNvPr id="27" name="Google Shape;1603;p69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28" name="Google Shape;1604;p69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05;p69"/>
            <p:cNvSpPr/>
            <p:nvPr/>
          </p:nvSpPr>
          <p:spPr>
            <a:xfrm>
              <a:off x="891425" y="4642050"/>
              <a:ext cx="3306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606;p69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607;p69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608;p69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609;p69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9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80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TOP CUSTOMERS</a:t>
            </a:r>
            <a:endParaRPr sz="3000" dirty="0"/>
          </a:p>
        </p:txBody>
      </p:sp>
      <p:sp>
        <p:nvSpPr>
          <p:cNvPr id="2065" name="Google Shape;2065;p80"/>
          <p:cNvSpPr/>
          <p:nvPr/>
        </p:nvSpPr>
        <p:spPr>
          <a:xfrm>
            <a:off x="9140234" y="4628425"/>
            <a:ext cx="3766" cy="85850"/>
          </a:xfrm>
          <a:custGeom>
            <a:avLst/>
            <a:gdLst/>
            <a:ahLst/>
            <a:cxnLst/>
            <a:rect l="l" t="t" r="r" b="b"/>
            <a:pathLst>
              <a:path w="227" h="5174" extrusionOk="0">
                <a:moveTo>
                  <a:pt x="1" y="1"/>
                </a:moveTo>
                <a:lnTo>
                  <a:pt x="1" y="1"/>
                </a:lnTo>
                <a:cubicBezTo>
                  <a:pt x="12" y="1717"/>
                  <a:pt x="25" y="3446"/>
                  <a:pt x="36" y="5173"/>
                </a:cubicBezTo>
                <a:cubicBezTo>
                  <a:pt x="84" y="3589"/>
                  <a:pt x="227" y="1563"/>
                  <a:pt x="1" y="1"/>
                </a:cubicBezTo>
                <a:close/>
              </a:path>
            </a:pathLst>
          </a:custGeom>
          <a:solidFill>
            <a:srgbClr val="D9E0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2" name="Google Shape;2072;p80"/>
          <p:cNvGrpSpPr/>
          <p:nvPr/>
        </p:nvGrpSpPr>
        <p:grpSpPr>
          <a:xfrm>
            <a:off x="5888017" y="911810"/>
            <a:ext cx="2240190" cy="3286216"/>
            <a:chOff x="5415982" y="877379"/>
            <a:chExt cx="2440294" cy="3579756"/>
          </a:xfrm>
        </p:grpSpPr>
        <p:sp>
          <p:nvSpPr>
            <p:cNvPr id="2073" name="Google Shape;2073;p80"/>
            <p:cNvSpPr/>
            <p:nvPr/>
          </p:nvSpPr>
          <p:spPr>
            <a:xfrm>
              <a:off x="6688197" y="1014641"/>
              <a:ext cx="356541" cy="431297"/>
            </a:xfrm>
            <a:custGeom>
              <a:avLst/>
              <a:gdLst/>
              <a:ahLst/>
              <a:cxnLst/>
              <a:rect l="l" t="t" r="r" b="b"/>
              <a:pathLst>
                <a:path w="20084" h="24295" extrusionOk="0">
                  <a:moveTo>
                    <a:pt x="10679" y="0"/>
                  </a:moveTo>
                  <a:cubicBezTo>
                    <a:pt x="8245" y="0"/>
                    <a:pt x="5820" y="1105"/>
                    <a:pt x="4196" y="2960"/>
                  </a:cubicBezTo>
                  <a:cubicBezTo>
                    <a:pt x="3123" y="4187"/>
                    <a:pt x="2575" y="5797"/>
                    <a:pt x="2361" y="7405"/>
                  </a:cubicBezTo>
                  <a:cubicBezTo>
                    <a:pt x="1968" y="10313"/>
                    <a:pt x="3255" y="14092"/>
                    <a:pt x="1" y="15784"/>
                  </a:cubicBezTo>
                  <a:cubicBezTo>
                    <a:pt x="811" y="16511"/>
                    <a:pt x="1646" y="16177"/>
                    <a:pt x="2468" y="16559"/>
                  </a:cubicBezTo>
                  <a:cubicBezTo>
                    <a:pt x="3374" y="16964"/>
                    <a:pt x="3851" y="17870"/>
                    <a:pt x="3303" y="18621"/>
                  </a:cubicBezTo>
                  <a:cubicBezTo>
                    <a:pt x="3266" y="18666"/>
                    <a:pt x="4540" y="18719"/>
                    <a:pt x="5234" y="18719"/>
                  </a:cubicBezTo>
                  <a:cubicBezTo>
                    <a:pt x="5440" y="18719"/>
                    <a:pt x="5596" y="18715"/>
                    <a:pt x="5650" y="18704"/>
                  </a:cubicBezTo>
                  <a:cubicBezTo>
                    <a:pt x="6365" y="18537"/>
                    <a:pt x="7247" y="18156"/>
                    <a:pt x="7843" y="17715"/>
                  </a:cubicBezTo>
                  <a:lnTo>
                    <a:pt x="7843" y="17715"/>
                  </a:lnTo>
                  <a:cubicBezTo>
                    <a:pt x="7200" y="19050"/>
                    <a:pt x="5889" y="20063"/>
                    <a:pt x="4423" y="20313"/>
                  </a:cubicBezTo>
                  <a:cubicBezTo>
                    <a:pt x="4632" y="20685"/>
                    <a:pt x="5045" y="20921"/>
                    <a:pt x="5464" y="20921"/>
                  </a:cubicBezTo>
                  <a:cubicBezTo>
                    <a:pt x="5474" y="20921"/>
                    <a:pt x="5485" y="20921"/>
                    <a:pt x="5496" y="20921"/>
                  </a:cubicBezTo>
                  <a:cubicBezTo>
                    <a:pt x="5615" y="21624"/>
                    <a:pt x="5746" y="22327"/>
                    <a:pt x="6068" y="22959"/>
                  </a:cubicBezTo>
                  <a:cubicBezTo>
                    <a:pt x="6401" y="23590"/>
                    <a:pt x="6961" y="24127"/>
                    <a:pt x="7665" y="24246"/>
                  </a:cubicBezTo>
                  <a:cubicBezTo>
                    <a:pt x="7761" y="24261"/>
                    <a:pt x="7859" y="24268"/>
                    <a:pt x="7957" y="24268"/>
                  </a:cubicBezTo>
                  <a:cubicBezTo>
                    <a:pt x="8248" y="24268"/>
                    <a:pt x="8545" y="24210"/>
                    <a:pt x="8820" y="24139"/>
                  </a:cubicBezTo>
                  <a:cubicBezTo>
                    <a:pt x="10084" y="23793"/>
                    <a:pt x="11240" y="23078"/>
                    <a:pt x="12122" y="22113"/>
                  </a:cubicBezTo>
                  <a:cubicBezTo>
                    <a:pt x="12515" y="22959"/>
                    <a:pt x="12682" y="23447"/>
                    <a:pt x="13076" y="24294"/>
                  </a:cubicBezTo>
                  <a:lnTo>
                    <a:pt x="20084" y="19527"/>
                  </a:lnTo>
                  <a:cubicBezTo>
                    <a:pt x="18927" y="17727"/>
                    <a:pt x="18832" y="15451"/>
                    <a:pt x="18975" y="13329"/>
                  </a:cubicBezTo>
                  <a:cubicBezTo>
                    <a:pt x="19106" y="11195"/>
                    <a:pt x="19440" y="9026"/>
                    <a:pt x="18987" y="6941"/>
                  </a:cubicBezTo>
                  <a:cubicBezTo>
                    <a:pt x="18331" y="3818"/>
                    <a:pt x="15852" y="1172"/>
                    <a:pt x="12790" y="291"/>
                  </a:cubicBezTo>
                  <a:cubicBezTo>
                    <a:pt x="12098" y="94"/>
                    <a:pt x="11388" y="0"/>
                    <a:pt x="10679" y="0"/>
                  </a:cubicBezTo>
                  <a:close/>
                </a:path>
              </a:pathLst>
            </a:custGeom>
            <a:solidFill>
              <a:srgbClr val="E0B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80"/>
            <p:cNvSpPr/>
            <p:nvPr/>
          </p:nvSpPr>
          <p:spPr>
            <a:xfrm>
              <a:off x="6658586" y="906688"/>
              <a:ext cx="428474" cy="378448"/>
            </a:xfrm>
            <a:custGeom>
              <a:avLst/>
              <a:gdLst/>
              <a:ahLst/>
              <a:cxnLst/>
              <a:rect l="l" t="t" r="r" b="b"/>
              <a:pathLst>
                <a:path w="24136" h="21318" extrusionOk="0">
                  <a:moveTo>
                    <a:pt x="9930" y="1"/>
                  </a:moveTo>
                  <a:cubicBezTo>
                    <a:pt x="9171" y="1"/>
                    <a:pt x="8412" y="128"/>
                    <a:pt x="7700" y="389"/>
                  </a:cubicBezTo>
                  <a:cubicBezTo>
                    <a:pt x="5710" y="1115"/>
                    <a:pt x="4113" y="2855"/>
                    <a:pt x="3564" y="4905"/>
                  </a:cubicBezTo>
                  <a:cubicBezTo>
                    <a:pt x="3271" y="4751"/>
                    <a:pt x="2946" y="4680"/>
                    <a:pt x="2619" y="4680"/>
                  </a:cubicBezTo>
                  <a:cubicBezTo>
                    <a:pt x="1659" y="4680"/>
                    <a:pt x="675" y="5295"/>
                    <a:pt x="382" y="6228"/>
                  </a:cubicBezTo>
                  <a:cubicBezTo>
                    <a:pt x="0" y="7479"/>
                    <a:pt x="954" y="8970"/>
                    <a:pt x="2253" y="9124"/>
                  </a:cubicBezTo>
                  <a:cubicBezTo>
                    <a:pt x="2563" y="9172"/>
                    <a:pt x="2908" y="9148"/>
                    <a:pt x="3147" y="9339"/>
                  </a:cubicBezTo>
                  <a:cubicBezTo>
                    <a:pt x="3421" y="9553"/>
                    <a:pt x="3469" y="9935"/>
                    <a:pt x="3623" y="10244"/>
                  </a:cubicBezTo>
                  <a:cubicBezTo>
                    <a:pt x="3750" y="10488"/>
                    <a:pt x="4273" y="10898"/>
                    <a:pt x="4578" y="10898"/>
                  </a:cubicBezTo>
                  <a:cubicBezTo>
                    <a:pt x="4647" y="10898"/>
                    <a:pt x="4704" y="10877"/>
                    <a:pt x="4744" y="10829"/>
                  </a:cubicBezTo>
                  <a:cubicBezTo>
                    <a:pt x="5113" y="10092"/>
                    <a:pt x="5765" y="9332"/>
                    <a:pt x="6514" y="8984"/>
                  </a:cubicBezTo>
                  <a:lnTo>
                    <a:pt x="6514" y="8984"/>
                  </a:lnTo>
                  <a:cubicBezTo>
                    <a:pt x="6905" y="9392"/>
                    <a:pt x="7407" y="9711"/>
                    <a:pt x="7938" y="9887"/>
                  </a:cubicBezTo>
                  <a:cubicBezTo>
                    <a:pt x="8524" y="10086"/>
                    <a:pt x="9131" y="10156"/>
                    <a:pt x="9746" y="10156"/>
                  </a:cubicBezTo>
                  <a:cubicBezTo>
                    <a:pt x="10496" y="10156"/>
                    <a:pt x="11256" y="10052"/>
                    <a:pt x="12003" y="9947"/>
                  </a:cubicBezTo>
                  <a:lnTo>
                    <a:pt x="12003" y="9947"/>
                  </a:lnTo>
                  <a:cubicBezTo>
                    <a:pt x="11585" y="10424"/>
                    <a:pt x="11168" y="10900"/>
                    <a:pt x="10739" y="11377"/>
                  </a:cubicBezTo>
                  <a:cubicBezTo>
                    <a:pt x="10631" y="11508"/>
                    <a:pt x="10512" y="11651"/>
                    <a:pt x="10501" y="11818"/>
                  </a:cubicBezTo>
                  <a:cubicBezTo>
                    <a:pt x="10453" y="12188"/>
                    <a:pt x="10894" y="12437"/>
                    <a:pt x="11264" y="12461"/>
                  </a:cubicBezTo>
                  <a:cubicBezTo>
                    <a:pt x="11633" y="12485"/>
                    <a:pt x="12038" y="12426"/>
                    <a:pt x="12360" y="12617"/>
                  </a:cubicBezTo>
                  <a:cubicBezTo>
                    <a:pt x="12872" y="12938"/>
                    <a:pt x="12789" y="13713"/>
                    <a:pt x="12575" y="14273"/>
                  </a:cubicBezTo>
                  <a:cubicBezTo>
                    <a:pt x="12360" y="14834"/>
                    <a:pt x="12062" y="15477"/>
                    <a:pt x="12348" y="16013"/>
                  </a:cubicBezTo>
                  <a:cubicBezTo>
                    <a:pt x="12443" y="16204"/>
                    <a:pt x="12622" y="16371"/>
                    <a:pt x="12681" y="16585"/>
                  </a:cubicBezTo>
                  <a:cubicBezTo>
                    <a:pt x="12777" y="16955"/>
                    <a:pt x="12515" y="17324"/>
                    <a:pt x="12503" y="17705"/>
                  </a:cubicBezTo>
                  <a:cubicBezTo>
                    <a:pt x="12491" y="18206"/>
                    <a:pt x="12932" y="18635"/>
                    <a:pt x="13420" y="18778"/>
                  </a:cubicBezTo>
                  <a:cubicBezTo>
                    <a:pt x="13618" y="18837"/>
                    <a:pt x="13824" y="18860"/>
                    <a:pt x="14033" y="18860"/>
                  </a:cubicBezTo>
                  <a:cubicBezTo>
                    <a:pt x="14328" y="18860"/>
                    <a:pt x="14629" y="18815"/>
                    <a:pt x="14922" y="18767"/>
                  </a:cubicBezTo>
                  <a:cubicBezTo>
                    <a:pt x="14672" y="17515"/>
                    <a:pt x="14601" y="16216"/>
                    <a:pt x="14696" y="14940"/>
                  </a:cubicBezTo>
                  <a:cubicBezTo>
                    <a:pt x="14755" y="14225"/>
                    <a:pt x="14874" y="13486"/>
                    <a:pt x="15256" y="12879"/>
                  </a:cubicBezTo>
                  <a:cubicBezTo>
                    <a:pt x="15606" y="12320"/>
                    <a:pt x="16219" y="11892"/>
                    <a:pt x="16872" y="11892"/>
                  </a:cubicBezTo>
                  <a:cubicBezTo>
                    <a:pt x="16929" y="11892"/>
                    <a:pt x="16986" y="11895"/>
                    <a:pt x="17043" y="11902"/>
                  </a:cubicBezTo>
                  <a:cubicBezTo>
                    <a:pt x="18140" y="12032"/>
                    <a:pt x="18712" y="13284"/>
                    <a:pt x="18939" y="14357"/>
                  </a:cubicBezTo>
                  <a:cubicBezTo>
                    <a:pt x="19213" y="15692"/>
                    <a:pt x="19189" y="17300"/>
                    <a:pt x="18092" y="18111"/>
                  </a:cubicBezTo>
                  <a:cubicBezTo>
                    <a:pt x="17890" y="18266"/>
                    <a:pt x="17949" y="18218"/>
                    <a:pt x="17795" y="18433"/>
                  </a:cubicBezTo>
                  <a:cubicBezTo>
                    <a:pt x="18498" y="18492"/>
                    <a:pt x="18879" y="19243"/>
                    <a:pt x="19284" y="19827"/>
                  </a:cubicBezTo>
                  <a:cubicBezTo>
                    <a:pt x="19832" y="20637"/>
                    <a:pt x="20714" y="21293"/>
                    <a:pt x="21692" y="21317"/>
                  </a:cubicBezTo>
                  <a:cubicBezTo>
                    <a:pt x="21706" y="21317"/>
                    <a:pt x="21721" y="21318"/>
                    <a:pt x="21736" y="21318"/>
                  </a:cubicBezTo>
                  <a:cubicBezTo>
                    <a:pt x="22699" y="21318"/>
                    <a:pt x="23683" y="20551"/>
                    <a:pt x="23694" y="19588"/>
                  </a:cubicBezTo>
                  <a:cubicBezTo>
                    <a:pt x="23694" y="18468"/>
                    <a:pt x="22502" y="17586"/>
                    <a:pt x="22562" y="16454"/>
                  </a:cubicBezTo>
                  <a:cubicBezTo>
                    <a:pt x="22586" y="16002"/>
                    <a:pt x="22812" y="15572"/>
                    <a:pt x="23015" y="15155"/>
                  </a:cubicBezTo>
                  <a:cubicBezTo>
                    <a:pt x="23825" y="13486"/>
                    <a:pt x="24135" y="11568"/>
                    <a:pt x="23932" y="9720"/>
                  </a:cubicBezTo>
                  <a:cubicBezTo>
                    <a:pt x="23825" y="8827"/>
                    <a:pt x="23599" y="7956"/>
                    <a:pt x="23313" y="7110"/>
                  </a:cubicBezTo>
                  <a:cubicBezTo>
                    <a:pt x="23063" y="6407"/>
                    <a:pt x="22729" y="5823"/>
                    <a:pt x="22538" y="5096"/>
                  </a:cubicBezTo>
                  <a:cubicBezTo>
                    <a:pt x="22395" y="4488"/>
                    <a:pt x="22133" y="3832"/>
                    <a:pt x="21525" y="3559"/>
                  </a:cubicBezTo>
                  <a:cubicBezTo>
                    <a:pt x="20977" y="3320"/>
                    <a:pt x="20298" y="3463"/>
                    <a:pt x="19785" y="3141"/>
                  </a:cubicBezTo>
                  <a:cubicBezTo>
                    <a:pt x="19284" y="2831"/>
                    <a:pt x="19130" y="2176"/>
                    <a:pt x="18772" y="1711"/>
                  </a:cubicBezTo>
                  <a:cubicBezTo>
                    <a:pt x="18343" y="1164"/>
                    <a:pt x="17476" y="770"/>
                    <a:pt x="16718" y="770"/>
                  </a:cubicBezTo>
                  <a:cubicBezTo>
                    <a:pt x="16485" y="770"/>
                    <a:pt x="16262" y="808"/>
                    <a:pt x="16066" y="889"/>
                  </a:cubicBezTo>
                  <a:cubicBezTo>
                    <a:pt x="15446" y="1138"/>
                    <a:pt x="15071" y="1513"/>
                    <a:pt x="14584" y="1513"/>
                  </a:cubicBezTo>
                  <a:cubicBezTo>
                    <a:pt x="14351" y="1513"/>
                    <a:pt x="14091" y="1427"/>
                    <a:pt x="13766" y="1199"/>
                  </a:cubicBezTo>
                  <a:cubicBezTo>
                    <a:pt x="12657" y="411"/>
                    <a:pt x="11292" y="1"/>
                    <a:pt x="9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80"/>
            <p:cNvSpPr/>
            <p:nvPr/>
          </p:nvSpPr>
          <p:spPr>
            <a:xfrm>
              <a:off x="6903162" y="922470"/>
              <a:ext cx="40440" cy="11007"/>
            </a:xfrm>
            <a:custGeom>
              <a:avLst/>
              <a:gdLst/>
              <a:ahLst/>
              <a:cxnLst/>
              <a:rect l="l" t="t" r="r" b="b"/>
              <a:pathLst>
                <a:path w="2278" h="620" extrusionOk="0">
                  <a:moveTo>
                    <a:pt x="2242" y="0"/>
                  </a:moveTo>
                  <a:cubicBezTo>
                    <a:pt x="2063" y="0"/>
                    <a:pt x="1693" y="286"/>
                    <a:pt x="1526" y="393"/>
                  </a:cubicBezTo>
                  <a:cubicBezTo>
                    <a:pt x="1741" y="274"/>
                    <a:pt x="1979" y="119"/>
                    <a:pt x="2278" y="0"/>
                  </a:cubicBezTo>
                  <a:close/>
                  <a:moveTo>
                    <a:pt x="1" y="321"/>
                  </a:moveTo>
                  <a:lnTo>
                    <a:pt x="1" y="321"/>
                  </a:lnTo>
                  <a:cubicBezTo>
                    <a:pt x="78" y="375"/>
                    <a:pt x="154" y="420"/>
                    <a:pt x="230" y="457"/>
                  </a:cubicBezTo>
                  <a:lnTo>
                    <a:pt x="230" y="457"/>
                  </a:lnTo>
                  <a:cubicBezTo>
                    <a:pt x="157" y="420"/>
                    <a:pt x="81" y="375"/>
                    <a:pt x="1" y="321"/>
                  </a:cubicBezTo>
                  <a:close/>
                  <a:moveTo>
                    <a:pt x="1479" y="417"/>
                  </a:moveTo>
                  <a:cubicBezTo>
                    <a:pt x="1240" y="536"/>
                    <a:pt x="1014" y="596"/>
                    <a:pt x="787" y="596"/>
                  </a:cubicBezTo>
                  <a:cubicBezTo>
                    <a:pt x="608" y="596"/>
                    <a:pt x="422" y="553"/>
                    <a:pt x="230" y="457"/>
                  </a:cubicBezTo>
                  <a:lnTo>
                    <a:pt x="230" y="457"/>
                  </a:lnTo>
                  <a:cubicBezTo>
                    <a:pt x="451" y="572"/>
                    <a:pt x="641" y="620"/>
                    <a:pt x="811" y="620"/>
                  </a:cubicBezTo>
                  <a:cubicBezTo>
                    <a:pt x="1050" y="620"/>
                    <a:pt x="1253" y="536"/>
                    <a:pt x="1479" y="417"/>
                  </a:cubicBezTo>
                  <a:close/>
                </a:path>
              </a:pathLst>
            </a:custGeom>
            <a:solidFill>
              <a:srgbClr val="9CA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80"/>
            <p:cNvSpPr/>
            <p:nvPr/>
          </p:nvSpPr>
          <p:spPr>
            <a:xfrm>
              <a:off x="6901280" y="1229038"/>
              <a:ext cx="21374" cy="13137"/>
            </a:xfrm>
            <a:custGeom>
              <a:avLst/>
              <a:gdLst/>
              <a:ahLst/>
              <a:cxnLst/>
              <a:rect l="l" t="t" r="r" b="b"/>
              <a:pathLst>
                <a:path w="1204" h="740" extrusionOk="0">
                  <a:moveTo>
                    <a:pt x="1144" y="0"/>
                  </a:moveTo>
                  <a:cubicBezTo>
                    <a:pt x="1156" y="108"/>
                    <a:pt x="1180" y="227"/>
                    <a:pt x="1203" y="346"/>
                  </a:cubicBezTo>
                  <a:cubicBezTo>
                    <a:pt x="1192" y="239"/>
                    <a:pt x="1168" y="119"/>
                    <a:pt x="1144" y="0"/>
                  </a:cubicBezTo>
                  <a:close/>
                  <a:moveTo>
                    <a:pt x="1144" y="632"/>
                  </a:moveTo>
                  <a:lnTo>
                    <a:pt x="1144" y="632"/>
                  </a:lnTo>
                  <a:cubicBezTo>
                    <a:pt x="882" y="668"/>
                    <a:pt x="620" y="704"/>
                    <a:pt x="358" y="704"/>
                  </a:cubicBezTo>
                  <a:cubicBezTo>
                    <a:pt x="238" y="704"/>
                    <a:pt x="119" y="692"/>
                    <a:pt x="0" y="680"/>
                  </a:cubicBezTo>
                  <a:lnTo>
                    <a:pt x="0" y="680"/>
                  </a:lnTo>
                  <a:cubicBezTo>
                    <a:pt x="191" y="704"/>
                    <a:pt x="441" y="739"/>
                    <a:pt x="655" y="739"/>
                  </a:cubicBezTo>
                  <a:cubicBezTo>
                    <a:pt x="870" y="739"/>
                    <a:pt x="1060" y="704"/>
                    <a:pt x="1144" y="632"/>
                  </a:cubicBezTo>
                  <a:close/>
                </a:path>
              </a:pathLst>
            </a:custGeom>
            <a:solidFill>
              <a:srgbClr val="897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80"/>
            <p:cNvSpPr/>
            <p:nvPr/>
          </p:nvSpPr>
          <p:spPr>
            <a:xfrm>
              <a:off x="6850277" y="1407185"/>
              <a:ext cx="53329" cy="34298"/>
            </a:xfrm>
            <a:custGeom>
              <a:avLst/>
              <a:gdLst/>
              <a:ahLst/>
              <a:cxnLst/>
              <a:rect l="l" t="t" r="r" b="b"/>
              <a:pathLst>
                <a:path w="3004" h="1932" extrusionOk="0">
                  <a:moveTo>
                    <a:pt x="2992" y="1"/>
                  </a:moveTo>
                  <a:cubicBezTo>
                    <a:pt x="2908" y="84"/>
                    <a:pt x="2837" y="167"/>
                    <a:pt x="2754" y="251"/>
                  </a:cubicBezTo>
                  <a:cubicBezTo>
                    <a:pt x="2837" y="180"/>
                    <a:pt x="2921" y="96"/>
                    <a:pt x="3004" y="24"/>
                  </a:cubicBezTo>
                  <a:cubicBezTo>
                    <a:pt x="3004" y="13"/>
                    <a:pt x="2992" y="13"/>
                    <a:pt x="2992" y="1"/>
                  </a:cubicBezTo>
                  <a:close/>
                  <a:moveTo>
                    <a:pt x="1443" y="1276"/>
                  </a:moveTo>
                  <a:lnTo>
                    <a:pt x="1443" y="1276"/>
                  </a:lnTo>
                  <a:cubicBezTo>
                    <a:pt x="990" y="1550"/>
                    <a:pt x="501" y="1764"/>
                    <a:pt x="0" y="1931"/>
                  </a:cubicBezTo>
                  <a:cubicBezTo>
                    <a:pt x="191" y="1884"/>
                    <a:pt x="370" y="1812"/>
                    <a:pt x="549" y="1741"/>
                  </a:cubicBezTo>
                  <a:cubicBezTo>
                    <a:pt x="858" y="1610"/>
                    <a:pt x="1157" y="1455"/>
                    <a:pt x="1443" y="1276"/>
                  </a:cubicBezTo>
                  <a:close/>
                </a:path>
              </a:pathLst>
            </a:custGeom>
            <a:solidFill>
              <a:srgbClr val="E6D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80"/>
            <p:cNvSpPr/>
            <p:nvPr/>
          </p:nvSpPr>
          <p:spPr>
            <a:xfrm>
              <a:off x="6827430" y="1302889"/>
              <a:ext cx="140919" cy="141132"/>
            </a:xfrm>
            <a:custGeom>
              <a:avLst/>
              <a:gdLst/>
              <a:ahLst/>
              <a:cxnLst/>
              <a:rect l="l" t="t" r="r" b="b"/>
              <a:pathLst>
                <a:path w="7938" h="7950" extrusionOk="0">
                  <a:moveTo>
                    <a:pt x="7211" y="0"/>
                  </a:moveTo>
                  <a:cubicBezTo>
                    <a:pt x="7330" y="2217"/>
                    <a:pt x="5972" y="3754"/>
                    <a:pt x="4434" y="5197"/>
                  </a:cubicBezTo>
                  <a:cubicBezTo>
                    <a:pt x="3159" y="6400"/>
                    <a:pt x="1645" y="7342"/>
                    <a:pt x="0" y="7938"/>
                  </a:cubicBezTo>
                  <a:cubicBezTo>
                    <a:pt x="72" y="7938"/>
                    <a:pt x="143" y="7949"/>
                    <a:pt x="203" y="7949"/>
                  </a:cubicBezTo>
                  <a:cubicBezTo>
                    <a:pt x="572" y="7949"/>
                    <a:pt x="942" y="7902"/>
                    <a:pt x="1287" y="7806"/>
                  </a:cubicBezTo>
                  <a:cubicBezTo>
                    <a:pt x="1788" y="7639"/>
                    <a:pt x="2277" y="7425"/>
                    <a:pt x="2730" y="7151"/>
                  </a:cubicBezTo>
                  <a:cubicBezTo>
                    <a:pt x="3183" y="6853"/>
                    <a:pt x="3612" y="6495"/>
                    <a:pt x="4041" y="6126"/>
                  </a:cubicBezTo>
                  <a:cubicBezTo>
                    <a:pt x="4124" y="6042"/>
                    <a:pt x="4195" y="5959"/>
                    <a:pt x="4279" y="5876"/>
                  </a:cubicBezTo>
                  <a:cubicBezTo>
                    <a:pt x="4279" y="5888"/>
                    <a:pt x="4291" y="5888"/>
                    <a:pt x="4291" y="5899"/>
                  </a:cubicBezTo>
                  <a:cubicBezTo>
                    <a:pt x="4851" y="5399"/>
                    <a:pt x="5387" y="4874"/>
                    <a:pt x="5935" y="4434"/>
                  </a:cubicBezTo>
                  <a:cubicBezTo>
                    <a:pt x="6603" y="3897"/>
                    <a:pt x="7246" y="3301"/>
                    <a:pt x="7593" y="2515"/>
                  </a:cubicBezTo>
                  <a:cubicBezTo>
                    <a:pt x="7938" y="1740"/>
                    <a:pt x="7926" y="751"/>
                    <a:pt x="7378" y="96"/>
                  </a:cubicBezTo>
                  <a:cubicBezTo>
                    <a:pt x="7342" y="59"/>
                    <a:pt x="7307" y="36"/>
                    <a:pt x="7270" y="12"/>
                  </a:cubicBezTo>
                  <a:cubicBezTo>
                    <a:pt x="7259" y="0"/>
                    <a:pt x="7235" y="0"/>
                    <a:pt x="7211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80"/>
            <p:cNvSpPr/>
            <p:nvPr/>
          </p:nvSpPr>
          <p:spPr>
            <a:xfrm>
              <a:off x="6689475" y="1292929"/>
              <a:ext cx="2343" cy="1296"/>
            </a:xfrm>
            <a:custGeom>
              <a:avLst/>
              <a:gdLst/>
              <a:ahLst/>
              <a:cxnLst/>
              <a:rect l="l" t="t" r="r" b="b"/>
              <a:pathLst>
                <a:path w="132" h="73" extrusionOk="0">
                  <a:moveTo>
                    <a:pt x="132" y="1"/>
                  </a:moveTo>
                  <a:cubicBezTo>
                    <a:pt x="84" y="13"/>
                    <a:pt x="37" y="37"/>
                    <a:pt x="0" y="72"/>
                  </a:cubicBezTo>
                  <a:cubicBezTo>
                    <a:pt x="48" y="48"/>
                    <a:pt x="96" y="24"/>
                    <a:pt x="132" y="1"/>
                  </a:cubicBezTo>
                  <a:close/>
                </a:path>
              </a:pathLst>
            </a:custGeom>
            <a:solidFill>
              <a:srgbClr val="E6D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80"/>
            <p:cNvSpPr/>
            <p:nvPr/>
          </p:nvSpPr>
          <p:spPr>
            <a:xfrm>
              <a:off x="6688002" y="1288278"/>
              <a:ext cx="63270" cy="21392"/>
            </a:xfrm>
            <a:custGeom>
              <a:avLst/>
              <a:gdLst/>
              <a:ahLst/>
              <a:cxnLst/>
              <a:rect l="l" t="t" r="r" b="b"/>
              <a:pathLst>
                <a:path w="3564" h="1205" extrusionOk="0">
                  <a:moveTo>
                    <a:pt x="2825" y="0"/>
                  </a:moveTo>
                  <a:cubicBezTo>
                    <a:pt x="2742" y="0"/>
                    <a:pt x="2646" y="13"/>
                    <a:pt x="2551" y="48"/>
                  </a:cubicBezTo>
                  <a:cubicBezTo>
                    <a:pt x="2253" y="132"/>
                    <a:pt x="1990" y="323"/>
                    <a:pt x="1693" y="406"/>
                  </a:cubicBezTo>
                  <a:cubicBezTo>
                    <a:pt x="1633" y="429"/>
                    <a:pt x="1574" y="442"/>
                    <a:pt x="1502" y="442"/>
                  </a:cubicBezTo>
                  <a:cubicBezTo>
                    <a:pt x="1323" y="442"/>
                    <a:pt x="1132" y="382"/>
                    <a:pt x="954" y="334"/>
                  </a:cubicBezTo>
                  <a:cubicBezTo>
                    <a:pt x="763" y="286"/>
                    <a:pt x="573" y="227"/>
                    <a:pt x="406" y="227"/>
                  </a:cubicBezTo>
                  <a:cubicBezTo>
                    <a:pt x="346" y="227"/>
                    <a:pt x="274" y="239"/>
                    <a:pt x="215" y="263"/>
                  </a:cubicBezTo>
                  <a:cubicBezTo>
                    <a:pt x="179" y="286"/>
                    <a:pt x="131" y="310"/>
                    <a:pt x="83" y="334"/>
                  </a:cubicBezTo>
                  <a:cubicBezTo>
                    <a:pt x="72" y="347"/>
                    <a:pt x="60" y="358"/>
                    <a:pt x="48" y="358"/>
                  </a:cubicBezTo>
                  <a:cubicBezTo>
                    <a:pt x="0" y="418"/>
                    <a:pt x="906" y="799"/>
                    <a:pt x="989" y="811"/>
                  </a:cubicBezTo>
                  <a:cubicBezTo>
                    <a:pt x="1490" y="906"/>
                    <a:pt x="2038" y="847"/>
                    <a:pt x="2491" y="1097"/>
                  </a:cubicBezTo>
                  <a:cubicBezTo>
                    <a:pt x="2622" y="1168"/>
                    <a:pt x="2742" y="1205"/>
                    <a:pt x="2861" y="1205"/>
                  </a:cubicBezTo>
                  <a:cubicBezTo>
                    <a:pt x="3277" y="1205"/>
                    <a:pt x="3564" y="776"/>
                    <a:pt x="3290" y="275"/>
                  </a:cubicBezTo>
                  <a:cubicBezTo>
                    <a:pt x="3171" y="72"/>
                    <a:pt x="3015" y="0"/>
                    <a:pt x="282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80"/>
            <p:cNvSpPr/>
            <p:nvPr/>
          </p:nvSpPr>
          <p:spPr>
            <a:xfrm>
              <a:off x="6760148" y="1244270"/>
              <a:ext cx="60323" cy="30712"/>
            </a:xfrm>
            <a:custGeom>
              <a:avLst/>
              <a:gdLst/>
              <a:ahLst/>
              <a:cxnLst/>
              <a:rect l="l" t="t" r="r" b="b"/>
              <a:pathLst>
                <a:path w="3398" h="1730" extrusionOk="0">
                  <a:moveTo>
                    <a:pt x="60" y="0"/>
                  </a:moveTo>
                  <a:cubicBezTo>
                    <a:pt x="13" y="0"/>
                    <a:pt x="0" y="72"/>
                    <a:pt x="48" y="275"/>
                  </a:cubicBezTo>
                  <a:cubicBezTo>
                    <a:pt x="119" y="572"/>
                    <a:pt x="286" y="859"/>
                    <a:pt x="489" y="1109"/>
                  </a:cubicBezTo>
                  <a:cubicBezTo>
                    <a:pt x="585" y="1240"/>
                    <a:pt x="704" y="1359"/>
                    <a:pt x="834" y="1467"/>
                  </a:cubicBezTo>
                  <a:cubicBezTo>
                    <a:pt x="858" y="1491"/>
                    <a:pt x="906" y="1526"/>
                    <a:pt x="954" y="1526"/>
                  </a:cubicBezTo>
                  <a:lnTo>
                    <a:pt x="977" y="1526"/>
                  </a:lnTo>
                  <a:cubicBezTo>
                    <a:pt x="1001" y="1514"/>
                    <a:pt x="1025" y="1491"/>
                    <a:pt x="1061" y="1478"/>
                  </a:cubicBezTo>
                  <a:cubicBezTo>
                    <a:pt x="1073" y="1467"/>
                    <a:pt x="1085" y="1467"/>
                    <a:pt x="1109" y="1467"/>
                  </a:cubicBezTo>
                  <a:cubicBezTo>
                    <a:pt x="1144" y="1467"/>
                    <a:pt x="1168" y="1478"/>
                    <a:pt x="1204" y="1491"/>
                  </a:cubicBezTo>
                  <a:cubicBezTo>
                    <a:pt x="1610" y="1610"/>
                    <a:pt x="2039" y="1729"/>
                    <a:pt x="2455" y="1729"/>
                  </a:cubicBezTo>
                  <a:cubicBezTo>
                    <a:pt x="2574" y="1729"/>
                    <a:pt x="2706" y="1717"/>
                    <a:pt x="2825" y="1693"/>
                  </a:cubicBezTo>
                  <a:cubicBezTo>
                    <a:pt x="2932" y="1669"/>
                    <a:pt x="3040" y="1645"/>
                    <a:pt x="3111" y="1562"/>
                  </a:cubicBezTo>
                  <a:cubicBezTo>
                    <a:pt x="3397" y="1216"/>
                    <a:pt x="2611" y="1049"/>
                    <a:pt x="2420" y="1002"/>
                  </a:cubicBezTo>
                  <a:cubicBezTo>
                    <a:pt x="2110" y="919"/>
                    <a:pt x="1800" y="859"/>
                    <a:pt x="1478" y="811"/>
                  </a:cubicBezTo>
                  <a:cubicBezTo>
                    <a:pt x="1157" y="763"/>
                    <a:pt x="811" y="715"/>
                    <a:pt x="572" y="513"/>
                  </a:cubicBezTo>
                  <a:cubicBezTo>
                    <a:pt x="465" y="418"/>
                    <a:pt x="167" y="0"/>
                    <a:pt x="60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80"/>
            <p:cNvSpPr/>
            <p:nvPr/>
          </p:nvSpPr>
          <p:spPr>
            <a:xfrm>
              <a:off x="6931105" y="1127689"/>
              <a:ext cx="35771" cy="93964"/>
            </a:xfrm>
            <a:custGeom>
              <a:avLst/>
              <a:gdLst/>
              <a:ahLst/>
              <a:cxnLst/>
              <a:rect l="l" t="t" r="r" b="b"/>
              <a:pathLst>
                <a:path w="2015" h="5293" extrusionOk="0">
                  <a:moveTo>
                    <a:pt x="1705" y="1"/>
                  </a:moveTo>
                  <a:cubicBezTo>
                    <a:pt x="1383" y="1"/>
                    <a:pt x="1073" y="203"/>
                    <a:pt x="847" y="441"/>
                  </a:cubicBezTo>
                  <a:cubicBezTo>
                    <a:pt x="429" y="894"/>
                    <a:pt x="191" y="1503"/>
                    <a:pt x="95" y="2110"/>
                  </a:cubicBezTo>
                  <a:cubicBezTo>
                    <a:pt x="0" y="2718"/>
                    <a:pt x="48" y="3338"/>
                    <a:pt x="132" y="3958"/>
                  </a:cubicBezTo>
                  <a:cubicBezTo>
                    <a:pt x="191" y="4363"/>
                    <a:pt x="215" y="4768"/>
                    <a:pt x="524" y="5054"/>
                  </a:cubicBezTo>
                  <a:cubicBezTo>
                    <a:pt x="691" y="5209"/>
                    <a:pt x="918" y="5293"/>
                    <a:pt x="1157" y="5293"/>
                  </a:cubicBezTo>
                  <a:cubicBezTo>
                    <a:pt x="1323" y="5293"/>
                    <a:pt x="1502" y="5233"/>
                    <a:pt x="1633" y="5126"/>
                  </a:cubicBezTo>
                  <a:cubicBezTo>
                    <a:pt x="1800" y="4983"/>
                    <a:pt x="1896" y="4780"/>
                    <a:pt x="1955" y="4565"/>
                  </a:cubicBezTo>
                  <a:cubicBezTo>
                    <a:pt x="2015" y="4315"/>
                    <a:pt x="2015" y="4029"/>
                    <a:pt x="1859" y="3815"/>
                  </a:cubicBezTo>
                  <a:cubicBezTo>
                    <a:pt x="1705" y="3624"/>
                    <a:pt x="1454" y="3540"/>
                    <a:pt x="1204" y="3540"/>
                  </a:cubicBezTo>
                  <a:cubicBezTo>
                    <a:pt x="1144" y="3540"/>
                    <a:pt x="1085" y="3540"/>
                    <a:pt x="1025" y="3553"/>
                  </a:cubicBezTo>
                  <a:cubicBezTo>
                    <a:pt x="966" y="3564"/>
                    <a:pt x="918" y="3564"/>
                    <a:pt x="871" y="3564"/>
                  </a:cubicBezTo>
                  <a:cubicBezTo>
                    <a:pt x="811" y="3564"/>
                    <a:pt x="763" y="3564"/>
                    <a:pt x="715" y="3516"/>
                  </a:cubicBezTo>
                  <a:cubicBezTo>
                    <a:pt x="691" y="3492"/>
                    <a:pt x="668" y="3445"/>
                    <a:pt x="656" y="3397"/>
                  </a:cubicBezTo>
                  <a:cubicBezTo>
                    <a:pt x="227" y="2242"/>
                    <a:pt x="704" y="811"/>
                    <a:pt x="1740" y="144"/>
                  </a:cubicBezTo>
                  <a:cubicBezTo>
                    <a:pt x="1836" y="84"/>
                    <a:pt x="1967" y="36"/>
                    <a:pt x="1872" y="12"/>
                  </a:cubicBezTo>
                  <a:cubicBezTo>
                    <a:pt x="1812" y="1"/>
                    <a:pt x="1764" y="1"/>
                    <a:pt x="1705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80"/>
            <p:cNvSpPr/>
            <p:nvPr/>
          </p:nvSpPr>
          <p:spPr>
            <a:xfrm>
              <a:off x="6955213" y="1145672"/>
              <a:ext cx="17593" cy="29008"/>
            </a:xfrm>
            <a:custGeom>
              <a:avLst/>
              <a:gdLst/>
              <a:ahLst/>
              <a:cxnLst/>
              <a:rect l="l" t="t" r="r" b="b"/>
              <a:pathLst>
                <a:path w="991" h="1634" extrusionOk="0">
                  <a:moveTo>
                    <a:pt x="180" y="0"/>
                  </a:moveTo>
                  <a:cubicBezTo>
                    <a:pt x="1" y="0"/>
                    <a:pt x="1" y="299"/>
                    <a:pt x="72" y="477"/>
                  </a:cubicBezTo>
                  <a:cubicBezTo>
                    <a:pt x="132" y="633"/>
                    <a:pt x="228" y="763"/>
                    <a:pt x="275" y="919"/>
                  </a:cubicBezTo>
                  <a:cubicBezTo>
                    <a:pt x="323" y="1062"/>
                    <a:pt x="323" y="1229"/>
                    <a:pt x="382" y="1372"/>
                  </a:cubicBezTo>
                  <a:cubicBezTo>
                    <a:pt x="430" y="1502"/>
                    <a:pt x="549" y="1634"/>
                    <a:pt x="692" y="1634"/>
                  </a:cubicBezTo>
                  <a:lnTo>
                    <a:pt x="728" y="1634"/>
                  </a:lnTo>
                  <a:cubicBezTo>
                    <a:pt x="919" y="1598"/>
                    <a:pt x="990" y="1372"/>
                    <a:pt x="990" y="1192"/>
                  </a:cubicBezTo>
                  <a:cubicBezTo>
                    <a:pt x="990" y="728"/>
                    <a:pt x="728" y="275"/>
                    <a:pt x="323" y="48"/>
                  </a:cubicBezTo>
                  <a:cubicBezTo>
                    <a:pt x="275" y="13"/>
                    <a:pt x="228" y="0"/>
                    <a:pt x="180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80"/>
            <p:cNvSpPr/>
            <p:nvPr/>
          </p:nvSpPr>
          <p:spPr>
            <a:xfrm>
              <a:off x="6749355" y="1143773"/>
              <a:ext cx="50808" cy="35150"/>
            </a:xfrm>
            <a:custGeom>
              <a:avLst/>
              <a:gdLst/>
              <a:ahLst/>
              <a:cxnLst/>
              <a:rect l="l" t="t" r="r" b="b"/>
              <a:pathLst>
                <a:path w="2862" h="1980" extrusionOk="0">
                  <a:moveTo>
                    <a:pt x="680" y="1"/>
                  </a:moveTo>
                  <a:cubicBezTo>
                    <a:pt x="597" y="1"/>
                    <a:pt x="501" y="12"/>
                    <a:pt x="406" y="48"/>
                  </a:cubicBezTo>
                  <a:cubicBezTo>
                    <a:pt x="322" y="84"/>
                    <a:pt x="239" y="144"/>
                    <a:pt x="179" y="203"/>
                  </a:cubicBezTo>
                  <a:cubicBezTo>
                    <a:pt x="108" y="263"/>
                    <a:pt x="48" y="334"/>
                    <a:pt x="1" y="417"/>
                  </a:cubicBezTo>
                  <a:cubicBezTo>
                    <a:pt x="48" y="346"/>
                    <a:pt x="108" y="274"/>
                    <a:pt x="179" y="215"/>
                  </a:cubicBezTo>
                  <a:cubicBezTo>
                    <a:pt x="251" y="144"/>
                    <a:pt x="322" y="96"/>
                    <a:pt x="417" y="60"/>
                  </a:cubicBezTo>
                  <a:cubicBezTo>
                    <a:pt x="501" y="24"/>
                    <a:pt x="597" y="12"/>
                    <a:pt x="680" y="12"/>
                  </a:cubicBezTo>
                  <a:cubicBezTo>
                    <a:pt x="775" y="12"/>
                    <a:pt x="870" y="24"/>
                    <a:pt x="954" y="60"/>
                  </a:cubicBezTo>
                  <a:cubicBezTo>
                    <a:pt x="1133" y="107"/>
                    <a:pt x="1299" y="203"/>
                    <a:pt x="1442" y="311"/>
                  </a:cubicBezTo>
                  <a:cubicBezTo>
                    <a:pt x="1598" y="417"/>
                    <a:pt x="1741" y="537"/>
                    <a:pt x="1871" y="668"/>
                  </a:cubicBezTo>
                  <a:cubicBezTo>
                    <a:pt x="2003" y="799"/>
                    <a:pt x="2134" y="942"/>
                    <a:pt x="2253" y="1085"/>
                  </a:cubicBezTo>
                  <a:cubicBezTo>
                    <a:pt x="2372" y="1228"/>
                    <a:pt x="2480" y="1371"/>
                    <a:pt x="2587" y="1526"/>
                  </a:cubicBezTo>
                  <a:cubicBezTo>
                    <a:pt x="2647" y="1598"/>
                    <a:pt x="2694" y="1681"/>
                    <a:pt x="2742" y="1752"/>
                  </a:cubicBezTo>
                  <a:cubicBezTo>
                    <a:pt x="2694" y="1681"/>
                    <a:pt x="2647" y="1598"/>
                    <a:pt x="2599" y="1526"/>
                  </a:cubicBezTo>
                  <a:cubicBezTo>
                    <a:pt x="2491" y="1371"/>
                    <a:pt x="2372" y="1216"/>
                    <a:pt x="2253" y="1073"/>
                  </a:cubicBezTo>
                  <a:cubicBezTo>
                    <a:pt x="2146" y="930"/>
                    <a:pt x="2014" y="799"/>
                    <a:pt x="1884" y="668"/>
                  </a:cubicBezTo>
                  <a:cubicBezTo>
                    <a:pt x="1752" y="537"/>
                    <a:pt x="1609" y="406"/>
                    <a:pt x="1455" y="298"/>
                  </a:cubicBezTo>
                  <a:cubicBezTo>
                    <a:pt x="1299" y="191"/>
                    <a:pt x="1145" y="96"/>
                    <a:pt x="966" y="48"/>
                  </a:cubicBezTo>
                  <a:cubicBezTo>
                    <a:pt x="870" y="12"/>
                    <a:pt x="775" y="1"/>
                    <a:pt x="680" y="1"/>
                  </a:cubicBezTo>
                  <a:close/>
                  <a:moveTo>
                    <a:pt x="2743" y="1754"/>
                  </a:moveTo>
                  <a:lnTo>
                    <a:pt x="2743" y="1754"/>
                  </a:lnTo>
                  <a:cubicBezTo>
                    <a:pt x="2766" y="1801"/>
                    <a:pt x="2790" y="1837"/>
                    <a:pt x="2813" y="1884"/>
                  </a:cubicBezTo>
                  <a:cubicBezTo>
                    <a:pt x="2822" y="1892"/>
                    <a:pt x="2831" y="1908"/>
                    <a:pt x="2840" y="1926"/>
                  </a:cubicBezTo>
                  <a:lnTo>
                    <a:pt x="2840" y="1926"/>
                  </a:lnTo>
                  <a:lnTo>
                    <a:pt x="2813" y="1871"/>
                  </a:lnTo>
                  <a:cubicBezTo>
                    <a:pt x="2790" y="1837"/>
                    <a:pt x="2766" y="1801"/>
                    <a:pt x="2743" y="1754"/>
                  </a:cubicBezTo>
                  <a:close/>
                  <a:moveTo>
                    <a:pt x="2840" y="1926"/>
                  </a:moveTo>
                  <a:lnTo>
                    <a:pt x="2849" y="1943"/>
                  </a:lnTo>
                  <a:cubicBezTo>
                    <a:pt x="2846" y="1937"/>
                    <a:pt x="2843" y="1931"/>
                    <a:pt x="2840" y="1926"/>
                  </a:cubicBezTo>
                  <a:close/>
                  <a:moveTo>
                    <a:pt x="2849" y="1945"/>
                  </a:moveTo>
                  <a:cubicBezTo>
                    <a:pt x="2849" y="1957"/>
                    <a:pt x="2850" y="1968"/>
                    <a:pt x="2861" y="1979"/>
                  </a:cubicBezTo>
                  <a:lnTo>
                    <a:pt x="2861" y="1967"/>
                  </a:lnTo>
                  <a:cubicBezTo>
                    <a:pt x="2850" y="1967"/>
                    <a:pt x="2849" y="1957"/>
                    <a:pt x="2849" y="194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80"/>
            <p:cNvSpPr/>
            <p:nvPr/>
          </p:nvSpPr>
          <p:spPr>
            <a:xfrm>
              <a:off x="6759509" y="1192202"/>
              <a:ext cx="22226" cy="37706"/>
            </a:xfrm>
            <a:custGeom>
              <a:avLst/>
              <a:gdLst/>
              <a:ahLst/>
              <a:cxnLst/>
              <a:rect l="l" t="t" r="r" b="b"/>
              <a:pathLst>
                <a:path w="1252" h="2124" extrusionOk="0">
                  <a:moveTo>
                    <a:pt x="573" y="1"/>
                  </a:moveTo>
                  <a:cubicBezTo>
                    <a:pt x="565" y="1"/>
                    <a:pt x="557" y="1"/>
                    <a:pt x="549" y="1"/>
                  </a:cubicBezTo>
                  <a:cubicBezTo>
                    <a:pt x="227" y="14"/>
                    <a:pt x="1" y="514"/>
                    <a:pt x="36" y="1098"/>
                  </a:cubicBezTo>
                  <a:cubicBezTo>
                    <a:pt x="71" y="1679"/>
                    <a:pt x="355" y="2124"/>
                    <a:pt x="668" y="2124"/>
                  </a:cubicBezTo>
                  <a:cubicBezTo>
                    <a:pt x="676" y="2124"/>
                    <a:pt x="684" y="2124"/>
                    <a:pt x="692" y="2123"/>
                  </a:cubicBezTo>
                  <a:cubicBezTo>
                    <a:pt x="1013" y="2099"/>
                    <a:pt x="1252" y="1611"/>
                    <a:pt x="1204" y="1026"/>
                  </a:cubicBezTo>
                  <a:cubicBezTo>
                    <a:pt x="1170" y="446"/>
                    <a:pt x="885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80"/>
            <p:cNvSpPr/>
            <p:nvPr/>
          </p:nvSpPr>
          <p:spPr>
            <a:xfrm>
              <a:off x="7560981" y="2486004"/>
              <a:ext cx="146849" cy="197142"/>
            </a:xfrm>
            <a:custGeom>
              <a:avLst/>
              <a:gdLst/>
              <a:ahLst/>
              <a:cxnLst/>
              <a:rect l="l" t="t" r="r" b="b"/>
              <a:pathLst>
                <a:path w="8272" h="11105" extrusionOk="0">
                  <a:moveTo>
                    <a:pt x="5807" y="1"/>
                  </a:moveTo>
                  <a:cubicBezTo>
                    <a:pt x="4915" y="1"/>
                    <a:pt x="4111" y="1291"/>
                    <a:pt x="3873" y="2362"/>
                  </a:cubicBezTo>
                  <a:cubicBezTo>
                    <a:pt x="3671" y="3316"/>
                    <a:pt x="3361" y="4424"/>
                    <a:pt x="2455" y="4770"/>
                  </a:cubicBezTo>
                  <a:cubicBezTo>
                    <a:pt x="2026" y="4937"/>
                    <a:pt x="1550" y="4889"/>
                    <a:pt x="1108" y="4948"/>
                  </a:cubicBezTo>
                  <a:cubicBezTo>
                    <a:pt x="655" y="5008"/>
                    <a:pt x="167" y="5247"/>
                    <a:pt x="59" y="5687"/>
                  </a:cubicBezTo>
                  <a:cubicBezTo>
                    <a:pt x="0" y="5890"/>
                    <a:pt x="48" y="6116"/>
                    <a:pt x="96" y="6319"/>
                  </a:cubicBezTo>
                  <a:cubicBezTo>
                    <a:pt x="298" y="7249"/>
                    <a:pt x="322" y="8727"/>
                    <a:pt x="918" y="9596"/>
                  </a:cubicBezTo>
                  <a:cubicBezTo>
                    <a:pt x="1156" y="9930"/>
                    <a:pt x="1466" y="10181"/>
                    <a:pt x="1907" y="10276"/>
                  </a:cubicBezTo>
                  <a:cubicBezTo>
                    <a:pt x="2217" y="10348"/>
                    <a:pt x="2527" y="10335"/>
                    <a:pt x="2837" y="10383"/>
                  </a:cubicBezTo>
                  <a:cubicBezTo>
                    <a:pt x="3409" y="10454"/>
                    <a:pt x="3933" y="10717"/>
                    <a:pt x="4469" y="10907"/>
                  </a:cubicBezTo>
                  <a:cubicBezTo>
                    <a:pt x="4794" y="11020"/>
                    <a:pt x="5144" y="11104"/>
                    <a:pt x="5484" y="11104"/>
                  </a:cubicBezTo>
                  <a:cubicBezTo>
                    <a:pt x="5718" y="11104"/>
                    <a:pt x="5948" y="11065"/>
                    <a:pt x="6162" y="10967"/>
                  </a:cubicBezTo>
                  <a:cubicBezTo>
                    <a:pt x="7342" y="10443"/>
                    <a:pt x="7949" y="8190"/>
                    <a:pt x="8129" y="7046"/>
                  </a:cubicBezTo>
                  <a:cubicBezTo>
                    <a:pt x="8272" y="6152"/>
                    <a:pt x="8152" y="5187"/>
                    <a:pt x="7604" y="4471"/>
                  </a:cubicBezTo>
                  <a:cubicBezTo>
                    <a:pt x="7485" y="4293"/>
                    <a:pt x="7318" y="4126"/>
                    <a:pt x="7306" y="3912"/>
                  </a:cubicBezTo>
                  <a:cubicBezTo>
                    <a:pt x="7294" y="3780"/>
                    <a:pt x="7330" y="3650"/>
                    <a:pt x="7377" y="3518"/>
                  </a:cubicBezTo>
                  <a:cubicBezTo>
                    <a:pt x="7616" y="2672"/>
                    <a:pt x="7496" y="1719"/>
                    <a:pt x="7044" y="956"/>
                  </a:cubicBezTo>
                  <a:cubicBezTo>
                    <a:pt x="6643" y="271"/>
                    <a:pt x="6216" y="1"/>
                    <a:pt x="5807" y="1"/>
                  </a:cubicBezTo>
                  <a:close/>
                </a:path>
              </a:pathLst>
            </a:custGeom>
            <a:solidFill>
              <a:srgbClr val="B79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80"/>
            <p:cNvSpPr/>
            <p:nvPr/>
          </p:nvSpPr>
          <p:spPr>
            <a:xfrm>
              <a:off x="7390451" y="2059447"/>
              <a:ext cx="303000" cy="600514"/>
            </a:xfrm>
            <a:custGeom>
              <a:avLst/>
              <a:gdLst/>
              <a:ahLst/>
              <a:cxnLst/>
              <a:rect l="l" t="t" r="r" b="b"/>
              <a:pathLst>
                <a:path w="17068" h="33827" extrusionOk="0">
                  <a:moveTo>
                    <a:pt x="7336" y="0"/>
                  </a:moveTo>
                  <a:cubicBezTo>
                    <a:pt x="7330" y="0"/>
                    <a:pt x="7324" y="1"/>
                    <a:pt x="7318" y="3"/>
                  </a:cubicBezTo>
                  <a:cubicBezTo>
                    <a:pt x="6711" y="222"/>
                    <a:pt x="1779" y="2940"/>
                    <a:pt x="365" y="2940"/>
                  </a:cubicBezTo>
                  <a:cubicBezTo>
                    <a:pt x="168" y="2940"/>
                    <a:pt x="39" y="2888"/>
                    <a:pt x="0" y="2768"/>
                  </a:cubicBezTo>
                  <a:lnTo>
                    <a:pt x="0" y="2768"/>
                  </a:lnTo>
                  <a:cubicBezTo>
                    <a:pt x="2169" y="9454"/>
                    <a:pt x="7902" y="14483"/>
                    <a:pt x="10226" y="21122"/>
                  </a:cubicBezTo>
                  <a:cubicBezTo>
                    <a:pt x="11167" y="23827"/>
                    <a:pt x="9797" y="26009"/>
                    <a:pt x="7973" y="27832"/>
                  </a:cubicBezTo>
                  <a:cubicBezTo>
                    <a:pt x="8653" y="28798"/>
                    <a:pt x="9117" y="29918"/>
                    <a:pt x="9296" y="31086"/>
                  </a:cubicBezTo>
                  <a:cubicBezTo>
                    <a:pt x="9308" y="31229"/>
                    <a:pt x="9332" y="31360"/>
                    <a:pt x="9403" y="31479"/>
                  </a:cubicBezTo>
                  <a:cubicBezTo>
                    <a:pt x="9463" y="31563"/>
                    <a:pt x="9559" y="31622"/>
                    <a:pt x="9642" y="31670"/>
                  </a:cubicBezTo>
                  <a:cubicBezTo>
                    <a:pt x="10094" y="31944"/>
                    <a:pt x="10619" y="32064"/>
                    <a:pt x="11096" y="32266"/>
                  </a:cubicBezTo>
                  <a:cubicBezTo>
                    <a:pt x="11585" y="32469"/>
                    <a:pt x="12061" y="32802"/>
                    <a:pt x="12228" y="33303"/>
                  </a:cubicBezTo>
                  <a:cubicBezTo>
                    <a:pt x="12287" y="33494"/>
                    <a:pt x="12324" y="33720"/>
                    <a:pt x="12502" y="33804"/>
                  </a:cubicBezTo>
                  <a:cubicBezTo>
                    <a:pt x="12537" y="33820"/>
                    <a:pt x="12573" y="33827"/>
                    <a:pt x="12610" y="33827"/>
                  </a:cubicBezTo>
                  <a:cubicBezTo>
                    <a:pt x="12739" y="33827"/>
                    <a:pt x="12877" y="33741"/>
                    <a:pt x="12979" y="33648"/>
                  </a:cubicBezTo>
                  <a:cubicBezTo>
                    <a:pt x="13384" y="33255"/>
                    <a:pt x="13551" y="32636"/>
                    <a:pt x="13432" y="32087"/>
                  </a:cubicBezTo>
                  <a:cubicBezTo>
                    <a:pt x="13301" y="31539"/>
                    <a:pt x="12896" y="31062"/>
                    <a:pt x="12383" y="30824"/>
                  </a:cubicBezTo>
                  <a:cubicBezTo>
                    <a:pt x="12025" y="30657"/>
                    <a:pt x="11632" y="30586"/>
                    <a:pt x="11286" y="30395"/>
                  </a:cubicBezTo>
                  <a:cubicBezTo>
                    <a:pt x="10941" y="30204"/>
                    <a:pt x="10667" y="29799"/>
                    <a:pt x="10786" y="29429"/>
                  </a:cubicBezTo>
                  <a:lnTo>
                    <a:pt x="10786" y="29429"/>
                  </a:lnTo>
                  <a:cubicBezTo>
                    <a:pt x="10786" y="29429"/>
                    <a:pt x="10787" y="29430"/>
                    <a:pt x="10789" y="29430"/>
                  </a:cubicBezTo>
                  <a:cubicBezTo>
                    <a:pt x="10850" y="29430"/>
                    <a:pt x="11767" y="29261"/>
                    <a:pt x="11871" y="29227"/>
                  </a:cubicBezTo>
                  <a:cubicBezTo>
                    <a:pt x="12920" y="28809"/>
                    <a:pt x="13503" y="27725"/>
                    <a:pt x="13861" y="26700"/>
                  </a:cubicBezTo>
                  <a:cubicBezTo>
                    <a:pt x="14337" y="27165"/>
                    <a:pt x="14946" y="27511"/>
                    <a:pt x="15589" y="27678"/>
                  </a:cubicBezTo>
                  <a:cubicBezTo>
                    <a:pt x="15741" y="27715"/>
                    <a:pt x="15902" y="27743"/>
                    <a:pt x="16059" y="27743"/>
                  </a:cubicBezTo>
                  <a:cubicBezTo>
                    <a:pt x="16199" y="27743"/>
                    <a:pt x="16335" y="27721"/>
                    <a:pt x="16459" y="27665"/>
                  </a:cubicBezTo>
                  <a:cubicBezTo>
                    <a:pt x="16745" y="27535"/>
                    <a:pt x="16924" y="27260"/>
                    <a:pt x="16996" y="26962"/>
                  </a:cubicBezTo>
                  <a:cubicBezTo>
                    <a:pt x="17067" y="26664"/>
                    <a:pt x="17043" y="26354"/>
                    <a:pt x="16983" y="26057"/>
                  </a:cubicBezTo>
                  <a:cubicBezTo>
                    <a:pt x="16853" y="25389"/>
                    <a:pt x="16554" y="24757"/>
                    <a:pt x="16138" y="24221"/>
                  </a:cubicBezTo>
                  <a:cubicBezTo>
                    <a:pt x="15828" y="23840"/>
                    <a:pt x="15601" y="23446"/>
                    <a:pt x="15399" y="23029"/>
                  </a:cubicBezTo>
                  <a:cubicBezTo>
                    <a:pt x="15100" y="22421"/>
                    <a:pt x="14886" y="21766"/>
                    <a:pt x="14623" y="21086"/>
                  </a:cubicBezTo>
                  <a:cubicBezTo>
                    <a:pt x="13265" y="17606"/>
                    <a:pt x="12001" y="14091"/>
                    <a:pt x="10976" y="10479"/>
                  </a:cubicBezTo>
                  <a:cubicBezTo>
                    <a:pt x="10729" y="9595"/>
                    <a:pt x="7948" y="0"/>
                    <a:pt x="7336" y="0"/>
                  </a:cubicBezTo>
                  <a:close/>
                </a:path>
              </a:pathLst>
            </a:custGeom>
            <a:solidFill>
              <a:srgbClr val="E0B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80"/>
            <p:cNvSpPr/>
            <p:nvPr/>
          </p:nvSpPr>
          <p:spPr>
            <a:xfrm>
              <a:off x="7622955" y="2595803"/>
              <a:ext cx="50382" cy="101047"/>
            </a:xfrm>
            <a:custGeom>
              <a:avLst/>
              <a:gdLst/>
              <a:ahLst/>
              <a:cxnLst/>
              <a:rect l="l" t="t" r="r" b="b"/>
              <a:pathLst>
                <a:path w="2838" h="5692" extrusionOk="0">
                  <a:moveTo>
                    <a:pt x="856" y="0"/>
                  </a:moveTo>
                  <a:cubicBezTo>
                    <a:pt x="837" y="0"/>
                    <a:pt x="818" y="1"/>
                    <a:pt x="800" y="3"/>
                  </a:cubicBezTo>
                  <a:cubicBezTo>
                    <a:pt x="478" y="50"/>
                    <a:pt x="228" y="349"/>
                    <a:pt x="144" y="670"/>
                  </a:cubicBezTo>
                  <a:cubicBezTo>
                    <a:pt x="132" y="706"/>
                    <a:pt x="132" y="742"/>
                    <a:pt x="120" y="778"/>
                  </a:cubicBezTo>
                  <a:cubicBezTo>
                    <a:pt x="1" y="1588"/>
                    <a:pt x="335" y="2386"/>
                    <a:pt x="585" y="3138"/>
                  </a:cubicBezTo>
                  <a:cubicBezTo>
                    <a:pt x="811" y="3829"/>
                    <a:pt x="788" y="4759"/>
                    <a:pt x="1288" y="5331"/>
                  </a:cubicBezTo>
                  <a:cubicBezTo>
                    <a:pt x="1473" y="5543"/>
                    <a:pt x="1752" y="5691"/>
                    <a:pt x="2023" y="5691"/>
                  </a:cubicBezTo>
                  <a:cubicBezTo>
                    <a:pt x="2101" y="5691"/>
                    <a:pt x="2179" y="5679"/>
                    <a:pt x="2254" y="5652"/>
                  </a:cubicBezTo>
                  <a:cubicBezTo>
                    <a:pt x="2588" y="5533"/>
                    <a:pt x="2778" y="5175"/>
                    <a:pt x="2802" y="4830"/>
                  </a:cubicBezTo>
                  <a:cubicBezTo>
                    <a:pt x="2837" y="4484"/>
                    <a:pt x="2731" y="4139"/>
                    <a:pt x="2623" y="3805"/>
                  </a:cubicBezTo>
                  <a:cubicBezTo>
                    <a:pt x="2349" y="2911"/>
                    <a:pt x="2135" y="2029"/>
                    <a:pt x="1873" y="1135"/>
                  </a:cubicBezTo>
                  <a:cubicBezTo>
                    <a:pt x="1789" y="861"/>
                    <a:pt x="1706" y="587"/>
                    <a:pt x="1526" y="360"/>
                  </a:cubicBezTo>
                  <a:cubicBezTo>
                    <a:pt x="1371" y="150"/>
                    <a:pt x="1112" y="0"/>
                    <a:pt x="856" y="0"/>
                  </a:cubicBezTo>
                  <a:close/>
                </a:path>
              </a:pathLst>
            </a:custGeom>
            <a:solidFill>
              <a:srgbClr val="E0B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80"/>
            <p:cNvSpPr/>
            <p:nvPr/>
          </p:nvSpPr>
          <p:spPr>
            <a:xfrm>
              <a:off x="7640317" y="2574181"/>
              <a:ext cx="59045" cy="102965"/>
            </a:xfrm>
            <a:custGeom>
              <a:avLst/>
              <a:gdLst/>
              <a:ahLst/>
              <a:cxnLst/>
              <a:rect l="l" t="t" r="r" b="b"/>
              <a:pathLst>
                <a:path w="3326" h="5800" extrusionOk="0">
                  <a:moveTo>
                    <a:pt x="1547" y="0"/>
                  </a:moveTo>
                  <a:cubicBezTo>
                    <a:pt x="1321" y="0"/>
                    <a:pt x="1093" y="82"/>
                    <a:pt x="930" y="232"/>
                  </a:cubicBezTo>
                  <a:cubicBezTo>
                    <a:pt x="0" y="1114"/>
                    <a:pt x="1478" y="3938"/>
                    <a:pt x="1788" y="4892"/>
                  </a:cubicBezTo>
                  <a:cubicBezTo>
                    <a:pt x="1859" y="5106"/>
                    <a:pt x="1931" y="5333"/>
                    <a:pt x="2063" y="5511"/>
                  </a:cubicBezTo>
                  <a:cubicBezTo>
                    <a:pt x="2122" y="5583"/>
                    <a:pt x="2193" y="5654"/>
                    <a:pt x="2277" y="5702"/>
                  </a:cubicBezTo>
                  <a:cubicBezTo>
                    <a:pt x="2381" y="5764"/>
                    <a:pt x="2485" y="5800"/>
                    <a:pt x="2596" y="5800"/>
                  </a:cubicBezTo>
                  <a:cubicBezTo>
                    <a:pt x="2612" y="5800"/>
                    <a:pt x="2629" y="5799"/>
                    <a:pt x="2646" y="5797"/>
                  </a:cubicBezTo>
                  <a:cubicBezTo>
                    <a:pt x="3040" y="5762"/>
                    <a:pt x="3231" y="5285"/>
                    <a:pt x="3266" y="4880"/>
                  </a:cubicBezTo>
                  <a:cubicBezTo>
                    <a:pt x="3326" y="4189"/>
                    <a:pt x="3218" y="3402"/>
                    <a:pt x="3016" y="2735"/>
                  </a:cubicBezTo>
                  <a:lnTo>
                    <a:pt x="2444" y="876"/>
                  </a:lnTo>
                  <a:cubicBezTo>
                    <a:pt x="2372" y="637"/>
                    <a:pt x="2289" y="386"/>
                    <a:pt x="2098" y="208"/>
                  </a:cubicBezTo>
                  <a:cubicBezTo>
                    <a:pt x="1951" y="67"/>
                    <a:pt x="1750" y="0"/>
                    <a:pt x="1547" y="0"/>
                  </a:cubicBezTo>
                  <a:close/>
                </a:path>
              </a:pathLst>
            </a:custGeom>
            <a:solidFill>
              <a:srgbClr val="E0B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80"/>
            <p:cNvSpPr/>
            <p:nvPr/>
          </p:nvSpPr>
          <p:spPr>
            <a:xfrm>
              <a:off x="7677544" y="2559712"/>
              <a:ext cx="50808" cy="83455"/>
            </a:xfrm>
            <a:custGeom>
              <a:avLst/>
              <a:gdLst/>
              <a:ahLst/>
              <a:cxnLst/>
              <a:rect l="l" t="t" r="r" b="b"/>
              <a:pathLst>
                <a:path w="2862" h="4701" extrusionOk="0">
                  <a:moveTo>
                    <a:pt x="754" y="0"/>
                  </a:moveTo>
                  <a:cubicBezTo>
                    <a:pt x="494" y="0"/>
                    <a:pt x="238" y="155"/>
                    <a:pt x="120" y="391"/>
                  </a:cubicBezTo>
                  <a:cubicBezTo>
                    <a:pt x="1" y="642"/>
                    <a:pt x="109" y="928"/>
                    <a:pt x="239" y="1201"/>
                  </a:cubicBezTo>
                  <a:cubicBezTo>
                    <a:pt x="323" y="1381"/>
                    <a:pt x="406" y="1559"/>
                    <a:pt x="454" y="1714"/>
                  </a:cubicBezTo>
                  <a:cubicBezTo>
                    <a:pt x="573" y="2131"/>
                    <a:pt x="644" y="2572"/>
                    <a:pt x="764" y="2989"/>
                  </a:cubicBezTo>
                  <a:cubicBezTo>
                    <a:pt x="855" y="3322"/>
                    <a:pt x="1145" y="4701"/>
                    <a:pt x="1676" y="4701"/>
                  </a:cubicBezTo>
                  <a:cubicBezTo>
                    <a:pt x="1697" y="4701"/>
                    <a:pt x="1719" y="4699"/>
                    <a:pt x="1741" y="4694"/>
                  </a:cubicBezTo>
                  <a:cubicBezTo>
                    <a:pt x="2861" y="4467"/>
                    <a:pt x="1920" y="1571"/>
                    <a:pt x="1669" y="915"/>
                  </a:cubicBezTo>
                  <a:cubicBezTo>
                    <a:pt x="1539" y="534"/>
                    <a:pt x="1312" y="117"/>
                    <a:pt x="919" y="22"/>
                  </a:cubicBezTo>
                  <a:cubicBezTo>
                    <a:pt x="865" y="7"/>
                    <a:pt x="809" y="0"/>
                    <a:pt x="754" y="0"/>
                  </a:cubicBezTo>
                  <a:close/>
                </a:path>
              </a:pathLst>
            </a:custGeom>
            <a:solidFill>
              <a:srgbClr val="E0B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80"/>
            <p:cNvSpPr/>
            <p:nvPr/>
          </p:nvSpPr>
          <p:spPr>
            <a:xfrm>
              <a:off x="7697018" y="2538871"/>
              <a:ext cx="44452" cy="71685"/>
            </a:xfrm>
            <a:custGeom>
              <a:avLst/>
              <a:gdLst/>
              <a:ahLst/>
              <a:cxnLst/>
              <a:rect l="l" t="t" r="r" b="b"/>
              <a:pathLst>
                <a:path w="2504" h="4038" extrusionOk="0">
                  <a:moveTo>
                    <a:pt x="544" y="1"/>
                  </a:moveTo>
                  <a:cubicBezTo>
                    <a:pt x="464" y="1"/>
                    <a:pt x="382" y="28"/>
                    <a:pt x="299" y="87"/>
                  </a:cubicBezTo>
                  <a:cubicBezTo>
                    <a:pt x="96" y="242"/>
                    <a:pt x="0" y="516"/>
                    <a:pt x="0" y="778"/>
                  </a:cubicBezTo>
                  <a:cubicBezTo>
                    <a:pt x="13" y="1577"/>
                    <a:pt x="632" y="2590"/>
                    <a:pt x="895" y="3353"/>
                  </a:cubicBezTo>
                  <a:cubicBezTo>
                    <a:pt x="954" y="3543"/>
                    <a:pt x="1014" y="3734"/>
                    <a:pt x="1157" y="3877"/>
                  </a:cubicBezTo>
                  <a:cubicBezTo>
                    <a:pt x="1205" y="3925"/>
                    <a:pt x="1276" y="3961"/>
                    <a:pt x="1335" y="3985"/>
                  </a:cubicBezTo>
                  <a:cubicBezTo>
                    <a:pt x="1420" y="4019"/>
                    <a:pt x="1510" y="4038"/>
                    <a:pt x="1599" y="4038"/>
                  </a:cubicBezTo>
                  <a:cubicBezTo>
                    <a:pt x="1724" y="4038"/>
                    <a:pt x="1846" y="4002"/>
                    <a:pt x="1943" y="3925"/>
                  </a:cubicBezTo>
                  <a:cubicBezTo>
                    <a:pt x="2503" y="3508"/>
                    <a:pt x="1967" y="2352"/>
                    <a:pt x="1777" y="1875"/>
                  </a:cubicBezTo>
                  <a:cubicBezTo>
                    <a:pt x="1609" y="1466"/>
                    <a:pt x="1135" y="1"/>
                    <a:pt x="544" y="1"/>
                  </a:cubicBezTo>
                  <a:close/>
                </a:path>
              </a:pathLst>
            </a:custGeom>
            <a:solidFill>
              <a:srgbClr val="E0B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80"/>
            <p:cNvSpPr/>
            <p:nvPr/>
          </p:nvSpPr>
          <p:spPr>
            <a:xfrm>
              <a:off x="7397001" y="2131220"/>
              <a:ext cx="148961" cy="244594"/>
            </a:xfrm>
            <a:custGeom>
              <a:avLst/>
              <a:gdLst/>
              <a:ahLst/>
              <a:cxnLst/>
              <a:rect l="l" t="t" r="r" b="b"/>
              <a:pathLst>
                <a:path w="8391" h="13778" extrusionOk="0">
                  <a:moveTo>
                    <a:pt x="96" y="0"/>
                  </a:moveTo>
                  <a:cubicBezTo>
                    <a:pt x="60" y="0"/>
                    <a:pt x="24" y="12"/>
                    <a:pt x="0" y="24"/>
                  </a:cubicBezTo>
                  <a:cubicBezTo>
                    <a:pt x="108" y="203"/>
                    <a:pt x="227" y="394"/>
                    <a:pt x="334" y="585"/>
                  </a:cubicBezTo>
                  <a:cubicBezTo>
                    <a:pt x="251" y="394"/>
                    <a:pt x="179" y="191"/>
                    <a:pt x="96" y="0"/>
                  </a:cubicBezTo>
                  <a:close/>
                  <a:moveTo>
                    <a:pt x="5673" y="9368"/>
                  </a:moveTo>
                  <a:cubicBezTo>
                    <a:pt x="6317" y="10429"/>
                    <a:pt x="6960" y="11478"/>
                    <a:pt x="7593" y="12538"/>
                  </a:cubicBezTo>
                  <a:cubicBezTo>
                    <a:pt x="7842" y="12956"/>
                    <a:pt x="8117" y="13361"/>
                    <a:pt x="8391" y="13778"/>
                  </a:cubicBezTo>
                  <a:cubicBezTo>
                    <a:pt x="7580" y="12264"/>
                    <a:pt x="6639" y="10810"/>
                    <a:pt x="5673" y="9368"/>
                  </a:cubicBezTo>
                  <a:close/>
                </a:path>
              </a:pathLst>
            </a:custGeom>
            <a:solidFill>
              <a:srgbClr val="D2D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80"/>
            <p:cNvSpPr/>
            <p:nvPr/>
          </p:nvSpPr>
          <p:spPr>
            <a:xfrm>
              <a:off x="7537477" y="2537877"/>
              <a:ext cx="13794" cy="54589"/>
            </a:xfrm>
            <a:custGeom>
              <a:avLst/>
              <a:gdLst/>
              <a:ahLst/>
              <a:cxnLst/>
              <a:rect l="l" t="t" r="r" b="b"/>
              <a:pathLst>
                <a:path w="777" h="3075" extrusionOk="0">
                  <a:moveTo>
                    <a:pt x="501" y="0"/>
                  </a:moveTo>
                  <a:cubicBezTo>
                    <a:pt x="495" y="8"/>
                    <a:pt x="488" y="16"/>
                    <a:pt x="482" y="24"/>
                  </a:cubicBezTo>
                  <a:lnTo>
                    <a:pt x="482" y="24"/>
                  </a:lnTo>
                  <a:cubicBezTo>
                    <a:pt x="489" y="16"/>
                    <a:pt x="495" y="8"/>
                    <a:pt x="501" y="0"/>
                  </a:cubicBezTo>
                  <a:close/>
                  <a:moveTo>
                    <a:pt x="482" y="24"/>
                  </a:moveTo>
                  <a:cubicBezTo>
                    <a:pt x="450" y="61"/>
                    <a:pt x="410" y="92"/>
                    <a:pt x="371" y="132"/>
                  </a:cubicBezTo>
                  <a:cubicBezTo>
                    <a:pt x="239" y="251"/>
                    <a:pt x="85" y="394"/>
                    <a:pt x="1" y="561"/>
                  </a:cubicBezTo>
                  <a:cubicBezTo>
                    <a:pt x="173" y="389"/>
                    <a:pt x="333" y="207"/>
                    <a:pt x="482" y="24"/>
                  </a:cubicBezTo>
                  <a:close/>
                  <a:moveTo>
                    <a:pt x="442" y="2205"/>
                  </a:moveTo>
                  <a:cubicBezTo>
                    <a:pt x="549" y="2491"/>
                    <a:pt x="657" y="2789"/>
                    <a:pt x="776" y="3075"/>
                  </a:cubicBezTo>
                  <a:cubicBezTo>
                    <a:pt x="681" y="2778"/>
                    <a:pt x="573" y="2491"/>
                    <a:pt x="442" y="2205"/>
                  </a:cubicBezTo>
                  <a:close/>
                </a:path>
              </a:pathLst>
            </a:custGeom>
            <a:solidFill>
              <a:srgbClr val="6A86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80"/>
            <p:cNvSpPr/>
            <p:nvPr/>
          </p:nvSpPr>
          <p:spPr>
            <a:xfrm>
              <a:off x="7398688" y="2115776"/>
              <a:ext cx="222403" cy="542516"/>
            </a:xfrm>
            <a:custGeom>
              <a:avLst/>
              <a:gdLst/>
              <a:ahLst/>
              <a:cxnLst/>
              <a:rect l="l" t="t" r="r" b="b"/>
              <a:pathLst>
                <a:path w="12528" h="30560" extrusionOk="0">
                  <a:moveTo>
                    <a:pt x="2945" y="0"/>
                  </a:moveTo>
                  <a:cubicBezTo>
                    <a:pt x="1979" y="358"/>
                    <a:pt x="1002" y="644"/>
                    <a:pt x="1" y="870"/>
                  </a:cubicBezTo>
                  <a:cubicBezTo>
                    <a:pt x="84" y="1061"/>
                    <a:pt x="156" y="1264"/>
                    <a:pt x="239" y="1455"/>
                  </a:cubicBezTo>
                  <a:cubicBezTo>
                    <a:pt x="2027" y="4386"/>
                    <a:pt x="3803" y="7318"/>
                    <a:pt x="5578" y="10238"/>
                  </a:cubicBezTo>
                  <a:cubicBezTo>
                    <a:pt x="6544" y="11680"/>
                    <a:pt x="7485" y="13134"/>
                    <a:pt x="8296" y="14648"/>
                  </a:cubicBezTo>
                  <a:cubicBezTo>
                    <a:pt x="9154" y="15982"/>
                    <a:pt x="10000" y="17341"/>
                    <a:pt x="10096" y="18938"/>
                  </a:cubicBezTo>
                  <a:cubicBezTo>
                    <a:pt x="10203" y="20702"/>
                    <a:pt x="9583" y="22526"/>
                    <a:pt x="8319" y="23777"/>
                  </a:cubicBezTo>
                  <a:cubicBezTo>
                    <a:pt x="8165" y="23968"/>
                    <a:pt x="7998" y="24158"/>
                    <a:pt x="7819" y="24338"/>
                  </a:cubicBezTo>
                  <a:cubicBezTo>
                    <a:pt x="7795" y="24385"/>
                    <a:pt x="7784" y="24444"/>
                    <a:pt x="7771" y="24505"/>
                  </a:cubicBezTo>
                  <a:cubicBezTo>
                    <a:pt x="7760" y="24648"/>
                    <a:pt x="7819" y="24778"/>
                    <a:pt x="7867" y="24910"/>
                  </a:cubicBezTo>
                  <a:lnTo>
                    <a:pt x="8260" y="25982"/>
                  </a:lnTo>
                  <a:cubicBezTo>
                    <a:pt x="8391" y="26268"/>
                    <a:pt x="8499" y="26555"/>
                    <a:pt x="8594" y="26852"/>
                  </a:cubicBezTo>
                  <a:cubicBezTo>
                    <a:pt x="8737" y="27246"/>
                    <a:pt x="8880" y="27639"/>
                    <a:pt x="9023" y="28020"/>
                  </a:cubicBezTo>
                  <a:cubicBezTo>
                    <a:pt x="9106" y="28235"/>
                    <a:pt x="9190" y="28449"/>
                    <a:pt x="9368" y="28581"/>
                  </a:cubicBezTo>
                  <a:cubicBezTo>
                    <a:pt x="9548" y="28711"/>
                    <a:pt x="9774" y="28724"/>
                    <a:pt x="9988" y="28759"/>
                  </a:cubicBezTo>
                  <a:cubicBezTo>
                    <a:pt x="10906" y="28926"/>
                    <a:pt x="11704" y="29653"/>
                    <a:pt x="11966" y="30559"/>
                  </a:cubicBezTo>
                  <a:cubicBezTo>
                    <a:pt x="12515" y="30368"/>
                    <a:pt x="12527" y="29534"/>
                    <a:pt x="12170" y="29081"/>
                  </a:cubicBezTo>
                  <a:cubicBezTo>
                    <a:pt x="11812" y="28628"/>
                    <a:pt x="11240" y="28401"/>
                    <a:pt x="10763" y="28056"/>
                  </a:cubicBezTo>
                  <a:cubicBezTo>
                    <a:pt x="9977" y="27484"/>
                    <a:pt x="9476" y="26531"/>
                    <a:pt x="9464" y="25553"/>
                  </a:cubicBezTo>
                  <a:cubicBezTo>
                    <a:pt x="9464" y="25398"/>
                    <a:pt x="9476" y="25231"/>
                    <a:pt x="9548" y="25100"/>
                  </a:cubicBezTo>
                  <a:cubicBezTo>
                    <a:pt x="9643" y="24934"/>
                    <a:pt x="9810" y="24838"/>
                    <a:pt x="9964" y="24754"/>
                  </a:cubicBezTo>
                  <a:cubicBezTo>
                    <a:pt x="11049" y="24123"/>
                    <a:pt x="12098" y="23181"/>
                    <a:pt x="12205" y="21942"/>
                  </a:cubicBezTo>
                  <a:cubicBezTo>
                    <a:pt x="12265" y="21274"/>
                    <a:pt x="12038" y="20619"/>
                    <a:pt x="11823" y="19999"/>
                  </a:cubicBezTo>
                  <a:cubicBezTo>
                    <a:pt x="11251" y="18366"/>
                    <a:pt x="11085" y="16948"/>
                    <a:pt x="10274" y="15434"/>
                  </a:cubicBezTo>
                  <a:cubicBezTo>
                    <a:pt x="8653" y="12407"/>
                    <a:pt x="7128" y="9321"/>
                    <a:pt x="5710" y="6198"/>
                  </a:cubicBezTo>
                  <a:cubicBezTo>
                    <a:pt x="5006" y="4660"/>
                    <a:pt x="4339" y="3123"/>
                    <a:pt x="3684" y="1561"/>
                  </a:cubicBezTo>
                  <a:cubicBezTo>
                    <a:pt x="3541" y="1228"/>
                    <a:pt x="3433" y="751"/>
                    <a:pt x="3218" y="441"/>
                  </a:cubicBezTo>
                  <a:cubicBezTo>
                    <a:pt x="3016" y="155"/>
                    <a:pt x="2992" y="48"/>
                    <a:pt x="2945" y="0"/>
                  </a:cubicBezTo>
                  <a:close/>
                </a:path>
              </a:pathLst>
            </a:custGeom>
            <a:solidFill>
              <a:srgbClr val="B9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80"/>
            <p:cNvSpPr/>
            <p:nvPr/>
          </p:nvSpPr>
          <p:spPr>
            <a:xfrm>
              <a:off x="7241276" y="1537097"/>
              <a:ext cx="315693" cy="599857"/>
            </a:xfrm>
            <a:custGeom>
              <a:avLst/>
              <a:gdLst/>
              <a:ahLst/>
              <a:cxnLst/>
              <a:rect l="l" t="t" r="r" b="b"/>
              <a:pathLst>
                <a:path w="17783" h="33790" extrusionOk="0">
                  <a:moveTo>
                    <a:pt x="0" y="0"/>
                  </a:moveTo>
                  <a:cubicBezTo>
                    <a:pt x="125" y="704"/>
                    <a:pt x="411" y="1341"/>
                    <a:pt x="793" y="1941"/>
                  </a:cubicBezTo>
                  <a:lnTo>
                    <a:pt x="793" y="1941"/>
                  </a:lnTo>
                  <a:cubicBezTo>
                    <a:pt x="564" y="1260"/>
                    <a:pt x="302" y="608"/>
                    <a:pt x="0" y="0"/>
                  </a:cubicBezTo>
                  <a:close/>
                  <a:moveTo>
                    <a:pt x="793" y="1941"/>
                  </a:moveTo>
                  <a:cubicBezTo>
                    <a:pt x="1920" y="5294"/>
                    <a:pt x="2250" y="9379"/>
                    <a:pt x="2646" y="12658"/>
                  </a:cubicBezTo>
                  <a:cubicBezTo>
                    <a:pt x="3171" y="16913"/>
                    <a:pt x="3337" y="21191"/>
                    <a:pt x="3159" y="25470"/>
                  </a:cubicBezTo>
                  <a:cubicBezTo>
                    <a:pt x="3147" y="25780"/>
                    <a:pt x="3135" y="26102"/>
                    <a:pt x="3266" y="26388"/>
                  </a:cubicBezTo>
                  <a:cubicBezTo>
                    <a:pt x="3397" y="26710"/>
                    <a:pt x="3695" y="26948"/>
                    <a:pt x="3970" y="27163"/>
                  </a:cubicBezTo>
                  <a:cubicBezTo>
                    <a:pt x="4648" y="27711"/>
                    <a:pt x="5376" y="28402"/>
                    <a:pt x="5400" y="29284"/>
                  </a:cubicBezTo>
                  <a:cubicBezTo>
                    <a:pt x="5411" y="29594"/>
                    <a:pt x="5328" y="29892"/>
                    <a:pt x="5304" y="30201"/>
                  </a:cubicBezTo>
                  <a:cubicBezTo>
                    <a:pt x="5197" y="31298"/>
                    <a:pt x="5757" y="32335"/>
                    <a:pt x="6293" y="33300"/>
                  </a:cubicBezTo>
                  <a:cubicBezTo>
                    <a:pt x="6389" y="33479"/>
                    <a:pt x="6496" y="33658"/>
                    <a:pt x="6675" y="33742"/>
                  </a:cubicBezTo>
                  <a:cubicBezTo>
                    <a:pt x="6752" y="33777"/>
                    <a:pt x="6836" y="33789"/>
                    <a:pt x="6921" y="33789"/>
                  </a:cubicBezTo>
                  <a:cubicBezTo>
                    <a:pt x="7005" y="33789"/>
                    <a:pt x="7092" y="33777"/>
                    <a:pt x="7175" y="33765"/>
                  </a:cubicBezTo>
                  <a:cubicBezTo>
                    <a:pt x="10787" y="33265"/>
                    <a:pt x="14267" y="31859"/>
                    <a:pt x="17210" y="29725"/>
                  </a:cubicBezTo>
                  <a:cubicBezTo>
                    <a:pt x="17449" y="29558"/>
                    <a:pt x="17687" y="29356"/>
                    <a:pt x="17747" y="29070"/>
                  </a:cubicBezTo>
                  <a:cubicBezTo>
                    <a:pt x="17782" y="28855"/>
                    <a:pt x="17699" y="28641"/>
                    <a:pt x="17628" y="28437"/>
                  </a:cubicBezTo>
                  <a:cubicBezTo>
                    <a:pt x="16996" y="26840"/>
                    <a:pt x="16376" y="25256"/>
                    <a:pt x="15745" y="23670"/>
                  </a:cubicBezTo>
                  <a:cubicBezTo>
                    <a:pt x="15517" y="23091"/>
                    <a:pt x="15127" y="22402"/>
                    <a:pt x="14533" y="22402"/>
                  </a:cubicBezTo>
                  <a:cubicBezTo>
                    <a:pt x="14504" y="22402"/>
                    <a:pt x="14475" y="22404"/>
                    <a:pt x="14445" y="22407"/>
                  </a:cubicBezTo>
                  <a:cubicBezTo>
                    <a:pt x="13936" y="22472"/>
                    <a:pt x="13535" y="23020"/>
                    <a:pt x="13063" y="23020"/>
                  </a:cubicBezTo>
                  <a:cubicBezTo>
                    <a:pt x="13016" y="23020"/>
                    <a:pt x="12968" y="23015"/>
                    <a:pt x="12920" y="23003"/>
                  </a:cubicBezTo>
                  <a:cubicBezTo>
                    <a:pt x="12610" y="22931"/>
                    <a:pt x="12419" y="22621"/>
                    <a:pt x="12289" y="22348"/>
                  </a:cubicBezTo>
                  <a:cubicBezTo>
                    <a:pt x="10858" y="19451"/>
                    <a:pt x="10465" y="15947"/>
                    <a:pt x="8176" y="13683"/>
                  </a:cubicBezTo>
                  <a:cubicBezTo>
                    <a:pt x="7521" y="13028"/>
                    <a:pt x="6722" y="12503"/>
                    <a:pt x="6269" y="11693"/>
                  </a:cubicBezTo>
                  <a:cubicBezTo>
                    <a:pt x="5745" y="10751"/>
                    <a:pt x="5793" y="9607"/>
                    <a:pt x="5543" y="8558"/>
                  </a:cubicBezTo>
                  <a:cubicBezTo>
                    <a:pt x="4914" y="5875"/>
                    <a:pt x="2204" y="4160"/>
                    <a:pt x="793" y="19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80"/>
            <p:cNvSpPr/>
            <p:nvPr/>
          </p:nvSpPr>
          <p:spPr>
            <a:xfrm>
              <a:off x="6754645" y="1346489"/>
              <a:ext cx="609781" cy="1099093"/>
            </a:xfrm>
            <a:custGeom>
              <a:avLst/>
              <a:gdLst/>
              <a:ahLst/>
              <a:cxnLst/>
              <a:rect l="l" t="t" r="r" b="b"/>
              <a:pathLst>
                <a:path w="34349" h="61912" extrusionOk="0">
                  <a:moveTo>
                    <a:pt x="18039" y="1"/>
                  </a:moveTo>
                  <a:cubicBezTo>
                    <a:pt x="14480" y="1"/>
                    <a:pt x="11481" y="3474"/>
                    <a:pt x="8427" y="4897"/>
                  </a:cubicBezTo>
                  <a:cubicBezTo>
                    <a:pt x="7497" y="5339"/>
                    <a:pt x="6508" y="5649"/>
                    <a:pt x="5626" y="6173"/>
                  </a:cubicBezTo>
                  <a:cubicBezTo>
                    <a:pt x="5948" y="6947"/>
                    <a:pt x="6412" y="7675"/>
                    <a:pt x="6997" y="8295"/>
                  </a:cubicBezTo>
                  <a:cubicBezTo>
                    <a:pt x="7330" y="8652"/>
                    <a:pt x="7187" y="8926"/>
                    <a:pt x="7008" y="9391"/>
                  </a:cubicBezTo>
                  <a:cubicBezTo>
                    <a:pt x="6817" y="9855"/>
                    <a:pt x="6460" y="10213"/>
                    <a:pt x="6102" y="10559"/>
                  </a:cubicBezTo>
                  <a:cubicBezTo>
                    <a:pt x="4613" y="12001"/>
                    <a:pt x="3254" y="13264"/>
                    <a:pt x="1573" y="14516"/>
                  </a:cubicBezTo>
                  <a:cubicBezTo>
                    <a:pt x="1061" y="14885"/>
                    <a:pt x="525" y="15290"/>
                    <a:pt x="262" y="15875"/>
                  </a:cubicBezTo>
                  <a:cubicBezTo>
                    <a:pt x="0" y="16471"/>
                    <a:pt x="72" y="17149"/>
                    <a:pt x="143" y="17782"/>
                  </a:cubicBezTo>
                  <a:cubicBezTo>
                    <a:pt x="1181" y="27364"/>
                    <a:pt x="2265" y="37113"/>
                    <a:pt x="6186" y="45909"/>
                  </a:cubicBezTo>
                  <a:cubicBezTo>
                    <a:pt x="7473" y="48817"/>
                    <a:pt x="9118" y="51975"/>
                    <a:pt x="8212" y="55026"/>
                  </a:cubicBezTo>
                  <a:cubicBezTo>
                    <a:pt x="8081" y="55491"/>
                    <a:pt x="7879" y="55956"/>
                    <a:pt x="7890" y="56445"/>
                  </a:cubicBezTo>
                  <a:cubicBezTo>
                    <a:pt x="7938" y="57684"/>
                    <a:pt x="9261" y="58411"/>
                    <a:pt x="10405" y="58900"/>
                  </a:cubicBezTo>
                  <a:cubicBezTo>
                    <a:pt x="10536" y="59234"/>
                    <a:pt x="10262" y="59234"/>
                    <a:pt x="10155" y="59591"/>
                  </a:cubicBezTo>
                  <a:cubicBezTo>
                    <a:pt x="9892" y="59591"/>
                    <a:pt x="9606" y="59603"/>
                    <a:pt x="9368" y="59734"/>
                  </a:cubicBezTo>
                  <a:cubicBezTo>
                    <a:pt x="9130" y="59853"/>
                    <a:pt x="8963" y="60151"/>
                    <a:pt x="9058" y="60402"/>
                  </a:cubicBezTo>
                  <a:cubicBezTo>
                    <a:pt x="9106" y="60532"/>
                    <a:pt x="9225" y="60627"/>
                    <a:pt x="9333" y="60711"/>
                  </a:cubicBezTo>
                  <a:cubicBezTo>
                    <a:pt x="9845" y="61093"/>
                    <a:pt x="10429" y="61331"/>
                    <a:pt x="11049" y="61426"/>
                  </a:cubicBezTo>
                  <a:cubicBezTo>
                    <a:pt x="13236" y="61758"/>
                    <a:pt x="15375" y="61911"/>
                    <a:pt x="17492" y="61911"/>
                  </a:cubicBezTo>
                  <a:cubicBezTo>
                    <a:pt x="22068" y="61911"/>
                    <a:pt x="26543" y="61197"/>
                    <a:pt x="31178" y="60032"/>
                  </a:cubicBezTo>
                  <a:cubicBezTo>
                    <a:pt x="31989" y="59817"/>
                    <a:pt x="32764" y="59459"/>
                    <a:pt x="33443" y="58959"/>
                  </a:cubicBezTo>
                  <a:cubicBezTo>
                    <a:pt x="33575" y="58864"/>
                    <a:pt x="33718" y="58733"/>
                    <a:pt x="33718" y="58566"/>
                  </a:cubicBezTo>
                  <a:cubicBezTo>
                    <a:pt x="33718" y="58375"/>
                    <a:pt x="33527" y="58244"/>
                    <a:pt x="33348" y="58161"/>
                  </a:cubicBezTo>
                  <a:cubicBezTo>
                    <a:pt x="32836" y="57875"/>
                    <a:pt x="32788" y="57672"/>
                    <a:pt x="32275" y="57386"/>
                  </a:cubicBezTo>
                  <a:cubicBezTo>
                    <a:pt x="33228" y="56599"/>
                    <a:pt x="33085" y="55074"/>
                    <a:pt x="32537" y="53966"/>
                  </a:cubicBezTo>
                  <a:cubicBezTo>
                    <a:pt x="31989" y="52869"/>
                    <a:pt x="31107" y="51916"/>
                    <a:pt x="30773" y="50724"/>
                  </a:cubicBezTo>
                  <a:cubicBezTo>
                    <a:pt x="30511" y="49747"/>
                    <a:pt x="30630" y="48698"/>
                    <a:pt x="30762" y="47697"/>
                  </a:cubicBezTo>
                  <a:cubicBezTo>
                    <a:pt x="32060" y="37816"/>
                    <a:pt x="34349" y="28090"/>
                    <a:pt x="31465" y="18556"/>
                  </a:cubicBezTo>
                  <a:cubicBezTo>
                    <a:pt x="30500" y="15374"/>
                    <a:pt x="29212" y="12287"/>
                    <a:pt x="27627" y="9355"/>
                  </a:cubicBezTo>
                  <a:cubicBezTo>
                    <a:pt x="27234" y="8616"/>
                    <a:pt x="26793" y="7866"/>
                    <a:pt x="26161" y="7317"/>
                  </a:cubicBezTo>
                  <a:cubicBezTo>
                    <a:pt x="24612" y="5959"/>
                    <a:pt x="21656" y="5160"/>
                    <a:pt x="19665" y="4826"/>
                  </a:cubicBezTo>
                  <a:cubicBezTo>
                    <a:pt x="19773" y="4635"/>
                    <a:pt x="19689" y="4397"/>
                    <a:pt x="19570" y="4219"/>
                  </a:cubicBezTo>
                  <a:cubicBezTo>
                    <a:pt x="19439" y="4039"/>
                    <a:pt x="19273" y="3885"/>
                    <a:pt x="19177" y="3694"/>
                  </a:cubicBezTo>
                  <a:cubicBezTo>
                    <a:pt x="19082" y="3503"/>
                    <a:pt x="19058" y="3276"/>
                    <a:pt x="19046" y="3062"/>
                  </a:cubicBezTo>
                  <a:cubicBezTo>
                    <a:pt x="18998" y="2180"/>
                    <a:pt x="18939" y="1287"/>
                    <a:pt x="18879" y="405"/>
                  </a:cubicBezTo>
                  <a:cubicBezTo>
                    <a:pt x="18879" y="285"/>
                    <a:pt x="18867" y="166"/>
                    <a:pt x="18783" y="95"/>
                  </a:cubicBezTo>
                  <a:cubicBezTo>
                    <a:pt x="18712" y="35"/>
                    <a:pt x="18617" y="23"/>
                    <a:pt x="18534" y="23"/>
                  </a:cubicBezTo>
                  <a:cubicBezTo>
                    <a:pt x="18368" y="8"/>
                    <a:pt x="18203" y="1"/>
                    <a:pt x="180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80"/>
            <p:cNvSpPr/>
            <p:nvPr/>
          </p:nvSpPr>
          <p:spPr>
            <a:xfrm>
              <a:off x="6693931" y="1600829"/>
              <a:ext cx="323735" cy="664547"/>
            </a:xfrm>
            <a:custGeom>
              <a:avLst/>
              <a:gdLst/>
              <a:ahLst/>
              <a:cxnLst/>
              <a:rect l="l" t="t" r="r" b="b"/>
              <a:pathLst>
                <a:path w="18236" h="37434" extrusionOk="0">
                  <a:moveTo>
                    <a:pt x="8662" y="1"/>
                  </a:moveTo>
                  <a:cubicBezTo>
                    <a:pt x="6946" y="1"/>
                    <a:pt x="5227" y="459"/>
                    <a:pt x="3730" y="1321"/>
                  </a:cubicBezTo>
                  <a:cubicBezTo>
                    <a:pt x="2455" y="3860"/>
                    <a:pt x="2908" y="6601"/>
                    <a:pt x="3576" y="9366"/>
                  </a:cubicBezTo>
                  <a:cubicBezTo>
                    <a:pt x="3754" y="10105"/>
                    <a:pt x="3957" y="10868"/>
                    <a:pt x="3933" y="11631"/>
                  </a:cubicBezTo>
                  <a:cubicBezTo>
                    <a:pt x="3897" y="12691"/>
                    <a:pt x="3444" y="13680"/>
                    <a:pt x="3266" y="14717"/>
                  </a:cubicBezTo>
                  <a:cubicBezTo>
                    <a:pt x="3051" y="15969"/>
                    <a:pt x="3230" y="17256"/>
                    <a:pt x="3099" y="18519"/>
                  </a:cubicBezTo>
                  <a:cubicBezTo>
                    <a:pt x="2956" y="19783"/>
                    <a:pt x="2395" y="21141"/>
                    <a:pt x="1216" y="21630"/>
                  </a:cubicBezTo>
                  <a:cubicBezTo>
                    <a:pt x="763" y="21820"/>
                    <a:pt x="345" y="21880"/>
                    <a:pt x="0" y="22225"/>
                  </a:cubicBezTo>
                  <a:cubicBezTo>
                    <a:pt x="1418" y="25337"/>
                    <a:pt x="2098" y="28793"/>
                    <a:pt x="1955" y="32225"/>
                  </a:cubicBezTo>
                  <a:cubicBezTo>
                    <a:pt x="1919" y="33203"/>
                    <a:pt x="1812" y="34191"/>
                    <a:pt x="2002" y="35157"/>
                  </a:cubicBezTo>
                  <a:cubicBezTo>
                    <a:pt x="2205" y="36122"/>
                    <a:pt x="2765" y="37076"/>
                    <a:pt x="3682" y="37433"/>
                  </a:cubicBezTo>
                  <a:cubicBezTo>
                    <a:pt x="5303" y="36731"/>
                    <a:pt x="6900" y="35968"/>
                    <a:pt x="8486" y="35169"/>
                  </a:cubicBezTo>
                  <a:cubicBezTo>
                    <a:pt x="9379" y="34716"/>
                    <a:pt x="10381" y="34085"/>
                    <a:pt x="10464" y="33084"/>
                  </a:cubicBezTo>
                  <a:cubicBezTo>
                    <a:pt x="10512" y="32559"/>
                    <a:pt x="10298" y="32022"/>
                    <a:pt x="10381" y="31510"/>
                  </a:cubicBezTo>
                  <a:cubicBezTo>
                    <a:pt x="10441" y="31117"/>
                    <a:pt x="10667" y="30771"/>
                    <a:pt x="10893" y="30449"/>
                  </a:cubicBezTo>
                  <a:cubicBezTo>
                    <a:pt x="14123" y="25586"/>
                    <a:pt x="17508" y="20032"/>
                    <a:pt x="17245" y="14205"/>
                  </a:cubicBezTo>
                  <a:cubicBezTo>
                    <a:pt x="17186" y="12942"/>
                    <a:pt x="17329" y="11666"/>
                    <a:pt x="17687" y="10450"/>
                  </a:cubicBezTo>
                  <a:cubicBezTo>
                    <a:pt x="17830" y="9938"/>
                    <a:pt x="18021" y="9425"/>
                    <a:pt x="18080" y="8889"/>
                  </a:cubicBezTo>
                  <a:cubicBezTo>
                    <a:pt x="18235" y="7435"/>
                    <a:pt x="17436" y="6064"/>
                    <a:pt x="16662" y="4813"/>
                  </a:cubicBezTo>
                  <a:cubicBezTo>
                    <a:pt x="16173" y="4027"/>
                    <a:pt x="15934" y="3228"/>
                    <a:pt x="15256" y="2596"/>
                  </a:cubicBezTo>
                  <a:cubicBezTo>
                    <a:pt x="13741" y="1190"/>
                    <a:pt x="11763" y="296"/>
                    <a:pt x="9702" y="57"/>
                  </a:cubicBezTo>
                  <a:cubicBezTo>
                    <a:pt x="9356" y="19"/>
                    <a:pt x="9009" y="1"/>
                    <a:pt x="8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80"/>
            <p:cNvSpPr/>
            <p:nvPr/>
          </p:nvSpPr>
          <p:spPr>
            <a:xfrm>
              <a:off x="6754432" y="1620037"/>
              <a:ext cx="260891" cy="534261"/>
            </a:xfrm>
            <a:custGeom>
              <a:avLst/>
              <a:gdLst/>
              <a:ahLst/>
              <a:cxnLst/>
              <a:rect l="l" t="t" r="r" b="b"/>
              <a:pathLst>
                <a:path w="14696" h="30095" extrusionOk="0">
                  <a:moveTo>
                    <a:pt x="9022" y="0"/>
                  </a:moveTo>
                  <a:cubicBezTo>
                    <a:pt x="11347" y="2742"/>
                    <a:pt x="12407" y="5650"/>
                    <a:pt x="11597" y="9214"/>
                  </a:cubicBezTo>
                  <a:cubicBezTo>
                    <a:pt x="11252" y="10679"/>
                    <a:pt x="10036" y="11847"/>
                    <a:pt x="9798" y="13337"/>
                  </a:cubicBezTo>
                  <a:cubicBezTo>
                    <a:pt x="9607" y="14517"/>
                    <a:pt x="10143" y="15637"/>
                    <a:pt x="10417" y="16746"/>
                  </a:cubicBezTo>
                  <a:cubicBezTo>
                    <a:pt x="10775" y="18188"/>
                    <a:pt x="10370" y="18831"/>
                    <a:pt x="9523" y="19975"/>
                  </a:cubicBezTo>
                  <a:cubicBezTo>
                    <a:pt x="8879" y="20834"/>
                    <a:pt x="8260" y="21716"/>
                    <a:pt x="7795" y="22669"/>
                  </a:cubicBezTo>
                  <a:cubicBezTo>
                    <a:pt x="7331" y="23633"/>
                    <a:pt x="7034" y="24692"/>
                    <a:pt x="7091" y="25751"/>
                  </a:cubicBezTo>
                  <a:lnTo>
                    <a:pt x="7091" y="25751"/>
                  </a:lnTo>
                  <a:cubicBezTo>
                    <a:pt x="7005" y="24215"/>
                    <a:pt x="5553" y="22620"/>
                    <a:pt x="4434" y="21668"/>
                  </a:cubicBezTo>
                  <a:cubicBezTo>
                    <a:pt x="3445" y="20834"/>
                    <a:pt x="2146" y="20083"/>
                    <a:pt x="799" y="20083"/>
                  </a:cubicBezTo>
                  <a:cubicBezTo>
                    <a:pt x="537" y="20083"/>
                    <a:pt x="274" y="20107"/>
                    <a:pt x="1" y="20179"/>
                  </a:cubicBezTo>
                  <a:cubicBezTo>
                    <a:pt x="1002" y="20762"/>
                    <a:pt x="2110" y="21108"/>
                    <a:pt x="2944" y="21966"/>
                  </a:cubicBezTo>
                  <a:cubicBezTo>
                    <a:pt x="3767" y="22801"/>
                    <a:pt x="4244" y="23909"/>
                    <a:pt x="4697" y="24994"/>
                  </a:cubicBezTo>
                  <a:cubicBezTo>
                    <a:pt x="5412" y="26734"/>
                    <a:pt x="6305" y="28366"/>
                    <a:pt x="7020" y="30095"/>
                  </a:cubicBezTo>
                  <a:cubicBezTo>
                    <a:pt x="9488" y="25613"/>
                    <a:pt x="13087" y="21299"/>
                    <a:pt x="13588" y="16031"/>
                  </a:cubicBezTo>
                  <a:cubicBezTo>
                    <a:pt x="13754" y="14196"/>
                    <a:pt x="13504" y="12336"/>
                    <a:pt x="13874" y="10536"/>
                  </a:cubicBezTo>
                  <a:cubicBezTo>
                    <a:pt x="14100" y="9416"/>
                    <a:pt x="14696" y="8248"/>
                    <a:pt x="14672" y="7080"/>
                  </a:cubicBezTo>
                  <a:cubicBezTo>
                    <a:pt x="14589" y="6246"/>
                    <a:pt x="14243" y="5447"/>
                    <a:pt x="13826" y="4696"/>
                  </a:cubicBezTo>
                  <a:cubicBezTo>
                    <a:pt x="13265" y="3755"/>
                    <a:pt x="12539" y="2825"/>
                    <a:pt x="12002" y="2098"/>
                  </a:cubicBezTo>
                  <a:cubicBezTo>
                    <a:pt x="11252" y="1109"/>
                    <a:pt x="10238" y="227"/>
                    <a:pt x="9022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80"/>
            <p:cNvSpPr/>
            <p:nvPr/>
          </p:nvSpPr>
          <p:spPr>
            <a:xfrm>
              <a:off x="6855142" y="1405906"/>
              <a:ext cx="259843" cy="74507"/>
            </a:xfrm>
            <a:custGeom>
              <a:avLst/>
              <a:gdLst/>
              <a:ahLst/>
              <a:cxnLst/>
              <a:rect l="l" t="t" r="r" b="b"/>
              <a:pathLst>
                <a:path w="14637" h="4197" extrusionOk="0">
                  <a:moveTo>
                    <a:pt x="13421" y="1"/>
                  </a:moveTo>
                  <a:cubicBezTo>
                    <a:pt x="13432" y="120"/>
                    <a:pt x="13456" y="239"/>
                    <a:pt x="13516" y="347"/>
                  </a:cubicBezTo>
                  <a:cubicBezTo>
                    <a:pt x="13612" y="538"/>
                    <a:pt x="13778" y="692"/>
                    <a:pt x="13909" y="872"/>
                  </a:cubicBezTo>
                  <a:cubicBezTo>
                    <a:pt x="13933" y="907"/>
                    <a:pt x="13969" y="954"/>
                    <a:pt x="13993" y="1002"/>
                  </a:cubicBezTo>
                  <a:cubicBezTo>
                    <a:pt x="13969" y="776"/>
                    <a:pt x="13898" y="668"/>
                    <a:pt x="13695" y="525"/>
                  </a:cubicBezTo>
                  <a:cubicBezTo>
                    <a:pt x="13540" y="406"/>
                    <a:pt x="13456" y="204"/>
                    <a:pt x="13421" y="1"/>
                  </a:cubicBezTo>
                  <a:close/>
                  <a:moveTo>
                    <a:pt x="3254" y="1301"/>
                  </a:moveTo>
                  <a:cubicBezTo>
                    <a:pt x="3195" y="1336"/>
                    <a:pt x="3147" y="1360"/>
                    <a:pt x="3087" y="1396"/>
                  </a:cubicBezTo>
                  <a:cubicBezTo>
                    <a:pt x="3147" y="1360"/>
                    <a:pt x="3206" y="1336"/>
                    <a:pt x="3254" y="1312"/>
                  </a:cubicBezTo>
                  <a:lnTo>
                    <a:pt x="3254" y="1301"/>
                  </a:lnTo>
                  <a:close/>
                  <a:moveTo>
                    <a:pt x="14041" y="1384"/>
                  </a:moveTo>
                  <a:cubicBezTo>
                    <a:pt x="14041" y="1420"/>
                    <a:pt x="14028" y="1444"/>
                    <a:pt x="14004" y="1479"/>
                  </a:cubicBezTo>
                  <a:cubicBezTo>
                    <a:pt x="14052" y="1479"/>
                    <a:pt x="14100" y="1491"/>
                    <a:pt x="14147" y="1503"/>
                  </a:cubicBezTo>
                  <a:cubicBezTo>
                    <a:pt x="14100" y="1467"/>
                    <a:pt x="14064" y="1431"/>
                    <a:pt x="14041" y="1384"/>
                  </a:cubicBezTo>
                  <a:close/>
                  <a:moveTo>
                    <a:pt x="14410" y="1550"/>
                  </a:moveTo>
                  <a:cubicBezTo>
                    <a:pt x="14481" y="1563"/>
                    <a:pt x="14565" y="1574"/>
                    <a:pt x="14637" y="1598"/>
                  </a:cubicBezTo>
                  <a:cubicBezTo>
                    <a:pt x="14576" y="1563"/>
                    <a:pt x="14494" y="1550"/>
                    <a:pt x="14422" y="1550"/>
                  </a:cubicBezTo>
                  <a:close/>
                  <a:moveTo>
                    <a:pt x="1074" y="2278"/>
                  </a:moveTo>
                  <a:lnTo>
                    <a:pt x="1074" y="2278"/>
                  </a:lnTo>
                  <a:cubicBezTo>
                    <a:pt x="894" y="2337"/>
                    <a:pt x="727" y="2385"/>
                    <a:pt x="561" y="2445"/>
                  </a:cubicBezTo>
                  <a:cubicBezTo>
                    <a:pt x="358" y="2516"/>
                    <a:pt x="215" y="2612"/>
                    <a:pt x="132" y="2731"/>
                  </a:cubicBezTo>
                  <a:cubicBezTo>
                    <a:pt x="441" y="2564"/>
                    <a:pt x="751" y="2421"/>
                    <a:pt x="1074" y="2278"/>
                  </a:cubicBezTo>
                  <a:close/>
                  <a:moveTo>
                    <a:pt x="36" y="2981"/>
                  </a:moveTo>
                  <a:cubicBezTo>
                    <a:pt x="1" y="3255"/>
                    <a:pt x="155" y="3589"/>
                    <a:pt x="454" y="3910"/>
                  </a:cubicBezTo>
                  <a:cubicBezTo>
                    <a:pt x="537" y="4006"/>
                    <a:pt x="632" y="4101"/>
                    <a:pt x="727" y="4196"/>
                  </a:cubicBezTo>
                  <a:cubicBezTo>
                    <a:pt x="454" y="3815"/>
                    <a:pt x="227" y="3410"/>
                    <a:pt x="36" y="29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80"/>
            <p:cNvSpPr/>
            <p:nvPr/>
          </p:nvSpPr>
          <p:spPr>
            <a:xfrm>
              <a:off x="6912908" y="1368253"/>
              <a:ext cx="92899" cy="60962"/>
            </a:xfrm>
            <a:custGeom>
              <a:avLst/>
              <a:gdLst/>
              <a:ahLst/>
              <a:cxnLst/>
              <a:rect l="l" t="t" r="r" b="b"/>
              <a:pathLst>
                <a:path w="5233" h="3434" extrusionOk="0">
                  <a:moveTo>
                    <a:pt x="5233" y="1"/>
                  </a:moveTo>
                  <a:lnTo>
                    <a:pt x="5233" y="1"/>
                  </a:lnTo>
                  <a:cubicBezTo>
                    <a:pt x="4279" y="513"/>
                    <a:pt x="3385" y="1121"/>
                    <a:pt x="2515" y="1741"/>
                  </a:cubicBezTo>
                  <a:cubicBezTo>
                    <a:pt x="1693" y="2313"/>
                    <a:pt x="871" y="2909"/>
                    <a:pt x="0" y="3422"/>
                  </a:cubicBezTo>
                  <a:lnTo>
                    <a:pt x="0" y="3433"/>
                  </a:lnTo>
                  <a:cubicBezTo>
                    <a:pt x="1716" y="2516"/>
                    <a:pt x="3421" y="1049"/>
                    <a:pt x="5233" y="1"/>
                  </a:cubicBezTo>
                  <a:close/>
                </a:path>
              </a:pathLst>
            </a:custGeom>
            <a:solidFill>
              <a:srgbClr val="B9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80"/>
            <p:cNvSpPr/>
            <p:nvPr/>
          </p:nvSpPr>
          <p:spPr>
            <a:xfrm>
              <a:off x="6853983" y="1347092"/>
              <a:ext cx="262169" cy="143689"/>
            </a:xfrm>
            <a:custGeom>
              <a:avLst/>
              <a:gdLst/>
              <a:ahLst/>
              <a:cxnLst/>
              <a:rect l="l" t="t" r="r" b="b"/>
              <a:pathLst>
                <a:path w="14768" h="8094" extrusionOk="0">
                  <a:moveTo>
                    <a:pt x="12538" y="1"/>
                  </a:moveTo>
                  <a:cubicBezTo>
                    <a:pt x="11430" y="1"/>
                    <a:pt x="10298" y="347"/>
                    <a:pt x="9285" y="787"/>
                  </a:cubicBezTo>
                  <a:cubicBezTo>
                    <a:pt x="8999" y="906"/>
                    <a:pt x="8724" y="1050"/>
                    <a:pt x="8451" y="1193"/>
                  </a:cubicBezTo>
                  <a:cubicBezTo>
                    <a:pt x="6639" y="2241"/>
                    <a:pt x="4934" y="3708"/>
                    <a:pt x="3218" y="4625"/>
                  </a:cubicBezTo>
                  <a:cubicBezTo>
                    <a:pt x="3170" y="4649"/>
                    <a:pt x="3111" y="4673"/>
                    <a:pt x="3051" y="4709"/>
                  </a:cubicBezTo>
                  <a:cubicBezTo>
                    <a:pt x="2825" y="4840"/>
                    <a:pt x="2587" y="4971"/>
                    <a:pt x="2349" y="5090"/>
                  </a:cubicBezTo>
                  <a:cubicBezTo>
                    <a:pt x="1919" y="5305"/>
                    <a:pt x="1478" y="5448"/>
                    <a:pt x="1038" y="5591"/>
                  </a:cubicBezTo>
                  <a:cubicBezTo>
                    <a:pt x="715" y="5734"/>
                    <a:pt x="405" y="5877"/>
                    <a:pt x="96" y="6044"/>
                  </a:cubicBezTo>
                  <a:cubicBezTo>
                    <a:pt x="60" y="6091"/>
                    <a:pt x="24" y="6151"/>
                    <a:pt x="13" y="6211"/>
                  </a:cubicBezTo>
                  <a:cubicBezTo>
                    <a:pt x="0" y="6246"/>
                    <a:pt x="0" y="6270"/>
                    <a:pt x="0" y="6294"/>
                  </a:cubicBezTo>
                  <a:cubicBezTo>
                    <a:pt x="191" y="6723"/>
                    <a:pt x="418" y="7128"/>
                    <a:pt x="691" y="7509"/>
                  </a:cubicBezTo>
                  <a:cubicBezTo>
                    <a:pt x="811" y="7628"/>
                    <a:pt x="918" y="7760"/>
                    <a:pt x="1014" y="7903"/>
                  </a:cubicBezTo>
                  <a:cubicBezTo>
                    <a:pt x="1038" y="7938"/>
                    <a:pt x="1061" y="7962"/>
                    <a:pt x="1073" y="7998"/>
                  </a:cubicBezTo>
                  <a:cubicBezTo>
                    <a:pt x="1383" y="7700"/>
                    <a:pt x="1681" y="7379"/>
                    <a:pt x="1967" y="7045"/>
                  </a:cubicBezTo>
                  <a:cubicBezTo>
                    <a:pt x="2182" y="6783"/>
                    <a:pt x="2408" y="6484"/>
                    <a:pt x="2718" y="6317"/>
                  </a:cubicBezTo>
                  <a:cubicBezTo>
                    <a:pt x="3051" y="6139"/>
                    <a:pt x="3433" y="6115"/>
                    <a:pt x="3814" y="6103"/>
                  </a:cubicBezTo>
                  <a:cubicBezTo>
                    <a:pt x="4208" y="6079"/>
                    <a:pt x="4601" y="6068"/>
                    <a:pt x="4994" y="6068"/>
                  </a:cubicBezTo>
                  <a:cubicBezTo>
                    <a:pt x="5483" y="6068"/>
                    <a:pt x="5959" y="6091"/>
                    <a:pt x="6436" y="6187"/>
                  </a:cubicBezTo>
                  <a:cubicBezTo>
                    <a:pt x="7545" y="5626"/>
                    <a:pt x="8689" y="5173"/>
                    <a:pt x="9869" y="4816"/>
                  </a:cubicBezTo>
                  <a:lnTo>
                    <a:pt x="9869" y="4816"/>
                  </a:lnTo>
                  <a:cubicBezTo>
                    <a:pt x="9106" y="5269"/>
                    <a:pt x="8332" y="5710"/>
                    <a:pt x="7569" y="6151"/>
                  </a:cubicBezTo>
                  <a:cubicBezTo>
                    <a:pt x="7461" y="6211"/>
                    <a:pt x="7318" y="6282"/>
                    <a:pt x="7140" y="6365"/>
                  </a:cubicBezTo>
                  <a:cubicBezTo>
                    <a:pt x="7366" y="6449"/>
                    <a:pt x="7593" y="6544"/>
                    <a:pt x="7807" y="6651"/>
                  </a:cubicBezTo>
                  <a:cubicBezTo>
                    <a:pt x="8594" y="6365"/>
                    <a:pt x="9380" y="6103"/>
                    <a:pt x="10202" y="5901"/>
                  </a:cubicBezTo>
                  <a:cubicBezTo>
                    <a:pt x="11001" y="5721"/>
                    <a:pt x="11812" y="5567"/>
                    <a:pt x="12622" y="5459"/>
                  </a:cubicBezTo>
                  <a:cubicBezTo>
                    <a:pt x="12670" y="5459"/>
                    <a:pt x="12717" y="5448"/>
                    <a:pt x="12753" y="5435"/>
                  </a:cubicBezTo>
                  <a:cubicBezTo>
                    <a:pt x="12860" y="5305"/>
                    <a:pt x="13051" y="5257"/>
                    <a:pt x="13218" y="5221"/>
                  </a:cubicBezTo>
                  <a:cubicBezTo>
                    <a:pt x="13730" y="5126"/>
                    <a:pt x="14243" y="5054"/>
                    <a:pt x="14767" y="5019"/>
                  </a:cubicBezTo>
                  <a:cubicBezTo>
                    <a:pt x="14755" y="5006"/>
                    <a:pt x="14731" y="4983"/>
                    <a:pt x="14696" y="4959"/>
                  </a:cubicBezTo>
                  <a:cubicBezTo>
                    <a:pt x="14672" y="4935"/>
                    <a:pt x="14636" y="4923"/>
                    <a:pt x="14601" y="4911"/>
                  </a:cubicBezTo>
                  <a:cubicBezTo>
                    <a:pt x="14529" y="4887"/>
                    <a:pt x="14445" y="4876"/>
                    <a:pt x="14374" y="4863"/>
                  </a:cubicBezTo>
                  <a:cubicBezTo>
                    <a:pt x="14291" y="4863"/>
                    <a:pt x="14207" y="4863"/>
                    <a:pt x="14135" y="4828"/>
                  </a:cubicBezTo>
                  <a:cubicBezTo>
                    <a:pt x="14124" y="4828"/>
                    <a:pt x="14111" y="4816"/>
                    <a:pt x="14111" y="4816"/>
                  </a:cubicBezTo>
                  <a:cubicBezTo>
                    <a:pt x="14064" y="4804"/>
                    <a:pt x="14016" y="4792"/>
                    <a:pt x="13968" y="4792"/>
                  </a:cubicBezTo>
                  <a:cubicBezTo>
                    <a:pt x="13992" y="4757"/>
                    <a:pt x="14005" y="4733"/>
                    <a:pt x="14005" y="4697"/>
                  </a:cubicBezTo>
                  <a:cubicBezTo>
                    <a:pt x="13968" y="4614"/>
                    <a:pt x="13957" y="4506"/>
                    <a:pt x="13957" y="4399"/>
                  </a:cubicBezTo>
                  <a:lnTo>
                    <a:pt x="13957" y="4315"/>
                  </a:lnTo>
                  <a:cubicBezTo>
                    <a:pt x="13933" y="4267"/>
                    <a:pt x="13897" y="4220"/>
                    <a:pt x="13873" y="4185"/>
                  </a:cubicBezTo>
                  <a:cubicBezTo>
                    <a:pt x="13742" y="4005"/>
                    <a:pt x="13576" y="3851"/>
                    <a:pt x="13480" y="3660"/>
                  </a:cubicBezTo>
                  <a:cubicBezTo>
                    <a:pt x="13420" y="3552"/>
                    <a:pt x="13396" y="3433"/>
                    <a:pt x="13385" y="3314"/>
                  </a:cubicBezTo>
                  <a:cubicBezTo>
                    <a:pt x="13361" y="3255"/>
                    <a:pt x="13349" y="3195"/>
                    <a:pt x="13337" y="3123"/>
                  </a:cubicBezTo>
                  <a:cubicBezTo>
                    <a:pt x="13266" y="2635"/>
                    <a:pt x="13218" y="2135"/>
                    <a:pt x="13194" y="1645"/>
                  </a:cubicBezTo>
                  <a:cubicBezTo>
                    <a:pt x="13182" y="1336"/>
                    <a:pt x="13218" y="1026"/>
                    <a:pt x="13206" y="728"/>
                  </a:cubicBezTo>
                  <a:cubicBezTo>
                    <a:pt x="13206" y="668"/>
                    <a:pt x="13206" y="620"/>
                    <a:pt x="13194" y="561"/>
                  </a:cubicBezTo>
                  <a:cubicBezTo>
                    <a:pt x="13194" y="490"/>
                    <a:pt x="13182" y="418"/>
                    <a:pt x="13158" y="347"/>
                  </a:cubicBezTo>
                  <a:cubicBezTo>
                    <a:pt x="13147" y="263"/>
                    <a:pt x="13123" y="168"/>
                    <a:pt x="13051" y="108"/>
                  </a:cubicBezTo>
                  <a:cubicBezTo>
                    <a:pt x="12956" y="13"/>
                    <a:pt x="12813" y="1"/>
                    <a:pt x="12681" y="1"/>
                  </a:cubicBezTo>
                  <a:close/>
                  <a:moveTo>
                    <a:pt x="4232" y="7485"/>
                  </a:moveTo>
                  <a:lnTo>
                    <a:pt x="4232" y="7485"/>
                  </a:lnTo>
                  <a:cubicBezTo>
                    <a:pt x="3922" y="7533"/>
                    <a:pt x="3612" y="7605"/>
                    <a:pt x="3313" y="7700"/>
                  </a:cubicBezTo>
                  <a:cubicBezTo>
                    <a:pt x="3183" y="7736"/>
                    <a:pt x="3040" y="7832"/>
                    <a:pt x="3064" y="7962"/>
                  </a:cubicBezTo>
                  <a:cubicBezTo>
                    <a:pt x="3087" y="8070"/>
                    <a:pt x="3218" y="8094"/>
                    <a:pt x="3337" y="8094"/>
                  </a:cubicBezTo>
                  <a:cubicBezTo>
                    <a:pt x="3660" y="7879"/>
                    <a:pt x="3957" y="7665"/>
                    <a:pt x="4232" y="74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80"/>
            <p:cNvSpPr/>
            <p:nvPr/>
          </p:nvSpPr>
          <p:spPr>
            <a:xfrm>
              <a:off x="6838419" y="2218172"/>
              <a:ext cx="18640" cy="10190"/>
            </a:xfrm>
            <a:custGeom>
              <a:avLst/>
              <a:gdLst/>
              <a:ahLst/>
              <a:cxnLst/>
              <a:rect l="l" t="t" r="r" b="b"/>
              <a:pathLst>
                <a:path w="1050" h="574" extrusionOk="0">
                  <a:moveTo>
                    <a:pt x="1050" y="1"/>
                  </a:moveTo>
                  <a:cubicBezTo>
                    <a:pt x="811" y="144"/>
                    <a:pt x="573" y="275"/>
                    <a:pt x="347" y="394"/>
                  </a:cubicBezTo>
                  <a:cubicBezTo>
                    <a:pt x="228" y="454"/>
                    <a:pt x="109" y="513"/>
                    <a:pt x="1" y="573"/>
                  </a:cubicBezTo>
                  <a:cubicBezTo>
                    <a:pt x="395" y="478"/>
                    <a:pt x="752" y="275"/>
                    <a:pt x="1050" y="1"/>
                  </a:cubicBezTo>
                  <a:close/>
                </a:path>
              </a:pathLst>
            </a:custGeom>
            <a:solidFill>
              <a:srgbClr val="D2D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80"/>
            <p:cNvSpPr/>
            <p:nvPr/>
          </p:nvSpPr>
          <p:spPr>
            <a:xfrm>
              <a:off x="6727554" y="1984798"/>
              <a:ext cx="148127" cy="271489"/>
            </a:xfrm>
            <a:custGeom>
              <a:avLst/>
              <a:gdLst/>
              <a:ahLst/>
              <a:cxnLst/>
              <a:rect l="l" t="t" r="r" b="b"/>
              <a:pathLst>
                <a:path w="8344" h="15293" extrusionOk="0">
                  <a:moveTo>
                    <a:pt x="1097" y="1"/>
                  </a:moveTo>
                  <a:cubicBezTo>
                    <a:pt x="323" y="1"/>
                    <a:pt x="48" y="525"/>
                    <a:pt x="1026" y="1086"/>
                  </a:cubicBezTo>
                  <a:cubicBezTo>
                    <a:pt x="2611" y="2027"/>
                    <a:pt x="3695" y="3791"/>
                    <a:pt x="3803" y="5638"/>
                  </a:cubicBezTo>
                  <a:cubicBezTo>
                    <a:pt x="2850" y="4256"/>
                    <a:pt x="1884" y="2861"/>
                    <a:pt x="609" y="1777"/>
                  </a:cubicBezTo>
                  <a:lnTo>
                    <a:pt x="609" y="1777"/>
                  </a:lnTo>
                  <a:cubicBezTo>
                    <a:pt x="1431" y="5114"/>
                    <a:pt x="2254" y="8439"/>
                    <a:pt x="3076" y="11764"/>
                  </a:cubicBezTo>
                  <a:cubicBezTo>
                    <a:pt x="1669" y="9548"/>
                    <a:pt x="1669" y="6603"/>
                    <a:pt x="1" y="4577"/>
                  </a:cubicBezTo>
                  <a:lnTo>
                    <a:pt x="1" y="4577"/>
                  </a:lnTo>
                  <a:cubicBezTo>
                    <a:pt x="871" y="7140"/>
                    <a:pt x="1193" y="9905"/>
                    <a:pt x="943" y="12599"/>
                  </a:cubicBezTo>
                  <a:cubicBezTo>
                    <a:pt x="859" y="13504"/>
                    <a:pt x="800" y="14601"/>
                    <a:pt x="1550" y="15089"/>
                  </a:cubicBezTo>
                  <a:cubicBezTo>
                    <a:pt x="1777" y="15232"/>
                    <a:pt x="2015" y="15292"/>
                    <a:pt x="2265" y="15292"/>
                  </a:cubicBezTo>
                  <a:cubicBezTo>
                    <a:pt x="2837" y="15292"/>
                    <a:pt x="3457" y="14982"/>
                    <a:pt x="3981" y="14672"/>
                  </a:cubicBezTo>
                  <a:cubicBezTo>
                    <a:pt x="4530" y="14350"/>
                    <a:pt x="5138" y="13934"/>
                    <a:pt x="5245" y="13301"/>
                  </a:cubicBezTo>
                  <a:cubicBezTo>
                    <a:pt x="5292" y="13039"/>
                    <a:pt x="5233" y="12777"/>
                    <a:pt x="5186" y="12527"/>
                  </a:cubicBezTo>
                  <a:lnTo>
                    <a:pt x="4577" y="9381"/>
                  </a:lnTo>
                  <a:lnTo>
                    <a:pt x="4577" y="9381"/>
                  </a:lnTo>
                  <a:cubicBezTo>
                    <a:pt x="5186" y="10787"/>
                    <a:pt x="5686" y="12253"/>
                    <a:pt x="6068" y="13743"/>
                  </a:cubicBezTo>
                  <a:cubicBezTo>
                    <a:pt x="6127" y="13730"/>
                    <a:pt x="6187" y="13730"/>
                    <a:pt x="6246" y="13719"/>
                  </a:cubicBezTo>
                  <a:cubicBezTo>
                    <a:pt x="6354" y="13659"/>
                    <a:pt x="6473" y="13600"/>
                    <a:pt x="6592" y="13540"/>
                  </a:cubicBezTo>
                  <a:cubicBezTo>
                    <a:pt x="6818" y="13421"/>
                    <a:pt x="7056" y="13290"/>
                    <a:pt x="7295" y="13147"/>
                  </a:cubicBezTo>
                  <a:cubicBezTo>
                    <a:pt x="7700" y="12766"/>
                    <a:pt x="7998" y="12229"/>
                    <a:pt x="8118" y="11681"/>
                  </a:cubicBezTo>
                  <a:cubicBezTo>
                    <a:pt x="8343" y="10679"/>
                    <a:pt x="8081" y="9619"/>
                    <a:pt x="7676" y="8677"/>
                  </a:cubicBezTo>
                  <a:cubicBezTo>
                    <a:pt x="7176" y="7533"/>
                    <a:pt x="6449" y="6497"/>
                    <a:pt x="5877" y="5388"/>
                  </a:cubicBezTo>
                  <a:cubicBezTo>
                    <a:pt x="5257" y="4172"/>
                    <a:pt x="4840" y="2850"/>
                    <a:pt x="4029" y="1753"/>
                  </a:cubicBezTo>
                  <a:cubicBezTo>
                    <a:pt x="3433" y="930"/>
                    <a:pt x="2564" y="275"/>
                    <a:pt x="1550" y="61"/>
                  </a:cubicBezTo>
                  <a:cubicBezTo>
                    <a:pt x="1383" y="24"/>
                    <a:pt x="1240" y="1"/>
                    <a:pt x="1097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80"/>
            <p:cNvSpPr/>
            <p:nvPr/>
          </p:nvSpPr>
          <p:spPr>
            <a:xfrm>
              <a:off x="6790398" y="1867152"/>
              <a:ext cx="101260" cy="89952"/>
            </a:xfrm>
            <a:custGeom>
              <a:avLst/>
              <a:gdLst/>
              <a:ahLst/>
              <a:cxnLst/>
              <a:rect l="l" t="t" r="r" b="b"/>
              <a:pathLst>
                <a:path w="5704" h="5067" extrusionOk="0">
                  <a:moveTo>
                    <a:pt x="1943" y="1"/>
                  </a:moveTo>
                  <a:cubicBezTo>
                    <a:pt x="1550" y="13"/>
                    <a:pt x="1" y="144"/>
                    <a:pt x="155" y="764"/>
                  </a:cubicBezTo>
                  <a:cubicBezTo>
                    <a:pt x="251" y="1181"/>
                    <a:pt x="1812" y="1598"/>
                    <a:pt x="2170" y="1813"/>
                  </a:cubicBezTo>
                  <a:cubicBezTo>
                    <a:pt x="2574" y="2050"/>
                    <a:pt x="5704" y="4504"/>
                    <a:pt x="5284" y="5062"/>
                  </a:cubicBezTo>
                  <a:lnTo>
                    <a:pt x="5284" y="5062"/>
                  </a:lnTo>
                  <a:cubicBezTo>
                    <a:pt x="5625" y="4621"/>
                    <a:pt x="5482" y="3968"/>
                    <a:pt x="5221" y="3470"/>
                  </a:cubicBezTo>
                  <a:cubicBezTo>
                    <a:pt x="4959" y="2969"/>
                    <a:pt x="4601" y="2492"/>
                    <a:pt x="4578" y="1932"/>
                  </a:cubicBezTo>
                  <a:lnTo>
                    <a:pt x="4578" y="1932"/>
                  </a:lnTo>
                  <a:cubicBezTo>
                    <a:pt x="4649" y="1992"/>
                    <a:pt x="4732" y="2027"/>
                    <a:pt x="4816" y="2027"/>
                  </a:cubicBezTo>
                  <a:cubicBezTo>
                    <a:pt x="4983" y="2027"/>
                    <a:pt x="5150" y="1932"/>
                    <a:pt x="5221" y="1789"/>
                  </a:cubicBezTo>
                  <a:cubicBezTo>
                    <a:pt x="5340" y="1563"/>
                    <a:pt x="5269" y="1277"/>
                    <a:pt x="5113" y="1074"/>
                  </a:cubicBezTo>
                  <a:cubicBezTo>
                    <a:pt x="4947" y="871"/>
                    <a:pt x="4721" y="752"/>
                    <a:pt x="4494" y="633"/>
                  </a:cubicBezTo>
                  <a:cubicBezTo>
                    <a:pt x="3719" y="263"/>
                    <a:pt x="2873" y="1"/>
                    <a:pt x="2015" y="1"/>
                  </a:cubicBezTo>
                  <a:close/>
                  <a:moveTo>
                    <a:pt x="5284" y="5062"/>
                  </a:moveTo>
                  <a:lnTo>
                    <a:pt x="5284" y="5062"/>
                  </a:lnTo>
                  <a:cubicBezTo>
                    <a:pt x="5283" y="5064"/>
                    <a:pt x="5281" y="5065"/>
                    <a:pt x="5280" y="5067"/>
                  </a:cubicBezTo>
                  <a:cubicBezTo>
                    <a:pt x="5281" y="5065"/>
                    <a:pt x="5283" y="5064"/>
                    <a:pt x="5284" y="506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80"/>
            <p:cNvSpPr/>
            <p:nvPr/>
          </p:nvSpPr>
          <p:spPr>
            <a:xfrm>
              <a:off x="6807103" y="1753128"/>
              <a:ext cx="107722" cy="63696"/>
            </a:xfrm>
            <a:custGeom>
              <a:avLst/>
              <a:gdLst/>
              <a:ahLst/>
              <a:cxnLst/>
              <a:rect l="l" t="t" r="r" b="b"/>
              <a:pathLst>
                <a:path w="6068" h="3588" extrusionOk="0">
                  <a:moveTo>
                    <a:pt x="1884" y="0"/>
                  </a:moveTo>
                  <a:cubicBezTo>
                    <a:pt x="1253" y="0"/>
                    <a:pt x="562" y="83"/>
                    <a:pt x="1" y="358"/>
                  </a:cubicBezTo>
                  <a:cubicBezTo>
                    <a:pt x="382" y="763"/>
                    <a:pt x="1360" y="727"/>
                    <a:pt x="1908" y="906"/>
                  </a:cubicBezTo>
                  <a:cubicBezTo>
                    <a:pt x="2671" y="1145"/>
                    <a:pt x="3410" y="1490"/>
                    <a:pt x="4077" y="1919"/>
                  </a:cubicBezTo>
                  <a:cubicBezTo>
                    <a:pt x="4792" y="2396"/>
                    <a:pt x="5448" y="2980"/>
                    <a:pt x="6068" y="3587"/>
                  </a:cubicBezTo>
                  <a:cubicBezTo>
                    <a:pt x="5877" y="2872"/>
                    <a:pt x="5448" y="2217"/>
                    <a:pt x="4876" y="1741"/>
                  </a:cubicBezTo>
                  <a:cubicBezTo>
                    <a:pt x="4625" y="1537"/>
                    <a:pt x="4352" y="1359"/>
                    <a:pt x="4149" y="1097"/>
                  </a:cubicBezTo>
                  <a:cubicBezTo>
                    <a:pt x="4029" y="942"/>
                    <a:pt x="3946" y="775"/>
                    <a:pt x="3827" y="620"/>
                  </a:cubicBezTo>
                  <a:cubicBezTo>
                    <a:pt x="3481" y="179"/>
                    <a:pt x="2874" y="48"/>
                    <a:pt x="2313" y="12"/>
                  </a:cubicBezTo>
                  <a:cubicBezTo>
                    <a:pt x="2170" y="0"/>
                    <a:pt x="2027" y="0"/>
                    <a:pt x="1884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80"/>
            <p:cNvSpPr/>
            <p:nvPr/>
          </p:nvSpPr>
          <p:spPr>
            <a:xfrm>
              <a:off x="7461958" y="2075992"/>
              <a:ext cx="68773" cy="35576"/>
            </a:xfrm>
            <a:custGeom>
              <a:avLst/>
              <a:gdLst/>
              <a:ahLst/>
              <a:cxnLst/>
              <a:rect l="l" t="t" r="r" b="b"/>
              <a:pathLst>
                <a:path w="3874" h="2004" extrusionOk="0">
                  <a:moveTo>
                    <a:pt x="3862" y="1"/>
                  </a:moveTo>
                  <a:cubicBezTo>
                    <a:pt x="2646" y="787"/>
                    <a:pt x="1347" y="1466"/>
                    <a:pt x="1" y="2003"/>
                  </a:cubicBezTo>
                  <a:cubicBezTo>
                    <a:pt x="1359" y="1514"/>
                    <a:pt x="2658" y="870"/>
                    <a:pt x="3874" y="12"/>
                  </a:cubicBezTo>
                  <a:lnTo>
                    <a:pt x="3862" y="1"/>
                  </a:lnTo>
                  <a:close/>
                </a:path>
              </a:pathLst>
            </a:custGeom>
            <a:solidFill>
              <a:srgbClr val="B9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80"/>
            <p:cNvSpPr/>
            <p:nvPr/>
          </p:nvSpPr>
          <p:spPr>
            <a:xfrm>
              <a:off x="7295439" y="1621528"/>
              <a:ext cx="260056" cy="510118"/>
            </a:xfrm>
            <a:custGeom>
              <a:avLst/>
              <a:gdLst/>
              <a:ahLst/>
              <a:cxnLst/>
              <a:rect l="l" t="t" r="r" b="b"/>
              <a:pathLst>
                <a:path w="14649" h="28735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405"/>
                    <a:pt x="275" y="811"/>
                    <a:pt x="406" y="1216"/>
                  </a:cubicBezTo>
                  <a:cubicBezTo>
                    <a:pt x="609" y="1836"/>
                    <a:pt x="811" y="2443"/>
                    <a:pt x="1002" y="3063"/>
                  </a:cubicBezTo>
                  <a:cubicBezTo>
                    <a:pt x="1097" y="3396"/>
                    <a:pt x="1205" y="3743"/>
                    <a:pt x="1288" y="4076"/>
                  </a:cubicBezTo>
                  <a:cubicBezTo>
                    <a:pt x="2039" y="6675"/>
                    <a:pt x="2611" y="9320"/>
                    <a:pt x="2659" y="12025"/>
                  </a:cubicBezTo>
                  <a:cubicBezTo>
                    <a:pt x="2682" y="13754"/>
                    <a:pt x="2492" y="15482"/>
                    <a:pt x="2241" y="17198"/>
                  </a:cubicBezTo>
                  <a:cubicBezTo>
                    <a:pt x="2110" y="19105"/>
                    <a:pt x="1883" y="21012"/>
                    <a:pt x="1634" y="22931"/>
                  </a:cubicBezTo>
                  <a:cubicBezTo>
                    <a:pt x="1645" y="22990"/>
                    <a:pt x="1658" y="23050"/>
                    <a:pt x="1681" y="23109"/>
                  </a:cubicBezTo>
                  <a:cubicBezTo>
                    <a:pt x="1812" y="23252"/>
                    <a:pt x="1931" y="23408"/>
                    <a:pt x="2039" y="23562"/>
                  </a:cubicBezTo>
                  <a:cubicBezTo>
                    <a:pt x="2921" y="24266"/>
                    <a:pt x="5173" y="24706"/>
                    <a:pt x="6174" y="24706"/>
                  </a:cubicBezTo>
                  <a:cubicBezTo>
                    <a:pt x="6258" y="24706"/>
                    <a:pt x="6341" y="24706"/>
                    <a:pt x="6412" y="24695"/>
                  </a:cubicBezTo>
                  <a:cubicBezTo>
                    <a:pt x="6949" y="24647"/>
                    <a:pt x="7485" y="24528"/>
                    <a:pt x="8022" y="24528"/>
                  </a:cubicBezTo>
                  <a:cubicBezTo>
                    <a:pt x="8200" y="24528"/>
                    <a:pt x="8367" y="24540"/>
                    <a:pt x="8546" y="24563"/>
                  </a:cubicBezTo>
                  <a:cubicBezTo>
                    <a:pt x="8642" y="24587"/>
                    <a:pt x="8748" y="24624"/>
                    <a:pt x="8785" y="24719"/>
                  </a:cubicBezTo>
                  <a:cubicBezTo>
                    <a:pt x="8808" y="24790"/>
                    <a:pt x="8761" y="24873"/>
                    <a:pt x="8701" y="24945"/>
                  </a:cubicBezTo>
                  <a:cubicBezTo>
                    <a:pt x="7557" y="26507"/>
                    <a:pt x="5292" y="26804"/>
                    <a:pt x="3922" y="28175"/>
                  </a:cubicBezTo>
                  <a:cubicBezTo>
                    <a:pt x="3850" y="28247"/>
                    <a:pt x="3779" y="28318"/>
                    <a:pt x="3767" y="28414"/>
                  </a:cubicBezTo>
                  <a:cubicBezTo>
                    <a:pt x="3743" y="28652"/>
                    <a:pt x="4029" y="28735"/>
                    <a:pt x="4280" y="28735"/>
                  </a:cubicBezTo>
                  <a:lnTo>
                    <a:pt x="4386" y="28735"/>
                  </a:lnTo>
                  <a:cubicBezTo>
                    <a:pt x="6115" y="28533"/>
                    <a:pt x="7784" y="28175"/>
                    <a:pt x="9381" y="27603"/>
                  </a:cubicBezTo>
                  <a:cubicBezTo>
                    <a:pt x="10727" y="27066"/>
                    <a:pt x="12026" y="26387"/>
                    <a:pt x="13242" y="25601"/>
                  </a:cubicBezTo>
                  <a:cubicBezTo>
                    <a:pt x="13325" y="25541"/>
                    <a:pt x="13397" y="25493"/>
                    <a:pt x="13468" y="25445"/>
                  </a:cubicBezTo>
                  <a:cubicBezTo>
                    <a:pt x="13647" y="25315"/>
                    <a:pt x="13826" y="25183"/>
                    <a:pt x="13992" y="25040"/>
                  </a:cubicBezTo>
                  <a:cubicBezTo>
                    <a:pt x="14243" y="24838"/>
                    <a:pt x="14505" y="24600"/>
                    <a:pt x="14577" y="24266"/>
                  </a:cubicBezTo>
                  <a:cubicBezTo>
                    <a:pt x="14648" y="23908"/>
                    <a:pt x="14458" y="23538"/>
                    <a:pt x="14267" y="23217"/>
                  </a:cubicBezTo>
                  <a:cubicBezTo>
                    <a:pt x="14172" y="23050"/>
                    <a:pt x="14053" y="22860"/>
                    <a:pt x="13862" y="22788"/>
                  </a:cubicBezTo>
                  <a:cubicBezTo>
                    <a:pt x="13814" y="22776"/>
                    <a:pt x="13754" y="22764"/>
                    <a:pt x="13695" y="22764"/>
                  </a:cubicBezTo>
                  <a:cubicBezTo>
                    <a:pt x="13540" y="22764"/>
                    <a:pt x="13373" y="22836"/>
                    <a:pt x="13218" y="22895"/>
                  </a:cubicBezTo>
                  <a:cubicBezTo>
                    <a:pt x="12146" y="23336"/>
                    <a:pt x="10989" y="23562"/>
                    <a:pt x="9833" y="23562"/>
                  </a:cubicBezTo>
                  <a:cubicBezTo>
                    <a:pt x="9726" y="23562"/>
                    <a:pt x="9619" y="23562"/>
                    <a:pt x="9511" y="23551"/>
                  </a:cubicBezTo>
                  <a:lnTo>
                    <a:pt x="12086" y="22442"/>
                  </a:lnTo>
                  <a:cubicBezTo>
                    <a:pt x="12360" y="22323"/>
                    <a:pt x="12646" y="22204"/>
                    <a:pt x="12872" y="21989"/>
                  </a:cubicBezTo>
                  <a:cubicBezTo>
                    <a:pt x="13087" y="21787"/>
                    <a:pt x="13242" y="21477"/>
                    <a:pt x="13182" y="21179"/>
                  </a:cubicBezTo>
                  <a:lnTo>
                    <a:pt x="13182" y="21179"/>
                  </a:lnTo>
                  <a:cubicBezTo>
                    <a:pt x="11335" y="22132"/>
                    <a:pt x="9344" y="22812"/>
                    <a:pt x="7307" y="23181"/>
                  </a:cubicBezTo>
                  <a:cubicBezTo>
                    <a:pt x="7128" y="23205"/>
                    <a:pt x="6937" y="23241"/>
                    <a:pt x="6746" y="23241"/>
                  </a:cubicBezTo>
                  <a:cubicBezTo>
                    <a:pt x="6532" y="23241"/>
                    <a:pt x="6317" y="23193"/>
                    <a:pt x="6139" y="23086"/>
                  </a:cubicBezTo>
                  <a:cubicBezTo>
                    <a:pt x="8057" y="22347"/>
                    <a:pt x="9976" y="21620"/>
                    <a:pt x="11895" y="20881"/>
                  </a:cubicBezTo>
                  <a:cubicBezTo>
                    <a:pt x="12146" y="20786"/>
                    <a:pt x="12408" y="20678"/>
                    <a:pt x="12610" y="20500"/>
                  </a:cubicBezTo>
                  <a:cubicBezTo>
                    <a:pt x="13325" y="19844"/>
                    <a:pt x="12634" y="18866"/>
                    <a:pt x="12265" y="18223"/>
                  </a:cubicBezTo>
                  <a:cubicBezTo>
                    <a:pt x="12193" y="18080"/>
                    <a:pt x="12098" y="17937"/>
                    <a:pt x="11966" y="17842"/>
                  </a:cubicBezTo>
                  <a:cubicBezTo>
                    <a:pt x="11823" y="17722"/>
                    <a:pt x="11645" y="17687"/>
                    <a:pt x="11466" y="17687"/>
                  </a:cubicBezTo>
                  <a:cubicBezTo>
                    <a:pt x="11359" y="17687"/>
                    <a:pt x="11240" y="17698"/>
                    <a:pt x="11132" y="17722"/>
                  </a:cubicBezTo>
                  <a:cubicBezTo>
                    <a:pt x="10739" y="17889"/>
                    <a:pt x="10406" y="18271"/>
                    <a:pt x="10012" y="18271"/>
                  </a:cubicBezTo>
                  <a:cubicBezTo>
                    <a:pt x="9964" y="18271"/>
                    <a:pt x="9916" y="18259"/>
                    <a:pt x="9869" y="18247"/>
                  </a:cubicBezTo>
                  <a:cubicBezTo>
                    <a:pt x="9845" y="18247"/>
                    <a:pt x="9833" y="18235"/>
                    <a:pt x="9810" y="18235"/>
                  </a:cubicBezTo>
                  <a:cubicBezTo>
                    <a:pt x="9762" y="18235"/>
                    <a:pt x="9714" y="18223"/>
                    <a:pt x="9667" y="18211"/>
                  </a:cubicBezTo>
                  <a:cubicBezTo>
                    <a:pt x="9571" y="18164"/>
                    <a:pt x="9511" y="18092"/>
                    <a:pt x="9452" y="18021"/>
                  </a:cubicBezTo>
                  <a:cubicBezTo>
                    <a:pt x="8713" y="17163"/>
                    <a:pt x="8403" y="15911"/>
                    <a:pt x="8057" y="14850"/>
                  </a:cubicBezTo>
                  <a:cubicBezTo>
                    <a:pt x="7700" y="13754"/>
                    <a:pt x="7378" y="12645"/>
                    <a:pt x="6913" y="11596"/>
                  </a:cubicBezTo>
                  <a:cubicBezTo>
                    <a:pt x="6902" y="11572"/>
                    <a:pt x="6889" y="11549"/>
                    <a:pt x="6878" y="11513"/>
                  </a:cubicBezTo>
                  <a:cubicBezTo>
                    <a:pt x="6496" y="10703"/>
                    <a:pt x="6043" y="9952"/>
                    <a:pt x="5459" y="9273"/>
                  </a:cubicBezTo>
                  <a:cubicBezTo>
                    <a:pt x="5387" y="9201"/>
                    <a:pt x="5316" y="9130"/>
                    <a:pt x="5244" y="9070"/>
                  </a:cubicBezTo>
                  <a:cubicBezTo>
                    <a:pt x="4529" y="8402"/>
                    <a:pt x="3600" y="7890"/>
                    <a:pt x="3147" y="6984"/>
                  </a:cubicBezTo>
                  <a:cubicBezTo>
                    <a:pt x="3112" y="6900"/>
                    <a:pt x="3075" y="6805"/>
                    <a:pt x="3040" y="6710"/>
                  </a:cubicBezTo>
                  <a:cubicBezTo>
                    <a:pt x="2956" y="6484"/>
                    <a:pt x="2908" y="6222"/>
                    <a:pt x="2861" y="5959"/>
                  </a:cubicBezTo>
                  <a:cubicBezTo>
                    <a:pt x="2778" y="5626"/>
                    <a:pt x="2730" y="5292"/>
                    <a:pt x="2682" y="4946"/>
                  </a:cubicBezTo>
                  <a:cubicBezTo>
                    <a:pt x="2670" y="4898"/>
                    <a:pt x="2670" y="4851"/>
                    <a:pt x="2659" y="4815"/>
                  </a:cubicBezTo>
                  <a:cubicBezTo>
                    <a:pt x="2479" y="4088"/>
                    <a:pt x="2289" y="3361"/>
                    <a:pt x="2074" y="2646"/>
                  </a:cubicBezTo>
                  <a:cubicBezTo>
                    <a:pt x="1621" y="1704"/>
                    <a:pt x="919" y="870"/>
                    <a:pt x="180" y="59"/>
                  </a:cubicBezTo>
                  <a:cubicBezTo>
                    <a:pt x="120" y="36"/>
                    <a:pt x="60" y="12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80"/>
            <p:cNvSpPr/>
            <p:nvPr/>
          </p:nvSpPr>
          <p:spPr>
            <a:xfrm>
              <a:off x="7079001" y="1435961"/>
              <a:ext cx="273158" cy="984287"/>
            </a:xfrm>
            <a:custGeom>
              <a:avLst/>
              <a:gdLst/>
              <a:ahLst/>
              <a:cxnLst/>
              <a:rect l="l" t="t" r="r" b="b"/>
              <a:pathLst>
                <a:path w="15387" h="55445" extrusionOk="0">
                  <a:moveTo>
                    <a:pt x="2515" y="0"/>
                  </a:moveTo>
                  <a:cubicBezTo>
                    <a:pt x="2408" y="0"/>
                    <a:pt x="2300" y="13"/>
                    <a:pt x="2193" y="13"/>
                  </a:cubicBezTo>
                  <a:cubicBezTo>
                    <a:pt x="2348" y="167"/>
                    <a:pt x="2181" y="191"/>
                    <a:pt x="2014" y="191"/>
                  </a:cubicBezTo>
                  <a:lnTo>
                    <a:pt x="1884" y="191"/>
                  </a:lnTo>
                  <a:cubicBezTo>
                    <a:pt x="1669" y="191"/>
                    <a:pt x="1454" y="227"/>
                    <a:pt x="1251" y="251"/>
                  </a:cubicBezTo>
                  <a:cubicBezTo>
                    <a:pt x="894" y="299"/>
                    <a:pt x="536" y="382"/>
                    <a:pt x="179" y="429"/>
                  </a:cubicBezTo>
                  <a:lnTo>
                    <a:pt x="179" y="442"/>
                  </a:lnTo>
                  <a:cubicBezTo>
                    <a:pt x="0" y="680"/>
                    <a:pt x="143" y="1002"/>
                    <a:pt x="310" y="1240"/>
                  </a:cubicBezTo>
                  <a:cubicBezTo>
                    <a:pt x="1085" y="2313"/>
                    <a:pt x="2313" y="2921"/>
                    <a:pt x="3361" y="3719"/>
                  </a:cubicBezTo>
                  <a:cubicBezTo>
                    <a:pt x="4958" y="4958"/>
                    <a:pt x="6066" y="6675"/>
                    <a:pt x="6925" y="8486"/>
                  </a:cubicBezTo>
                  <a:cubicBezTo>
                    <a:pt x="7795" y="10334"/>
                    <a:pt x="8868" y="12229"/>
                    <a:pt x="9380" y="14207"/>
                  </a:cubicBezTo>
                  <a:cubicBezTo>
                    <a:pt x="11227" y="21370"/>
                    <a:pt x="7962" y="29427"/>
                    <a:pt x="3826" y="35207"/>
                  </a:cubicBezTo>
                  <a:cubicBezTo>
                    <a:pt x="3921" y="35243"/>
                    <a:pt x="4016" y="35267"/>
                    <a:pt x="4124" y="35267"/>
                  </a:cubicBezTo>
                  <a:cubicBezTo>
                    <a:pt x="4517" y="35267"/>
                    <a:pt x="4911" y="34957"/>
                    <a:pt x="5221" y="34659"/>
                  </a:cubicBezTo>
                  <a:cubicBezTo>
                    <a:pt x="7938" y="32002"/>
                    <a:pt x="9988" y="28664"/>
                    <a:pt x="11132" y="25041"/>
                  </a:cubicBezTo>
                  <a:cubicBezTo>
                    <a:pt x="11633" y="25267"/>
                    <a:pt x="11668" y="25947"/>
                    <a:pt x="11620" y="26483"/>
                  </a:cubicBezTo>
                  <a:cubicBezTo>
                    <a:pt x="11215" y="31024"/>
                    <a:pt x="10095" y="35267"/>
                    <a:pt x="8784" y="39605"/>
                  </a:cubicBezTo>
                  <a:cubicBezTo>
                    <a:pt x="7902" y="42501"/>
                    <a:pt x="8402" y="45957"/>
                    <a:pt x="5232" y="47591"/>
                  </a:cubicBezTo>
                  <a:cubicBezTo>
                    <a:pt x="4469" y="47972"/>
                    <a:pt x="3659" y="48282"/>
                    <a:pt x="3015" y="48842"/>
                  </a:cubicBezTo>
                  <a:cubicBezTo>
                    <a:pt x="3087" y="48866"/>
                    <a:pt x="3158" y="48866"/>
                    <a:pt x="3242" y="48866"/>
                  </a:cubicBezTo>
                  <a:cubicBezTo>
                    <a:pt x="3338" y="48866"/>
                    <a:pt x="3433" y="48854"/>
                    <a:pt x="3528" y="48842"/>
                  </a:cubicBezTo>
                  <a:cubicBezTo>
                    <a:pt x="4708" y="48699"/>
                    <a:pt x="5840" y="48306"/>
                    <a:pt x="7032" y="48198"/>
                  </a:cubicBezTo>
                  <a:cubicBezTo>
                    <a:pt x="7199" y="48187"/>
                    <a:pt x="7366" y="48187"/>
                    <a:pt x="7533" y="48187"/>
                  </a:cubicBezTo>
                  <a:cubicBezTo>
                    <a:pt x="8319" y="48187"/>
                    <a:pt x="9141" y="48354"/>
                    <a:pt x="9797" y="48806"/>
                  </a:cubicBezTo>
                  <a:cubicBezTo>
                    <a:pt x="10786" y="49522"/>
                    <a:pt x="10751" y="50772"/>
                    <a:pt x="10798" y="51905"/>
                  </a:cubicBezTo>
                  <a:cubicBezTo>
                    <a:pt x="10346" y="52453"/>
                    <a:pt x="9821" y="52846"/>
                    <a:pt x="9141" y="53073"/>
                  </a:cubicBezTo>
                  <a:cubicBezTo>
                    <a:pt x="9440" y="53383"/>
                    <a:pt x="9869" y="53561"/>
                    <a:pt x="10298" y="53561"/>
                  </a:cubicBezTo>
                  <a:lnTo>
                    <a:pt x="10369" y="53561"/>
                  </a:lnTo>
                  <a:cubicBezTo>
                    <a:pt x="8879" y="54074"/>
                    <a:pt x="7390" y="54599"/>
                    <a:pt x="5900" y="55123"/>
                  </a:cubicBezTo>
                  <a:cubicBezTo>
                    <a:pt x="6686" y="55301"/>
                    <a:pt x="7485" y="55409"/>
                    <a:pt x="8283" y="55444"/>
                  </a:cubicBezTo>
                  <a:cubicBezTo>
                    <a:pt x="10214" y="54789"/>
                    <a:pt x="12169" y="54300"/>
                    <a:pt x="14218" y="53764"/>
                  </a:cubicBezTo>
                  <a:cubicBezTo>
                    <a:pt x="14266" y="53931"/>
                    <a:pt x="14302" y="54098"/>
                    <a:pt x="14338" y="54265"/>
                  </a:cubicBezTo>
                  <a:cubicBezTo>
                    <a:pt x="14695" y="54098"/>
                    <a:pt x="15041" y="53919"/>
                    <a:pt x="15386" y="53717"/>
                  </a:cubicBezTo>
                  <a:cubicBezTo>
                    <a:pt x="14755" y="53693"/>
                    <a:pt x="14231" y="53085"/>
                    <a:pt x="14207" y="52465"/>
                  </a:cubicBezTo>
                  <a:cubicBezTo>
                    <a:pt x="14147" y="52430"/>
                    <a:pt x="14075" y="52393"/>
                    <a:pt x="14004" y="52346"/>
                  </a:cubicBezTo>
                  <a:cubicBezTo>
                    <a:pt x="14099" y="52263"/>
                    <a:pt x="14195" y="52167"/>
                    <a:pt x="14266" y="52072"/>
                  </a:cubicBezTo>
                  <a:cubicBezTo>
                    <a:pt x="14362" y="51810"/>
                    <a:pt x="14517" y="51571"/>
                    <a:pt x="14624" y="51321"/>
                  </a:cubicBezTo>
                  <a:cubicBezTo>
                    <a:pt x="14814" y="50558"/>
                    <a:pt x="14624" y="49652"/>
                    <a:pt x="14266" y="48926"/>
                  </a:cubicBezTo>
                  <a:cubicBezTo>
                    <a:pt x="13969" y="48341"/>
                    <a:pt x="13587" y="47793"/>
                    <a:pt x="13241" y="47233"/>
                  </a:cubicBezTo>
                  <a:cubicBezTo>
                    <a:pt x="13074" y="46971"/>
                    <a:pt x="12920" y="46709"/>
                    <a:pt x="12788" y="46434"/>
                  </a:cubicBezTo>
                  <a:cubicBezTo>
                    <a:pt x="12682" y="46196"/>
                    <a:pt x="12574" y="45946"/>
                    <a:pt x="12502" y="45684"/>
                  </a:cubicBezTo>
                  <a:cubicBezTo>
                    <a:pt x="12348" y="45123"/>
                    <a:pt x="12324" y="44551"/>
                    <a:pt x="12359" y="43979"/>
                  </a:cubicBezTo>
                  <a:cubicBezTo>
                    <a:pt x="12359" y="43359"/>
                    <a:pt x="12431" y="42740"/>
                    <a:pt x="12502" y="42132"/>
                  </a:cubicBezTo>
                  <a:cubicBezTo>
                    <a:pt x="12860" y="39153"/>
                    <a:pt x="13360" y="36184"/>
                    <a:pt x="13789" y="33217"/>
                  </a:cubicBezTo>
                  <a:cubicBezTo>
                    <a:pt x="13730" y="32871"/>
                    <a:pt x="13766" y="32490"/>
                    <a:pt x="13802" y="32145"/>
                  </a:cubicBezTo>
                  <a:cubicBezTo>
                    <a:pt x="13921" y="31143"/>
                    <a:pt x="14064" y="30142"/>
                    <a:pt x="14218" y="29153"/>
                  </a:cubicBezTo>
                  <a:cubicBezTo>
                    <a:pt x="14266" y="28390"/>
                    <a:pt x="14302" y="27627"/>
                    <a:pt x="14385" y="26864"/>
                  </a:cubicBezTo>
                  <a:cubicBezTo>
                    <a:pt x="14457" y="26185"/>
                    <a:pt x="14528" y="25506"/>
                    <a:pt x="14576" y="24827"/>
                  </a:cubicBezTo>
                  <a:cubicBezTo>
                    <a:pt x="14636" y="21954"/>
                    <a:pt x="14469" y="19094"/>
                    <a:pt x="13885" y="16257"/>
                  </a:cubicBezTo>
                  <a:cubicBezTo>
                    <a:pt x="13051" y="12694"/>
                    <a:pt x="11633" y="9225"/>
                    <a:pt x="10155" y="5840"/>
                  </a:cubicBezTo>
                  <a:cubicBezTo>
                    <a:pt x="9893" y="5328"/>
                    <a:pt x="9630" y="4815"/>
                    <a:pt x="9356" y="4315"/>
                  </a:cubicBezTo>
                  <a:cubicBezTo>
                    <a:pt x="8963" y="3576"/>
                    <a:pt x="8522" y="2826"/>
                    <a:pt x="7890" y="2277"/>
                  </a:cubicBezTo>
                  <a:cubicBezTo>
                    <a:pt x="7056" y="1550"/>
                    <a:pt x="5817" y="978"/>
                    <a:pt x="4529" y="549"/>
                  </a:cubicBezTo>
                  <a:cubicBezTo>
                    <a:pt x="4506" y="549"/>
                    <a:pt x="4482" y="537"/>
                    <a:pt x="4458" y="525"/>
                  </a:cubicBezTo>
                  <a:cubicBezTo>
                    <a:pt x="3802" y="310"/>
                    <a:pt x="3134" y="143"/>
                    <a:pt x="251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80"/>
            <p:cNvSpPr/>
            <p:nvPr/>
          </p:nvSpPr>
          <p:spPr>
            <a:xfrm>
              <a:off x="6894286" y="2097775"/>
              <a:ext cx="304065" cy="146440"/>
            </a:xfrm>
            <a:custGeom>
              <a:avLst/>
              <a:gdLst/>
              <a:ahLst/>
              <a:cxnLst/>
              <a:rect l="l" t="t" r="r" b="b"/>
              <a:pathLst>
                <a:path w="17128" h="8249" extrusionOk="0">
                  <a:moveTo>
                    <a:pt x="17127" y="1"/>
                  </a:moveTo>
                  <a:lnTo>
                    <a:pt x="17127" y="1"/>
                  </a:lnTo>
                  <a:cubicBezTo>
                    <a:pt x="14076" y="2170"/>
                    <a:pt x="10858" y="4399"/>
                    <a:pt x="7151" y="4852"/>
                  </a:cubicBezTo>
                  <a:cubicBezTo>
                    <a:pt x="6758" y="4900"/>
                    <a:pt x="6377" y="4911"/>
                    <a:pt x="5996" y="4911"/>
                  </a:cubicBezTo>
                  <a:cubicBezTo>
                    <a:pt x="4863" y="4911"/>
                    <a:pt x="3766" y="4733"/>
                    <a:pt x="2635" y="4471"/>
                  </a:cubicBezTo>
                  <a:cubicBezTo>
                    <a:pt x="2503" y="4435"/>
                    <a:pt x="2336" y="4387"/>
                    <a:pt x="2146" y="4328"/>
                  </a:cubicBezTo>
                  <a:cubicBezTo>
                    <a:pt x="1300" y="4042"/>
                    <a:pt x="96" y="3422"/>
                    <a:pt x="0" y="2683"/>
                  </a:cubicBezTo>
                  <a:lnTo>
                    <a:pt x="0" y="2683"/>
                  </a:lnTo>
                  <a:cubicBezTo>
                    <a:pt x="156" y="3934"/>
                    <a:pt x="1478" y="5305"/>
                    <a:pt x="2384" y="6103"/>
                  </a:cubicBezTo>
                  <a:cubicBezTo>
                    <a:pt x="3636" y="7223"/>
                    <a:pt x="5138" y="8248"/>
                    <a:pt x="6830" y="8248"/>
                  </a:cubicBezTo>
                  <a:cubicBezTo>
                    <a:pt x="7092" y="8248"/>
                    <a:pt x="7354" y="8225"/>
                    <a:pt x="7628" y="8165"/>
                  </a:cubicBezTo>
                  <a:cubicBezTo>
                    <a:pt x="7736" y="8153"/>
                    <a:pt x="7866" y="8105"/>
                    <a:pt x="7890" y="8010"/>
                  </a:cubicBezTo>
                  <a:cubicBezTo>
                    <a:pt x="7926" y="7879"/>
                    <a:pt x="7807" y="7772"/>
                    <a:pt x="7688" y="7700"/>
                  </a:cubicBezTo>
                  <a:cubicBezTo>
                    <a:pt x="7140" y="7343"/>
                    <a:pt x="6579" y="6997"/>
                    <a:pt x="6031" y="6640"/>
                  </a:cubicBezTo>
                  <a:cubicBezTo>
                    <a:pt x="10310" y="5543"/>
                    <a:pt x="14731" y="3708"/>
                    <a:pt x="17127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80"/>
            <p:cNvSpPr/>
            <p:nvPr/>
          </p:nvSpPr>
          <p:spPr>
            <a:xfrm>
              <a:off x="6891960" y="2309580"/>
              <a:ext cx="320131" cy="130268"/>
            </a:xfrm>
            <a:custGeom>
              <a:avLst/>
              <a:gdLst/>
              <a:ahLst/>
              <a:cxnLst/>
              <a:rect l="l" t="t" r="r" b="b"/>
              <a:pathLst>
                <a:path w="18033" h="7338" extrusionOk="0">
                  <a:moveTo>
                    <a:pt x="835" y="1"/>
                  </a:moveTo>
                  <a:cubicBezTo>
                    <a:pt x="810" y="62"/>
                    <a:pt x="788" y="125"/>
                    <a:pt x="769" y="188"/>
                  </a:cubicBezTo>
                  <a:lnTo>
                    <a:pt x="769" y="188"/>
                  </a:lnTo>
                  <a:cubicBezTo>
                    <a:pt x="793" y="128"/>
                    <a:pt x="815" y="66"/>
                    <a:pt x="835" y="1"/>
                  </a:cubicBezTo>
                  <a:close/>
                  <a:moveTo>
                    <a:pt x="769" y="188"/>
                  </a:moveTo>
                  <a:lnTo>
                    <a:pt x="769" y="188"/>
                  </a:lnTo>
                  <a:cubicBezTo>
                    <a:pt x="610" y="591"/>
                    <a:pt x="386" y="902"/>
                    <a:pt x="250" y="1347"/>
                  </a:cubicBezTo>
                  <a:cubicBezTo>
                    <a:pt x="120" y="1752"/>
                    <a:pt x="1" y="2205"/>
                    <a:pt x="155" y="2610"/>
                  </a:cubicBezTo>
                  <a:cubicBezTo>
                    <a:pt x="250" y="2896"/>
                    <a:pt x="489" y="3111"/>
                    <a:pt x="716" y="3314"/>
                  </a:cubicBezTo>
                  <a:cubicBezTo>
                    <a:pt x="1275" y="3802"/>
                    <a:pt x="1871" y="4255"/>
                    <a:pt x="2491" y="4673"/>
                  </a:cubicBezTo>
                  <a:cubicBezTo>
                    <a:pt x="2586" y="4732"/>
                    <a:pt x="2682" y="4792"/>
                    <a:pt x="2729" y="4899"/>
                  </a:cubicBezTo>
                  <a:cubicBezTo>
                    <a:pt x="2825" y="5102"/>
                    <a:pt x="2647" y="5340"/>
                    <a:pt x="2432" y="5423"/>
                  </a:cubicBezTo>
                  <a:cubicBezTo>
                    <a:pt x="2229" y="5495"/>
                    <a:pt x="1991" y="5483"/>
                    <a:pt x="1776" y="5518"/>
                  </a:cubicBezTo>
                  <a:cubicBezTo>
                    <a:pt x="1550" y="5555"/>
                    <a:pt x="1323" y="5698"/>
                    <a:pt x="1288" y="5912"/>
                  </a:cubicBezTo>
                  <a:cubicBezTo>
                    <a:pt x="1252" y="6138"/>
                    <a:pt x="1442" y="6329"/>
                    <a:pt x="1633" y="6460"/>
                  </a:cubicBezTo>
                  <a:cubicBezTo>
                    <a:pt x="2396" y="7026"/>
                    <a:pt x="3346" y="7338"/>
                    <a:pt x="4293" y="7338"/>
                  </a:cubicBezTo>
                  <a:cubicBezTo>
                    <a:pt x="4544" y="7338"/>
                    <a:pt x="4795" y="7316"/>
                    <a:pt x="5042" y="7271"/>
                  </a:cubicBezTo>
                  <a:cubicBezTo>
                    <a:pt x="4673" y="7175"/>
                    <a:pt x="4517" y="7032"/>
                    <a:pt x="4148" y="6913"/>
                  </a:cubicBezTo>
                  <a:cubicBezTo>
                    <a:pt x="3397" y="6675"/>
                    <a:pt x="2682" y="6305"/>
                    <a:pt x="2051" y="5828"/>
                  </a:cubicBezTo>
                  <a:cubicBezTo>
                    <a:pt x="2873" y="5828"/>
                    <a:pt x="3695" y="5841"/>
                    <a:pt x="4517" y="5852"/>
                  </a:cubicBezTo>
                  <a:cubicBezTo>
                    <a:pt x="4291" y="5531"/>
                    <a:pt x="4064" y="5208"/>
                    <a:pt x="3826" y="4887"/>
                  </a:cubicBezTo>
                  <a:cubicBezTo>
                    <a:pt x="3964" y="4878"/>
                    <a:pt x="4101" y="4874"/>
                    <a:pt x="4237" y="4874"/>
                  </a:cubicBezTo>
                  <a:cubicBezTo>
                    <a:pt x="4824" y="4874"/>
                    <a:pt x="5406" y="4946"/>
                    <a:pt x="5995" y="4994"/>
                  </a:cubicBezTo>
                  <a:cubicBezTo>
                    <a:pt x="7008" y="5088"/>
                    <a:pt x="8025" y="5135"/>
                    <a:pt x="9041" y="5135"/>
                  </a:cubicBezTo>
                  <a:cubicBezTo>
                    <a:pt x="11360" y="5135"/>
                    <a:pt x="13677" y="4891"/>
                    <a:pt x="15947" y="4410"/>
                  </a:cubicBezTo>
                  <a:cubicBezTo>
                    <a:pt x="16674" y="4267"/>
                    <a:pt x="17413" y="4077"/>
                    <a:pt x="18033" y="3672"/>
                  </a:cubicBezTo>
                  <a:lnTo>
                    <a:pt x="18033" y="3672"/>
                  </a:lnTo>
                  <a:cubicBezTo>
                    <a:pt x="14899" y="4172"/>
                    <a:pt x="11716" y="4434"/>
                    <a:pt x="8534" y="4434"/>
                  </a:cubicBezTo>
                  <a:cubicBezTo>
                    <a:pt x="8438" y="4435"/>
                    <a:pt x="8342" y="4435"/>
                    <a:pt x="8245" y="4435"/>
                  </a:cubicBezTo>
                  <a:cubicBezTo>
                    <a:pt x="6526" y="4435"/>
                    <a:pt x="4774" y="4327"/>
                    <a:pt x="3182" y="3683"/>
                  </a:cubicBezTo>
                  <a:cubicBezTo>
                    <a:pt x="2432" y="3385"/>
                    <a:pt x="1705" y="2956"/>
                    <a:pt x="1216" y="2300"/>
                  </a:cubicBezTo>
                  <a:cubicBezTo>
                    <a:pt x="767" y="1699"/>
                    <a:pt x="560" y="896"/>
                    <a:pt x="769" y="188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80"/>
            <p:cNvSpPr/>
            <p:nvPr/>
          </p:nvSpPr>
          <p:spPr>
            <a:xfrm>
              <a:off x="7025690" y="1618990"/>
              <a:ext cx="111077" cy="217521"/>
            </a:xfrm>
            <a:custGeom>
              <a:avLst/>
              <a:gdLst/>
              <a:ahLst/>
              <a:cxnLst/>
              <a:rect l="l" t="t" r="r" b="b"/>
              <a:pathLst>
                <a:path w="6257" h="12253" extrusionOk="0">
                  <a:moveTo>
                    <a:pt x="5" y="11762"/>
                  </a:moveTo>
                  <a:cubicBezTo>
                    <a:pt x="3" y="11762"/>
                    <a:pt x="2" y="11763"/>
                    <a:pt x="0" y="11763"/>
                  </a:cubicBezTo>
                  <a:cubicBezTo>
                    <a:pt x="2" y="11763"/>
                    <a:pt x="3" y="11762"/>
                    <a:pt x="5" y="11762"/>
                  </a:cubicBezTo>
                  <a:close/>
                  <a:moveTo>
                    <a:pt x="5935" y="0"/>
                  </a:moveTo>
                  <a:cubicBezTo>
                    <a:pt x="5173" y="2122"/>
                    <a:pt x="5136" y="4362"/>
                    <a:pt x="4088" y="6471"/>
                  </a:cubicBezTo>
                  <a:cubicBezTo>
                    <a:pt x="3409" y="7841"/>
                    <a:pt x="1601" y="11339"/>
                    <a:pt x="5" y="11762"/>
                  </a:cubicBezTo>
                  <a:lnTo>
                    <a:pt x="5" y="11762"/>
                  </a:lnTo>
                  <a:cubicBezTo>
                    <a:pt x="1457" y="11379"/>
                    <a:pt x="2539" y="10212"/>
                    <a:pt x="3528" y="9093"/>
                  </a:cubicBezTo>
                  <a:cubicBezTo>
                    <a:pt x="3719" y="9284"/>
                    <a:pt x="3647" y="9606"/>
                    <a:pt x="3576" y="9869"/>
                  </a:cubicBezTo>
                  <a:cubicBezTo>
                    <a:pt x="3325" y="10655"/>
                    <a:pt x="3075" y="11453"/>
                    <a:pt x="2824" y="12252"/>
                  </a:cubicBezTo>
                  <a:cubicBezTo>
                    <a:pt x="5053" y="9093"/>
                    <a:pt x="6257" y="5220"/>
                    <a:pt x="6185" y="1347"/>
                  </a:cubicBezTo>
                  <a:cubicBezTo>
                    <a:pt x="6174" y="870"/>
                    <a:pt x="6150" y="405"/>
                    <a:pt x="593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80"/>
            <p:cNvSpPr/>
            <p:nvPr/>
          </p:nvSpPr>
          <p:spPr>
            <a:xfrm>
              <a:off x="7217577" y="4123459"/>
              <a:ext cx="119137" cy="150594"/>
            </a:xfrm>
            <a:custGeom>
              <a:avLst/>
              <a:gdLst/>
              <a:ahLst/>
              <a:cxnLst/>
              <a:rect l="l" t="t" r="r" b="b"/>
              <a:pathLst>
                <a:path w="6711" h="8483" extrusionOk="0">
                  <a:moveTo>
                    <a:pt x="5626" y="0"/>
                  </a:moveTo>
                  <a:cubicBezTo>
                    <a:pt x="4780" y="72"/>
                    <a:pt x="3838" y="238"/>
                    <a:pt x="2992" y="238"/>
                  </a:cubicBezTo>
                  <a:cubicBezTo>
                    <a:pt x="2853" y="255"/>
                    <a:pt x="2711" y="261"/>
                    <a:pt x="2569" y="261"/>
                  </a:cubicBezTo>
                  <a:cubicBezTo>
                    <a:pt x="2395" y="261"/>
                    <a:pt x="2221" y="252"/>
                    <a:pt x="2050" y="238"/>
                  </a:cubicBezTo>
                  <a:cubicBezTo>
                    <a:pt x="1898" y="232"/>
                    <a:pt x="1746" y="225"/>
                    <a:pt x="1593" y="225"/>
                  </a:cubicBezTo>
                  <a:cubicBezTo>
                    <a:pt x="1484" y="225"/>
                    <a:pt x="1374" y="228"/>
                    <a:pt x="1264" y="238"/>
                  </a:cubicBezTo>
                  <a:cubicBezTo>
                    <a:pt x="167" y="322"/>
                    <a:pt x="1073" y="1549"/>
                    <a:pt x="1205" y="2253"/>
                  </a:cubicBezTo>
                  <a:cubicBezTo>
                    <a:pt x="1467" y="3588"/>
                    <a:pt x="1359" y="4970"/>
                    <a:pt x="919" y="6269"/>
                  </a:cubicBezTo>
                  <a:cubicBezTo>
                    <a:pt x="728" y="6830"/>
                    <a:pt x="466" y="7378"/>
                    <a:pt x="143" y="7890"/>
                  </a:cubicBezTo>
                  <a:cubicBezTo>
                    <a:pt x="72" y="7998"/>
                    <a:pt x="0" y="8117"/>
                    <a:pt x="24" y="8236"/>
                  </a:cubicBezTo>
                  <a:cubicBezTo>
                    <a:pt x="77" y="8421"/>
                    <a:pt x="306" y="8482"/>
                    <a:pt x="538" y="8482"/>
                  </a:cubicBezTo>
                  <a:cubicBezTo>
                    <a:pt x="619" y="8482"/>
                    <a:pt x="701" y="8474"/>
                    <a:pt x="776" y="8462"/>
                  </a:cubicBezTo>
                  <a:cubicBezTo>
                    <a:pt x="2468" y="8212"/>
                    <a:pt x="4172" y="7961"/>
                    <a:pt x="5864" y="7712"/>
                  </a:cubicBezTo>
                  <a:cubicBezTo>
                    <a:pt x="6174" y="7675"/>
                    <a:pt x="6532" y="7580"/>
                    <a:pt x="6627" y="7330"/>
                  </a:cubicBezTo>
                  <a:cubicBezTo>
                    <a:pt x="6711" y="7116"/>
                    <a:pt x="6568" y="6901"/>
                    <a:pt x="6460" y="6711"/>
                  </a:cubicBezTo>
                  <a:cubicBezTo>
                    <a:pt x="5316" y="4780"/>
                    <a:pt x="5912" y="2468"/>
                    <a:pt x="5972" y="298"/>
                  </a:cubicBezTo>
                  <a:cubicBezTo>
                    <a:pt x="5983" y="203"/>
                    <a:pt x="5972" y="108"/>
                    <a:pt x="5900" y="48"/>
                  </a:cubicBezTo>
                  <a:cubicBezTo>
                    <a:pt x="5829" y="0"/>
                    <a:pt x="5721" y="0"/>
                    <a:pt x="5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80"/>
            <p:cNvSpPr/>
            <p:nvPr/>
          </p:nvSpPr>
          <p:spPr>
            <a:xfrm>
              <a:off x="6941472" y="4226885"/>
              <a:ext cx="450878" cy="167016"/>
            </a:xfrm>
            <a:custGeom>
              <a:avLst/>
              <a:gdLst/>
              <a:ahLst/>
              <a:cxnLst/>
              <a:rect l="l" t="t" r="r" b="b"/>
              <a:pathLst>
                <a:path w="25398" h="9408" extrusionOk="0">
                  <a:moveTo>
                    <a:pt x="15044" y="0"/>
                  </a:moveTo>
                  <a:cubicBezTo>
                    <a:pt x="15012" y="0"/>
                    <a:pt x="14980" y="5"/>
                    <a:pt x="14946" y="14"/>
                  </a:cubicBezTo>
                  <a:cubicBezTo>
                    <a:pt x="14767" y="62"/>
                    <a:pt x="14660" y="217"/>
                    <a:pt x="14552" y="360"/>
                  </a:cubicBezTo>
                  <a:cubicBezTo>
                    <a:pt x="13778" y="1420"/>
                    <a:pt x="12622" y="2159"/>
                    <a:pt x="11406" y="2744"/>
                  </a:cubicBezTo>
                  <a:cubicBezTo>
                    <a:pt x="10465" y="3197"/>
                    <a:pt x="9464" y="3566"/>
                    <a:pt x="8498" y="3983"/>
                  </a:cubicBezTo>
                  <a:cubicBezTo>
                    <a:pt x="7640" y="4365"/>
                    <a:pt x="6901" y="4794"/>
                    <a:pt x="5923" y="4865"/>
                  </a:cubicBezTo>
                  <a:cubicBezTo>
                    <a:pt x="5815" y="4872"/>
                    <a:pt x="5707" y="4876"/>
                    <a:pt x="5600" y="4876"/>
                  </a:cubicBezTo>
                  <a:cubicBezTo>
                    <a:pt x="4995" y="4876"/>
                    <a:pt x="4397" y="4778"/>
                    <a:pt x="3791" y="4758"/>
                  </a:cubicBezTo>
                  <a:cubicBezTo>
                    <a:pt x="3730" y="4755"/>
                    <a:pt x="3668" y="4754"/>
                    <a:pt x="3607" y="4754"/>
                  </a:cubicBezTo>
                  <a:cubicBezTo>
                    <a:pt x="2944" y="4754"/>
                    <a:pt x="2247" y="4879"/>
                    <a:pt x="1800" y="5282"/>
                  </a:cubicBezTo>
                  <a:cubicBezTo>
                    <a:pt x="1132" y="5878"/>
                    <a:pt x="978" y="6868"/>
                    <a:pt x="692" y="7618"/>
                  </a:cubicBezTo>
                  <a:cubicBezTo>
                    <a:pt x="668" y="7689"/>
                    <a:pt x="632" y="7761"/>
                    <a:pt x="560" y="7785"/>
                  </a:cubicBezTo>
                  <a:cubicBezTo>
                    <a:pt x="525" y="7797"/>
                    <a:pt x="489" y="7797"/>
                    <a:pt x="453" y="7797"/>
                  </a:cubicBezTo>
                  <a:cubicBezTo>
                    <a:pt x="442" y="7791"/>
                    <a:pt x="430" y="7788"/>
                    <a:pt x="418" y="7788"/>
                  </a:cubicBezTo>
                  <a:cubicBezTo>
                    <a:pt x="406" y="7788"/>
                    <a:pt x="394" y="7791"/>
                    <a:pt x="382" y="7797"/>
                  </a:cubicBezTo>
                  <a:cubicBezTo>
                    <a:pt x="155" y="7809"/>
                    <a:pt x="84" y="8059"/>
                    <a:pt x="72" y="8250"/>
                  </a:cubicBezTo>
                  <a:cubicBezTo>
                    <a:pt x="1" y="9108"/>
                    <a:pt x="2432" y="9263"/>
                    <a:pt x="3218" y="9334"/>
                  </a:cubicBezTo>
                  <a:cubicBezTo>
                    <a:pt x="3755" y="9386"/>
                    <a:pt x="4296" y="9408"/>
                    <a:pt x="4837" y="9408"/>
                  </a:cubicBezTo>
                  <a:cubicBezTo>
                    <a:pt x="5678" y="9408"/>
                    <a:pt x="6520" y="9354"/>
                    <a:pt x="7354" y="9275"/>
                  </a:cubicBezTo>
                  <a:cubicBezTo>
                    <a:pt x="9785" y="9048"/>
                    <a:pt x="12253" y="9000"/>
                    <a:pt x="14684" y="8643"/>
                  </a:cubicBezTo>
                  <a:cubicBezTo>
                    <a:pt x="14822" y="8621"/>
                    <a:pt x="14965" y="8599"/>
                    <a:pt x="15107" y="8599"/>
                  </a:cubicBezTo>
                  <a:cubicBezTo>
                    <a:pt x="15197" y="8599"/>
                    <a:pt x="15287" y="8608"/>
                    <a:pt x="15375" y="8631"/>
                  </a:cubicBezTo>
                  <a:cubicBezTo>
                    <a:pt x="15518" y="8655"/>
                    <a:pt x="15649" y="8727"/>
                    <a:pt x="15780" y="8774"/>
                  </a:cubicBezTo>
                  <a:cubicBezTo>
                    <a:pt x="15983" y="8846"/>
                    <a:pt x="16197" y="8870"/>
                    <a:pt x="16412" y="8894"/>
                  </a:cubicBezTo>
                  <a:cubicBezTo>
                    <a:pt x="17249" y="8971"/>
                    <a:pt x="18091" y="9008"/>
                    <a:pt x="18935" y="9008"/>
                  </a:cubicBezTo>
                  <a:cubicBezTo>
                    <a:pt x="19389" y="9008"/>
                    <a:pt x="19843" y="8998"/>
                    <a:pt x="20297" y="8977"/>
                  </a:cubicBezTo>
                  <a:cubicBezTo>
                    <a:pt x="20858" y="8953"/>
                    <a:pt x="21989" y="8977"/>
                    <a:pt x="22908" y="8870"/>
                  </a:cubicBezTo>
                  <a:cubicBezTo>
                    <a:pt x="23396" y="8810"/>
                    <a:pt x="23825" y="8714"/>
                    <a:pt x="24063" y="8536"/>
                  </a:cubicBezTo>
                  <a:cubicBezTo>
                    <a:pt x="25398" y="7583"/>
                    <a:pt x="23896" y="4400"/>
                    <a:pt x="23443" y="3268"/>
                  </a:cubicBezTo>
                  <a:cubicBezTo>
                    <a:pt x="23181" y="2614"/>
                    <a:pt x="22880" y="690"/>
                    <a:pt x="21926" y="690"/>
                  </a:cubicBezTo>
                  <a:cubicBezTo>
                    <a:pt x="21837" y="690"/>
                    <a:pt x="21744" y="706"/>
                    <a:pt x="21644" y="742"/>
                  </a:cubicBezTo>
                  <a:cubicBezTo>
                    <a:pt x="19642" y="1433"/>
                    <a:pt x="17532" y="1849"/>
                    <a:pt x="15399" y="1969"/>
                  </a:cubicBezTo>
                  <a:cubicBezTo>
                    <a:pt x="15372" y="1970"/>
                    <a:pt x="15345" y="1971"/>
                    <a:pt x="15317" y="1971"/>
                  </a:cubicBezTo>
                  <a:cubicBezTo>
                    <a:pt x="15096" y="1971"/>
                    <a:pt x="14854" y="1922"/>
                    <a:pt x="14791" y="1743"/>
                  </a:cubicBezTo>
                  <a:cubicBezTo>
                    <a:pt x="14981" y="1397"/>
                    <a:pt x="15315" y="1158"/>
                    <a:pt x="15458" y="801"/>
                  </a:cubicBezTo>
                  <a:cubicBezTo>
                    <a:pt x="15589" y="475"/>
                    <a:pt x="15372" y="0"/>
                    <a:pt x="15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80"/>
            <p:cNvSpPr/>
            <p:nvPr/>
          </p:nvSpPr>
          <p:spPr>
            <a:xfrm>
              <a:off x="7284663" y="4288664"/>
              <a:ext cx="97958" cy="86171"/>
            </a:xfrm>
            <a:custGeom>
              <a:avLst/>
              <a:gdLst/>
              <a:ahLst/>
              <a:cxnLst/>
              <a:rect l="l" t="t" r="r" b="b"/>
              <a:pathLst>
                <a:path w="5518" h="4854" extrusionOk="0">
                  <a:moveTo>
                    <a:pt x="4079" y="0"/>
                  </a:moveTo>
                  <a:cubicBezTo>
                    <a:pt x="3702" y="0"/>
                    <a:pt x="2716" y="386"/>
                    <a:pt x="2586" y="456"/>
                  </a:cubicBezTo>
                  <a:cubicBezTo>
                    <a:pt x="2098" y="694"/>
                    <a:pt x="1632" y="1052"/>
                    <a:pt x="1240" y="1409"/>
                  </a:cubicBezTo>
                  <a:cubicBezTo>
                    <a:pt x="381" y="2172"/>
                    <a:pt x="0" y="3447"/>
                    <a:pt x="48" y="4543"/>
                  </a:cubicBezTo>
                  <a:cubicBezTo>
                    <a:pt x="59" y="4615"/>
                    <a:pt x="59" y="4699"/>
                    <a:pt x="107" y="4746"/>
                  </a:cubicBezTo>
                  <a:cubicBezTo>
                    <a:pt x="178" y="4853"/>
                    <a:pt x="321" y="4853"/>
                    <a:pt x="453" y="4853"/>
                  </a:cubicBezTo>
                  <a:cubicBezTo>
                    <a:pt x="1680" y="4853"/>
                    <a:pt x="2908" y="4699"/>
                    <a:pt x="4088" y="4376"/>
                  </a:cubicBezTo>
                  <a:cubicBezTo>
                    <a:pt x="4445" y="4281"/>
                    <a:pt x="5113" y="4126"/>
                    <a:pt x="5327" y="3804"/>
                  </a:cubicBezTo>
                  <a:cubicBezTo>
                    <a:pt x="5518" y="3507"/>
                    <a:pt x="5339" y="3161"/>
                    <a:pt x="5244" y="2851"/>
                  </a:cubicBezTo>
                  <a:cubicBezTo>
                    <a:pt x="4958" y="1897"/>
                    <a:pt x="4624" y="968"/>
                    <a:pt x="4219" y="50"/>
                  </a:cubicBezTo>
                  <a:cubicBezTo>
                    <a:pt x="4203" y="15"/>
                    <a:pt x="4153" y="0"/>
                    <a:pt x="4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80"/>
            <p:cNvSpPr/>
            <p:nvPr/>
          </p:nvSpPr>
          <p:spPr>
            <a:xfrm>
              <a:off x="6954378" y="4309878"/>
              <a:ext cx="79780" cy="72359"/>
            </a:xfrm>
            <a:custGeom>
              <a:avLst/>
              <a:gdLst/>
              <a:ahLst/>
              <a:cxnLst/>
              <a:rect l="l" t="t" r="r" b="b"/>
              <a:pathLst>
                <a:path w="4494" h="4076" extrusionOk="0">
                  <a:moveTo>
                    <a:pt x="3436" y="1"/>
                  </a:moveTo>
                  <a:cubicBezTo>
                    <a:pt x="3019" y="1"/>
                    <a:pt x="2547" y="83"/>
                    <a:pt x="2312" y="119"/>
                  </a:cubicBezTo>
                  <a:cubicBezTo>
                    <a:pt x="1848" y="190"/>
                    <a:pt x="1371" y="309"/>
                    <a:pt x="1037" y="619"/>
                  </a:cubicBezTo>
                  <a:cubicBezTo>
                    <a:pt x="787" y="845"/>
                    <a:pt x="644" y="1155"/>
                    <a:pt x="513" y="1465"/>
                  </a:cubicBezTo>
                  <a:cubicBezTo>
                    <a:pt x="299" y="2002"/>
                    <a:pt x="132" y="2550"/>
                    <a:pt x="0" y="3122"/>
                  </a:cubicBezTo>
                  <a:cubicBezTo>
                    <a:pt x="1467" y="3587"/>
                    <a:pt x="2956" y="4063"/>
                    <a:pt x="4494" y="4076"/>
                  </a:cubicBezTo>
                  <a:cubicBezTo>
                    <a:pt x="3909" y="3599"/>
                    <a:pt x="3564" y="2884"/>
                    <a:pt x="3552" y="2156"/>
                  </a:cubicBezTo>
                  <a:cubicBezTo>
                    <a:pt x="3552" y="1823"/>
                    <a:pt x="3623" y="1501"/>
                    <a:pt x="3755" y="1191"/>
                  </a:cubicBezTo>
                  <a:cubicBezTo>
                    <a:pt x="3838" y="977"/>
                    <a:pt x="4255" y="572"/>
                    <a:pt x="4232" y="357"/>
                  </a:cubicBezTo>
                  <a:cubicBezTo>
                    <a:pt x="4202" y="80"/>
                    <a:pt x="3845" y="1"/>
                    <a:pt x="3436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80"/>
            <p:cNvSpPr/>
            <p:nvPr/>
          </p:nvSpPr>
          <p:spPr>
            <a:xfrm>
              <a:off x="6933430" y="4353017"/>
              <a:ext cx="453008" cy="49565"/>
            </a:xfrm>
            <a:custGeom>
              <a:avLst/>
              <a:gdLst/>
              <a:ahLst/>
              <a:cxnLst/>
              <a:rect l="l" t="t" r="r" b="b"/>
              <a:pathLst>
                <a:path w="25518" h="2792" extrusionOk="0">
                  <a:moveTo>
                    <a:pt x="25201" y="1"/>
                  </a:moveTo>
                  <a:cubicBezTo>
                    <a:pt x="25026" y="1"/>
                    <a:pt x="24643" y="233"/>
                    <a:pt x="24516" y="287"/>
                  </a:cubicBezTo>
                  <a:cubicBezTo>
                    <a:pt x="23825" y="549"/>
                    <a:pt x="23110" y="751"/>
                    <a:pt x="22383" y="907"/>
                  </a:cubicBezTo>
                  <a:cubicBezTo>
                    <a:pt x="21410" y="1106"/>
                    <a:pt x="20410" y="1209"/>
                    <a:pt x="19411" y="1209"/>
                  </a:cubicBezTo>
                  <a:cubicBezTo>
                    <a:pt x="18918" y="1209"/>
                    <a:pt x="18426" y="1184"/>
                    <a:pt x="17937" y="1133"/>
                  </a:cubicBezTo>
                  <a:cubicBezTo>
                    <a:pt x="17229" y="1064"/>
                    <a:pt x="16510" y="941"/>
                    <a:pt x="15790" y="941"/>
                  </a:cubicBezTo>
                  <a:cubicBezTo>
                    <a:pt x="15759" y="941"/>
                    <a:pt x="15728" y="942"/>
                    <a:pt x="15697" y="942"/>
                  </a:cubicBezTo>
                  <a:cubicBezTo>
                    <a:pt x="15101" y="954"/>
                    <a:pt x="14517" y="1061"/>
                    <a:pt x="13921" y="1169"/>
                  </a:cubicBezTo>
                  <a:cubicBezTo>
                    <a:pt x="11924" y="1501"/>
                    <a:pt x="9893" y="1715"/>
                    <a:pt x="7863" y="1715"/>
                  </a:cubicBezTo>
                  <a:cubicBezTo>
                    <a:pt x="7494" y="1715"/>
                    <a:pt x="7126" y="1708"/>
                    <a:pt x="6758" y="1693"/>
                  </a:cubicBezTo>
                  <a:cubicBezTo>
                    <a:pt x="5590" y="1657"/>
                    <a:pt x="4410" y="1550"/>
                    <a:pt x="3266" y="1300"/>
                  </a:cubicBezTo>
                  <a:cubicBezTo>
                    <a:pt x="2682" y="1180"/>
                    <a:pt x="2098" y="1013"/>
                    <a:pt x="1538" y="799"/>
                  </a:cubicBezTo>
                  <a:cubicBezTo>
                    <a:pt x="1306" y="717"/>
                    <a:pt x="1132" y="631"/>
                    <a:pt x="970" y="631"/>
                  </a:cubicBezTo>
                  <a:cubicBezTo>
                    <a:pt x="850" y="631"/>
                    <a:pt x="735" y="679"/>
                    <a:pt x="608" y="811"/>
                  </a:cubicBezTo>
                  <a:cubicBezTo>
                    <a:pt x="1" y="1431"/>
                    <a:pt x="799" y="1836"/>
                    <a:pt x="1371" y="1979"/>
                  </a:cubicBezTo>
                  <a:cubicBezTo>
                    <a:pt x="1466" y="2003"/>
                    <a:pt x="1550" y="2027"/>
                    <a:pt x="1645" y="2051"/>
                  </a:cubicBezTo>
                  <a:cubicBezTo>
                    <a:pt x="3693" y="2551"/>
                    <a:pt x="5807" y="2791"/>
                    <a:pt x="7923" y="2791"/>
                  </a:cubicBezTo>
                  <a:cubicBezTo>
                    <a:pt x="8023" y="2791"/>
                    <a:pt x="8124" y="2791"/>
                    <a:pt x="8224" y="2790"/>
                  </a:cubicBezTo>
                  <a:cubicBezTo>
                    <a:pt x="10453" y="2766"/>
                    <a:pt x="12539" y="2277"/>
                    <a:pt x="14732" y="1991"/>
                  </a:cubicBezTo>
                  <a:cubicBezTo>
                    <a:pt x="14907" y="1969"/>
                    <a:pt x="15091" y="1947"/>
                    <a:pt x="15273" y="1947"/>
                  </a:cubicBezTo>
                  <a:cubicBezTo>
                    <a:pt x="15388" y="1947"/>
                    <a:pt x="15503" y="1956"/>
                    <a:pt x="15614" y="1979"/>
                  </a:cubicBezTo>
                  <a:cubicBezTo>
                    <a:pt x="15828" y="2027"/>
                    <a:pt x="16030" y="2122"/>
                    <a:pt x="16245" y="2194"/>
                  </a:cubicBezTo>
                  <a:cubicBezTo>
                    <a:pt x="16793" y="2385"/>
                    <a:pt x="17389" y="2432"/>
                    <a:pt x="17985" y="2444"/>
                  </a:cubicBezTo>
                  <a:cubicBezTo>
                    <a:pt x="18235" y="2451"/>
                    <a:pt x="18485" y="2454"/>
                    <a:pt x="18735" y="2454"/>
                  </a:cubicBezTo>
                  <a:cubicBezTo>
                    <a:pt x="20228" y="2454"/>
                    <a:pt x="21726" y="2333"/>
                    <a:pt x="23205" y="2099"/>
                  </a:cubicBezTo>
                  <a:cubicBezTo>
                    <a:pt x="23837" y="1991"/>
                    <a:pt x="25517" y="2015"/>
                    <a:pt x="25422" y="1121"/>
                  </a:cubicBezTo>
                  <a:cubicBezTo>
                    <a:pt x="25398" y="942"/>
                    <a:pt x="25434" y="108"/>
                    <a:pt x="25255" y="12"/>
                  </a:cubicBezTo>
                  <a:cubicBezTo>
                    <a:pt x="25241" y="4"/>
                    <a:pt x="25222" y="1"/>
                    <a:pt x="25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80"/>
            <p:cNvSpPr/>
            <p:nvPr/>
          </p:nvSpPr>
          <p:spPr>
            <a:xfrm>
              <a:off x="7339661" y="4242774"/>
              <a:ext cx="18214" cy="42979"/>
            </a:xfrm>
            <a:custGeom>
              <a:avLst/>
              <a:gdLst/>
              <a:ahLst/>
              <a:cxnLst/>
              <a:rect l="l" t="t" r="r" b="b"/>
              <a:pathLst>
                <a:path w="1026" h="2421" extrusionOk="0">
                  <a:moveTo>
                    <a:pt x="1" y="1"/>
                  </a:moveTo>
                  <a:lnTo>
                    <a:pt x="1" y="1"/>
                  </a:lnTo>
                  <a:cubicBezTo>
                    <a:pt x="568" y="521"/>
                    <a:pt x="807" y="1827"/>
                    <a:pt x="1008" y="2360"/>
                  </a:cubicBezTo>
                  <a:lnTo>
                    <a:pt x="1008" y="2360"/>
                  </a:lnTo>
                  <a:cubicBezTo>
                    <a:pt x="894" y="1962"/>
                    <a:pt x="769" y="1554"/>
                    <a:pt x="644" y="1158"/>
                  </a:cubicBezTo>
                  <a:cubicBezTo>
                    <a:pt x="441" y="525"/>
                    <a:pt x="274" y="168"/>
                    <a:pt x="1" y="1"/>
                  </a:cubicBezTo>
                  <a:close/>
                  <a:moveTo>
                    <a:pt x="1008" y="2360"/>
                  </a:moveTo>
                  <a:cubicBezTo>
                    <a:pt x="1014" y="2380"/>
                    <a:pt x="1020" y="2401"/>
                    <a:pt x="1026" y="2421"/>
                  </a:cubicBezTo>
                  <a:cubicBezTo>
                    <a:pt x="1026" y="2408"/>
                    <a:pt x="1026" y="2385"/>
                    <a:pt x="1013" y="2373"/>
                  </a:cubicBezTo>
                  <a:cubicBezTo>
                    <a:pt x="1012" y="2369"/>
                    <a:pt x="1010" y="2364"/>
                    <a:pt x="1008" y="2360"/>
                  </a:cubicBezTo>
                  <a:close/>
                </a:path>
              </a:pathLst>
            </a:custGeom>
            <a:solidFill>
              <a:srgbClr val="806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80"/>
            <p:cNvSpPr/>
            <p:nvPr/>
          </p:nvSpPr>
          <p:spPr>
            <a:xfrm>
              <a:off x="7312357" y="4241726"/>
              <a:ext cx="8290" cy="2769"/>
            </a:xfrm>
            <a:custGeom>
              <a:avLst/>
              <a:gdLst/>
              <a:ahLst/>
              <a:cxnLst/>
              <a:rect l="l" t="t" r="r" b="b"/>
              <a:pathLst>
                <a:path w="467" h="156" extrusionOk="0">
                  <a:moveTo>
                    <a:pt x="442" y="1"/>
                  </a:moveTo>
                  <a:cubicBezTo>
                    <a:pt x="358" y="25"/>
                    <a:pt x="204" y="72"/>
                    <a:pt x="1" y="155"/>
                  </a:cubicBezTo>
                  <a:cubicBezTo>
                    <a:pt x="156" y="108"/>
                    <a:pt x="311" y="60"/>
                    <a:pt x="466" y="1"/>
                  </a:cubicBezTo>
                  <a:close/>
                </a:path>
              </a:pathLst>
            </a:custGeom>
            <a:solidFill>
              <a:srgbClr val="D2D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80"/>
            <p:cNvSpPr/>
            <p:nvPr/>
          </p:nvSpPr>
          <p:spPr>
            <a:xfrm>
              <a:off x="7183297" y="4240661"/>
              <a:ext cx="175625" cy="133747"/>
            </a:xfrm>
            <a:custGeom>
              <a:avLst/>
              <a:gdLst/>
              <a:ahLst/>
              <a:cxnLst/>
              <a:rect l="l" t="t" r="r" b="b"/>
              <a:pathLst>
                <a:path w="9893" h="7534" extrusionOk="0">
                  <a:moveTo>
                    <a:pt x="4471" y="1097"/>
                  </a:moveTo>
                  <a:cubicBezTo>
                    <a:pt x="4473" y="1100"/>
                    <a:pt x="4476" y="1102"/>
                    <a:pt x="4479" y="1105"/>
                  </a:cubicBezTo>
                  <a:lnTo>
                    <a:pt x="4479" y="1105"/>
                  </a:lnTo>
                  <a:cubicBezTo>
                    <a:pt x="4476" y="1102"/>
                    <a:pt x="4473" y="1100"/>
                    <a:pt x="4471" y="1097"/>
                  </a:cubicBezTo>
                  <a:close/>
                  <a:moveTo>
                    <a:pt x="8296" y="1"/>
                  </a:moveTo>
                  <a:cubicBezTo>
                    <a:pt x="8129" y="1"/>
                    <a:pt x="7951" y="25"/>
                    <a:pt x="7736" y="61"/>
                  </a:cubicBezTo>
                  <a:cubicBezTo>
                    <a:pt x="7581" y="120"/>
                    <a:pt x="7426" y="168"/>
                    <a:pt x="7271" y="215"/>
                  </a:cubicBezTo>
                  <a:cubicBezTo>
                    <a:pt x="6484" y="501"/>
                    <a:pt x="5078" y="1134"/>
                    <a:pt x="4601" y="1134"/>
                  </a:cubicBezTo>
                  <a:cubicBezTo>
                    <a:pt x="4548" y="1134"/>
                    <a:pt x="4505" y="1124"/>
                    <a:pt x="4479" y="1105"/>
                  </a:cubicBezTo>
                  <a:lnTo>
                    <a:pt x="4479" y="1105"/>
                  </a:lnTo>
                  <a:cubicBezTo>
                    <a:pt x="5102" y="1643"/>
                    <a:pt x="5124" y="2662"/>
                    <a:pt x="4744" y="3409"/>
                  </a:cubicBezTo>
                  <a:cubicBezTo>
                    <a:pt x="4363" y="4148"/>
                    <a:pt x="3672" y="4685"/>
                    <a:pt x="3004" y="5186"/>
                  </a:cubicBezTo>
                  <a:lnTo>
                    <a:pt x="1" y="7474"/>
                  </a:lnTo>
                  <a:cubicBezTo>
                    <a:pt x="537" y="7379"/>
                    <a:pt x="1073" y="7283"/>
                    <a:pt x="1622" y="7271"/>
                  </a:cubicBezTo>
                  <a:lnTo>
                    <a:pt x="1753" y="7271"/>
                  </a:lnTo>
                  <a:cubicBezTo>
                    <a:pt x="2468" y="7271"/>
                    <a:pt x="3160" y="7390"/>
                    <a:pt x="3862" y="7462"/>
                  </a:cubicBezTo>
                  <a:cubicBezTo>
                    <a:pt x="4351" y="7509"/>
                    <a:pt x="4828" y="7533"/>
                    <a:pt x="5316" y="7533"/>
                  </a:cubicBezTo>
                  <a:cubicBezTo>
                    <a:pt x="5519" y="7533"/>
                    <a:pt x="5710" y="7533"/>
                    <a:pt x="5912" y="7522"/>
                  </a:cubicBezTo>
                  <a:cubicBezTo>
                    <a:pt x="5877" y="7509"/>
                    <a:pt x="5841" y="7486"/>
                    <a:pt x="5817" y="7450"/>
                  </a:cubicBezTo>
                  <a:cubicBezTo>
                    <a:pt x="5769" y="7403"/>
                    <a:pt x="5769" y="7319"/>
                    <a:pt x="5758" y="7247"/>
                  </a:cubicBezTo>
                  <a:cubicBezTo>
                    <a:pt x="5710" y="6151"/>
                    <a:pt x="6091" y="4876"/>
                    <a:pt x="6950" y="4113"/>
                  </a:cubicBezTo>
                  <a:cubicBezTo>
                    <a:pt x="7342" y="3756"/>
                    <a:pt x="7808" y="3398"/>
                    <a:pt x="8296" y="3160"/>
                  </a:cubicBezTo>
                  <a:cubicBezTo>
                    <a:pt x="8427" y="3088"/>
                    <a:pt x="9416" y="2707"/>
                    <a:pt x="9798" y="2707"/>
                  </a:cubicBezTo>
                  <a:cubicBezTo>
                    <a:pt x="9834" y="2707"/>
                    <a:pt x="9869" y="2718"/>
                    <a:pt x="9893" y="2731"/>
                  </a:cubicBezTo>
                  <a:cubicBezTo>
                    <a:pt x="9881" y="2659"/>
                    <a:pt x="9858" y="2599"/>
                    <a:pt x="9834" y="2540"/>
                  </a:cubicBezTo>
                  <a:cubicBezTo>
                    <a:pt x="9834" y="2527"/>
                    <a:pt x="9834" y="2504"/>
                    <a:pt x="9821" y="2492"/>
                  </a:cubicBezTo>
                  <a:cubicBezTo>
                    <a:pt x="9619" y="1968"/>
                    <a:pt x="9381" y="644"/>
                    <a:pt x="8809" y="120"/>
                  </a:cubicBezTo>
                  <a:cubicBezTo>
                    <a:pt x="8666" y="37"/>
                    <a:pt x="8499" y="1"/>
                    <a:pt x="8296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80"/>
            <p:cNvSpPr/>
            <p:nvPr/>
          </p:nvSpPr>
          <p:spPr>
            <a:xfrm>
              <a:off x="6959668" y="2450073"/>
              <a:ext cx="466127" cy="1699110"/>
            </a:xfrm>
            <a:custGeom>
              <a:avLst/>
              <a:gdLst/>
              <a:ahLst/>
              <a:cxnLst/>
              <a:rect l="l" t="t" r="r" b="b"/>
              <a:pathLst>
                <a:path w="26257" h="95711" extrusionOk="0">
                  <a:moveTo>
                    <a:pt x="17341" y="0"/>
                  </a:moveTo>
                  <a:lnTo>
                    <a:pt x="17341" y="0"/>
                  </a:lnTo>
                  <a:cubicBezTo>
                    <a:pt x="17341" y="0"/>
                    <a:pt x="17341" y="1"/>
                    <a:pt x="17341" y="1"/>
                  </a:cubicBezTo>
                  <a:lnTo>
                    <a:pt x="17341" y="1"/>
                  </a:lnTo>
                  <a:cubicBezTo>
                    <a:pt x="17341" y="1"/>
                    <a:pt x="17341" y="0"/>
                    <a:pt x="17341" y="0"/>
                  </a:cubicBezTo>
                  <a:close/>
                  <a:moveTo>
                    <a:pt x="17341" y="1"/>
                  </a:moveTo>
                  <a:cubicBezTo>
                    <a:pt x="17387" y="703"/>
                    <a:pt x="6114" y="1514"/>
                    <a:pt x="5089" y="1550"/>
                  </a:cubicBezTo>
                  <a:cubicBezTo>
                    <a:pt x="5030" y="1552"/>
                    <a:pt x="4969" y="1553"/>
                    <a:pt x="4907" y="1553"/>
                  </a:cubicBezTo>
                  <a:cubicBezTo>
                    <a:pt x="4608" y="1553"/>
                    <a:pt x="4278" y="1531"/>
                    <a:pt x="3934" y="1502"/>
                  </a:cubicBezTo>
                  <a:cubicBezTo>
                    <a:pt x="3596" y="1483"/>
                    <a:pt x="3247" y="1463"/>
                    <a:pt x="2905" y="1463"/>
                  </a:cubicBezTo>
                  <a:cubicBezTo>
                    <a:pt x="1981" y="1463"/>
                    <a:pt x="1111" y="1610"/>
                    <a:pt x="668" y="2324"/>
                  </a:cubicBezTo>
                  <a:cubicBezTo>
                    <a:pt x="1" y="3409"/>
                    <a:pt x="894" y="6567"/>
                    <a:pt x="1002" y="7759"/>
                  </a:cubicBezTo>
                  <a:cubicBezTo>
                    <a:pt x="1490" y="15709"/>
                    <a:pt x="2456" y="23646"/>
                    <a:pt x="3087" y="31584"/>
                  </a:cubicBezTo>
                  <a:cubicBezTo>
                    <a:pt x="3135" y="32168"/>
                    <a:pt x="3182" y="32752"/>
                    <a:pt x="3230" y="33348"/>
                  </a:cubicBezTo>
                  <a:cubicBezTo>
                    <a:pt x="3719" y="39736"/>
                    <a:pt x="4541" y="46064"/>
                    <a:pt x="5173" y="52441"/>
                  </a:cubicBezTo>
                  <a:cubicBezTo>
                    <a:pt x="5804" y="58734"/>
                    <a:pt x="7414" y="64932"/>
                    <a:pt x="8784" y="71153"/>
                  </a:cubicBezTo>
                  <a:cubicBezTo>
                    <a:pt x="9475" y="74287"/>
                    <a:pt x="10166" y="77446"/>
                    <a:pt x="10333" y="80664"/>
                  </a:cubicBezTo>
                  <a:cubicBezTo>
                    <a:pt x="10405" y="82213"/>
                    <a:pt x="10369" y="83762"/>
                    <a:pt x="10405" y="85299"/>
                  </a:cubicBezTo>
                  <a:cubicBezTo>
                    <a:pt x="10465" y="88136"/>
                    <a:pt x="9427" y="95538"/>
                    <a:pt x="12931" y="95668"/>
                  </a:cubicBezTo>
                  <a:cubicBezTo>
                    <a:pt x="13733" y="95696"/>
                    <a:pt x="14535" y="95710"/>
                    <a:pt x="15338" y="95710"/>
                  </a:cubicBezTo>
                  <a:cubicBezTo>
                    <a:pt x="18995" y="95710"/>
                    <a:pt x="22650" y="95419"/>
                    <a:pt x="26256" y="94823"/>
                  </a:cubicBezTo>
                  <a:lnTo>
                    <a:pt x="21501" y="73870"/>
                  </a:lnTo>
                  <a:cubicBezTo>
                    <a:pt x="20893" y="71177"/>
                    <a:pt x="20273" y="68447"/>
                    <a:pt x="20440" y="65706"/>
                  </a:cubicBezTo>
                  <a:cubicBezTo>
                    <a:pt x="20524" y="64264"/>
                    <a:pt x="20821" y="62834"/>
                    <a:pt x="20834" y="61404"/>
                  </a:cubicBezTo>
                  <a:cubicBezTo>
                    <a:pt x="20858" y="57947"/>
                    <a:pt x="19237" y="54717"/>
                    <a:pt x="18223" y="51416"/>
                  </a:cubicBezTo>
                  <a:cubicBezTo>
                    <a:pt x="16316" y="45195"/>
                    <a:pt x="16173" y="37936"/>
                    <a:pt x="16066" y="31465"/>
                  </a:cubicBezTo>
                  <a:cubicBezTo>
                    <a:pt x="15935" y="23825"/>
                    <a:pt x="16233" y="16186"/>
                    <a:pt x="16936" y="8582"/>
                  </a:cubicBezTo>
                  <a:cubicBezTo>
                    <a:pt x="17211" y="5733"/>
                    <a:pt x="17532" y="2861"/>
                    <a:pt x="17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80"/>
            <p:cNvSpPr/>
            <p:nvPr/>
          </p:nvSpPr>
          <p:spPr>
            <a:xfrm>
              <a:off x="7621269" y="4104837"/>
              <a:ext cx="145162" cy="191230"/>
            </a:xfrm>
            <a:custGeom>
              <a:avLst/>
              <a:gdLst/>
              <a:ahLst/>
              <a:cxnLst/>
              <a:rect l="l" t="t" r="r" b="b"/>
              <a:pathLst>
                <a:path w="8177" h="10772" extrusionOk="0">
                  <a:moveTo>
                    <a:pt x="5329" y="1"/>
                  </a:moveTo>
                  <a:cubicBezTo>
                    <a:pt x="5184" y="1"/>
                    <a:pt x="5030" y="66"/>
                    <a:pt x="4899" y="132"/>
                  </a:cubicBezTo>
                  <a:cubicBezTo>
                    <a:pt x="4124" y="525"/>
                    <a:pt x="3422" y="847"/>
                    <a:pt x="2587" y="1085"/>
                  </a:cubicBezTo>
                  <a:cubicBezTo>
                    <a:pt x="2372" y="1147"/>
                    <a:pt x="691" y="1629"/>
                    <a:pt x="159" y="1629"/>
                  </a:cubicBezTo>
                  <a:cubicBezTo>
                    <a:pt x="71" y="1629"/>
                    <a:pt x="14" y="1616"/>
                    <a:pt x="1" y="1586"/>
                  </a:cubicBezTo>
                  <a:lnTo>
                    <a:pt x="1" y="1586"/>
                  </a:lnTo>
                  <a:cubicBezTo>
                    <a:pt x="514" y="3254"/>
                    <a:pt x="1634" y="4720"/>
                    <a:pt x="1944" y="6436"/>
                  </a:cubicBezTo>
                  <a:cubicBezTo>
                    <a:pt x="2182" y="7747"/>
                    <a:pt x="1920" y="9094"/>
                    <a:pt x="1788" y="10417"/>
                  </a:cubicBezTo>
                  <a:cubicBezTo>
                    <a:pt x="1777" y="10501"/>
                    <a:pt x="1777" y="10596"/>
                    <a:pt x="1812" y="10668"/>
                  </a:cubicBezTo>
                  <a:cubicBezTo>
                    <a:pt x="1860" y="10745"/>
                    <a:pt x="1940" y="10772"/>
                    <a:pt x="2030" y="10772"/>
                  </a:cubicBezTo>
                  <a:cubicBezTo>
                    <a:pt x="2119" y="10772"/>
                    <a:pt x="2218" y="10745"/>
                    <a:pt x="2301" y="10715"/>
                  </a:cubicBezTo>
                  <a:cubicBezTo>
                    <a:pt x="4148" y="10012"/>
                    <a:pt x="5901" y="9094"/>
                    <a:pt x="7509" y="7974"/>
                  </a:cubicBezTo>
                  <a:cubicBezTo>
                    <a:pt x="7760" y="7807"/>
                    <a:pt x="8022" y="7604"/>
                    <a:pt x="8094" y="7307"/>
                  </a:cubicBezTo>
                  <a:cubicBezTo>
                    <a:pt x="8177" y="6961"/>
                    <a:pt x="7962" y="6627"/>
                    <a:pt x="7771" y="6317"/>
                  </a:cubicBezTo>
                  <a:cubicBezTo>
                    <a:pt x="7641" y="6115"/>
                    <a:pt x="7521" y="5912"/>
                    <a:pt x="7402" y="5697"/>
                  </a:cubicBezTo>
                  <a:cubicBezTo>
                    <a:pt x="6532" y="4148"/>
                    <a:pt x="5984" y="2420"/>
                    <a:pt x="5793" y="644"/>
                  </a:cubicBezTo>
                  <a:cubicBezTo>
                    <a:pt x="5769" y="418"/>
                    <a:pt x="5721" y="156"/>
                    <a:pt x="5519" y="48"/>
                  </a:cubicBezTo>
                  <a:cubicBezTo>
                    <a:pt x="5459" y="14"/>
                    <a:pt x="5395" y="1"/>
                    <a:pt x="5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80"/>
            <p:cNvSpPr/>
            <p:nvPr/>
          </p:nvSpPr>
          <p:spPr>
            <a:xfrm>
              <a:off x="7417736" y="4203505"/>
              <a:ext cx="431439" cy="241931"/>
            </a:xfrm>
            <a:custGeom>
              <a:avLst/>
              <a:gdLst/>
              <a:ahLst/>
              <a:cxnLst/>
              <a:rect l="l" t="t" r="r" b="b"/>
              <a:pathLst>
                <a:path w="24303" h="13628" extrusionOk="0">
                  <a:moveTo>
                    <a:pt x="19834" y="1"/>
                  </a:moveTo>
                  <a:cubicBezTo>
                    <a:pt x="19330" y="1"/>
                    <a:pt x="18636" y="1018"/>
                    <a:pt x="17878" y="1641"/>
                  </a:cubicBezTo>
                  <a:cubicBezTo>
                    <a:pt x="16603" y="2714"/>
                    <a:pt x="15184" y="3619"/>
                    <a:pt x="13659" y="4347"/>
                  </a:cubicBezTo>
                  <a:cubicBezTo>
                    <a:pt x="13290" y="3846"/>
                    <a:pt x="13528" y="3179"/>
                    <a:pt x="13552" y="2583"/>
                  </a:cubicBezTo>
                  <a:cubicBezTo>
                    <a:pt x="13583" y="2060"/>
                    <a:pt x="13210" y="1398"/>
                    <a:pt x="12715" y="1398"/>
                  </a:cubicBezTo>
                  <a:cubicBezTo>
                    <a:pt x="12647" y="1398"/>
                    <a:pt x="12576" y="1411"/>
                    <a:pt x="12503" y="1439"/>
                  </a:cubicBezTo>
                  <a:cubicBezTo>
                    <a:pt x="12133" y="1582"/>
                    <a:pt x="12026" y="2022"/>
                    <a:pt x="11942" y="2392"/>
                  </a:cubicBezTo>
                  <a:cubicBezTo>
                    <a:pt x="11164" y="6047"/>
                    <a:pt x="7144" y="9783"/>
                    <a:pt x="2996" y="9783"/>
                  </a:cubicBezTo>
                  <a:cubicBezTo>
                    <a:pt x="2951" y="9783"/>
                    <a:pt x="2906" y="9782"/>
                    <a:pt x="2861" y="9782"/>
                  </a:cubicBezTo>
                  <a:cubicBezTo>
                    <a:pt x="2612" y="9776"/>
                    <a:pt x="2359" y="9758"/>
                    <a:pt x="2108" y="9758"/>
                  </a:cubicBezTo>
                  <a:cubicBezTo>
                    <a:pt x="1806" y="9758"/>
                    <a:pt x="1508" y="9784"/>
                    <a:pt x="1228" y="9888"/>
                  </a:cubicBezTo>
                  <a:cubicBezTo>
                    <a:pt x="119" y="10330"/>
                    <a:pt x="0" y="11736"/>
                    <a:pt x="60" y="12868"/>
                  </a:cubicBezTo>
                  <a:cubicBezTo>
                    <a:pt x="60" y="13059"/>
                    <a:pt x="84" y="13262"/>
                    <a:pt x="227" y="13392"/>
                  </a:cubicBezTo>
                  <a:cubicBezTo>
                    <a:pt x="358" y="13512"/>
                    <a:pt x="548" y="13524"/>
                    <a:pt x="728" y="13535"/>
                  </a:cubicBezTo>
                  <a:cubicBezTo>
                    <a:pt x="1710" y="13597"/>
                    <a:pt x="2695" y="13628"/>
                    <a:pt x="3679" y="13628"/>
                  </a:cubicBezTo>
                  <a:cubicBezTo>
                    <a:pt x="5955" y="13628"/>
                    <a:pt x="8231" y="13463"/>
                    <a:pt x="10477" y="13130"/>
                  </a:cubicBezTo>
                  <a:cubicBezTo>
                    <a:pt x="11632" y="12963"/>
                    <a:pt x="12800" y="12749"/>
                    <a:pt x="13825" y="12213"/>
                  </a:cubicBezTo>
                  <a:cubicBezTo>
                    <a:pt x="14529" y="11855"/>
                    <a:pt x="15136" y="11366"/>
                    <a:pt x="15840" y="11021"/>
                  </a:cubicBezTo>
                  <a:cubicBezTo>
                    <a:pt x="16733" y="10580"/>
                    <a:pt x="17735" y="10389"/>
                    <a:pt x="18677" y="10055"/>
                  </a:cubicBezTo>
                  <a:cubicBezTo>
                    <a:pt x="20369" y="9448"/>
                    <a:pt x="21858" y="8375"/>
                    <a:pt x="23193" y="7243"/>
                  </a:cubicBezTo>
                  <a:cubicBezTo>
                    <a:pt x="23527" y="6956"/>
                    <a:pt x="23741" y="6707"/>
                    <a:pt x="23861" y="6480"/>
                  </a:cubicBezTo>
                  <a:cubicBezTo>
                    <a:pt x="24302" y="5645"/>
                    <a:pt x="23598" y="5014"/>
                    <a:pt x="22859" y="3846"/>
                  </a:cubicBezTo>
                  <a:cubicBezTo>
                    <a:pt x="22335" y="3012"/>
                    <a:pt x="21799" y="2165"/>
                    <a:pt x="20989" y="1558"/>
                  </a:cubicBezTo>
                  <a:cubicBezTo>
                    <a:pt x="20762" y="1379"/>
                    <a:pt x="20488" y="1200"/>
                    <a:pt x="20428" y="914"/>
                  </a:cubicBezTo>
                  <a:cubicBezTo>
                    <a:pt x="20286" y="249"/>
                    <a:pt x="20083" y="1"/>
                    <a:pt x="19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80"/>
            <p:cNvSpPr/>
            <p:nvPr/>
          </p:nvSpPr>
          <p:spPr>
            <a:xfrm>
              <a:off x="7752868" y="4229743"/>
              <a:ext cx="84236" cy="115675"/>
            </a:xfrm>
            <a:custGeom>
              <a:avLst/>
              <a:gdLst/>
              <a:ahLst/>
              <a:cxnLst/>
              <a:rect l="l" t="t" r="r" b="b"/>
              <a:pathLst>
                <a:path w="4745" h="6516" extrusionOk="0">
                  <a:moveTo>
                    <a:pt x="1966" y="0"/>
                  </a:moveTo>
                  <a:cubicBezTo>
                    <a:pt x="1730" y="0"/>
                    <a:pt x="1483" y="139"/>
                    <a:pt x="1205" y="473"/>
                  </a:cubicBezTo>
                  <a:cubicBezTo>
                    <a:pt x="585" y="1224"/>
                    <a:pt x="191" y="2141"/>
                    <a:pt x="108" y="3107"/>
                  </a:cubicBezTo>
                  <a:cubicBezTo>
                    <a:pt x="1" y="4323"/>
                    <a:pt x="382" y="5574"/>
                    <a:pt x="1145" y="6516"/>
                  </a:cubicBezTo>
                  <a:cubicBezTo>
                    <a:pt x="2265" y="5931"/>
                    <a:pt x="3290" y="5181"/>
                    <a:pt x="4185" y="4299"/>
                  </a:cubicBezTo>
                  <a:cubicBezTo>
                    <a:pt x="4471" y="4024"/>
                    <a:pt x="4744" y="3703"/>
                    <a:pt x="4720" y="3309"/>
                  </a:cubicBezTo>
                  <a:cubicBezTo>
                    <a:pt x="4709" y="3142"/>
                    <a:pt x="4625" y="2976"/>
                    <a:pt x="4554" y="2833"/>
                  </a:cubicBezTo>
                  <a:cubicBezTo>
                    <a:pt x="4161" y="2094"/>
                    <a:pt x="3612" y="1450"/>
                    <a:pt x="3076" y="819"/>
                  </a:cubicBezTo>
                  <a:cubicBezTo>
                    <a:pt x="2682" y="345"/>
                    <a:pt x="2338" y="0"/>
                    <a:pt x="19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80"/>
            <p:cNvSpPr/>
            <p:nvPr/>
          </p:nvSpPr>
          <p:spPr>
            <a:xfrm>
              <a:off x="7416884" y="4375545"/>
              <a:ext cx="78945" cy="59382"/>
            </a:xfrm>
            <a:custGeom>
              <a:avLst/>
              <a:gdLst/>
              <a:ahLst/>
              <a:cxnLst/>
              <a:rect l="l" t="t" r="r" b="b"/>
              <a:pathLst>
                <a:path w="4447" h="3345" extrusionOk="0">
                  <a:moveTo>
                    <a:pt x="2040" y="0"/>
                  </a:moveTo>
                  <a:cubicBezTo>
                    <a:pt x="1988" y="0"/>
                    <a:pt x="1936" y="2"/>
                    <a:pt x="1884" y="7"/>
                  </a:cubicBezTo>
                  <a:cubicBezTo>
                    <a:pt x="1312" y="54"/>
                    <a:pt x="787" y="400"/>
                    <a:pt x="453" y="877"/>
                  </a:cubicBezTo>
                  <a:cubicBezTo>
                    <a:pt x="132" y="1354"/>
                    <a:pt x="0" y="1937"/>
                    <a:pt x="13" y="2522"/>
                  </a:cubicBezTo>
                  <a:cubicBezTo>
                    <a:pt x="13" y="2605"/>
                    <a:pt x="24" y="2689"/>
                    <a:pt x="72" y="2760"/>
                  </a:cubicBezTo>
                  <a:cubicBezTo>
                    <a:pt x="132" y="2856"/>
                    <a:pt x="251" y="2891"/>
                    <a:pt x="358" y="2927"/>
                  </a:cubicBezTo>
                  <a:cubicBezTo>
                    <a:pt x="1347" y="3205"/>
                    <a:pt x="2374" y="3345"/>
                    <a:pt x="3402" y="3345"/>
                  </a:cubicBezTo>
                  <a:cubicBezTo>
                    <a:pt x="3651" y="3345"/>
                    <a:pt x="3900" y="3336"/>
                    <a:pt x="4148" y="3320"/>
                  </a:cubicBezTo>
                  <a:cubicBezTo>
                    <a:pt x="3755" y="3142"/>
                    <a:pt x="3385" y="2891"/>
                    <a:pt x="3195" y="2498"/>
                  </a:cubicBezTo>
                  <a:cubicBezTo>
                    <a:pt x="2969" y="2033"/>
                    <a:pt x="3075" y="1437"/>
                    <a:pt x="3374" y="996"/>
                  </a:cubicBezTo>
                  <a:cubicBezTo>
                    <a:pt x="3660" y="579"/>
                    <a:pt x="4113" y="377"/>
                    <a:pt x="4446" y="43"/>
                  </a:cubicBezTo>
                  <a:cubicBezTo>
                    <a:pt x="4359" y="37"/>
                    <a:pt x="4271" y="35"/>
                    <a:pt x="4183" y="35"/>
                  </a:cubicBezTo>
                  <a:cubicBezTo>
                    <a:pt x="3819" y="35"/>
                    <a:pt x="3455" y="73"/>
                    <a:pt x="3091" y="73"/>
                  </a:cubicBezTo>
                  <a:cubicBezTo>
                    <a:pt x="2959" y="73"/>
                    <a:pt x="2827" y="68"/>
                    <a:pt x="2694" y="54"/>
                  </a:cubicBezTo>
                  <a:cubicBezTo>
                    <a:pt x="2473" y="35"/>
                    <a:pt x="2259" y="0"/>
                    <a:pt x="2040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80"/>
            <p:cNvSpPr/>
            <p:nvPr/>
          </p:nvSpPr>
          <p:spPr>
            <a:xfrm>
              <a:off x="7407582" y="4288824"/>
              <a:ext cx="448694" cy="168311"/>
            </a:xfrm>
            <a:custGeom>
              <a:avLst/>
              <a:gdLst/>
              <a:ahLst/>
              <a:cxnLst/>
              <a:rect l="l" t="t" r="r" b="b"/>
              <a:pathLst>
                <a:path w="25275" h="9481" extrusionOk="0">
                  <a:moveTo>
                    <a:pt x="24356" y="0"/>
                  </a:moveTo>
                  <a:cubicBezTo>
                    <a:pt x="24331" y="0"/>
                    <a:pt x="24305" y="2"/>
                    <a:pt x="24278" y="5"/>
                  </a:cubicBezTo>
                  <a:cubicBezTo>
                    <a:pt x="24218" y="18"/>
                    <a:pt x="24170" y="77"/>
                    <a:pt x="24135" y="137"/>
                  </a:cubicBezTo>
                  <a:cubicBezTo>
                    <a:pt x="22443" y="2926"/>
                    <a:pt x="19344" y="3891"/>
                    <a:pt x="16614" y="5285"/>
                  </a:cubicBezTo>
                  <a:cubicBezTo>
                    <a:pt x="15673" y="5762"/>
                    <a:pt x="14791" y="6393"/>
                    <a:pt x="13814" y="6811"/>
                  </a:cubicBezTo>
                  <a:cubicBezTo>
                    <a:pt x="12837" y="7228"/>
                    <a:pt x="11728" y="7502"/>
                    <a:pt x="10596" y="7704"/>
                  </a:cubicBezTo>
                  <a:cubicBezTo>
                    <a:pt x="8752" y="8028"/>
                    <a:pt x="6841" y="8231"/>
                    <a:pt x="4943" y="8231"/>
                  </a:cubicBezTo>
                  <a:cubicBezTo>
                    <a:pt x="4045" y="8231"/>
                    <a:pt x="3149" y="8185"/>
                    <a:pt x="2265" y="8086"/>
                  </a:cubicBezTo>
                  <a:cubicBezTo>
                    <a:pt x="1669" y="8027"/>
                    <a:pt x="1061" y="7919"/>
                    <a:pt x="572" y="7574"/>
                  </a:cubicBezTo>
                  <a:lnTo>
                    <a:pt x="572" y="7574"/>
                  </a:lnTo>
                  <a:cubicBezTo>
                    <a:pt x="680" y="7657"/>
                    <a:pt x="0" y="8610"/>
                    <a:pt x="381" y="8920"/>
                  </a:cubicBezTo>
                  <a:cubicBezTo>
                    <a:pt x="537" y="9052"/>
                    <a:pt x="882" y="9063"/>
                    <a:pt x="1073" y="9099"/>
                  </a:cubicBezTo>
                  <a:cubicBezTo>
                    <a:pt x="1800" y="9230"/>
                    <a:pt x="2539" y="9278"/>
                    <a:pt x="3278" y="9325"/>
                  </a:cubicBezTo>
                  <a:cubicBezTo>
                    <a:pt x="4275" y="9395"/>
                    <a:pt x="5298" y="9480"/>
                    <a:pt x="6304" y="9480"/>
                  </a:cubicBezTo>
                  <a:cubicBezTo>
                    <a:pt x="6512" y="9480"/>
                    <a:pt x="6719" y="9476"/>
                    <a:pt x="6925" y="9468"/>
                  </a:cubicBezTo>
                  <a:cubicBezTo>
                    <a:pt x="11001" y="9301"/>
                    <a:pt x="14183" y="7884"/>
                    <a:pt x="17747" y="6060"/>
                  </a:cubicBezTo>
                  <a:cubicBezTo>
                    <a:pt x="17914" y="5964"/>
                    <a:pt x="18081" y="5881"/>
                    <a:pt x="18271" y="5869"/>
                  </a:cubicBezTo>
                  <a:cubicBezTo>
                    <a:pt x="18438" y="5869"/>
                    <a:pt x="18616" y="5929"/>
                    <a:pt x="18796" y="5941"/>
                  </a:cubicBezTo>
                  <a:cubicBezTo>
                    <a:pt x="18831" y="5945"/>
                    <a:pt x="18867" y="5947"/>
                    <a:pt x="18903" y="5947"/>
                  </a:cubicBezTo>
                  <a:cubicBezTo>
                    <a:pt x="19179" y="5947"/>
                    <a:pt x="19460" y="5830"/>
                    <a:pt x="19713" y="5715"/>
                  </a:cubicBezTo>
                  <a:cubicBezTo>
                    <a:pt x="21036" y="5130"/>
                    <a:pt x="22287" y="4391"/>
                    <a:pt x="23431" y="3522"/>
                  </a:cubicBezTo>
                  <a:cubicBezTo>
                    <a:pt x="24040" y="3080"/>
                    <a:pt x="24885" y="2437"/>
                    <a:pt x="25136" y="1686"/>
                  </a:cubicBezTo>
                  <a:cubicBezTo>
                    <a:pt x="25274" y="1249"/>
                    <a:pt x="25068" y="0"/>
                    <a:pt x="24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80"/>
            <p:cNvSpPr/>
            <p:nvPr/>
          </p:nvSpPr>
          <p:spPr>
            <a:xfrm>
              <a:off x="7770638" y="4202387"/>
              <a:ext cx="84236" cy="111308"/>
            </a:xfrm>
            <a:custGeom>
              <a:avLst/>
              <a:gdLst/>
              <a:ahLst/>
              <a:cxnLst/>
              <a:rect l="l" t="t" r="r" b="b"/>
              <a:pathLst>
                <a:path w="4745" h="6270" extrusionOk="0">
                  <a:moveTo>
                    <a:pt x="215" y="0"/>
                  </a:moveTo>
                  <a:cubicBezTo>
                    <a:pt x="144" y="0"/>
                    <a:pt x="72" y="35"/>
                    <a:pt x="1" y="72"/>
                  </a:cubicBezTo>
                  <a:cubicBezTo>
                    <a:pt x="228" y="95"/>
                    <a:pt x="418" y="358"/>
                    <a:pt x="549" y="977"/>
                  </a:cubicBezTo>
                  <a:cubicBezTo>
                    <a:pt x="597" y="1216"/>
                    <a:pt x="811" y="1394"/>
                    <a:pt x="1014" y="1549"/>
                  </a:cubicBezTo>
                  <a:cubicBezTo>
                    <a:pt x="1372" y="1573"/>
                    <a:pt x="1693" y="1907"/>
                    <a:pt x="2075" y="2360"/>
                  </a:cubicBezTo>
                  <a:cubicBezTo>
                    <a:pt x="2611" y="2991"/>
                    <a:pt x="3160" y="3635"/>
                    <a:pt x="3553" y="4374"/>
                  </a:cubicBezTo>
                  <a:cubicBezTo>
                    <a:pt x="3624" y="4517"/>
                    <a:pt x="3708" y="4683"/>
                    <a:pt x="3719" y="4850"/>
                  </a:cubicBezTo>
                  <a:lnTo>
                    <a:pt x="3719" y="4958"/>
                  </a:lnTo>
                  <a:cubicBezTo>
                    <a:pt x="3743" y="4922"/>
                    <a:pt x="3779" y="4887"/>
                    <a:pt x="3827" y="4874"/>
                  </a:cubicBezTo>
                  <a:lnTo>
                    <a:pt x="3910" y="4874"/>
                  </a:lnTo>
                  <a:cubicBezTo>
                    <a:pt x="4029" y="4874"/>
                    <a:pt x="4125" y="4898"/>
                    <a:pt x="4220" y="4958"/>
                  </a:cubicBezTo>
                  <a:cubicBezTo>
                    <a:pt x="4185" y="4934"/>
                    <a:pt x="4161" y="4898"/>
                    <a:pt x="4137" y="4874"/>
                  </a:cubicBezTo>
                  <a:cubicBezTo>
                    <a:pt x="3255" y="3802"/>
                    <a:pt x="2575" y="2717"/>
                    <a:pt x="1550" y="1799"/>
                  </a:cubicBezTo>
                  <a:cubicBezTo>
                    <a:pt x="1193" y="1478"/>
                    <a:pt x="835" y="1144"/>
                    <a:pt x="692" y="691"/>
                  </a:cubicBezTo>
                  <a:cubicBezTo>
                    <a:pt x="609" y="417"/>
                    <a:pt x="538" y="35"/>
                    <a:pt x="239" y="0"/>
                  </a:cubicBezTo>
                  <a:close/>
                  <a:moveTo>
                    <a:pt x="4601" y="5530"/>
                  </a:moveTo>
                  <a:cubicBezTo>
                    <a:pt x="4685" y="5780"/>
                    <a:pt x="4721" y="6055"/>
                    <a:pt x="4721" y="6269"/>
                  </a:cubicBezTo>
                  <a:cubicBezTo>
                    <a:pt x="4744" y="6126"/>
                    <a:pt x="4744" y="5971"/>
                    <a:pt x="4709" y="5828"/>
                  </a:cubicBezTo>
                  <a:cubicBezTo>
                    <a:pt x="4685" y="5721"/>
                    <a:pt x="4649" y="5626"/>
                    <a:pt x="4601" y="5530"/>
                  </a:cubicBezTo>
                  <a:close/>
                </a:path>
              </a:pathLst>
            </a:custGeom>
            <a:solidFill>
              <a:srgbClr val="806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80"/>
            <p:cNvSpPr/>
            <p:nvPr/>
          </p:nvSpPr>
          <p:spPr>
            <a:xfrm>
              <a:off x="7721783" y="4392995"/>
              <a:ext cx="16936" cy="3835"/>
            </a:xfrm>
            <a:custGeom>
              <a:avLst/>
              <a:gdLst/>
              <a:ahLst/>
              <a:cxnLst/>
              <a:rect l="l" t="t" r="r" b="b"/>
              <a:pathLst>
                <a:path w="954" h="216" extrusionOk="0">
                  <a:moveTo>
                    <a:pt x="572" y="1"/>
                  </a:moveTo>
                  <a:cubicBezTo>
                    <a:pt x="382" y="13"/>
                    <a:pt x="215" y="96"/>
                    <a:pt x="48" y="192"/>
                  </a:cubicBezTo>
                  <a:cubicBezTo>
                    <a:pt x="36" y="192"/>
                    <a:pt x="12" y="204"/>
                    <a:pt x="0" y="216"/>
                  </a:cubicBezTo>
                  <a:cubicBezTo>
                    <a:pt x="310" y="144"/>
                    <a:pt x="631" y="109"/>
                    <a:pt x="954" y="61"/>
                  </a:cubicBezTo>
                  <a:cubicBezTo>
                    <a:pt x="835" y="37"/>
                    <a:pt x="715" y="1"/>
                    <a:pt x="608" y="1"/>
                  </a:cubicBezTo>
                  <a:close/>
                </a:path>
              </a:pathLst>
            </a:custGeom>
            <a:solidFill>
              <a:srgbClr val="7A5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80"/>
            <p:cNvSpPr/>
            <p:nvPr/>
          </p:nvSpPr>
          <p:spPr>
            <a:xfrm>
              <a:off x="7639270" y="4203647"/>
              <a:ext cx="178998" cy="211184"/>
            </a:xfrm>
            <a:custGeom>
              <a:avLst/>
              <a:gdLst/>
              <a:ahLst/>
              <a:cxnLst/>
              <a:rect l="l" t="t" r="r" b="b"/>
              <a:pathLst>
                <a:path w="10083" h="11896" extrusionOk="0">
                  <a:moveTo>
                    <a:pt x="7401" y="1"/>
                  </a:moveTo>
                  <a:cubicBezTo>
                    <a:pt x="7366" y="12"/>
                    <a:pt x="7329" y="36"/>
                    <a:pt x="7294" y="60"/>
                  </a:cubicBezTo>
                  <a:cubicBezTo>
                    <a:pt x="6114" y="883"/>
                    <a:pt x="5327" y="2253"/>
                    <a:pt x="4016" y="2849"/>
                  </a:cubicBezTo>
                  <a:cubicBezTo>
                    <a:pt x="3671" y="3015"/>
                    <a:pt x="3420" y="3182"/>
                    <a:pt x="3266" y="3362"/>
                  </a:cubicBezTo>
                  <a:cubicBezTo>
                    <a:pt x="2491" y="4231"/>
                    <a:pt x="3635" y="5316"/>
                    <a:pt x="3337" y="6842"/>
                  </a:cubicBezTo>
                  <a:cubicBezTo>
                    <a:pt x="3039" y="8403"/>
                    <a:pt x="2002" y="10060"/>
                    <a:pt x="655" y="10918"/>
                  </a:cubicBezTo>
                  <a:cubicBezTo>
                    <a:pt x="441" y="11061"/>
                    <a:pt x="191" y="11180"/>
                    <a:pt x="83" y="11406"/>
                  </a:cubicBezTo>
                  <a:cubicBezTo>
                    <a:pt x="0" y="11549"/>
                    <a:pt x="0" y="11716"/>
                    <a:pt x="24" y="11895"/>
                  </a:cubicBezTo>
                  <a:cubicBezTo>
                    <a:pt x="274" y="11800"/>
                    <a:pt x="524" y="11716"/>
                    <a:pt x="763" y="11609"/>
                  </a:cubicBezTo>
                  <a:cubicBezTo>
                    <a:pt x="1740" y="11191"/>
                    <a:pt x="2622" y="10560"/>
                    <a:pt x="3563" y="10083"/>
                  </a:cubicBezTo>
                  <a:cubicBezTo>
                    <a:pt x="5816" y="8927"/>
                    <a:pt x="8319" y="8069"/>
                    <a:pt x="10083" y="6246"/>
                  </a:cubicBezTo>
                  <a:lnTo>
                    <a:pt x="10083" y="6246"/>
                  </a:lnTo>
                  <a:cubicBezTo>
                    <a:pt x="9308" y="6925"/>
                    <a:pt x="8462" y="7509"/>
                    <a:pt x="7544" y="7986"/>
                  </a:cubicBezTo>
                  <a:cubicBezTo>
                    <a:pt x="6781" y="7044"/>
                    <a:pt x="6400" y="5793"/>
                    <a:pt x="6507" y="4577"/>
                  </a:cubicBezTo>
                  <a:cubicBezTo>
                    <a:pt x="6590" y="3611"/>
                    <a:pt x="6984" y="2694"/>
                    <a:pt x="7604" y="1943"/>
                  </a:cubicBezTo>
                  <a:cubicBezTo>
                    <a:pt x="7878" y="1609"/>
                    <a:pt x="8128" y="1466"/>
                    <a:pt x="8367" y="1466"/>
                  </a:cubicBezTo>
                  <a:cubicBezTo>
                    <a:pt x="8378" y="1466"/>
                    <a:pt x="8402" y="1478"/>
                    <a:pt x="8414" y="1478"/>
                  </a:cubicBezTo>
                  <a:cubicBezTo>
                    <a:pt x="8211" y="1323"/>
                    <a:pt x="7997" y="1145"/>
                    <a:pt x="7949" y="906"/>
                  </a:cubicBezTo>
                  <a:cubicBezTo>
                    <a:pt x="7818" y="287"/>
                    <a:pt x="7628" y="24"/>
                    <a:pt x="7401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80"/>
            <p:cNvSpPr/>
            <p:nvPr/>
          </p:nvSpPr>
          <p:spPr>
            <a:xfrm>
              <a:off x="6964533" y="2431166"/>
              <a:ext cx="854801" cy="1710933"/>
            </a:xfrm>
            <a:custGeom>
              <a:avLst/>
              <a:gdLst/>
              <a:ahLst/>
              <a:cxnLst/>
              <a:rect l="l" t="t" r="r" b="b"/>
              <a:pathLst>
                <a:path w="48151" h="96377" extrusionOk="0">
                  <a:moveTo>
                    <a:pt x="20467" y="1"/>
                  </a:moveTo>
                  <a:cubicBezTo>
                    <a:pt x="20344" y="1"/>
                    <a:pt x="20216" y="26"/>
                    <a:pt x="20094" y="52"/>
                  </a:cubicBezTo>
                  <a:cubicBezTo>
                    <a:pt x="13917" y="1330"/>
                    <a:pt x="8207" y="2369"/>
                    <a:pt x="1986" y="2369"/>
                  </a:cubicBezTo>
                  <a:cubicBezTo>
                    <a:pt x="1534" y="2369"/>
                    <a:pt x="1078" y="2364"/>
                    <a:pt x="620" y="2353"/>
                  </a:cubicBezTo>
                  <a:cubicBezTo>
                    <a:pt x="405" y="2710"/>
                    <a:pt x="203" y="3055"/>
                    <a:pt x="0" y="3413"/>
                  </a:cubicBezTo>
                  <a:cubicBezTo>
                    <a:pt x="1395" y="9313"/>
                    <a:pt x="2718" y="15236"/>
                    <a:pt x="3993" y="21160"/>
                  </a:cubicBezTo>
                  <a:cubicBezTo>
                    <a:pt x="6460" y="32684"/>
                    <a:pt x="8737" y="44400"/>
                    <a:pt x="13730" y="55079"/>
                  </a:cubicBezTo>
                  <a:cubicBezTo>
                    <a:pt x="14982" y="57760"/>
                    <a:pt x="16412" y="60371"/>
                    <a:pt x="17830" y="62981"/>
                  </a:cubicBezTo>
                  <a:cubicBezTo>
                    <a:pt x="20774" y="68368"/>
                    <a:pt x="23730" y="73767"/>
                    <a:pt x="26673" y="79154"/>
                  </a:cubicBezTo>
                  <a:cubicBezTo>
                    <a:pt x="28259" y="81538"/>
                    <a:pt x="28795" y="83981"/>
                    <a:pt x="29784" y="86544"/>
                  </a:cubicBezTo>
                  <a:cubicBezTo>
                    <a:pt x="31012" y="89714"/>
                    <a:pt x="33181" y="92753"/>
                    <a:pt x="34825" y="95721"/>
                  </a:cubicBezTo>
                  <a:cubicBezTo>
                    <a:pt x="34933" y="95899"/>
                    <a:pt x="35040" y="96090"/>
                    <a:pt x="35207" y="96209"/>
                  </a:cubicBezTo>
                  <a:cubicBezTo>
                    <a:pt x="35398" y="96341"/>
                    <a:pt x="35648" y="96352"/>
                    <a:pt x="35887" y="96364"/>
                  </a:cubicBezTo>
                  <a:cubicBezTo>
                    <a:pt x="36072" y="96373"/>
                    <a:pt x="36257" y="96377"/>
                    <a:pt x="36440" y="96377"/>
                  </a:cubicBezTo>
                  <a:cubicBezTo>
                    <a:pt x="39683" y="96377"/>
                    <a:pt x="42579" y="95103"/>
                    <a:pt x="45231" y="93253"/>
                  </a:cubicBezTo>
                  <a:cubicBezTo>
                    <a:pt x="46208" y="92562"/>
                    <a:pt x="48150" y="91585"/>
                    <a:pt x="48139" y="90286"/>
                  </a:cubicBezTo>
                  <a:lnTo>
                    <a:pt x="48139" y="90226"/>
                  </a:lnTo>
                  <a:cubicBezTo>
                    <a:pt x="48067" y="88915"/>
                    <a:pt x="46089" y="87056"/>
                    <a:pt x="45337" y="86078"/>
                  </a:cubicBezTo>
                  <a:cubicBezTo>
                    <a:pt x="40106" y="79202"/>
                    <a:pt x="37519" y="70632"/>
                    <a:pt x="32442" y="63637"/>
                  </a:cubicBezTo>
                  <a:cubicBezTo>
                    <a:pt x="31822" y="62790"/>
                    <a:pt x="31155" y="61932"/>
                    <a:pt x="30976" y="60895"/>
                  </a:cubicBezTo>
                  <a:cubicBezTo>
                    <a:pt x="30845" y="60133"/>
                    <a:pt x="31012" y="59346"/>
                    <a:pt x="30905" y="58571"/>
                  </a:cubicBezTo>
                  <a:cubicBezTo>
                    <a:pt x="30726" y="57331"/>
                    <a:pt x="29904" y="56319"/>
                    <a:pt x="29284" y="55234"/>
                  </a:cubicBezTo>
                  <a:cubicBezTo>
                    <a:pt x="28330" y="53565"/>
                    <a:pt x="27854" y="51671"/>
                    <a:pt x="27377" y="49811"/>
                  </a:cubicBezTo>
                  <a:cubicBezTo>
                    <a:pt x="25982" y="44281"/>
                    <a:pt x="24588" y="38739"/>
                    <a:pt x="23182" y="33197"/>
                  </a:cubicBezTo>
                  <a:cubicBezTo>
                    <a:pt x="22502" y="30491"/>
                    <a:pt x="21823" y="27798"/>
                    <a:pt x="21143" y="25093"/>
                  </a:cubicBezTo>
                  <a:cubicBezTo>
                    <a:pt x="20607" y="23007"/>
                    <a:pt x="19499" y="20289"/>
                    <a:pt x="20107" y="18120"/>
                  </a:cubicBezTo>
                  <a:cubicBezTo>
                    <a:pt x="20500" y="16726"/>
                    <a:pt x="21644" y="15689"/>
                    <a:pt x="22359" y="14425"/>
                  </a:cubicBezTo>
                  <a:cubicBezTo>
                    <a:pt x="24147" y="11244"/>
                    <a:pt x="22633" y="7954"/>
                    <a:pt x="21882" y="4379"/>
                  </a:cubicBezTo>
                  <a:cubicBezTo>
                    <a:pt x="21632" y="3175"/>
                    <a:pt x="21382" y="1959"/>
                    <a:pt x="21132" y="756"/>
                  </a:cubicBezTo>
                  <a:cubicBezTo>
                    <a:pt x="21084" y="493"/>
                    <a:pt x="21000" y="207"/>
                    <a:pt x="20774" y="76"/>
                  </a:cubicBezTo>
                  <a:cubicBezTo>
                    <a:pt x="20680" y="20"/>
                    <a:pt x="20575" y="1"/>
                    <a:pt x="20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80"/>
            <p:cNvSpPr/>
            <p:nvPr/>
          </p:nvSpPr>
          <p:spPr>
            <a:xfrm>
              <a:off x="7295439" y="2505709"/>
              <a:ext cx="46991" cy="210545"/>
            </a:xfrm>
            <a:custGeom>
              <a:avLst/>
              <a:gdLst/>
              <a:ahLst/>
              <a:cxnLst/>
              <a:rect l="l" t="t" r="r" b="b"/>
              <a:pathLst>
                <a:path w="2647" h="11860" extrusionOk="0">
                  <a:moveTo>
                    <a:pt x="2503" y="0"/>
                  </a:moveTo>
                  <a:cubicBezTo>
                    <a:pt x="1693" y="370"/>
                    <a:pt x="859" y="692"/>
                    <a:pt x="0" y="990"/>
                  </a:cubicBezTo>
                  <a:lnTo>
                    <a:pt x="0" y="1002"/>
                  </a:lnTo>
                  <a:cubicBezTo>
                    <a:pt x="966" y="2646"/>
                    <a:pt x="1824" y="4375"/>
                    <a:pt x="2289" y="6222"/>
                  </a:cubicBezTo>
                  <a:cubicBezTo>
                    <a:pt x="2503" y="7092"/>
                    <a:pt x="2622" y="7998"/>
                    <a:pt x="2622" y="8904"/>
                  </a:cubicBezTo>
                  <a:cubicBezTo>
                    <a:pt x="2622" y="9905"/>
                    <a:pt x="2479" y="10906"/>
                    <a:pt x="2122" y="11847"/>
                  </a:cubicBezTo>
                  <a:lnTo>
                    <a:pt x="2134" y="11860"/>
                  </a:lnTo>
                  <a:cubicBezTo>
                    <a:pt x="2492" y="10906"/>
                    <a:pt x="2646" y="9905"/>
                    <a:pt x="2646" y="8904"/>
                  </a:cubicBezTo>
                  <a:cubicBezTo>
                    <a:pt x="2646" y="7998"/>
                    <a:pt x="2516" y="7092"/>
                    <a:pt x="2301" y="6210"/>
                  </a:cubicBezTo>
                  <a:cubicBezTo>
                    <a:pt x="1837" y="4366"/>
                    <a:pt x="981" y="2642"/>
                    <a:pt x="18" y="1000"/>
                  </a:cubicBezTo>
                  <a:lnTo>
                    <a:pt x="18" y="1000"/>
                  </a:lnTo>
                  <a:cubicBezTo>
                    <a:pt x="862" y="714"/>
                    <a:pt x="1695" y="381"/>
                    <a:pt x="2516" y="13"/>
                  </a:cubicBezTo>
                  <a:lnTo>
                    <a:pt x="2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80"/>
            <p:cNvSpPr/>
            <p:nvPr/>
          </p:nvSpPr>
          <p:spPr>
            <a:xfrm>
              <a:off x="7343051" y="2460849"/>
              <a:ext cx="28155" cy="120202"/>
            </a:xfrm>
            <a:custGeom>
              <a:avLst/>
              <a:gdLst/>
              <a:ahLst/>
              <a:cxnLst/>
              <a:rect l="l" t="t" r="r" b="b"/>
              <a:pathLst>
                <a:path w="1586" h="6771" extrusionOk="0">
                  <a:moveTo>
                    <a:pt x="0" y="1"/>
                  </a:moveTo>
                  <a:lnTo>
                    <a:pt x="0" y="1"/>
                  </a:lnTo>
                  <a:cubicBezTo>
                    <a:pt x="191" y="907"/>
                    <a:pt x="382" y="1801"/>
                    <a:pt x="560" y="2707"/>
                  </a:cubicBezTo>
                  <a:cubicBezTo>
                    <a:pt x="846" y="4077"/>
                    <a:pt x="1251" y="5412"/>
                    <a:pt x="1537" y="6699"/>
                  </a:cubicBezTo>
                  <a:cubicBezTo>
                    <a:pt x="1550" y="6723"/>
                    <a:pt x="1561" y="6747"/>
                    <a:pt x="1585" y="6770"/>
                  </a:cubicBezTo>
                  <a:cubicBezTo>
                    <a:pt x="1550" y="6544"/>
                    <a:pt x="1514" y="6306"/>
                    <a:pt x="1478" y="6068"/>
                  </a:cubicBezTo>
                  <a:cubicBezTo>
                    <a:pt x="1168" y="4005"/>
                    <a:pt x="668" y="197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80"/>
            <p:cNvSpPr/>
            <p:nvPr/>
          </p:nvSpPr>
          <p:spPr>
            <a:xfrm>
              <a:off x="7723683" y="3905742"/>
              <a:ext cx="65169" cy="306390"/>
            </a:xfrm>
            <a:custGeom>
              <a:avLst/>
              <a:gdLst/>
              <a:ahLst/>
              <a:cxnLst/>
              <a:rect l="l" t="t" r="r" b="b"/>
              <a:pathLst>
                <a:path w="3671" h="17259" extrusionOk="0">
                  <a:moveTo>
                    <a:pt x="501" y="1"/>
                  </a:moveTo>
                  <a:lnTo>
                    <a:pt x="501" y="1"/>
                  </a:lnTo>
                  <a:cubicBezTo>
                    <a:pt x="1144" y="1037"/>
                    <a:pt x="1835" y="2038"/>
                    <a:pt x="2574" y="3015"/>
                  </a:cubicBezTo>
                  <a:cubicBezTo>
                    <a:pt x="2837" y="3362"/>
                    <a:pt x="3254" y="3802"/>
                    <a:pt x="3671" y="4303"/>
                  </a:cubicBezTo>
                  <a:cubicBezTo>
                    <a:pt x="2611" y="2872"/>
                    <a:pt x="1562" y="1431"/>
                    <a:pt x="501" y="1"/>
                  </a:cubicBezTo>
                  <a:close/>
                  <a:moveTo>
                    <a:pt x="48" y="11657"/>
                  </a:moveTo>
                  <a:cubicBezTo>
                    <a:pt x="36" y="11668"/>
                    <a:pt x="12" y="11681"/>
                    <a:pt x="0" y="11692"/>
                  </a:cubicBezTo>
                  <a:lnTo>
                    <a:pt x="0" y="11728"/>
                  </a:lnTo>
                  <a:cubicBezTo>
                    <a:pt x="24" y="11704"/>
                    <a:pt x="36" y="11681"/>
                    <a:pt x="48" y="11657"/>
                  </a:cubicBezTo>
                  <a:close/>
                  <a:moveTo>
                    <a:pt x="810" y="15148"/>
                  </a:moveTo>
                  <a:lnTo>
                    <a:pt x="810" y="15148"/>
                  </a:lnTo>
                  <a:cubicBezTo>
                    <a:pt x="1049" y="15757"/>
                    <a:pt x="1323" y="16353"/>
                    <a:pt x="1633" y="16912"/>
                  </a:cubicBezTo>
                  <a:cubicBezTo>
                    <a:pt x="1705" y="17031"/>
                    <a:pt x="1764" y="17139"/>
                    <a:pt x="1835" y="17258"/>
                  </a:cubicBezTo>
                  <a:lnTo>
                    <a:pt x="1835" y="17246"/>
                  </a:lnTo>
                  <a:cubicBezTo>
                    <a:pt x="1454" y="16567"/>
                    <a:pt x="1109" y="15876"/>
                    <a:pt x="810" y="15148"/>
                  </a:cubicBezTo>
                  <a:close/>
                </a:path>
              </a:pathLst>
            </a:custGeom>
            <a:solidFill>
              <a:srgbClr val="806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80"/>
            <p:cNvSpPr/>
            <p:nvPr/>
          </p:nvSpPr>
          <p:spPr>
            <a:xfrm>
              <a:off x="7685160" y="4113287"/>
              <a:ext cx="71117" cy="118942"/>
            </a:xfrm>
            <a:custGeom>
              <a:avLst/>
              <a:gdLst/>
              <a:ahLst/>
              <a:cxnLst/>
              <a:rect l="l" t="t" r="r" b="b"/>
              <a:pathLst>
                <a:path w="4006" h="6700" extrusionOk="0">
                  <a:moveTo>
                    <a:pt x="2170" y="1"/>
                  </a:moveTo>
                  <a:cubicBezTo>
                    <a:pt x="1479" y="347"/>
                    <a:pt x="776" y="657"/>
                    <a:pt x="49" y="907"/>
                  </a:cubicBezTo>
                  <a:cubicBezTo>
                    <a:pt x="1" y="1145"/>
                    <a:pt x="72" y="1396"/>
                    <a:pt x="132" y="1634"/>
                  </a:cubicBezTo>
                  <a:cubicBezTo>
                    <a:pt x="633" y="3470"/>
                    <a:pt x="1205" y="5424"/>
                    <a:pt x="2623" y="6699"/>
                  </a:cubicBezTo>
                  <a:cubicBezTo>
                    <a:pt x="2957" y="6449"/>
                    <a:pt x="3279" y="6211"/>
                    <a:pt x="3600" y="5960"/>
                  </a:cubicBezTo>
                  <a:cubicBezTo>
                    <a:pt x="3743" y="5817"/>
                    <a:pt x="3875" y="5686"/>
                    <a:pt x="4005" y="5567"/>
                  </a:cubicBezTo>
                  <a:cubicBezTo>
                    <a:pt x="3934" y="5448"/>
                    <a:pt x="3875" y="5340"/>
                    <a:pt x="3803" y="5221"/>
                  </a:cubicBezTo>
                  <a:cubicBezTo>
                    <a:pt x="3493" y="4662"/>
                    <a:pt x="3219" y="4066"/>
                    <a:pt x="2980" y="3457"/>
                  </a:cubicBezTo>
                  <a:cubicBezTo>
                    <a:pt x="2635" y="2612"/>
                    <a:pt x="2349" y="1741"/>
                    <a:pt x="2135" y="848"/>
                  </a:cubicBezTo>
                  <a:cubicBezTo>
                    <a:pt x="2075" y="621"/>
                    <a:pt x="2027" y="382"/>
                    <a:pt x="2111" y="168"/>
                  </a:cubicBezTo>
                  <a:cubicBezTo>
                    <a:pt x="2122" y="120"/>
                    <a:pt x="2146" y="72"/>
                    <a:pt x="2170" y="37"/>
                  </a:cubicBezTo>
                  <a:lnTo>
                    <a:pt x="2170" y="1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80"/>
            <p:cNvSpPr/>
            <p:nvPr/>
          </p:nvSpPr>
          <p:spPr>
            <a:xfrm>
              <a:off x="7749069" y="4211884"/>
              <a:ext cx="8060" cy="7225"/>
            </a:xfrm>
            <a:custGeom>
              <a:avLst/>
              <a:gdLst/>
              <a:ahLst/>
              <a:cxnLst/>
              <a:rect l="l" t="t" r="r" b="b"/>
              <a:pathLst>
                <a:path w="454" h="407" extrusionOk="0">
                  <a:moveTo>
                    <a:pt x="405" y="1"/>
                  </a:moveTo>
                  <a:lnTo>
                    <a:pt x="405" y="13"/>
                  </a:lnTo>
                  <a:cubicBezTo>
                    <a:pt x="275" y="132"/>
                    <a:pt x="143" y="263"/>
                    <a:pt x="0" y="406"/>
                  </a:cubicBezTo>
                  <a:cubicBezTo>
                    <a:pt x="156" y="299"/>
                    <a:pt x="299" y="192"/>
                    <a:pt x="453" y="85"/>
                  </a:cubicBezTo>
                  <a:cubicBezTo>
                    <a:pt x="429" y="49"/>
                    <a:pt x="418" y="25"/>
                    <a:pt x="405" y="1"/>
                  </a:cubicBezTo>
                  <a:close/>
                </a:path>
              </a:pathLst>
            </a:custGeom>
            <a:solidFill>
              <a:srgbClr val="A37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80"/>
            <p:cNvSpPr/>
            <p:nvPr/>
          </p:nvSpPr>
          <p:spPr>
            <a:xfrm>
              <a:off x="7147349" y="2431024"/>
              <a:ext cx="672003" cy="1698364"/>
            </a:xfrm>
            <a:custGeom>
              <a:avLst/>
              <a:gdLst/>
              <a:ahLst/>
              <a:cxnLst/>
              <a:rect l="l" t="t" r="r" b="b"/>
              <a:pathLst>
                <a:path w="37854" h="95669" extrusionOk="0">
                  <a:moveTo>
                    <a:pt x="10894" y="4207"/>
                  </a:moveTo>
                  <a:lnTo>
                    <a:pt x="10907" y="4220"/>
                  </a:lnTo>
                  <a:cubicBezTo>
                    <a:pt x="10084" y="4589"/>
                    <a:pt x="9262" y="4923"/>
                    <a:pt x="8415" y="5209"/>
                  </a:cubicBezTo>
                  <a:cubicBezTo>
                    <a:pt x="9369" y="6853"/>
                    <a:pt x="10227" y="8570"/>
                    <a:pt x="10692" y="10417"/>
                  </a:cubicBezTo>
                  <a:cubicBezTo>
                    <a:pt x="10907" y="11299"/>
                    <a:pt x="11037" y="12205"/>
                    <a:pt x="11037" y="13111"/>
                  </a:cubicBezTo>
                  <a:cubicBezTo>
                    <a:pt x="11037" y="14112"/>
                    <a:pt x="10883" y="15113"/>
                    <a:pt x="10525" y="16067"/>
                  </a:cubicBezTo>
                  <a:lnTo>
                    <a:pt x="10513" y="16054"/>
                  </a:lnTo>
                  <a:cubicBezTo>
                    <a:pt x="10870" y="15113"/>
                    <a:pt x="11013" y="14112"/>
                    <a:pt x="11013" y="13111"/>
                  </a:cubicBezTo>
                  <a:cubicBezTo>
                    <a:pt x="11013" y="12205"/>
                    <a:pt x="10894" y="11299"/>
                    <a:pt x="10680" y="10429"/>
                  </a:cubicBezTo>
                  <a:cubicBezTo>
                    <a:pt x="10215" y="8582"/>
                    <a:pt x="9357" y="6853"/>
                    <a:pt x="8391" y="5209"/>
                  </a:cubicBezTo>
                  <a:lnTo>
                    <a:pt x="8391" y="5197"/>
                  </a:lnTo>
                  <a:cubicBezTo>
                    <a:pt x="9250" y="4899"/>
                    <a:pt x="10084" y="4577"/>
                    <a:pt x="10894" y="4207"/>
                  </a:cubicBezTo>
                  <a:close/>
                  <a:moveTo>
                    <a:pt x="10215" y="1"/>
                  </a:moveTo>
                  <a:cubicBezTo>
                    <a:pt x="10096" y="1"/>
                    <a:pt x="9965" y="36"/>
                    <a:pt x="9845" y="60"/>
                  </a:cubicBezTo>
                  <a:cubicBezTo>
                    <a:pt x="7331" y="584"/>
                    <a:pt x="4887" y="1061"/>
                    <a:pt x="2456" y="1455"/>
                  </a:cubicBezTo>
                  <a:lnTo>
                    <a:pt x="2456" y="1466"/>
                  </a:lnTo>
                  <a:cubicBezTo>
                    <a:pt x="2456" y="1657"/>
                    <a:pt x="2242" y="1871"/>
                    <a:pt x="1992" y="2051"/>
                  </a:cubicBezTo>
                  <a:cubicBezTo>
                    <a:pt x="1860" y="2134"/>
                    <a:pt x="1730" y="2205"/>
                    <a:pt x="1587" y="2289"/>
                  </a:cubicBezTo>
                  <a:cubicBezTo>
                    <a:pt x="1598" y="2289"/>
                    <a:pt x="1610" y="2301"/>
                    <a:pt x="1610" y="2301"/>
                  </a:cubicBezTo>
                  <a:cubicBezTo>
                    <a:pt x="1479" y="2384"/>
                    <a:pt x="1360" y="2456"/>
                    <a:pt x="1277" y="2504"/>
                  </a:cubicBezTo>
                  <a:cubicBezTo>
                    <a:pt x="1383" y="2491"/>
                    <a:pt x="1491" y="2491"/>
                    <a:pt x="1598" y="2491"/>
                  </a:cubicBezTo>
                  <a:cubicBezTo>
                    <a:pt x="2182" y="2491"/>
                    <a:pt x="2766" y="2587"/>
                    <a:pt x="3314" y="2777"/>
                  </a:cubicBezTo>
                  <a:cubicBezTo>
                    <a:pt x="3279" y="2766"/>
                    <a:pt x="3231" y="2766"/>
                    <a:pt x="3207" y="2766"/>
                  </a:cubicBezTo>
                  <a:cubicBezTo>
                    <a:pt x="2683" y="2766"/>
                    <a:pt x="2742" y="4268"/>
                    <a:pt x="2790" y="4470"/>
                  </a:cubicBezTo>
                  <a:cubicBezTo>
                    <a:pt x="2980" y="5423"/>
                    <a:pt x="3815" y="6508"/>
                    <a:pt x="4256" y="7378"/>
                  </a:cubicBezTo>
                  <a:cubicBezTo>
                    <a:pt x="4411" y="7664"/>
                    <a:pt x="4554" y="7962"/>
                    <a:pt x="4542" y="8272"/>
                  </a:cubicBezTo>
                  <a:cubicBezTo>
                    <a:pt x="4530" y="8784"/>
                    <a:pt x="4125" y="9178"/>
                    <a:pt x="3743" y="9499"/>
                  </a:cubicBezTo>
                  <a:cubicBezTo>
                    <a:pt x="2814" y="10274"/>
                    <a:pt x="1801" y="10953"/>
                    <a:pt x="728" y="11525"/>
                  </a:cubicBezTo>
                  <a:cubicBezTo>
                    <a:pt x="419" y="11681"/>
                    <a:pt x="85" y="11883"/>
                    <a:pt x="25" y="12217"/>
                  </a:cubicBezTo>
                  <a:cubicBezTo>
                    <a:pt x="1" y="12407"/>
                    <a:pt x="61" y="12587"/>
                    <a:pt x="144" y="12753"/>
                  </a:cubicBezTo>
                  <a:cubicBezTo>
                    <a:pt x="633" y="13814"/>
                    <a:pt x="1610" y="14576"/>
                    <a:pt x="2182" y="15601"/>
                  </a:cubicBezTo>
                  <a:cubicBezTo>
                    <a:pt x="3004" y="17055"/>
                    <a:pt x="2898" y="18832"/>
                    <a:pt x="2861" y="20488"/>
                  </a:cubicBezTo>
                  <a:cubicBezTo>
                    <a:pt x="2778" y="23385"/>
                    <a:pt x="2980" y="26340"/>
                    <a:pt x="3875" y="29105"/>
                  </a:cubicBezTo>
                  <a:cubicBezTo>
                    <a:pt x="4339" y="30559"/>
                    <a:pt x="5162" y="31704"/>
                    <a:pt x="5793" y="33050"/>
                  </a:cubicBezTo>
                  <a:cubicBezTo>
                    <a:pt x="6449" y="34421"/>
                    <a:pt x="6759" y="36113"/>
                    <a:pt x="7176" y="37591"/>
                  </a:cubicBezTo>
                  <a:cubicBezTo>
                    <a:pt x="9071" y="44170"/>
                    <a:pt x="10489" y="50868"/>
                    <a:pt x="12218" y="57482"/>
                  </a:cubicBezTo>
                  <a:cubicBezTo>
                    <a:pt x="12301" y="57805"/>
                    <a:pt x="12420" y="58162"/>
                    <a:pt x="12730" y="58293"/>
                  </a:cubicBezTo>
                  <a:cubicBezTo>
                    <a:pt x="12801" y="58317"/>
                    <a:pt x="12885" y="58329"/>
                    <a:pt x="12968" y="58329"/>
                  </a:cubicBezTo>
                  <a:cubicBezTo>
                    <a:pt x="13135" y="58329"/>
                    <a:pt x="13326" y="58269"/>
                    <a:pt x="13492" y="58210"/>
                  </a:cubicBezTo>
                  <a:cubicBezTo>
                    <a:pt x="14101" y="57983"/>
                    <a:pt x="14803" y="57768"/>
                    <a:pt x="15447" y="57768"/>
                  </a:cubicBezTo>
                  <a:cubicBezTo>
                    <a:pt x="15971" y="57768"/>
                    <a:pt x="16448" y="57911"/>
                    <a:pt x="16806" y="58317"/>
                  </a:cubicBezTo>
                  <a:cubicBezTo>
                    <a:pt x="17783" y="59449"/>
                    <a:pt x="16556" y="61177"/>
                    <a:pt x="16723" y="62679"/>
                  </a:cubicBezTo>
                  <a:cubicBezTo>
                    <a:pt x="16818" y="63597"/>
                    <a:pt x="17462" y="64347"/>
                    <a:pt x="18045" y="65062"/>
                  </a:cubicBezTo>
                  <a:cubicBezTo>
                    <a:pt x="21585" y="69353"/>
                    <a:pt x="24374" y="74252"/>
                    <a:pt x="26234" y="79496"/>
                  </a:cubicBezTo>
                  <a:cubicBezTo>
                    <a:pt x="27759" y="83750"/>
                    <a:pt x="28891" y="88554"/>
                    <a:pt x="32514" y="91259"/>
                  </a:cubicBezTo>
                  <a:cubicBezTo>
                    <a:pt x="33408" y="91271"/>
                    <a:pt x="33277" y="92427"/>
                    <a:pt x="32824" y="93190"/>
                  </a:cubicBezTo>
                  <a:cubicBezTo>
                    <a:pt x="32586" y="93607"/>
                    <a:pt x="32228" y="93917"/>
                    <a:pt x="31847" y="94203"/>
                  </a:cubicBezTo>
                  <a:cubicBezTo>
                    <a:pt x="31954" y="94299"/>
                    <a:pt x="32074" y="94405"/>
                    <a:pt x="32193" y="94501"/>
                  </a:cubicBezTo>
                  <a:lnTo>
                    <a:pt x="32193" y="94513"/>
                  </a:lnTo>
                  <a:cubicBezTo>
                    <a:pt x="32061" y="94418"/>
                    <a:pt x="31942" y="94310"/>
                    <a:pt x="31835" y="94215"/>
                  </a:cubicBezTo>
                  <a:cubicBezTo>
                    <a:pt x="31501" y="94465"/>
                    <a:pt x="31155" y="94715"/>
                    <a:pt x="30845" y="94990"/>
                  </a:cubicBezTo>
                  <a:cubicBezTo>
                    <a:pt x="30643" y="95168"/>
                    <a:pt x="30453" y="95383"/>
                    <a:pt x="30405" y="95645"/>
                  </a:cubicBezTo>
                  <a:cubicBezTo>
                    <a:pt x="30393" y="95657"/>
                    <a:pt x="30393" y="95657"/>
                    <a:pt x="30393" y="95669"/>
                  </a:cubicBezTo>
                  <a:cubicBezTo>
                    <a:pt x="31120" y="95419"/>
                    <a:pt x="31823" y="95109"/>
                    <a:pt x="32514" y="94763"/>
                  </a:cubicBezTo>
                  <a:cubicBezTo>
                    <a:pt x="32526" y="94752"/>
                    <a:pt x="32550" y="94739"/>
                    <a:pt x="32562" y="94728"/>
                  </a:cubicBezTo>
                  <a:cubicBezTo>
                    <a:pt x="32681" y="94596"/>
                    <a:pt x="32836" y="94489"/>
                    <a:pt x="32979" y="94394"/>
                  </a:cubicBezTo>
                  <a:cubicBezTo>
                    <a:pt x="34076" y="93666"/>
                    <a:pt x="35172" y="92940"/>
                    <a:pt x="36269" y="92225"/>
                  </a:cubicBezTo>
                  <a:cubicBezTo>
                    <a:pt x="36984" y="91748"/>
                    <a:pt x="37782" y="91140"/>
                    <a:pt x="37830" y="90282"/>
                  </a:cubicBezTo>
                  <a:cubicBezTo>
                    <a:pt x="37853" y="89650"/>
                    <a:pt x="37461" y="89102"/>
                    <a:pt x="37091" y="88589"/>
                  </a:cubicBezTo>
                  <a:cubicBezTo>
                    <a:pt x="36793" y="88184"/>
                    <a:pt x="36495" y="87779"/>
                    <a:pt x="36185" y="87374"/>
                  </a:cubicBezTo>
                  <a:cubicBezTo>
                    <a:pt x="35768" y="86873"/>
                    <a:pt x="35351" y="86433"/>
                    <a:pt x="35088" y="86086"/>
                  </a:cubicBezTo>
                  <a:cubicBezTo>
                    <a:pt x="34349" y="85109"/>
                    <a:pt x="33658" y="84108"/>
                    <a:pt x="33015" y="83072"/>
                  </a:cubicBezTo>
                  <a:cubicBezTo>
                    <a:pt x="32503" y="82380"/>
                    <a:pt x="31990" y="81689"/>
                    <a:pt x="31489" y="81009"/>
                  </a:cubicBezTo>
                  <a:cubicBezTo>
                    <a:pt x="27914" y="76183"/>
                    <a:pt x="26102" y="70510"/>
                    <a:pt x="23302" y="65253"/>
                  </a:cubicBezTo>
                  <a:cubicBezTo>
                    <a:pt x="22944" y="64717"/>
                    <a:pt x="22574" y="64181"/>
                    <a:pt x="22193" y="63645"/>
                  </a:cubicBezTo>
                  <a:cubicBezTo>
                    <a:pt x="21573" y="62798"/>
                    <a:pt x="20906" y="61940"/>
                    <a:pt x="20727" y="60903"/>
                  </a:cubicBezTo>
                  <a:cubicBezTo>
                    <a:pt x="20691" y="60700"/>
                    <a:pt x="20680" y="60486"/>
                    <a:pt x="20680" y="60271"/>
                  </a:cubicBezTo>
                  <a:cubicBezTo>
                    <a:pt x="20500" y="59521"/>
                    <a:pt x="20453" y="58746"/>
                    <a:pt x="20513" y="57972"/>
                  </a:cubicBezTo>
                  <a:cubicBezTo>
                    <a:pt x="20203" y="56994"/>
                    <a:pt x="19547" y="56136"/>
                    <a:pt x="19035" y="55242"/>
                  </a:cubicBezTo>
                  <a:cubicBezTo>
                    <a:pt x="18725" y="54694"/>
                    <a:pt x="18463" y="54134"/>
                    <a:pt x="18236" y="53562"/>
                  </a:cubicBezTo>
                  <a:cubicBezTo>
                    <a:pt x="17772" y="52358"/>
                    <a:pt x="17449" y="51083"/>
                    <a:pt x="17128" y="49819"/>
                  </a:cubicBezTo>
                  <a:cubicBezTo>
                    <a:pt x="16699" y="48103"/>
                    <a:pt x="16257" y="46375"/>
                    <a:pt x="15828" y="44647"/>
                  </a:cubicBezTo>
                  <a:cubicBezTo>
                    <a:pt x="14446" y="40105"/>
                    <a:pt x="13326" y="35481"/>
                    <a:pt x="12324" y="30798"/>
                  </a:cubicBezTo>
                  <a:cubicBezTo>
                    <a:pt x="11848" y="28891"/>
                    <a:pt x="11371" y="26995"/>
                    <a:pt x="10894" y="25101"/>
                  </a:cubicBezTo>
                  <a:cubicBezTo>
                    <a:pt x="10787" y="24683"/>
                    <a:pt x="10656" y="24243"/>
                    <a:pt x="10525" y="23790"/>
                  </a:cubicBezTo>
                  <a:cubicBezTo>
                    <a:pt x="9988" y="21954"/>
                    <a:pt x="9369" y="19857"/>
                    <a:pt x="9858" y="18128"/>
                  </a:cubicBezTo>
                  <a:cubicBezTo>
                    <a:pt x="10251" y="16734"/>
                    <a:pt x="11395" y="15697"/>
                    <a:pt x="12110" y="14433"/>
                  </a:cubicBezTo>
                  <a:cubicBezTo>
                    <a:pt x="12134" y="14398"/>
                    <a:pt x="12158" y="14350"/>
                    <a:pt x="12170" y="14314"/>
                  </a:cubicBezTo>
                  <a:cubicBezTo>
                    <a:pt x="12861" y="12622"/>
                    <a:pt x="12909" y="10703"/>
                    <a:pt x="12706" y="8844"/>
                  </a:cubicBezTo>
                  <a:cubicBezTo>
                    <a:pt x="12671" y="8689"/>
                    <a:pt x="12634" y="8534"/>
                    <a:pt x="12610" y="8379"/>
                  </a:cubicBezTo>
                  <a:cubicBezTo>
                    <a:pt x="12324" y="7092"/>
                    <a:pt x="11919" y="5757"/>
                    <a:pt x="11633" y="4387"/>
                  </a:cubicBezTo>
                  <a:cubicBezTo>
                    <a:pt x="11455" y="3481"/>
                    <a:pt x="11264" y="2587"/>
                    <a:pt x="11073" y="1681"/>
                  </a:cubicBezTo>
                  <a:cubicBezTo>
                    <a:pt x="10954" y="1323"/>
                    <a:pt x="10823" y="966"/>
                    <a:pt x="10692" y="608"/>
                  </a:cubicBezTo>
                  <a:cubicBezTo>
                    <a:pt x="10704" y="489"/>
                    <a:pt x="10704" y="382"/>
                    <a:pt x="10716" y="263"/>
                  </a:cubicBezTo>
                  <a:cubicBezTo>
                    <a:pt x="10668" y="191"/>
                    <a:pt x="10608" y="120"/>
                    <a:pt x="10525" y="84"/>
                  </a:cubicBezTo>
                  <a:cubicBezTo>
                    <a:pt x="10430" y="25"/>
                    <a:pt x="10322" y="1"/>
                    <a:pt x="10215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80"/>
            <p:cNvSpPr/>
            <p:nvPr/>
          </p:nvSpPr>
          <p:spPr>
            <a:xfrm>
              <a:off x="7711629" y="4103363"/>
              <a:ext cx="6355" cy="5521"/>
            </a:xfrm>
            <a:custGeom>
              <a:avLst/>
              <a:gdLst/>
              <a:ahLst/>
              <a:cxnLst/>
              <a:rect l="l" t="t" r="r" b="b"/>
              <a:pathLst>
                <a:path w="358" h="311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cubicBezTo>
                    <a:pt x="107" y="107"/>
                    <a:pt x="226" y="215"/>
                    <a:pt x="358" y="310"/>
                  </a:cubicBezTo>
                  <a:lnTo>
                    <a:pt x="358" y="298"/>
                  </a:lnTo>
                  <a:cubicBezTo>
                    <a:pt x="239" y="202"/>
                    <a:pt x="119" y="96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80"/>
            <p:cNvSpPr/>
            <p:nvPr/>
          </p:nvSpPr>
          <p:spPr>
            <a:xfrm>
              <a:off x="6949940" y="2391259"/>
              <a:ext cx="394603" cy="94710"/>
            </a:xfrm>
            <a:custGeom>
              <a:avLst/>
              <a:gdLst/>
              <a:ahLst/>
              <a:cxnLst/>
              <a:rect l="l" t="t" r="r" b="b"/>
              <a:pathLst>
                <a:path w="22228" h="5335" extrusionOk="0">
                  <a:moveTo>
                    <a:pt x="21584" y="0"/>
                  </a:moveTo>
                  <a:cubicBezTo>
                    <a:pt x="16230" y="1688"/>
                    <a:pt x="10800" y="2706"/>
                    <a:pt x="5277" y="2706"/>
                  </a:cubicBezTo>
                  <a:cubicBezTo>
                    <a:pt x="3547" y="2706"/>
                    <a:pt x="1808" y="2606"/>
                    <a:pt x="59" y="2395"/>
                  </a:cubicBezTo>
                  <a:lnTo>
                    <a:pt x="59" y="2395"/>
                  </a:lnTo>
                  <a:cubicBezTo>
                    <a:pt x="0" y="3337"/>
                    <a:pt x="215" y="4302"/>
                    <a:pt x="668" y="5136"/>
                  </a:cubicBezTo>
                  <a:cubicBezTo>
                    <a:pt x="2030" y="5274"/>
                    <a:pt x="3390" y="5334"/>
                    <a:pt x="4749" y="5334"/>
                  </a:cubicBezTo>
                  <a:cubicBezTo>
                    <a:pt x="10593" y="5334"/>
                    <a:pt x="16406" y="4216"/>
                    <a:pt x="22227" y="3277"/>
                  </a:cubicBezTo>
                  <a:cubicBezTo>
                    <a:pt x="22013" y="2181"/>
                    <a:pt x="21798" y="1097"/>
                    <a:pt x="21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80"/>
            <p:cNvSpPr/>
            <p:nvPr/>
          </p:nvSpPr>
          <p:spPr>
            <a:xfrm>
              <a:off x="5512254" y="3089855"/>
              <a:ext cx="681092" cy="1235823"/>
            </a:xfrm>
            <a:custGeom>
              <a:avLst/>
              <a:gdLst/>
              <a:ahLst/>
              <a:cxnLst/>
              <a:rect l="l" t="t" r="r" b="b"/>
              <a:pathLst>
                <a:path w="38366" h="69614" extrusionOk="0">
                  <a:moveTo>
                    <a:pt x="29539" y="1"/>
                  </a:moveTo>
                  <a:cubicBezTo>
                    <a:pt x="28992" y="1"/>
                    <a:pt x="28446" y="13"/>
                    <a:pt x="27901" y="38"/>
                  </a:cubicBezTo>
                  <a:cubicBezTo>
                    <a:pt x="27317" y="74"/>
                    <a:pt x="26697" y="122"/>
                    <a:pt x="26209" y="443"/>
                  </a:cubicBezTo>
                  <a:cubicBezTo>
                    <a:pt x="25457" y="944"/>
                    <a:pt x="25219" y="1933"/>
                    <a:pt x="25065" y="2815"/>
                  </a:cubicBezTo>
                  <a:cubicBezTo>
                    <a:pt x="24207" y="7356"/>
                    <a:pt x="23372" y="11932"/>
                    <a:pt x="21871" y="16307"/>
                  </a:cubicBezTo>
                  <a:cubicBezTo>
                    <a:pt x="21763" y="16617"/>
                    <a:pt x="21656" y="16927"/>
                    <a:pt x="21537" y="17224"/>
                  </a:cubicBezTo>
                  <a:cubicBezTo>
                    <a:pt x="19940" y="21300"/>
                    <a:pt x="17508" y="24125"/>
                    <a:pt x="15101" y="27772"/>
                  </a:cubicBezTo>
                  <a:cubicBezTo>
                    <a:pt x="10071" y="35400"/>
                    <a:pt x="12657" y="45626"/>
                    <a:pt x="8843" y="53718"/>
                  </a:cubicBezTo>
                  <a:cubicBezTo>
                    <a:pt x="7675" y="56209"/>
                    <a:pt x="5733" y="58557"/>
                    <a:pt x="3075" y="59284"/>
                  </a:cubicBezTo>
                  <a:cubicBezTo>
                    <a:pt x="2384" y="59475"/>
                    <a:pt x="1645" y="59558"/>
                    <a:pt x="1037" y="59928"/>
                  </a:cubicBezTo>
                  <a:cubicBezTo>
                    <a:pt x="429" y="60309"/>
                    <a:pt x="0" y="61120"/>
                    <a:pt x="334" y="61739"/>
                  </a:cubicBezTo>
                  <a:cubicBezTo>
                    <a:pt x="501" y="62049"/>
                    <a:pt x="810" y="62251"/>
                    <a:pt x="1109" y="62442"/>
                  </a:cubicBezTo>
                  <a:cubicBezTo>
                    <a:pt x="3850" y="64147"/>
                    <a:pt x="6603" y="65851"/>
                    <a:pt x="9344" y="67556"/>
                  </a:cubicBezTo>
                  <a:cubicBezTo>
                    <a:pt x="10596" y="68330"/>
                    <a:pt x="11883" y="69129"/>
                    <a:pt x="13325" y="69463"/>
                  </a:cubicBezTo>
                  <a:cubicBezTo>
                    <a:pt x="13748" y="69560"/>
                    <a:pt x="14190" y="69613"/>
                    <a:pt x="14631" y="69613"/>
                  </a:cubicBezTo>
                  <a:cubicBezTo>
                    <a:pt x="15691" y="69613"/>
                    <a:pt x="16742" y="69308"/>
                    <a:pt x="17508" y="68592"/>
                  </a:cubicBezTo>
                  <a:cubicBezTo>
                    <a:pt x="15112" y="68080"/>
                    <a:pt x="12932" y="66614"/>
                    <a:pt x="11561" y="64600"/>
                  </a:cubicBezTo>
                  <a:cubicBezTo>
                    <a:pt x="11096" y="63909"/>
                    <a:pt x="10715" y="63133"/>
                    <a:pt x="10655" y="62312"/>
                  </a:cubicBezTo>
                  <a:cubicBezTo>
                    <a:pt x="10620" y="61512"/>
                    <a:pt x="10869" y="60738"/>
                    <a:pt x="11132" y="59999"/>
                  </a:cubicBezTo>
                  <a:cubicBezTo>
                    <a:pt x="12133" y="57973"/>
                    <a:pt x="12514" y="55458"/>
                    <a:pt x="13432" y="53360"/>
                  </a:cubicBezTo>
                  <a:cubicBezTo>
                    <a:pt x="14373" y="51191"/>
                    <a:pt x="15446" y="49082"/>
                    <a:pt x="16566" y="47008"/>
                  </a:cubicBezTo>
                  <a:cubicBezTo>
                    <a:pt x="18247" y="43910"/>
                    <a:pt x="19880" y="40775"/>
                    <a:pt x="21585" y="37688"/>
                  </a:cubicBezTo>
                  <a:cubicBezTo>
                    <a:pt x="22240" y="36484"/>
                    <a:pt x="22705" y="35292"/>
                    <a:pt x="23265" y="34077"/>
                  </a:cubicBezTo>
                  <a:cubicBezTo>
                    <a:pt x="23968" y="32551"/>
                    <a:pt x="25171" y="31228"/>
                    <a:pt x="25934" y="29714"/>
                  </a:cubicBezTo>
                  <a:cubicBezTo>
                    <a:pt x="26543" y="28523"/>
                    <a:pt x="27031" y="27272"/>
                    <a:pt x="27579" y="26044"/>
                  </a:cubicBezTo>
                  <a:cubicBezTo>
                    <a:pt x="29057" y="22802"/>
                    <a:pt x="31119" y="19882"/>
                    <a:pt x="32788" y="16736"/>
                  </a:cubicBezTo>
                  <a:cubicBezTo>
                    <a:pt x="34492" y="13518"/>
                    <a:pt x="35898" y="10144"/>
                    <a:pt x="36959" y="6653"/>
                  </a:cubicBezTo>
                  <a:cubicBezTo>
                    <a:pt x="37352" y="5377"/>
                    <a:pt x="37698" y="4090"/>
                    <a:pt x="37996" y="2791"/>
                  </a:cubicBezTo>
                  <a:cubicBezTo>
                    <a:pt x="38365" y="1123"/>
                    <a:pt x="38186" y="1004"/>
                    <a:pt x="36494" y="670"/>
                  </a:cubicBezTo>
                  <a:cubicBezTo>
                    <a:pt x="34206" y="226"/>
                    <a:pt x="31870" y="1"/>
                    <a:pt x="29539" y="1"/>
                  </a:cubicBezTo>
                  <a:close/>
                </a:path>
              </a:pathLst>
            </a:custGeom>
            <a:solidFill>
              <a:srgbClr val="704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80"/>
            <p:cNvSpPr/>
            <p:nvPr/>
          </p:nvSpPr>
          <p:spPr>
            <a:xfrm>
              <a:off x="5501247" y="4101659"/>
              <a:ext cx="373885" cy="239392"/>
            </a:xfrm>
            <a:custGeom>
              <a:avLst/>
              <a:gdLst/>
              <a:ahLst/>
              <a:cxnLst/>
              <a:rect l="l" t="t" r="r" b="b"/>
              <a:pathLst>
                <a:path w="21061" h="13485" extrusionOk="0">
                  <a:moveTo>
                    <a:pt x="5569" y="0"/>
                  </a:moveTo>
                  <a:cubicBezTo>
                    <a:pt x="5372" y="0"/>
                    <a:pt x="5168" y="162"/>
                    <a:pt x="5042" y="346"/>
                  </a:cubicBezTo>
                  <a:cubicBezTo>
                    <a:pt x="4911" y="525"/>
                    <a:pt x="4828" y="740"/>
                    <a:pt x="4661" y="907"/>
                  </a:cubicBezTo>
                  <a:cubicBezTo>
                    <a:pt x="4339" y="1228"/>
                    <a:pt x="3766" y="1407"/>
                    <a:pt x="3385" y="1657"/>
                  </a:cubicBezTo>
                  <a:cubicBezTo>
                    <a:pt x="2897" y="1991"/>
                    <a:pt x="2360" y="2325"/>
                    <a:pt x="1872" y="2682"/>
                  </a:cubicBezTo>
                  <a:cubicBezTo>
                    <a:pt x="1491" y="2957"/>
                    <a:pt x="418" y="3612"/>
                    <a:pt x="262" y="4041"/>
                  </a:cubicBezTo>
                  <a:cubicBezTo>
                    <a:pt x="0" y="4756"/>
                    <a:pt x="1740" y="6175"/>
                    <a:pt x="2241" y="6639"/>
                  </a:cubicBezTo>
                  <a:cubicBezTo>
                    <a:pt x="4017" y="8284"/>
                    <a:pt x="6174" y="9536"/>
                    <a:pt x="8462" y="10489"/>
                  </a:cubicBezTo>
                  <a:cubicBezTo>
                    <a:pt x="11812" y="11883"/>
                    <a:pt x="15446" y="12646"/>
                    <a:pt x="19070" y="13421"/>
                  </a:cubicBezTo>
                  <a:cubicBezTo>
                    <a:pt x="19248" y="13454"/>
                    <a:pt x="19444" y="13484"/>
                    <a:pt x="19636" y="13484"/>
                  </a:cubicBezTo>
                  <a:cubicBezTo>
                    <a:pt x="19919" y="13484"/>
                    <a:pt x="20194" y="13420"/>
                    <a:pt x="20393" y="13206"/>
                  </a:cubicBezTo>
                  <a:cubicBezTo>
                    <a:pt x="20560" y="13040"/>
                    <a:pt x="20619" y="12813"/>
                    <a:pt x="20690" y="12598"/>
                  </a:cubicBezTo>
                  <a:cubicBezTo>
                    <a:pt x="20976" y="11573"/>
                    <a:pt x="21060" y="10381"/>
                    <a:pt x="20321" y="9642"/>
                  </a:cubicBezTo>
                  <a:cubicBezTo>
                    <a:pt x="19618" y="8940"/>
                    <a:pt x="18307" y="8916"/>
                    <a:pt x="17377" y="8546"/>
                  </a:cubicBezTo>
                  <a:cubicBezTo>
                    <a:pt x="15780" y="7926"/>
                    <a:pt x="14731" y="6651"/>
                    <a:pt x="13623" y="5447"/>
                  </a:cubicBezTo>
                  <a:cubicBezTo>
                    <a:pt x="13194" y="4983"/>
                    <a:pt x="13027" y="5007"/>
                    <a:pt x="13027" y="4374"/>
                  </a:cubicBezTo>
                  <a:cubicBezTo>
                    <a:pt x="13027" y="4327"/>
                    <a:pt x="13039" y="4279"/>
                    <a:pt x="13039" y="4231"/>
                  </a:cubicBezTo>
                  <a:cubicBezTo>
                    <a:pt x="13063" y="3636"/>
                    <a:pt x="13468" y="3100"/>
                    <a:pt x="13063" y="2563"/>
                  </a:cubicBezTo>
                  <a:cubicBezTo>
                    <a:pt x="12932" y="2382"/>
                    <a:pt x="12747" y="2305"/>
                    <a:pt x="12548" y="2305"/>
                  </a:cubicBezTo>
                  <a:cubicBezTo>
                    <a:pt x="12186" y="2305"/>
                    <a:pt x="11782" y="2562"/>
                    <a:pt x="11597" y="2909"/>
                  </a:cubicBezTo>
                  <a:cubicBezTo>
                    <a:pt x="11268" y="3502"/>
                    <a:pt x="11566" y="4126"/>
                    <a:pt x="10895" y="4126"/>
                  </a:cubicBezTo>
                  <a:cubicBezTo>
                    <a:pt x="10838" y="4126"/>
                    <a:pt x="10774" y="4122"/>
                    <a:pt x="10703" y="4112"/>
                  </a:cubicBezTo>
                  <a:cubicBezTo>
                    <a:pt x="8820" y="3850"/>
                    <a:pt x="6520" y="2325"/>
                    <a:pt x="6019" y="489"/>
                  </a:cubicBezTo>
                  <a:cubicBezTo>
                    <a:pt x="5959" y="275"/>
                    <a:pt x="5840" y="25"/>
                    <a:pt x="5590" y="1"/>
                  </a:cubicBezTo>
                  <a:cubicBezTo>
                    <a:pt x="5583" y="0"/>
                    <a:pt x="5576" y="0"/>
                    <a:pt x="55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80"/>
            <p:cNvSpPr/>
            <p:nvPr/>
          </p:nvSpPr>
          <p:spPr>
            <a:xfrm>
              <a:off x="5498283" y="4161538"/>
              <a:ext cx="373246" cy="183987"/>
            </a:xfrm>
            <a:custGeom>
              <a:avLst/>
              <a:gdLst/>
              <a:ahLst/>
              <a:cxnLst/>
              <a:rect l="l" t="t" r="r" b="b"/>
              <a:pathLst>
                <a:path w="21025" h="10364" extrusionOk="0">
                  <a:moveTo>
                    <a:pt x="21024" y="8737"/>
                  </a:moveTo>
                  <a:lnTo>
                    <a:pt x="21024" y="8737"/>
                  </a:lnTo>
                  <a:cubicBezTo>
                    <a:pt x="21024" y="8738"/>
                    <a:pt x="21023" y="8738"/>
                    <a:pt x="21023" y="8739"/>
                  </a:cubicBezTo>
                  <a:lnTo>
                    <a:pt x="21023" y="8739"/>
                  </a:lnTo>
                  <a:cubicBezTo>
                    <a:pt x="21023" y="8738"/>
                    <a:pt x="21024" y="8738"/>
                    <a:pt x="21024" y="8737"/>
                  </a:cubicBezTo>
                  <a:close/>
                  <a:moveTo>
                    <a:pt x="871" y="0"/>
                  </a:moveTo>
                  <a:cubicBezTo>
                    <a:pt x="811" y="0"/>
                    <a:pt x="752" y="48"/>
                    <a:pt x="692" y="84"/>
                  </a:cubicBezTo>
                  <a:cubicBezTo>
                    <a:pt x="513" y="227"/>
                    <a:pt x="334" y="370"/>
                    <a:pt x="143" y="513"/>
                  </a:cubicBezTo>
                  <a:cubicBezTo>
                    <a:pt x="96" y="549"/>
                    <a:pt x="48" y="585"/>
                    <a:pt x="24" y="644"/>
                  </a:cubicBezTo>
                  <a:cubicBezTo>
                    <a:pt x="0" y="715"/>
                    <a:pt x="13" y="787"/>
                    <a:pt x="37" y="847"/>
                  </a:cubicBezTo>
                  <a:cubicBezTo>
                    <a:pt x="120" y="1109"/>
                    <a:pt x="263" y="1335"/>
                    <a:pt x="442" y="1550"/>
                  </a:cubicBezTo>
                  <a:cubicBezTo>
                    <a:pt x="668" y="1824"/>
                    <a:pt x="942" y="2087"/>
                    <a:pt x="1145" y="2360"/>
                  </a:cubicBezTo>
                  <a:cubicBezTo>
                    <a:pt x="1621" y="2968"/>
                    <a:pt x="2122" y="3576"/>
                    <a:pt x="2694" y="4100"/>
                  </a:cubicBezTo>
                  <a:cubicBezTo>
                    <a:pt x="4113" y="5424"/>
                    <a:pt x="5936" y="6258"/>
                    <a:pt x="7760" y="7021"/>
                  </a:cubicBezTo>
                  <a:cubicBezTo>
                    <a:pt x="10024" y="7974"/>
                    <a:pt x="12348" y="8844"/>
                    <a:pt x="14779" y="9452"/>
                  </a:cubicBezTo>
                  <a:cubicBezTo>
                    <a:pt x="15983" y="9750"/>
                    <a:pt x="17223" y="9976"/>
                    <a:pt x="18474" y="10119"/>
                  </a:cubicBezTo>
                  <a:cubicBezTo>
                    <a:pt x="18860" y="10164"/>
                    <a:pt x="19394" y="10364"/>
                    <a:pt x="19858" y="10364"/>
                  </a:cubicBezTo>
                  <a:cubicBezTo>
                    <a:pt x="20010" y="10364"/>
                    <a:pt x="20156" y="10342"/>
                    <a:pt x="20285" y="10286"/>
                  </a:cubicBezTo>
                  <a:cubicBezTo>
                    <a:pt x="20571" y="10167"/>
                    <a:pt x="20786" y="9845"/>
                    <a:pt x="20905" y="9583"/>
                  </a:cubicBezTo>
                  <a:cubicBezTo>
                    <a:pt x="20988" y="9406"/>
                    <a:pt x="20953" y="8828"/>
                    <a:pt x="21023" y="8739"/>
                  </a:cubicBezTo>
                  <a:lnTo>
                    <a:pt x="21023" y="8739"/>
                  </a:lnTo>
                  <a:cubicBezTo>
                    <a:pt x="20757" y="9063"/>
                    <a:pt x="20338" y="9148"/>
                    <a:pt x="19920" y="9148"/>
                  </a:cubicBezTo>
                  <a:cubicBezTo>
                    <a:pt x="19756" y="9148"/>
                    <a:pt x="19593" y="9135"/>
                    <a:pt x="19440" y="9118"/>
                  </a:cubicBezTo>
                  <a:cubicBezTo>
                    <a:pt x="17187" y="8856"/>
                    <a:pt x="15113" y="8332"/>
                    <a:pt x="13015" y="7664"/>
                  </a:cubicBezTo>
                  <a:cubicBezTo>
                    <a:pt x="10727" y="6937"/>
                    <a:pt x="8415" y="6198"/>
                    <a:pt x="6306" y="5114"/>
                  </a:cubicBezTo>
                  <a:cubicBezTo>
                    <a:pt x="4137" y="3981"/>
                    <a:pt x="2420" y="2050"/>
                    <a:pt x="1014" y="108"/>
                  </a:cubicBezTo>
                  <a:cubicBezTo>
                    <a:pt x="978" y="60"/>
                    <a:pt x="930" y="13"/>
                    <a:pt x="8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80"/>
            <p:cNvSpPr/>
            <p:nvPr/>
          </p:nvSpPr>
          <p:spPr>
            <a:xfrm>
              <a:off x="5717277" y="4201304"/>
              <a:ext cx="30907" cy="19492"/>
            </a:xfrm>
            <a:custGeom>
              <a:avLst/>
              <a:gdLst/>
              <a:ahLst/>
              <a:cxnLst/>
              <a:rect l="l" t="t" r="r" b="b"/>
              <a:pathLst>
                <a:path w="1741" h="1098" extrusionOk="0">
                  <a:moveTo>
                    <a:pt x="1717" y="1"/>
                  </a:moveTo>
                  <a:cubicBezTo>
                    <a:pt x="1370" y="609"/>
                    <a:pt x="679" y="1050"/>
                    <a:pt x="0" y="1074"/>
                  </a:cubicBezTo>
                  <a:lnTo>
                    <a:pt x="0" y="1097"/>
                  </a:lnTo>
                  <a:cubicBezTo>
                    <a:pt x="679" y="1062"/>
                    <a:pt x="1383" y="621"/>
                    <a:pt x="1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80"/>
            <p:cNvSpPr/>
            <p:nvPr/>
          </p:nvSpPr>
          <p:spPr>
            <a:xfrm>
              <a:off x="5731231" y="4215080"/>
              <a:ext cx="29647" cy="22439"/>
            </a:xfrm>
            <a:custGeom>
              <a:avLst/>
              <a:gdLst/>
              <a:ahLst/>
              <a:cxnLst/>
              <a:rect l="l" t="t" r="r" b="b"/>
              <a:pathLst>
                <a:path w="1670" h="1264" extrusionOk="0">
                  <a:moveTo>
                    <a:pt x="1657" y="0"/>
                  </a:moveTo>
                  <a:lnTo>
                    <a:pt x="1633" y="12"/>
                  </a:lnTo>
                  <a:cubicBezTo>
                    <a:pt x="1646" y="35"/>
                    <a:pt x="1657" y="72"/>
                    <a:pt x="1657" y="96"/>
                  </a:cubicBezTo>
                  <a:cubicBezTo>
                    <a:pt x="1657" y="262"/>
                    <a:pt x="1538" y="429"/>
                    <a:pt x="1407" y="572"/>
                  </a:cubicBezTo>
                  <a:cubicBezTo>
                    <a:pt x="1037" y="965"/>
                    <a:pt x="513" y="1216"/>
                    <a:pt x="1" y="1251"/>
                  </a:cubicBezTo>
                  <a:lnTo>
                    <a:pt x="1" y="1263"/>
                  </a:lnTo>
                  <a:cubicBezTo>
                    <a:pt x="525" y="1227"/>
                    <a:pt x="1050" y="977"/>
                    <a:pt x="1419" y="584"/>
                  </a:cubicBezTo>
                  <a:cubicBezTo>
                    <a:pt x="1550" y="441"/>
                    <a:pt x="1669" y="262"/>
                    <a:pt x="1669" y="96"/>
                  </a:cubicBezTo>
                  <a:cubicBezTo>
                    <a:pt x="1669" y="72"/>
                    <a:pt x="1669" y="35"/>
                    <a:pt x="1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80"/>
            <p:cNvSpPr/>
            <p:nvPr/>
          </p:nvSpPr>
          <p:spPr>
            <a:xfrm>
              <a:off x="5753031" y="4230737"/>
              <a:ext cx="24126" cy="20327"/>
            </a:xfrm>
            <a:custGeom>
              <a:avLst/>
              <a:gdLst/>
              <a:ahLst/>
              <a:cxnLst/>
              <a:rect l="l" t="t" r="r" b="b"/>
              <a:pathLst>
                <a:path w="1359" h="1145" extrusionOk="0">
                  <a:moveTo>
                    <a:pt x="1347" y="0"/>
                  </a:moveTo>
                  <a:cubicBezTo>
                    <a:pt x="1120" y="548"/>
                    <a:pt x="584" y="1001"/>
                    <a:pt x="0" y="1132"/>
                  </a:cubicBezTo>
                  <a:lnTo>
                    <a:pt x="12" y="1144"/>
                  </a:lnTo>
                  <a:cubicBezTo>
                    <a:pt x="596" y="1013"/>
                    <a:pt x="1133" y="560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80"/>
            <p:cNvSpPr/>
            <p:nvPr/>
          </p:nvSpPr>
          <p:spPr>
            <a:xfrm>
              <a:off x="5782447" y="4260065"/>
              <a:ext cx="93538" cy="64264"/>
            </a:xfrm>
            <a:custGeom>
              <a:avLst/>
              <a:gdLst/>
              <a:ahLst/>
              <a:cxnLst/>
              <a:rect l="l" t="t" r="r" b="b"/>
              <a:pathLst>
                <a:path w="5269" h="3620" extrusionOk="0">
                  <a:moveTo>
                    <a:pt x="2707" y="0"/>
                  </a:moveTo>
                  <a:cubicBezTo>
                    <a:pt x="2670" y="0"/>
                    <a:pt x="2634" y="2"/>
                    <a:pt x="2598" y="4"/>
                  </a:cubicBezTo>
                  <a:cubicBezTo>
                    <a:pt x="2908" y="231"/>
                    <a:pt x="2837" y="732"/>
                    <a:pt x="2646" y="1113"/>
                  </a:cubicBezTo>
                  <a:cubicBezTo>
                    <a:pt x="2217" y="1995"/>
                    <a:pt x="1513" y="2329"/>
                    <a:pt x="655" y="2674"/>
                  </a:cubicBezTo>
                  <a:cubicBezTo>
                    <a:pt x="441" y="2758"/>
                    <a:pt x="226" y="2841"/>
                    <a:pt x="0" y="2925"/>
                  </a:cubicBezTo>
                  <a:cubicBezTo>
                    <a:pt x="1037" y="3139"/>
                    <a:pt x="2098" y="3282"/>
                    <a:pt x="3147" y="3484"/>
                  </a:cubicBezTo>
                  <a:cubicBezTo>
                    <a:pt x="3414" y="3530"/>
                    <a:pt x="3758" y="3619"/>
                    <a:pt x="4086" y="3619"/>
                  </a:cubicBezTo>
                  <a:cubicBezTo>
                    <a:pt x="4444" y="3619"/>
                    <a:pt x="4783" y="3513"/>
                    <a:pt x="4982" y="3127"/>
                  </a:cubicBezTo>
                  <a:cubicBezTo>
                    <a:pt x="5268" y="2567"/>
                    <a:pt x="5054" y="1256"/>
                    <a:pt x="4553" y="767"/>
                  </a:cubicBezTo>
                  <a:cubicBezTo>
                    <a:pt x="4337" y="552"/>
                    <a:pt x="3450" y="0"/>
                    <a:pt x="27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80"/>
            <p:cNvSpPr/>
            <p:nvPr/>
          </p:nvSpPr>
          <p:spPr>
            <a:xfrm>
              <a:off x="5533151" y="4129139"/>
              <a:ext cx="60341" cy="72412"/>
            </a:xfrm>
            <a:custGeom>
              <a:avLst/>
              <a:gdLst/>
              <a:ahLst/>
              <a:cxnLst/>
              <a:rect l="l" t="t" r="r" b="b"/>
              <a:pathLst>
                <a:path w="3399" h="4079" extrusionOk="0">
                  <a:moveTo>
                    <a:pt x="3084" y="1"/>
                  </a:moveTo>
                  <a:cubicBezTo>
                    <a:pt x="3039" y="1"/>
                    <a:pt x="2975" y="20"/>
                    <a:pt x="2874" y="50"/>
                  </a:cubicBezTo>
                  <a:cubicBezTo>
                    <a:pt x="1908" y="336"/>
                    <a:pt x="824" y="1277"/>
                    <a:pt x="96" y="1957"/>
                  </a:cubicBezTo>
                  <a:cubicBezTo>
                    <a:pt x="61" y="1992"/>
                    <a:pt x="25" y="2040"/>
                    <a:pt x="13" y="2088"/>
                  </a:cubicBezTo>
                  <a:cubicBezTo>
                    <a:pt x="1" y="2148"/>
                    <a:pt x="37" y="2207"/>
                    <a:pt x="85" y="2243"/>
                  </a:cubicBezTo>
                  <a:cubicBezTo>
                    <a:pt x="633" y="2850"/>
                    <a:pt x="1193" y="3470"/>
                    <a:pt x="1741" y="4078"/>
                  </a:cubicBezTo>
                  <a:cubicBezTo>
                    <a:pt x="2421" y="3602"/>
                    <a:pt x="2945" y="2910"/>
                    <a:pt x="3195" y="2159"/>
                  </a:cubicBezTo>
                  <a:cubicBezTo>
                    <a:pt x="3338" y="1742"/>
                    <a:pt x="3398" y="1289"/>
                    <a:pt x="3362" y="872"/>
                  </a:cubicBezTo>
                  <a:cubicBezTo>
                    <a:pt x="3350" y="657"/>
                    <a:pt x="3314" y="443"/>
                    <a:pt x="3243" y="241"/>
                  </a:cubicBezTo>
                  <a:cubicBezTo>
                    <a:pt x="3181" y="64"/>
                    <a:pt x="3165" y="1"/>
                    <a:pt x="30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80"/>
            <p:cNvSpPr/>
            <p:nvPr/>
          </p:nvSpPr>
          <p:spPr>
            <a:xfrm>
              <a:off x="5714100" y="4139951"/>
              <a:ext cx="148340" cy="132895"/>
            </a:xfrm>
            <a:custGeom>
              <a:avLst/>
              <a:gdLst/>
              <a:ahLst/>
              <a:cxnLst/>
              <a:rect l="l" t="t" r="r" b="b"/>
              <a:pathLst>
                <a:path w="8356" h="7486" extrusionOk="0">
                  <a:moveTo>
                    <a:pt x="477" y="1"/>
                  </a:moveTo>
                  <a:cubicBezTo>
                    <a:pt x="334" y="1"/>
                    <a:pt x="203" y="48"/>
                    <a:pt x="84" y="144"/>
                  </a:cubicBezTo>
                  <a:cubicBezTo>
                    <a:pt x="48" y="204"/>
                    <a:pt x="24" y="263"/>
                    <a:pt x="0" y="334"/>
                  </a:cubicBezTo>
                  <a:cubicBezTo>
                    <a:pt x="167" y="215"/>
                    <a:pt x="370" y="144"/>
                    <a:pt x="561" y="144"/>
                  </a:cubicBezTo>
                  <a:cubicBezTo>
                    <a:pt x="751" y="144"/>
                    <a:pt x="942" y="228"/>
                    <a:pt x="1073" y="406"/>
                  </a:cubicBezTo>
                  <a:cubicBezTo>
                    <a:pt x="1097" y="430"/>
                    <a:pt x="1120" y="466"/>
                    <a:pt x="1133" y="490"/>
                  </a:cubicBezTo>
                  <a:cubicBezTo>
                    <a:pt x="1085" y="334"/>
                    <a:pt x="990" y="191"/>
                    <a:pt x="847" y="108"/>
                  </a:cubicBezTo>
                  <a:cubicBezTo>
                    <a:pt x="715" y="37"/>
                    <a:pt x="596" y="1"/>
                    <a:pt x="477" y="1"/>
                  </a:cubicBezTo>
                  <a:close/>
                  <a:moveTo>
                    <a:pt x="1061" y="2516"/>
                  </a:moveTo>
                  <a:lnTo>
                    <a:pt x="1061" y="2516"/>
                  </a:lnTo>
                  <a:cubicBezTo>
                    <a:pt x="1109" y="2861"/>
                    <a:pt x="1287" y="2909"/>
                    <a:pt x="1633" y="3290"/>
                  </a:cubicBezTo>
                  <a:cubicBezTo>
                    <a:pt x="1705" y="3362"/>
                    <a:pt x="1776" y="3446"/>
                    <a:pt x="1859" y="3528"/>
                  </a:cubicBezTo>
                  <a:cubicBezTo>
                    <a:pt x="1859" y="3517"/>
                    <a:pt x="1872" y="3517"/>
                    <a:pt x="1872" y="3505"/>
                  </a:cubicBezTo>
                  <a:cubicBezTo>
                    <a:pt x="1716" y="3338"/>
                    <a:pt x="1573" y="3171"/>
                    <a:pt x="1419" y="3016"/>
                  </a:cubicBezTo>
                  <a:cubicBezTo>
                    <a:pt x="1252" y="2826"/>
                    <a:pt x="1133" y="2670"/>
                    <a:pt x="1061" y="2516"/>
                  </a:cubicBezTo>
                  <a:close/>
                  <a:moveTo>
                    <a:pt x="1883" y="3517"/>
                  </a:moveTo>
                  <a:cubicBezTo>
                    <a:pt x="1883" y="3528"/>
                    <a:pt x="1872" y="3528"/>
                    <a:pt x="1872" y="3541"/>
                  </a:cubicBezTo>
                  <a:cubicBezTo>
                    <a:pt x="2110" y="3815"/>
                    <a:pt x="2360" y="4089"/>
                    <a:pt x="2622" y="4351"/>
                  </a:cubicBezTo>
                  <a:lnTo>
                    <a:pt x="2622" y="4328"/>
                  </a:lnTo>
                  <a:cubicBezTo>
                    <a:pt x="2622" y="4315"/>
                    <a:pt x="2622" y="4315"/>
                    <a:pt x="2611" y="4304"/>
                  </a:cubicBezTo>
                  <a:cubicBezTo>
                    <a:pt x="2372" y="4041"/>
                    <a:pt x="2122" y="3779"/>
                    <a:pt x="1883" y="3517"/>
                  </a:cubicBezTo>
                  <a:close/>
                  <a:moveTo>
                    <a:pt x="2634" y="4315"/>
                  </a:moveTo>
                  <a:lnTo>
                    <a:pt x="2634" y="4328"/>
                  </a:lnTo>
                  <a:lnTo>
                    <a:pt x="2634" y="4375"/>
                  </a:lnTo>
                  <a:cubicBezTo>
                    <a:pt x="2908" y="4661"/>
                    <a:pt x="3194" y="4947"/>
                    <a:pt x="3493" y="5209"/>
                  </a:cubicBezTo>
                  <a:lnTo>
                    <a:pt x="3493" y="5197"/>
                  </a:lnTo>
                  <a:cubicBezTo>
                    <a:pt x="3207" y="4935"/>
                    <a:pt x="2944" y="4649"/>
                    <a:pt x="2670" y="4363"/>
                  </a:cubicBezTo>
                  <a:cubicBezTo>
                    <a:pt x="2658" y="4351"/>
                    <a:pt x="2646" y="4339"/>
                    <a:pt x="2634" y="4315"/>
                  </a:cubicBezTo>
                  <a:close/>
                  <a:moveTo>
                    <a:pt x="3504" y="5209"/>
                  </a:moveTo>
                  <a:lnTo>
                    <a:pt x="3504" y="5221"/>
                  </a:lnTo>
                  <a:cubicBezTo>
                    <a:pt x="3516" y="5233"/>
                    <a:pt x="3540" y="5245"/>
                    <a:pt x="3551" y="5257"/>
                  </a:cubicBezTo>
                  <a:lnTo>
                    <a:pt x="3551" y="5257"/>
                  </a:lnTo>
                  <a:cubicBezTo>
                    <a:pt x="3540" y="5245"/>
                    <a:pt x="3516" y="5233"/>
                    <a:pt x="3504" y="5209"/>
                  </a:cubicBezTo>
                  <a:close/>
                  <a:moveTo>
                    <a:pt x="5196" y="6317"/>
                  </a:moveTo>
                  <a:cubicBezTo>
                    <a:pt x="5212" y="6323"/>
                    <a:pt x="5227" y="6328"/>
                    <a:pt x="5243" y="6333"/>
                  </a:cubicBezTo>
                  <a:lnTo>
                    <a:pt x="5243" y="6333"/>
                  </a:lnTo>
                  <a:cubicBezTo>
                    <a:pt x="5228" y="6328"/>
                    <a:pt x="5212" y="6323"/>
                    <a:pt x="5196" y="6317"/>
                  </a:cubicBezTo>
                  <a:close/>
                  <a:moveTo>
                    <a:pt x="5243" y="6333"/>
                  </a:moveTo>
                  <a:cubicBezTo>
                    <a:pt x="5295" y="6352"/>
                    <a:pt x="5341" y="6370"/>
                    <a:pt x="5387" y="6389"/>
                  </a:cubicBezTo>
                  <a:cubicBezTo>
                    <a:pt x="5829" y="6568"/>
                    <a:pt x="6353" y="6663"/>
                    <a:pt x="6854" y="6794"/>
                  </a:cubicBezTo>
                  <a:cubicBezTo>
                    <a:pt x="7080" y="6830"/>
                    <a:pt x="7306" y="6902"/>
                    <a:pt x="7509" y="6997"/>
                  </a:cubicBezTo>
                  <a:cubicBezTo>
                    <a:pt x="7759" y="7093"/>
                    <a:pt x="7985" y="7199"/>
                    <a:pt x="8176" y="7355"/>
                  </a:cubicBezTo>
                  <a:cubicBezTo>
                    <a:pt x="8248" y="7402"/>
                    <a:pt x="8308" y="7450"/>
                    <a:pt x="8355" y="7485"/>
                  </a:cubicBezTo>
                  <a:cubicBezTo>
                    <a:pt x="7603" y="6652"/>
                    <a:pt x="6319" y="6697"/>
                    <a:pt x="5243" y="6333"/>
                  </a:cubicBezTo>
                  <a:close/>
                </a:path>
              </a:pathLst>
            </a:custGeom>
            <a:solidFill>
              <a:srgbClr val="806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80"/>
            <p:cNvSpPr/>
            <p:nvPr/>
          </p:nvSpPr>
          <p:spPr>
            <a:xfrm>
              <a:off x="5647457" y="4142490"/>
              <a:ext cx="68134" cy="31138"/>
            </a:xfrm>
            <a:custGeom>
              <a:avLst/>
              <a:gdLst/>
              <a:ahLst/>
              <a:cxnLst/>
              <a:rect l="l" t="t" r="r" b="b"/>
              <a:pathLst>
                <a:path w="3838" h="1754" extrusionOk="0">
                  <a:moveTo>
                    <a:pt x="0" y="859"/>
                  </a:moveTo>
                  <a:lnTo>
                    <a:pt x="0" y="859"/>
                  </a:lnTo>
                  <a:cubicBezTo>
                    <a:pt x="644" y="1276"/>
                    <a:pt x="1359" y="1574"/>
                    <a:pt x="2038" y="1729"/>
                  </a:cubicBezTo>
                  <a:cubicBezTo>
                    <a:pt x="1561" y="1598"/>
                    <a:pt x="1108" y="1407"/>
                    <a:pt x="668" y="1169"/>
                  </a:cubicBezTo>
                  <a:cubicBezTo>
                    <a:pt x="453" y="1050"/>
                    <a:pt x="239" y="919"/>
                    <a:pt x="0" y="859"/>
                  </a:cubicBezTo>
                  <a:close/>
                  <a:moveTo>
                    <a:pt x="3838" y="1"/>
                  </a:moveTo>
                  <a:lnTo>
                    <a:pt x="3838" y="1"/>
                  </a:lnTo>
                  <a:cubicBezTo>
                    <a:pt x="3337" y="358"/>
                    <a:pt x="3028" y="1312"/>
                    <a:pt x="2967" y="1741"/>
                  </a:cubicBezTo>
                  <a:lnTo>
                    <a:pt x="2967" y="1753"/>
                  </a:lnTo>
                  <a:cubicBezTo>
                    <a:pt x="3230" y="1574"/>
                    <a:pt x="3099" y="1086"/>
                    <a:pt x="3361" y="609"/>
                  </a:cubicBezTo>
                  <a:cubicBezTo>
                    <a:pt x="3444" y="442"/>
                    <a:pt x="3587" y="299"/>
                    <a:pt x="3754" y="191"/>
                  </a:cubicBezTo>
                  <a:cubicBezTo>
                    <a:pt x="3778" y="120"/>
                    <a:pt x="3802" y="61"/>
                    <a:pt x="3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80"/>
            <p:cNvSpPr/>
            <p:nvPr/>
          </p:nvSpPr>
          <p:spPr>
            <a:xfrm>
              <a:off x="5641741" y="4142490"/>
              <a:ext cx="217521" cy="158086"/>
            </a:xfrm>
            <a:custGeom>
              <a:avLst/>
              <a:gdLst/>
              <a:ahLst/>
              <a:cxnLst/>
              <a:rect l="l" t="t" r="r" b="b"/>
              <a:pathLst>
                <a:path w="12253" h="8905" extrusionOk="0">
                  <a:moveTo>
                    <a:pt x="11585" y="6854"/>
                  </a:moveTo>
                  <a:lnTo>
                    <a:pt x="11585" y="6854"/>
                  </a:lnTo>
                  <a:cubicBezTo>
                    <a:pt x="11847" y="6961"/>
                    <a:pt x="12085" y="7093"/>
                    <a:pt x="12252" y="7212"/>
                  </a:cubicBezTo>
                  <a:cubicBezTo>
                    <a:pt x="12061" y="7056"/>
                    <a:pt x="11835" y="6950"/>
                    <a:pt x="11585" y="6854"/>
                  </a:cubicBezTo>
                  <a:close/>
                  <a:moveTo>
                    <a:pt x="4637" y="1"/>
                  </a:moveTo>
                  <a:cubicBezTo>
                    <a:pt x="4446" y="1"/>
                    <a:pt x="4243" y="72"/>
                    <a:pt x="4076" y="191"/>
                  </a:cubicBezTo>
                  <a:cubicBezTo>
                    <a:pt x="3909" y="299"/>
                    <a:pt x="3766" y="442"/>
                    <a:pt x="3683" y="609"/>
                  </a:cubicBezTo>
                  <a:cubicBezTo>
                    <a:pt x="3421" y="1086"/>
                    <a:pt x="3552" y="1574"/>
                    <a:pt x="3289" y="1753"/>
                  </a:cubicBezTo>
                  <a:cubicBezTo>
                    <a:pt x="3278" y="1788"/>
                    <a:pt x="3278" y="1836"/>
                    <a:pt x="3254" y="1860"/>
                  </a:cubicBezTo>
                  <a:cubicBezTo>
                    <a:pt x="3218" y="1896"/>
                    <a:pt x="3183" y="1896"/>
                    <a:pt x="3135" y="1896"/>
                  </a:cubicBezTo>
                  <a:lnTo>
                    <a:pt x="3051" y="1896"/>
                  </a:lnTo>
                  <a:cubicBezTo>
                    <a:pt x="2825" y="1849"/>
                    <a:pt x="2587" y="1801"/>
                    <a:pt x="2360" y="1729"/>
                  </a:cubicBezTo>
                  <a:cubicBezTo>
                    <a:pt x="1681" y="1574"/>
                    <a:pt x="966" y="1276"/>
                    <a:pt x="322" y="859"/>
                  </a:cubicBezTo>
                  <a:cubicBezTo>
                    <a:pt x="238" y="847"/>
                    <a:pt x="155" y="835"/>
                    <a:pt x="72" y="835"/>
                  </a:cubicBezTo>
                  <a:lnTo>
                    <a:pt x="48" y="835"/>
                  </a:lnTo>
                  <a:cubicBezTo>
                    <a:pt x="0" y="835"/>
                    <a:pt x="1443" y="3469"/>
                    <a:pt x="1645" y="3695"/>
                  </a:cubicBezTo>
                  <a:cubicBezTo>
                    <a:pt x="2682" y="4876"/>
                    <a:pt x="3922" y="5877"/>
                    <a:pt x="5328" y="6556"/>
                  </a:cubicBezTo>
                  <a:cubicBezTo>
                    <a:pt x="6448" y="7093"/>
                    <a:pt x="8557" y="7736"/>
                    <a:pt x="9428" y="8904"/>
                  </a:cubicBezTo>
                  <a:cubicBezTo>
                    <a:pt x="9905" y="8642"/>
                    <a:pt x="10297" y="8308"/>
                    <a:pt x="10572" y="7736"/>
                  </a:cubicBezTo>
                  <a:cubicBezTo>
                    <a:pt x="10763" y="7355"/>
                    <a:pt x="10834" y="6854"/>
                    <a:pt x="10524" y="6627"/>
                  </a:cubicBezTo>
                  <a:cubicBezTo>
                    <a:pt x="10560" y="6616"/>
                    <a:pt x="10596" y="6616"/>
                    <a:pt x="10631" y="6616"/>
                  </a:cubicBezTo>
                  <a:cubicBezTo>
                    <a:pt x="10726" y="6616"/>
                    <a:pt x="10822" y="6627"/>
                    <a:pt x="10930" y="6651"/>
                  </a:cubicBezTo>
                  <a:cubicBezTo>
                    <a:pt x="10429" y="6520"/>
                    <a:pt x="9905" y="6425"/>
                    <a:pt x="9463" y="6246"/>
                  </a:cubicBezTo>
                  <a:cubicBezTo>
                    <a:pt x="9404" y="6222"/>
                    <a:pt x="9344" y="6198"/>
                    <a:pt x="9272" y="6174"/>
                  </a:cubicBezTo>
                  <a:cubicBezTo>
                    <a:pt x="9225" y="6163"/>
                    <a:pt x="9189" y="6139"/>
                    <a:pt x="9142" y="6127"/>
                  </a:cubicBezTo>
                  <a:cubicBezTo>
                    <a:pt x="8570" y="5901"/>
                    <a:pt x="8081" y="5531"/>
                    <a:pt x="7628" y="5114"/>
                  </a:cubicBezTo>
                  <a:cubicBezTo>
                    <a:pt x="7616" y="5102"/>
                    <a:pt x="7592" y="5090"/>
                    <a:pt x="7580" y="5078"/>
                  </a:cubicBezTo>
                  <a:cubicBezTo>
                    <a:pt x="7330" y="5591"/>
                    <a:pt x="6830" y="5996"/>
                    <a:pt x="6281" y="6115"/>
                  </a:cubicBezTo>
                  <a:lnTo>
                    <a:pt x="6269" y="6103"/>
                  </a:lnTo>
                  <a:cubicBezTo>
                    <a:pt x="6817" y="5984"/>
                    <a:pt x="7330" y="5567"/>
                    <a:pt x="7569" y="5066"/>
                  </a:cubicBezTo>
                  <a:cubicBezTo>
                    <a:pt x="7270" y="4804"/>
                    <a:pt x="6984" y="4518"/>
                    <a:pt x="6710" y="4232"/>
                  </a:cubicBezTo>
                  <a:cubicBezTo>
                    <a:pt x="6687" y="4387"/>
                    <a:pt x="6579" y="4542"/>
                    <a:pt x="6460" y="4673"/>
                  </a:cubicBezTo>
                  <a:cubicBezTo>
                    <a:pt x="6091" y="5066"/>
                    <a:pt x="5566" y="5316"/>
                    <a:pt x="5042" y="5352"/>
                  </a:cubicBezTo>
                  <a:lnTo>
                    <a:pt x="5042" y="5340"/>
                  </a:lnTo>
                  <a:cubicBezTo>
                    <a:pt x="5554" y="5305"/>
                    <a:pt x="6078" y="5054"/>
                    <a:pt x="6448" y="4661"/>
                  </a:cubicBezTo>
                  <a:cubicBezTo>
                    <a:pt x="6579" y="4530"/>
                    <a:pt x="6687" y="4363"/>
                    <a:pt x="6698" y="4208"/>
                  </a:cubicBezTo>
                  <a:cubicBezTo>
                    <a:pt x="6436" y="3946"/>
                    <a:pt x="6186" y="3672"/>
                    <a:pt x="5948" y="3398"/>
                  </a:cubicBezTo>
                  <a:cubicBezTo>
                    <a:pt x="5578" y="3970"/>
                    <a:pt x="4910" y="4375"/>
                    <a:pt x="4255" y="4410"/>
                  </a:cubicBezTo>
                  <a:lnTo>
                    <a:pt x="4255" y="4387"/>
                  </a:lnTo>
                  <a:cubicBezTo>
                    <a:pt x="4899" y="4363"/>
                    <a:pt x="5566" y="3958"/>
                    <a:pt x="5935" y="3385"/>
                  </a:cubicBezTo>
                  <a:cubicBezTo>
                    <a:pt x="5852" y="3303"/>
                    <a:pt x="5781" y="3219"/>
                    <a:pt x="5709" y="3147"/>
                  </a:cubicBezTo>
                  <a:cubicBezTo>
                    <a:pt x="5363" y="2766"/>
                    <a:pt x="5185" y="2718"/>
                    <a:pt x="5137" y="2373"/>
                  </a:cubicBezTo>
                  <a:cubicBezTo>
                    <a:pt x="4982" y="2039"/>
                    <a:pt x="5042" y="1717"/>
                    <a:pt x="5185" y="1181"/>
                  </a:cubicBezTo>
                  <a:cubicBezTo>
                    <a:pt x="5196" y="1121"/>
                    <a:pt x="5209" y="1073"/>
                    <a:pt x="5220" y="1026"/>
                  </a:cubicBezTo>
                  <a:cubicBezTo>
                    <a:pt x="5268" y="800"/>
                    <a:pt x="5268" y="549"/>
                    <a:pt x="5209" y="347"/>
                  </a:cubicBezTo>
                  <a:cubicBezTo>
                    <a:pt x="5196" y="323"/>
                    <a:pt x="5173" y="287"/>
                    <a:pt x="5149" y="263"/>
                  </a:cubicBezTo>
                  <a:cubicBezTo>
                    <a:pt x="5018" y="85"/>
                    <a:pt x="4827" y="1"/>
                    <a:pt x="4637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80"/>
            <p:cNvSpPr/>
            <p:nvPr/>
          </p:nvSpPr>
          <p:spPr>
            <a:xfrm>
              <a:off x="5870233" y="4297363"/>
              <a:ext cx="4261" cy="29451"/>
            </a:xfrm>
            <a:custGeom>
              <a:avLst/>
              <a:gdLst/>
              <a:ahLst/>
              <a:cxnLst/>
              <a:rect l="l" t="t" r="r" b="b"/>
              <a:pathLst>
                <a:path w="240" h="1659" extrusionOk="0">
                  <a:moveTo>
                    <a:pt x="144" y="1"/>
                  </a:moveTo>
                  <a:cubicBezTo>
                    <a:pt x="191" y="395"/>
                    <a:pt x="168" y="788"/>
                    <a:pt x="37" y="1026"/>
                  </a:cubicBezTo>
                  <a:cubicBezTo>
                    <a:pt x="37" y="1026"/>
                    <a:pt x="25" y="1038"/>
                    <a:pt x="25" y="1050"/>
                  </a:cubicBezTo>
                  <a:cubicBezTo>
                    <a:pt x="13" y="1086"/>
                    <a:pt x="13" y="1121"/>
                    <a:pt x="1" y="1157"/>
                  </a:cubicBezTo>
                  <a:lnTo>
                    <a:pt x="72" y="1086"/>
                  </a:lnTo>
                  <a:lnTo>
                    <a:pt x="72" y="1086"/>
                  </a:lnTo>
                  <a:cubicBezTo>
                    <a:pt x="25" y="1145"/>
                    <a:pt x="25" y="1420"/>
                    <a:pt x="1" y="1658"/>
                  </a:cubicBezTo>
                  <a:cubicBezTo>
                    <a:pt x="191" y="1157"/>
                    <a:pt x="239" y="562"/>
                    <a:pt x="144" y="1"/>
                  </a:cubicBezTo>
                  <a:close/>
                </a:path>
              </a:pathLst>
            </a:custGeom>
            <a:solidFill>
              <a:srgbClr val="806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80"/>
            <p:cNvSpPr/>
            <p:nvPr/>
          </p:nvSpPr>
          <p:spPr>
            <a:xfrm>
              <a:off x="5816070" y="4315985"/>
              <a:ext cx="54607" cy="7864"/>
            </a:xfrm>
            <a:custGeom>
              <a:avLst/>
              <a:gdLst/>
              <a:ahLst/>
              <a:cxnLst/>
              <a:rect l="l" t="t" r="r" b="b"/>
              <a:pathLst>
                <a:path w="3076" h="443" extrusionOk="0">
                  <a:moveTo>
                    <a:pt x="3076" y="1"/>
                  </a:moveTo>
                  <a:lnTo>
                    <a:pt x="3076" y="1"/>
                  </a:lnTo>
                  <a:cubicBezTo>
                    <a:pt x="3016" y="96"/>
                    <a:pt x="2956" y="180"/>
                    <a:pt x="2873" y="251"/>
                  </a:cubicBezTo>
                  <a:cubicBezTo>
                    <a:pt x="2945" y="215"/>
                    <a:pt x="3004" y="168"/>
                    <a:pt x="3052" y="108"/>
                  </a:cubicBezTo>
                  <a:cubicBezTo>
                    <a:pt x="3064" y="72"/>
                    <a:pt x="3064" y="37"/>
                    <a:pt x="3076" y="1"/>
                  </a:cubicBezTo>
                  <a:close/>
                  <a:moveTo>
                    <a:pt x="1" y="108"/>
                  </a:moveTo>
                  <a:lnTo>
                    <a:pt x="1" y="191"/>
                  </a:lnTo>
                  <a:cubicBezTo>
                    <a:pt x="501" y="275"/>
                    <a:pt x="1014" y="358"/>
                    <a:pt x="1539" y="418"/>
                  </a:cubicBezTo>
                  <a:cubicBezTo>
                    <a:pt x="1634" y="430"/>
                    <a:pt x="1729" y="430"/>
                    <a:pt x="1812" y="442"/>
                  </a:cubicBezTo>
                  <a:cubicBezTo>
                    <a:pt x="1610" y="406"/>
                    <a:pt x="1419" y="358"/>
                    <a:pt x="1253" y="334"/>
                  </a:cubicBezTo>
                  <a:cubicBezTo>
                    <a:pt x="835" y="251"/>
                    <a:pt x="418" y="180"/>
                    <a:pt x="1" y="108"/>
                  </a:cubicBezTo>
                  <a:close/>
                </a:path>
              </a:pathLst>
            </a:custGeom>
            <a:solidFill>
              <a:srgbClr val="6C7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80"/>
            <p:cNvSpPr/>
            <p:nvPr/>
          </p:nvSpPr>
          <p:spPr>
            <a:xfrm>
              <a:off x="5811419" y="4339258"/>
              <a:ext cx="35558" cy="6160"/>
            </a:xfrm>
            <a:custGeom>
              <a:avLst/>
              <a:gdLst/>
              <a:ahLst/>
              <a:cxnLst/>
              <a:rect l="l" t="t" r="r" b="b"/>
              <a:pathLst>
                <a:path w="2003" h="347" extrusionOk="0">
                  <a:moveTo>
                    <a:pt x="0" y="1"/>
                  </a:moveTo>
                  <a:cubicBezTo>
                    <a:pt x="585" y="228"/>
                    <a:pt x="1229" y="347"/>
                    <a:pt x="1860" y="347"/>
                  </a:cubicBezTo>
                  <a:lnTo>
                    <a:pt x="2003" y="347"/>
                  </a:lnTo>
                  <a:cubicBezTo>
                    <a:pt x="1598" y="299"/>
                    <a:pt x="1157" y="144"/>
                    <a:pt x="835" y="108"/>
                  </a:cubicBezTo>
                  <a:cubicBezTo>
                    <a:pt x="561" y="85"/>
                    <a:pt x="275" y="48"/>
                    <a:pt x="0" y="1"/>
                  </a:cubicBezTo>
                  <a:close/>
                </a:path>
              </a:pathLst>
            </a:custGeom>
            <a:solidFill>
              <a:srgbClr val="7A5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80"/>
            <p:cNvSpPr/>
            <p:nvPr/>
          </p:nvSpPr>
          <p:spPr>
            <a:xfrm>
              <a:off x="5809093" y="4259923"/>
              <a:ext cx="64548" cy="64335"/>
            </a:xfrm>
            <a:custGeom>
              <a:avLst/>
              <a:gdLst/>
              <a:ahLst/>
              <a:cxnLst/>
              <a:rect l="l" t="t" r="r" b="b"/>
              <a:pathLst>
                <a:path w="3636" h="3624" extrusionOk="0">
                  <a:moveTo>
                    <a:pt x="1204" y="1"/>
                  </a:moveTo>
                  <a:cubicBezTo>
                    <a:pt x="1169" y="1"/>
                    <a:pt x="1133" y="1"/>
                    <a:pt x="1097" y="12"/>
                  </a:cubicBezTo>
                  <a:cubicBezTo>
                    <a:pt x="1407" y="239"/>
                    <a:pt x="1336" y="740"/>
                    <a:pt x="1145" y="1121"/>
                  </a:cubicBezTo>
                  <a:cubicBezTo>
                    <a:pt x="870" y="1693"/>
                    <a:pt x="478" y="2027"/>
                    <a:pt x="1" y="2289"/>
                  </a:cubicBezTo>
                  <a:cubicBezTo>
                    <a:pt x="227" y="2587"/>
                    <a:pt x="358" y="2909"/>
                    <a:pt x="394" y="3266"/>
                  </a:cubicBezTo>
                  <a:cubicBezTo>
                    <a:pt x="811" y="3338"/>
                    <a:pt x="1228" y="3409"/>
                    <a:pt x="1646" y="3492"/>
                  </a:cubicBezTo>
                  <a:cubicBezTo>
                    <a:pt x="1812" y="3516"/>
                    <a:pt x="2003" y="3564"/>
                    <a:pt x="2205" y="3600"/>
                  </a:cubicBezTo>
                  <a:cubicBezTo>
                    <a:pt x="2337" y="3612"/>
                    <a:pt x="2456" y="3624"/>
                    <a:pt x="2575" y="3624"/>
                  </a:cubicBezTo>
                  <a:cubicBezTo>
                    <a:pt x="2837" y="3624"/>
                    <a:pt x="3076" y="3576"/>
                    <a:pt x="3266" y="3409"/>
                  </a:cubicBezTo>
                  <a:cubicBezTo>
                    <a:pt x="3349" y="3338"/>
                    <a:pt x="3409" y="3254"/>
                    <a:pt x="3469" y="3159"/>
                  </a:cubicBezTo>
                  <a:cubicBezTo>
                    <a:pt x="3469" y="3147"/>
                    <a:pt x="3481" y="3135"/>
                    <a:pt x="3481" y="3135"/>
                  </a:cubicBezTo>
                  <a:cubicBezTo>
                    <a:pt x="3612" y="2897"/>
                    <a:pt x="3635" y="2504"/>
                    <a:pt x="3588" y="2110"/>
                  </a:cubicBezTo>
                  <a:cubicBezTo>
                    <a:pt x="3505" y="1574"/>
                    <a:pt x="3302" y="1073"/>
                    <a:pt x="3016" y="740"/>
                  </a:cubicBezTo>
                  <a:cubicBezTo>
                    <a:pt x="3004" y="740"/>
                    <a:pt x="3004" y="727"/>
                    <a:pt x="3004" y="727"/>
                  </a:cubicBezTo>
                  <a:cubicBezTo>
                    <a:pt x="2957" y="692"/>
                    <a:pt x="2897" y="644"/>
                    <a:pt x="2825" y="597"/>
                  </a:cubicBezTo>
                  <a:cubicBezTo>
                    <a:pt x="2658" y="478"/>
                    <a:pt x="2420" y="346"/>
                    <a:pt x="2158" y="239"/>
                  </a:cubicBezTo>
                  <a:cubicBezTo>
                    <a:pt x="1955" y="144"/>
                    <a:pt x="1729" y="72"/>
                    <a:pt x="1503" y="36"/>
                  </a:cubicBezTo>
                  <a:cubicBezTo>
                    <a:pt x="1395" y="12"/>
                    <a:pt x="1299" y="1"/>
                    <a:pt x="1204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80"/>
            <p:cNvSpPr/>
            <p:nvPr/>
          </p:nvSpPr>
          <p:spPr>
            <a:xfrm>
              <a:off x="5978363" y="3023869"/>
              <a:ext cx="652955" cy="1314555"/>
            </a:xfrm>
            <a:custGeom>
              <a:avLst/>
              <a:gdLst/>
              <a:ahLst/>
              <a:cxnLst/>
              <a:rect l="l" t="t" r="r" b="b"/>
              <a:pathLst>
                <a:path w="36781" h="74049" extrusionOk="0">
                  <a:moveTo>
                    <a:pt x="12043" y="1"/>
                  </a:moveTo>
                  <a:cubicBezTo>
                    <a:pt x="11775" y="1"/>
                    <a:pt x="11493" y="96"/>
                    <a:pt x="11239" y="192"/>
                  </a:cubicBezTo>
                  <a:cubicBezTo>
                    <a:pt x="7354" y="1633"/>
                    <a:pt x="3314" y="3207"/>
                    <a:pt x="596" y="6342"/>
                  </a:cubicBezTo>
                  <a:cubicBezTo>
                    <a:pt x="382" y="6591"/>
                    <a:pt x="167" y="6866"/>
                    <a:pt x="96" y="7200"/>
                  </a:cubicBezTo>
                  <a:cubicBezTo>
                    <a:pt x="0" y="7640"/>
                    <a:pt x="179" y="8082"/>
                    <a:pt x="358" y="8498"/>
                  </a:cubicBezTo>
                  <a:cubicBezTo>
                    <a:pt x="2241" y="12884"/>
                    <a:pt x="3934" y="17354"/>
                    <a:pt x="5411" y="21894"/>
                  </a:cubicBezTo>
                  <a:cubicBezTo>
                    <a:pt x="6818" y="26185"/>
                    <a:pt x="9106" y="30250"/>
                    <a:pt x="10107" y="34671"/>
                  </a:cubicBezTo>
                  <a:cubicBezTo>
                    <a:pt x="11120" y="39212"/>
                    <a:pt x="10512" y="44003"/>
                    <a:pt x="11561" y="48532"/>
                  </a:cubicBezTo>
                  <a:cubicBezTo>
                    <a:pt x="13027" y="54884"/>
                    <a:pt x="17651" y="60319"/>
                    <a:pt x="18331" y="66803"/>
                  </a:cubicBezTo>
                  <a:cubicBezTo>
                    <a:pt x="18593" y="69366"/>
                    <a:pt x="17663" y="71403"/>
                    <a:pt x="16758" y="73811"/>
                  </a:cubicBezTo>
                  <a:cubicBezTo>
                    <a:pt x="16844" y="73961"/>
                    <a:pt x="17015" y="74048"/>
                    <a:pt x="17186" y="74048"/>
                  </a:cubicBezTo>
                  <a:cubicBezTo>
                    <a:pt x="17273" y="74048"/>
                    <a:pt x="17360" y="74026"/>
                    <a:pt x="17436" y="73978"/>
                  </a:cubicBezTo>
                  <a:cubicBezTo>
                    <a:pt x="17679" y="73988"/>
                    <a:pt x="17921" y="73993"/>
                    <a:pt x="18163" y="73993"/>
                  </a:cubicBezTo>
                  <a:cubicBezTo>
                    <a:pt x="24485" y="73993"/>
                    <a:pt x="30452" y="70459"/>
                    <a:pt x="35755" y="66958"/>
                  </a:cubicBezTo>
                  <a:cubicBezTo>
                    <a:pt x="36101" y="66731"/>
                    <a:pt x="36470" y="66469"/>
                    <a:pt x="36625" y="66088"/>
                  </a:cubicBezTo>
                  <a:cubicBezTo>
                    <a:pt x="36780" y="65695"/>
                    <a:pt x="36601" y="65147"/>
                    <a:pt x="36196" y="65075"/>
                  </a:cubicBezTo>
                  <a:cubicBezTo>
                    <a:pt x="36170" y="65072"/>
                    <a:pt x="36145" y="65070"/>
                    <a:pt x="36119" y="65070"/>
                  </a:cubicBezTo>
                  <a:cubicBezTo>
                    <a:pt x="35954" y="65070"/>
                    <a:pt x="35791" y="65132"/>
                    <a:pt x="35636" y="65194"/>
                  </a:cubicBezTo>
                  <a:cubicBezTo>
                    <a:pt x="32800" y="66315"/>
                    <a:pt x="29796" y="66993"/>
                    <a:pt x="26745" y="67184"/>
                  </a:cubicBezTo>
                  <a:cubicBezTo>
                    <a:pt x="26018" y="67230"/>
                    <a:pt x="25321" y="67354"/>
                    <a:pt x="24673" y="67354"/>
                  </a:cubicBezTo>
                  <a:cubicBezTo>
                    <a:pt x="23961" y="67354"/>
                    <a:pt x="23308" y="67204"/>
                    <a:pt x="22741" y="66636"/>
                  </a:cubicBezTo>
                  <a:cubicBezTo>
                    <a:pt x="20631" y="56732"/>
                    <a:pt x="19915" y="46506"/>
                    <a:pt x="18665" y="36471"/>
                  </a:cubicBezTo>
                  <a:cubicBezTo>
                    <a:pt x="18581" y="35767"/>
                    <a:pt x="18485" y="35052"/>
                    <a:pt x="18545" y="34350"/>
                  </a:cubicBezTo>
                  <a:cubicBezTo>
                    <a:pt x="18617" y="33325"/>
                    <a:pt x="18986" y="32311"/>
                    <a:pt x="18974" y="31286"/>
                  </a:cubicBezTo>
                  <a:cubicBezTo>
                    <a:pt x="18962" y="29153"/>
                    <a:pt x="17544" y="27162"/>
                    <a:pt x="17234" y="25006"/>
                  </a:cubicBezTo>
                  <a:cubicBezTo>
                    <a:pt x="16638" y="20930"/>
                    <a:pt x="16030" y="16853"/>
                    <a:pt x="15434" y="12777"/>
                  </a:cubicBezTo>
                  <a:cubicBezTo>
                    <a:pt x="14862" y="8821"/>
                    <a:pt x="14279" y="4840"/>
                    <a:pt x="13051" y="1026"/>
                  </a:cubicBezTo>
                  <a:cubicBezTo>
                    <a:pt x="12931" y="656"/>
                    <a:pt x="12777" y="263"/>
                    <a:pt x="12431" y="84"/>
                  </a:cubicBezTo>
                  <a:cubicBezTo>
                    <a:pt x="12308" y="25"/>
                    <a:pt x="12177" y="1"/>
                    <a:pt x="12043" y="1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80"/>
            <p:cNvSpPr/>
            <p:nvPr/>
          </p:nvSpPr>
          <p:spPr>
            <a:xfrm>
              <a:off x="6273517" y="4163171"/>
              <a:ext cx="373459" cy="200603"/>
            </a:xfrm>
            <a:custGeom>
              <a:avLst/>
              <a:gdLst/>
              <a:ahLst/>
              <a:cxnLst/>
              <a:rect l="l" t="t" r="r" b="b"/>
              <a:pathLst>
                <a:path w="21037" h="11300" extrusionOk="0">
                  <a:moveTo>
                    <a:pt x="18296" y="1"/>
                  </a:moveTo>
                  <a:cubicBezTo>
                    <a:pt x="18260" y="1"/>
                    <a:pt x="18224" y="2"/>
                    <a:pt x="18187" y="4"/>
                  </a:cubicBezTo>
                  <a:cubicBezTo>
                    <a:pt x="17162" y="75"/>
                    <a:pt x="16257" y="993"/>
                    <a:pt x="15351" y="1434"/>
                  </a:cubicBezTo>
                  <a:cubicBezTo>
                    <a:pt x="13778" y="2197"/>
                    <a:pt x="12074" y="2125"/>
                    <a:pt x="10393" y="2161"/>
                  </a:cubicBezTo>
                  <a:cubicBezTo>
                    <a:pt x="10113" y="2166"/>
                    <a:pt x="9938" y="2195"/>
                    <a:pt x="9791" y="2195"/>
                  </a:cubicBezTo>
                  <a:cubicBezTo>
                    <a:pt x="9593" y="2195"/>
                    <a:pt x="9446" y="2143"/>
                    <a:pt x="9166" y="1911"/>
                  </a:cubicBezTo>
                  <a:cubicBezTo>
                    <a:pt x="9129" y="1887"/>
                    <a:pt x="9094" y="1852"/>
                    <a:pt x="9058" y="1815"/>
                  </a:cubicBezTo>
                  <a:cubicBezTo>
                    <a:pt x="8605" y="1422"/>
                    <a:pt x="8486" y="779"/>
                    <a:pt x="7795" y="731"/>
                  </a:cubicBezTo>
                  <a:cubicBezTo>
                    <a:pt x="7775" y="730"/>
                    <a:pt x="7756" y="729"/>
                    <a:pt x="7737" y="729"/>
                  </a:cubicBezTo>
                  <a:cubicBezTo>
                    <a:pt x="7122" y="729"/>
                    <a:pt x="6847" y="1474"/>
                    <a:pt x="7056" y="2018"/>
                  </a:cubicBezTo>
                  <a:cubicBezTo>
                    <a:pt x="7318" y="2686"/>
                    <a:pt x="8093" y="2840"/>
                    <a:pt x="7378" y="3425"/>
                  </a:cubicBezTo>
                  <a:cubicBezTo>
                    <a:pt x="6343" y="4259"/>
                    <a:pt x="4689" y="4848"/>
                    <a:pt x="3188" y="4848"/>
                  </a:cubicBezTo>
                  <a:cubicBezTo>
                    <a:pt x="2546" y="4848"/>
                    <a:pt x="1932" y="4740"/>
                    <a:pt x="1406" y="4497"/>
                  </a:cubicBezTo>
                  <a:cubicBezTo>
                    <a:pt x="1285" y="4444"/>
                    <a:pt x="1145" y="4397"/>
                    <a:pt x="1014" y="4397"/>
                  </a:cubicBezTo>
                  <a:cubicBezTo>
                    <a:pt x="913" y="4397"/>
                    <a:pt x="817" y="4425"/>
                    <a:pt x="739" y="4497"/>
                  </a:cubicBezTo>
                  <a:cubicBezTo>
                    <a:pt x="585" y="4640"/>
                    <a:pt x="572" y="4890"/>
                    <a:pt x="632" y="5105"/>
                  </a:cubicBezTo>
                  <a:cubicBezTo>
                    <a:pt x="680" y="5319"/>
                    <a:pt x="775" y="5522"/>
                    <a:pt x="799" y="5737"/>
                  </a:cubicBezTo>
                  <a:cubicBezTo>
                    <a:pt x="823" y="6177"/>
                    <a:pt x="572" y="6702"/>
                    <a:pt x="513" y="7143"/>
                  </a:cubicBezTo>
                  <a:cubicBezTo>
                    <a:pt x="429" y="7703"/>
                    <a:pt x="334" y="8311"/>
                    <a:pt x="275" y="8883"/>
                  </a:cubicBezTo>
                  <a:cubicBezTo>
                    <a:pt x="227" y="9336"/>
                    <a:pt x="0" y="10528"/>
                    <a:pt x="227" y="10921"/>
                  </a:cubicBezTo>
                  <a:cubicBezTo>
                    <a:pt x="396" y="11215"/>
                    <a:pt x="960" y="11300"/>
                    <a:pt x="1590" y="11300"/>
                  </a:cubicBezTo>
                  <a:cubicBezTo>
                    <a:pt x="2340" y="11300"/>
                    <a:pt x="3182" y="11180"/>
                    <a:pt x="3564" y="11148"/>
                  </a:cubicBezTo>
                  <a:cubicBezTo>
                    <a:pt x="6055" y="10909"/>
                    <a:pt x="8486" y="10158"/>
                    <a:pt x="10774" y="9109"/>
                  </a:cubicBezTo>
                  <a:cubicBezTo>
                    <a:pt x="14124" y="7572"/>
                    <a:pt x="17186" y="5438"/>
                    <a:pt x="20237" y="3317"/>
                  </a:cubicBezTo>
                  <a:cubicBezTo>
                    <a:pt x="20607" y="3055"/>
                    <a:pt x="21036" y="2697"/>
                    <a:pt x="20989" y="2220"/>
                  </a:cubicBezTo>
                  <a:cubicBezTo>
                    <a:pt x="20965" y="1995"/>
                    <a:pt x="20833" y="1804"/>
                    <a:pt x="20703" y="1625"/>
                  </a:cubicBezTo>
                  <a:cubicBezTo>
                    <a:pt x="20138" y="796"/>
                    <a:pt x="19318" y="1"/>
                    <a:pt x="18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80"/>
            <p:cNvSpPr/>
            <p:nvPr/>
          </p:nvSpPr>
          <p:spPr>
            <a:xfrm>
              <a:off x="6271812" y="4184190"/>
              <a:ext cx="378963" cy="183561"/>
            </a:xfrm>
            <a:custGeom>
              <a:avLst/>
              <a:gdLst/>
              <a:ahLst/>
              <a:cxnLst/>
              <a:rect l="l" t="t" r="r" b="b"/>
              <a:pathLst>
                <a:path w="21347" h="10340" extrusionOk="0">
                  <a:moveTo>
                    <a:pt x="20548" y="0"/>
                  </a:moveTo>
                  <a:cubicBezTo>
                    <a:pt x="20548" y="1"/>
                    <a:pt x="20548" y="3"/>
                    <a:pt x="20549" y="4"/>
                  </a:cubicBezTo>
                  <a:lnTo>
                    <a:pt x="20549" y="4"/>
                  </a:lnTo>
                  <a:cubicBezTo>
                    <a:pt x="20548" y="3"/>
                    <a:pt x="20548" y="2"/>
                    <a:pt x="20548" y="0"/>
                  </a:cubicBezTo>
                  <a:close/>
                  <a:moveTo>
                    <a:pt x="20549" y="4"/>
                  </a:moveTo>
                  <a:cubicBezTo>
                    <a:pt x="20641" y="562"/>
                    <a:pt x="20178" y="1037"/>
                    <a:pt x="19761" y="1394"/>
                  </a:cubicBezTo>
                  <a:cubicBezTo>
                    <a:pt x="18021" y="2848"/>
                    <a:pt x="16222" y="4016"/>
                    <a:pt x="14279" y="5113"/>
                  </a:cubicBezTo>
                  <a:cubicBezTo>
                    <a:pt x="12157" y="6293"/>
                    <a:pt x="10012" y="7496"/>
                    <a:pt x="7736" y="8319"/>
                  </a:cubicBezTo>
                  <a:cubicBezTo>
                    <a:pt x="6174" y="8882"/>
                    <a:pt x="4481" y="9075"/>
                    <a:pt x="2799" y="9075"/>
                  </a:cubicBezTo>
                  <a:cubicBezTo>
                    <a:pt x="1953" y="9075"/>
                    <a:pt x="1109" y="9026"/>
                    <a:pt x="287" y="8950"/>
                  </a:cubicBezTo>
                  <a:cubicBezTo>
                    <a:pt x="228" y="8950"/>
                    <a:pt x="156" y="8950"/>
                    <a:pt x="108" y="8986"/>
                  </a:cubicBezTo>
                  <a:cubicBezTo>
                    <a:pt x="61" y="9034"/>
                    <a:pt x="48" y="9106"/>
                    <a:pt x="48" y="9165"/>
                  </a:cubicBezTo>
                  <a:cubicBezTo>
                    <a:pt x="37" y="9392"/>
                    <a:pt x="25" y="9618"/>
                    <a:pt x="1" y="9832"/>
                  </a:cubicBezTo>
                  <a:cubicBezTo>
                    <a:pt x="1" y="9892"/>
                    <a:pt x="1" y="9951"/>
                    <a:pt x="25" y="10011"/>
                  </a:cubicBezTo>
                  <a:cubicBezTo>
                    <a:pt x="61" y="10071"/>
                    <a:pt x="120" y="10107"/>
                    <a:pt x="191" y="10131"/>
                  </a:cubicBezTo>
                  <a:cubicBezTo>
                    <a:pt x="442" y="10237"/>
                    <a:pt x="716" y="10274"/>
                    <a:pt x="1002" y="10285"/>
                  </a:cubicBezTo>
                  <a:lnTo>
                    <a:pt x="1515" y="10285"/>
                  </a:lnTo>
                  <a:cubicBezTo>
                    <a:pt x="1650" y="10285"/>
                    <a:pt x="1785" y="10280"/>
                    <a:pt x="1916" y="10280"/>
                  </a:cubicBezTo>
                  <a:cubicBezTo>
                    <a:pt x="1982" y="10280"/>
                    <a:pt x="2047" y="10281"/>
                    <a:pt x="2111" y="10285"/>
                  </a:cubicBezTo>
                  <a:cubicBezTo>
                    <a:pt x="2542" y="10318"/>
                    <a:pt x="2974" y="10339"/>
                    <a:pt x="3404" y="10339"/>
                  </a:cubicBezTo>
                  <a:cubicBezTo>
                    <a:pt x="3769" y="10339"/>
                    <a:pt x="4133" y="10324"/>
                    <a:pt x="4494" y="10285"/>
                  </a:cubicBezTo>
                  <a:cubicBezTo>
                    <a:pt x="6484" y="10107"/>
                    <a:pt x="8367" y="9320"/>
                    <a:pt x="10203" y="8497"/>
                  </a:cubicBezTo>
                  <a:cubicBezTo>
                    <a:pt x="12480" y="7461"/>
                    <a:pt x="14732" y="6341"/>
                    <a:pt x="16842" y="4970"/>
                  </a:cubicBezTo>
                  <a:cubicBezTo>
                    <a:pt x="17902" y="4291"/>
                    <a:pt x="18915" y="3539"/>
                    <a:pt x="19880" y="2729"/>
                  </a:cubicBezTo>
                  <a:cubicBezTo>
                    <a:pt x="20274" y="2395"/>
                    <a:pt x="21061" y="2050"/>
                    <a:pt x="21239" y="1526"/>
                  </a:cubicBezTo>
                  <a:cubicBezTo>
                    <a:pt x="21347" y="1251"/>
                    <a:pt x="21239" y="882"/>
                    <a:pt x="21120" y="631"/>
                  </a:cubicBezTo>
                  <a:cubicBezTo>
                    <a:pt x="21038" y="455"/>
                    <a:pt x="20573" y="116"/>
                    <a:pt x="20549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80"/>
            <p:cNvSpPr/>
            <p:nvPr/>
          </p:nvSpPr>
          <p:spPr>
            <a:xfrm>
              <a:off x="6457379" y="4200043"/>
              <a:ext cx="8486" cy="34511"/>
            </a:xfrm>
            <a:custGeom>
              <a:avLst/>
              <a:gdLst/>
              <a:ahLst/>
              <a:cxnLst/>
              <a:rect l="l" t="t" r="r" b="b"/>
              <a:pathLst>
                <a:path w="478" h="1944" extrusionOk="0">
                  <a:moveTo>
                    <a:pt x="346" y="0"/>
                  </a:moveTo>
                  <a:cubicBezTo>
                    <a:pt x="417" y="215"/>
                    <a:pt x="465" y="430"/>
                    <a:pt x="465" y="656"/>
                  </a:cubicBezTo>
                  <a:cubicBezTo>
                    <a:pt x="465" y="1121"/>
                    <a:pt x="298" y="1586"/>
                    <a:pt x="1" y="1931"/>
                  </a:cubicBezTo>
                  <a:lnTo>
                    <a:pt x="12" y="1944"/>
                  </a:lnTo>
                  <a:cubicBezTo>
                    <a:pt x="310" y="1598"/>
                    <a:pt x="477" y="1121"/>
                    <a:pt x="477" y="656"/>
                  </a:cubicBezTo>
                  <a:cubicBezTo>
                    <a:pt x="477" y="430"/>
                    <a:pt x="441" y="204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80"/>
            <p:cNvSpPr/>
            <p:nvPr/>
          </p:nvSpPr>
          <p:spPr>
            <a:xfrm>
              <a:off x="6480014" y="4199617"/>
              <a:ext cx="8060" cy="35558"/>
            </a:xfrm>
            <a:custGeom>
              <a:avLst/>
              <a:gdLst/>
              <a:ahLst/>
              <a:cxnLst/>
              <a:rect l="l" t="t" r="r" b="b"/>
              <a:pathLst>
                <a:path w="454" h="2003" extrusionOk="0">
                  <a:moveTo>
                    <a:pt x="156" y="1"/>
                  </a:moveTo>
                  <a:lnTo>
                    <a:pt x="156" y="13"/>
                  </a:lnTo>
                  <a:cubicBezTo>
                    <a:pt x="251" y="61"/>
                    <a:pt x="310" y="132"/>
                    <a:pt x="358" y="228"/>
                  </a:cubicBezTo>
                  <a:cubicBezTo>
                    <a:pt x="394" y="323"/>
                    <a:pt x="418" y="430"/>
                    <a:pt x="429" y="537"/>
                  </a:cubicBezTo>
                  <a:cubicBezTo>
                    <a:pt x="442" y="597"/>
                    <a:pt x="442" y="668"/>
                    <a:pt x="442" y="728"/>
                  </a:cubicBezTo>
                  <a:cubicBezTo>
                    <a:pt x="442" y="1192"/>
                    <a:pt x="286" y="1645"/>
                    <a:pt x="0" y="1991"/>
                  </a:cubicBezTo>
                  <a:lnTo>
                    <a:pt x="13" y="2003"/>
                  </a:lnTo>
                  <a:cubicBezTo>
                    <a:pt x="299" y="1658"/>
                    <a:pt x="453" y="1192"/>
                    <a:pt x="453" y="728"/>
                  </a:cubicBezTo>
                  <a:lnTo>
                    <a:pt x="453" y="537"/>
                  </a:lnTo>
                  <a:cubicBezTo>
                    <a:pt x="442" y="430"/>
                    <a:pt x="418" y="323"/>
                    <a:pt x="370" y="215"/>
                  </a:cubicBezTo>
                  <a:cubicBezTo>
                    <a:pt x="323" y="120"/>
                    <a:pt x="251" y="48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80"/>
            <p:cNvSpPr/>
            <p:nvPr/>
          </p:nvSpPr>
          <p:spPr>
            <a:xfrm>
              <a:off x="6505400" y="4197718"/>
              <a:ext cx="4243" cy="30268"/>
            </a:xfrm>
            <a:custGeom>
              <a:avLst/>
              <a:gdLst/>
              <a:ahLst/>
              <a:cxnLst/>
              <a:rect l="l" t="t" r="r" b="b"/>
              <a:pathLst>
                <a:path w="239" h="1705" extrusionOk="0">
                  <a:moveTo>
                    <a:pt x="37" y="1"/>
                  </a:moveTo>
                  <a:lnTo>
                    <a:pt x="24" y="12"/>
                  </a:lnTo>
                  <a:cubicBezTo>
                    <a:pt x="156" y="251"/>
                    <a:pt x="227" y="537"/>
                    <a:pt x="227" y="823"/>
                  </a:cubicBezTo>
                  <a:cubicBezTo>
                    <a:pt x="227" y="1133"/>
                    <a:pt x="144" y="1431"/>
                    <a:pt x="0" y="1693"/>
                  </a:cubicBezTo>
                  <a:lnTo>
                    <a:pt x="13" y="1705"/>
                  </a:lnTo>
                  <a:cubicBezTo>
                    <a:pt x="167" y="1442"/>
                    <a:pt x="239" y="1133"/>
                    <a:pt x="239" y="823"/>
                  </a:cubicBezTo>
                  <a:cubicBezTo>
                    <a:pt x="239" y="537"/>
                    <a:pt x="180" y="251"/>
                    <a:pt x="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80"/>
            <p:cNvSpPr/>
            <p:nvPr/>
          </p:nvSpPr>
          <p:spPr>
            <a:xfrm>
              <a:off x="6563788" y="4162763"/>
              <a:ext cx="77046" cy="82993"/>
            </a:xfrm>
            <a:custGeom>
              <a:avLst/>
              <a:gdLst/>
              <a:ahLst/>
              <a:cxnLst/>
              <a:rect l="l" t="t" r="r" b="b"/>
              <a:pathLst>
                <a:path w="4340" h="4675" extrusionOk="0">
                  <a:moveTo>
                    <a:pt x="1993" y="0"/>
                  </a:moveTo>
                  <a:cubicBezTo>
                    <a:pt x="1969" y="0"/>
                    <a:pt x="1944" y="1"/>
                    <a:pt x="1920" y="3"/>
                  </a:cubicBezTo>
                  <a:cubicBezTo>
                    <a:pt x="1587" y="27"/>
                    <a:pt x="478" y="349"/>
                    <a:pt x="1" y="921"/>
                  </a:cubicBezTo>
                  <a:cubicBezTo>
                    <a:pt x="32" y="915"/>
                    <a:pt x="63" y="912"/>
                    <a:pt x="94" y="912"/>
                  </a:cubicBezTo>
                  <a:cubicBezTo>
                    <a:pt x="438" y="912"/>
                    <a:pt x="742" y="1262"/>
                    <a:pt x="895" y="1612"/>
                  </a:cubicBezTo>
                  <a:cubicBezTo>
                    <a:pt x="1264" y="2470"/>
                    <a:pt x="1062" y="3197"/>
                    <a:pt x="740" y="4031"/>
                  </a:cubicBezTo>
                  <a:lnTo>
                    <a:pt x="490" y="4675"/>
                  </a:lnTo>
                  <a:cubicBezTo>
                    <a:pt x="1360" y="4055"/>
                    <a:pt x="2194" y="3388"/>
                    <a:pt x="3052" y="2756"/>
                  </a:cubicBezTo>
                  <a:cubicBezTo>
                    <a:pt x="3517" y="2410"/>
                    <a:pt x="4339" y="1946"/>
                    <a:pt x="4029" y="1195"/>
                  </a:cubicBezTo>
                  <a:cubicBezTo>
                    <a:pt x="3811" y="654"/>
                    <a:pt x="2712" y="0"/>
                    <a:pt x="1993" y="0"/>
                  </a:cubicBezTo>
                  <a:close/>
                </a:path>
              </a:pathLst>
            </a:custGeom>
            <a:solidFill>
              <a:srgbClr val="878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80"/>
            <p:cNvSpPr/>
            <p:nvPr/>
          </p:nvSpPr>
          <p:spPr>
            <a:xfrm>
              <a:off x="6274990" y="4280302"/>
              <a:ext cx="51234" cy="64477"/>
            </a:xfrm>
            <a:custGeom>
              <a:avLst/>
              <a:gdLst/>
              <a:ahLst/>
              <a:cxnLst/>
              <a:rect l="l" t="t" r="r" b="b"/>
              <a:pathLst>
                <a:path w="2886" h="3632" extrusionOk="0">
                  <a:moveTo>
                    <a:pt x="639" y="1"/>
                  </a:moveTo>
                  <a:cubicBezTo>
                    <a:pt x="565" y="1"/>
                    <a:pt x="533" y="63"/>
                    <a:pt x="454" y="223"/>
                  </a:cubicBezTo>
                  <a:cubicBezTo>
                    <a:pt x="25" y="1093"/>
                    <a:pt x="1" y="2476"/>
                    <a:pt x="36" y="3441"/>
                  </a:cubicBezTo>
                  <a:cubicBezTo>
                    <a:pt x="36" y="3489"/>
                    <a:pt x="49" y="3549"/>
                    <a:pt x="72" y="3584"/>
                  </a:cubicBezTo>
                  <a:cubicBezTo>
                    <a:pt x="120" y="3632"/>
                    <a:pt x="192" y="3632"/>
                    <a:pt x="251" y="3632"/>
                  </a:cubicBezTo>
                  <a:lnTo>
                    <a:pt x="2790" y="3596"/>
                  </a:lnTo>
                  <a:cubicBezTo>
                    <a:pt x="2885" y="2810"/>
                    <a:pt x="2706" y="1999"/>
                    <a:pt x="2301" y="1332"/>
                  </a:cubicBezTo>
                  <a:cubicBezTo>
                    <a:pt x="2075" y="962"/>
                    <a:pt x="1765" y="628"/>
                    <a:pt x="1419" y="390"/>
                  </a:cubicBezTo>
                  <a:cubicBezTo>
                    <a:pt x="1240" y="259"/>
                    <a:pt x="1061" y="151"/>
                    <a:pt x="859" y="69"/>
                  </a:cubicBezTo>
                  <a:cubicBezTo>
                    <a:pt x="752" y="26"/>
                    <a:pt x="686" y="1"/>
                    <a:pt x="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80"/>
            <p:cNvSpPr/>
            <p:nvPr/>
          </p:nvSpPr>
          <p:spPr>
            <a:xfrm>
              <a:off x="6583475" y="4164077"/>
              <a:ext cx="8060" cy="2556"/>
            </a:xfrm>
            <a:custGeom>
              <a:avLst/>
              <a:gdLst/>
              <a:ahLst/>
              <a:cxnLst/>
              <a:rect l="l" t="t" r="r" b="b"/>
              <a:pathLst>
                <a:path w="454" h="144" extrusionOk="0">
                  <a:moveTo>
                    <a:pt x="454" y="0"/>
                  </a:moveTo>
                  <a:cubicBezTo>
                    <a:pt x="298" y="37"/>
                    <a:pt x="144" y="84"/>
                    <a:pt x="1" y="143"/>
                  </a:cubicBezTo>
                  <a:cubicBezTo>
                    <a:pt x="155" y="84"/>
                    <a:pt x="311" y="37"/>
                    <a:pt x="454" y="0"/>
                  </a:cubicBezTo>
                  <a:close/>
                </a:path>
              </a:pathLst>
            </a:custGeom>
            <a:solidFill>
              <a:srgbClr val="7D7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80"/>
            <p:cNvSpPr/>
            <p:nvPr/>
          </p:nvSpPr>
          <p:spPr>
            <a:xfrm>
              <a:off x="6406607" y="4197309"/>
              <a:ext cx="242677" cy="45482"/>
            </a:xfrm>
            <a:custGeom>
              <a:avLst/>
              <a:gdLst/>
              <a:ahLst/>
              <a:cxnLst/>
              <a:rect l="l" t="t" r="r" b="b"/>
              <a:pathLst>
                <a:path w="13670" h="2562" extrusionOk="0">
                  <a:moveTo>
                    <a:pt x="6388" y="0"/>
                  </a:moveTo>
                  <a:lnTo>
                    <a:pt x="6388" y="0"/>
                  </a:lnTo>
                  <a:cubicBezTo>
                    <a:pt x="6281" y="11"/>
                    <a:pt x="6174" y="24"/>
                    <a:pt x="6066" y="24"/>
                  </a:cubicBezTo>
                  <a:cubicBezTo>
                    <a:pt x="5923" y="35"/>
                    <a:pt x="5769" y="48"/>
                    <a:pt x="5626" y="59"/>
                  </a:cubicBezTo>
                  <a:cubicBezTo>
                    <a:pt x="5637" y="83"/>
                    <a:pt x="5649" y="107"/>
                    <a:pt x="5661" y="119"/>
                  </a:cubicBezTo>
                  <a:cubicBezTo>
                    <a:pt x="5899" y="95"/>
                    <a:pt x="6150" y="48"/>
                    <a:pt x="6388" y="0"/>
                  </a:cubicBezTo>
                  <a:close/>
                  <a:moveTo>
                    <a:pt x="5613" y="72"/>
                  </a:moveTo>
                  <a:cubicBezTo>
                    <a:pt x="5196" y="107"/>
                    <a:pt x="4779" y="131"/>
                    <a:pt x="4362" y="167"/>
                  </a:cubicBezTo>
                  <a:lnTo>
                    <a:pt x="4410" y="215"/>
                  </a:lnTo>
                  <a:cubicBezTo>
                    <a:pt x="4827" y="202"/>
                    <a:pt x="5232" y="167"/>
                    <a:pt x="5637" y="119"/>
                  </a:cubicBezTo>
                  <a:cubicBezTo>
                    <a:pt x="5626" y="107"/>
                    <a:pt x="5626" y="83"/>
                    <a:pt x="5613" y="72"/>
                  </a:cubicBezTo>
                  <a:close/>
                  <a:moveTo>
                    <a:pt x="4338" y="178"/>
                  </a:moveTo>
                  <a:cubicBezTo>
                    <a:pt x="4111" y="191"/>
                    <a:pt x="3897" y="215"/>
                    <a:pt x="3671" y="226"/>
                  </a:cubicBezTo>
                  <a:cubicBezTo>
                    <a:pt x="3909" y="226"/>
                    <a:pt x="4148" y="226"/>
                    <a:pt x="4386" y="215"/>
                  </a:cubicBezTo>
                  <a:cubicBezTo>
                    <a:pt x="4374" y="202"/>
                    <a:pt x="4350" y="191"/>
                    <a:pt x="4338" y="178"/>
                  </a:cubicBezTo>
                  <a:close/>
                  <a:moveTo>
                    <a:pt x="0" y="727"/>
                  </a:moveTo>
                  <a:lnTo>
                    <a:pt x="0" y="727"/>
                  </a:lnTo>
                  <a:cubicBezTo>
                    <a:pt x="59" y="893"/>
                    <a:pt x="95" y="1060"/>
                    <a:pt x="59" y="1227"/>
                  </a:cubicBezTo>
                  <a:cubicBezTo>
                    <a:pt x="83" y="1227"/>
                    <a:pt x="107" y="1227"/>
                    <a:pt x="131" y="1240"/>
                  </a:cubicBezTo>
                  <a:cubicBezTo>
                    <a:pt x="238" y="1036"/>
                    <a:pt x="155" y="893"/>
                    <a:pt x="0" y="727"/>
                  </a:cubicBezTo>
                  <a:close/>
                  <a:moveTo>
                    <a:pt x="13670" y="739"/>
                  </a:moveTo>
                  <a:lnTo>
                    <a:pt x="13670" y="739"/>
                  </a:lnTo>
                  <a:cubicBezTo>
                    <a:pt x="13658" y="750"/>
                    <a:pt x="13658" y="774"/>
                    <a:pt x="13646" y="787"/>
                  </a:cubicBezTo>
                  <a:cubicBezTo>
                    <a:pt x="13468" y="1311"/>
                    <a:pt x="12681" y="1656"/>
                    <a:pt x="12287" y="1990"/>
                  </a:cubicBezTo>
                  <a:cubicBezTo>
                    <a:pt x="12061" y="2181"/>
                    <a:pt x="11823" y="2371"/>
                    <a:pt x="11596" y="2562"/>
                  </a:cubicBezTo>
                  <a:lnTo>
                    <a:pt x="13026" y="1561"/>
                  </a:lnTo>
                  <a:cubicBezTo>
                    <a:pt x="13253" y="1406"/>
                    <a:pt x="13492" y="1240"/>
                    <a:pt x="13598" y="989"/>
                  </a:cubicBezTo>
                  <a:cubicBezTo>
                    <a:pt x="13635" y="906"/>
                    <a:pt x="13658" y="822"/>
                    <a:pt x="13670" y="739"/>
                  </a:cubicBezTo>
                  <a:close/>
                </a:path>
              </a:pathLst>
            </a:custGeom>
            <a:solidFill>
              <a:srgbClr val="946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80"/>
            <p:cNvSpPr/>
            <p:nvPr/>
          </p:nvSpPr>
          <p:spPr>
            <a:xfrm>
              <a:off x="6407015" y="4219092"/>
              <a:ext cx="1917" cy="2556"/>
            </a:xfrm>
            <a:custGeom>
              <a:avLst/>
              <a:gdLst/>
              <a:ahLst/>
              <a:cxnLst/>
              <a:rect l="l" t="t" r="r" b="b"/>
              <a:pathLst>
                <a:path w="108" h="144" extrusionOk="0">
                  <a:moveTo>
                    <a:pt x="36" y="0"/>
                  </a:moveTo>
                  <a:cubicBezTo>
                    <a:pt x="36" y="48"/>
                    <a:pt x="25" y="95"/>
                    <a:pt x="1" y="143"/>
                  </a:cubicBezTo>
                  <a:cubicBezTo>
                    <a:pt x="49" y="95"/>
                    <a:pt x="84" y="48"/>
                    <a:pt x="108" y="13"/>
                  </a:cubicBezTo>
                  <a:cubicBezTo>
                    <a:pt x="84" y="0"/>
                    <a:pt x="60" y="0"/>
                    <a:pt x="36" y="0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80"/>
            <p:cNvSpPr/>
            <p:nvPr/>
          </p:nvSpPr>
          <p:spPr>
            <a:xfrm>
              <a:off x="6323667" y="4177835"/>
              <a:ext cx="313154" cy="93112"/>
            </a:xfrm>
            <a:custGeom>
              <a:avLst/>
              <a:gdLst/>
              <a:ahLst/>
              <a:cxnLst/>
              <a:rect l="l" t="t" r="r" b="b"/>
              <a:pathLst>
                <a:path w="17640" h="5245" extrusionOk="0">
                  <a:moveTo>
                    <a:pt x="17592" y="441"/>
                  </a:moveTo>
                  <a:cubicBezTo>
                    <a:pt x="17615" y="525"/>
                    <a:pt x="17627" y="608"/>
                    <a:pt x="17627" y="679"/>
                  </a:cubicBezTo>
                  <a:cubicBezTo>
                    <a:pt x="17639" y="620"/>
                    <a:pt x="17639" y="560"/>
                    <a:pt x="17639" y="489"/>
                  </a:cubicBezTo>
                  <a:cubicBezTo>
                    <a:pt x="17615" y="477"/>
                    <a:pt x="17603" y="453"/>
                    <a:pt x="17592" y="441"/>
                  </a:cubicBezTo>
                  <a:close/>
                  <a:moveTo>
                    <a:pt x="4863" y="1"/>
                  </a:moveTo>
                  <a:cubicBezTo>
                    <a:pt x="4684" y="1"/>
                    <a:pt x="4529" y="60"/>
                    <a:pt x="4421" y="203"/>
                  </a:cubicBezTo>
                  <a:cubicBezTo>
                    <a:pt x="4016" y="727"/>
                    <a:pt x="4493" y="1264"/>
                    <a:pt x="4672" y="1824"/>
                  </a:cubicBezTo>
                  <a:cubicBezTo>
                    <a:pt x="4827" y="1990"/>
                    <a:pt x="4910" y="2133"/>
                    <a:pt x="4803" y="2337"/>
                  </a:cubicBezTo>
                  <a:cubicBezTo>
                    <a:pt x="4779" y="2372"/>
                    <a:pt x="4744" y="2419"/>
                    <a:pt x="4696" y="2467"/>
                  </a:cubicBezTo>
                  <a:cubicBezTo>
                    <a:pt x="4636" y="2623"/>
                    <a:pt x="4517" y="2789"/>
                    <a:pt x="4315" y="2956"/>
                  </a:cubicBezTo>
                  <a:cubicBezTo>
                    <a:pt x="3301" y="3754"/>
                    <a:pt x="1728" y="4112"/>
                    <a:pt x="488" y="4291"/>
                  </a:cubicBezTo>
                  <a:cubicBezTo>
                    <a:pt x="334" y="4315"/>
                    <a:pt x="155" y="4350"/>
                    <a:pt x="95" y="4493"/>
                  </a:cubicBezTo>
                  <a:cubicBezTo>
                    <a:pt x="0" y="4720"/>
                    <a:pt x="298" y="4898"/>
                    <a:pt x="525" y="4970"/>
                  </a:cubicBezTo>
                  <a:cubicBezTo>
                    <a:pt x="1311" y="5173"/>
                    <a:pt x="2109" y="5245"/>
                    <a:pt x="2920" y="5245"/>
                  </a:cubicBezTo>
                  <a:cubicBezTo>
                    <a:pt x="4553" y="5245"/>
                    <a:pt x="6209" y="4922"/>
                    <a:pt x="7842" y="4673"/>
                  </a:cubicBezTo>
                  <a:cubicBezTo>
                    <a:pt x="9106" y="4469"/>
                    <a:pt x="10381" y="4315"/>
                    <a:pt x="11656" y="4183"/>
                  </a:cubicBezTo>
                  <a:cubicBezTo>
                    <a:pt x="11847" y="4160"/>
                    <a:pt x="12049" y="4148"/>
                    <a:pt x="12240" y="4148"/>
                  </a:cubicBezTo>
                  <a:cubicBezTo>
                    <a:pt x="12562" y="4148"/>
                    <a:pt x="12860" y="4196"/>
                    <a:pt x="13134" y="4350"/>
                  </a:cubicBezTo>
                  <a:cubicBezTo>
                    <a:pt x="13146" y="4363"/>
                    <a:pt x="13169" y="4374"/>
                    <a:pt x="13193" y="4386"/>
                  </a:cubicBezTo>
                  <a:cubicBezTo>
                    <a:pt x="14457" y="3600"/>
                    <a:pt x="15661" y="2742"/>
                    <a:pt x="16840" y="1752"/>
                  </a:cubicBezTo>
                  <a:cubicBezTo>
                    <a:pt x="16912" y="1693"/>
                    <a:pt x="16983" y="1633"/>
                    <a:pt x="17043" y="1561"/>
                  </a:cubicBezTo>
                  <a:lnTo>
                    <a:pt x="17043" y="1561"/>
                  </a:lnTo>
                  <a:cubicBezTo>
                    <a:pt x="16888" y="1693"/>
                    <a:pt x="16710" y="1800"/>
                    <a:pt x="16578" y="1907"/>
                  </a:cubicBezTo>
                  <a:cubicBezTo>
                    <a:pt x="15720" y="2539"/>
                    <a:pt x="14886" y="3206"/>
                    <a:pt x="14016" y="3826"/>
                  </a:cubicBezTo>
                  <a:lnTo>
                    <a:pt x="14266" y="3182"/>
                  </a:lnTo>
                  <a:cubicBezTo>
                    <a:pt x="14588" y="2348"/>
                    <a:pt x="14790" y="1621"/>
                    <a:pt x="14421" y="763"/>
                  </a:cubicBezTo>
                  <a:cubicBezTo>
                    <a:pt x="14266" y="406"/>
                    <a:pt x="13968" y="72"/>
                    <a:pt x="13622" y="72"/>
                  </a:cubicBezTo>
                  <a:lnTo>
                    <a:pt x="13527" y="72"/>
                  </a:lnTo>
                  <a:lnTo>
                    <a:pt x="13598" y="1"/>
                  </a:lnTo>
                  <a:lnTo>
                    <a:pt x="13598" y="1"/>
                  </a:lnTo>
                  <a:cubicBezTo>
                    <a:pt x="13122" y="334"/>
                    <a:pt x="12645" y="692"/>
                    <a:pt x="12109" y="894"/>
                  </a:cubicBezTo>
                  <a:cubicBezTo>
                    <a:pt x="11775" y="1013"/>
                    <a:pt x="11418" y="1061"/>
                    <a:pt x="11060" y="1097"/>
                  </a:cubicBezTo>
                  <a:cubicBezTo>
                    <a:pt x="10822" y="1145"/>
                    <a:pt x="10571" y="1192"/>
                    <a:pt x="10333" y="1216"/>
                  </a:cubicBezTo>
                  <a:cubicBezTo>
                    <a:pt x="10428" y="1442"/>
                    <a:pt x="10476" y="1693"/>
                    <a:pt x="10476" y="1943"/>
                  </a:cubicBezTo>
                  <a:cubicBezTo>
                    <a:pt x="10476" y="2253"/>
                    <a:pt x="10404" y="2562"/>
                    <a:pt x="10250" y="2825"/>
                  </a:cubicBezTo>
                  <a:lnTo>
                    <a:pt x="10237" y="2813"/>
                  </a:lnTo>
                  <a:cubicBezTo>
                    <a:pt x="10381" y="2551"/>
                    <a:pt x="10464" y="2253"/>
                    <a:pt x="10464" y="1943"/>
                  </a:cubicBezTo>
                  <a:cubicBezTo>
                    <a:pt x="10464" y="1693"/>
                    <a:pt x="10417" y="1442"/>
                    <a:pt x="10309" y="1216"/>
                  </a:cubicBezTo>
                  <a:cubicBezTo>
                    <a:pt x="9904" y="1264"/>
                    <a:pt x="9499" y="1299"/>
                    <a:pt x="9082" y="1312"/>
                  </a:cubicBezTo>
                  <a:cubicBezTo>
                    <a:pt x="9117" y="1347"/>
                    <a:pt x="9153" y="1394"/>
                    <a:pt x="9177" y="1442"/>
                  </a:cubicBezTo>
                  <a:cubicBezTo>
                    <a:pt x="9225" y="1550"/>
                    <a:pt x="9249" y="1657"/>
                    <a:pt x="9260" y="1764"/>
                  </a:cubicBezTo>
                  <a:lnTo>
                    <a:pt x="9260" y="1955"/>
                  </a:lnTo>
                  <a:cubicBezTo>
                    <a:pt x="9260" y="2419"/>
                    <a:pt x="9106" y="2885"/>
                    <a:pt x="8820" y="3230"/>
                  </a:cubicBezTo>
                  <a:lnTo>
                    <a:pt x="8807" y="3218"/>
                  </a:lnTo>
                  <a:cubicBezTo>
                    <a:pt x="9093" y="2872"/>
                    <a:pt x="9249" y="2419"/>
                    <a:pt x="9249" y="1955"/>
                  </a:cubicBezTo>
                  <a:cubicBezTo>
                    <a:pt x="9249" y="1895"/>
                    <a:pt x="9249" y="1824"/>
                    <a:pt x="9236" y="1764"/>
                  </a:cubicBezTo>
                  <a:cubicBezTo>
                    <a:pt x="9225" y="1657"/>
                    <a:pt x="9201" y="1550"/>
                    <a:pt x="9165" y="1455"/>
                  </a:cubicBezTo>
                  <a:cubicBezTo>
                    <a:pt x="9130" y="1394"/>
                    <a:pt x="9106" y="1347"/>
                    <a:pt x="9058" y="1312"/>
                  </a:cubicBezTo>
                  <a:cubicBezTo>
                    <a:pt x="8820" y="1323"/>
                    <a:pt x="8581" y="1323"/>
                    <a:pt x="8343" y="1323"/>
                  </a:cubicBezTo>
                  <a:cubicBezTo>
                    <a:pt x="8211" y="1335"/>
                    <a:pt x="8068" y="1347"/>
                    <a:pt x="7925" y="1359"/>
                  </a:cubicBezTo>
                  <a:cubicBezTo>
                    <a:pt x="7985" y="1538"/>
                    <a:pt x="8009" y="1728"/>
                    <a:pt x="8009" y="1907"/>
                  </a:cubicBezTo>
                  <a:cubicBezTo>
                    <a:pt x="8009" y="2372"/>
                    <a:pt x="7842" y="2849"/>
                    <a:pt x="7544" y="3195"/>
                  </a:cubicBezTo>
                  <a:lnTo>
                    <a:pt x="7533" y="3182"/>
                  </a:lnTo>
                  <a:cubicBezTo>
                    <a:pt x="7830" y="2837"/>
                    <a:pt x="7997" y="2372"/>
                    <a:pt x="7997" y="1907"/>
                  </a:cubicBezTo>
                  <a:cubicBezTo>
                    <a:pt x="7997" y="1728"/>
                    <a:pt x="7962" y="1538"/>
                    <a:pt x="7914" y="1359"/>
                  </a:cubicBezTo>
                  <a:lnTo>
                    <a:pt x="7520" y="1394"/>
                  </a:lnTo>
                  <a:cubicBezTo>
                    <a:pt x="7389" y="1407"/>
                    <a:pt x="7270" y="1418"/>
                    <a:pt x="7151" y="1418"/>
                  </a:cubicBezTo>
                  <a:cubicBezTo>
                    <a:pt x="6984" y="1418"/>
                    <a:pt x="6817" y="1394"/>
                    <a:pt x="6674" y="1335"/>
                  </a:cubicBezTo>
                  <a:cubicBezTo>
                    <a:pt x="6233" y="1169"/>
                    <a:pt x="5983" y="703"/>
                    <a:pt x="5661" y="370"/>
                  </a:cubicBezTo>
                  <a:cubicBezTo>
                    <a:pt x="5459" y="155"/>
                    <a:pt x="5136" y="1"/>
                    <a:pt x="4863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80"/>
            <p:cNvSpPr/>
            <p:nvPr/>
          </p:nvSpPr>
          <p:spPr>
            <a:xfrm>
              <a:off x="6505400" y="4198357"/>
              <a:ext cx="4243" cy="29629"/>
            </a:xfrm>
            <a:custGeom>
              <a:avLst/>
              <a:gdLst/>
              <a:ahLst/>
              <a:cxnLst/>
              <a:rect l="l" t="t" r="r" b="b"/>
              <a:pathLst>
                <a:path w="239" h="1669" extrusionOk="0">
                  <a:moveTo>
                    <a:pt x="61" y="0"/>
                  </a:moveTo>
                  <a:lnTo>
                    <a:pt x="48" y="13"/>
                  </a:lnTo>
                  <a:cubicBezTo>
                    <a:pt x="61" y="24"/>
                    <a:pt x="61" y="48"/>
                    <a:pt x="72" y="60"/>
                  </a:cubicBezTo>
                  <a:cubicBezTo>
                    <a:pt x="180" y="286"/>
                    <a:pt x="227" y="537"/>
                    <a:pt x="227" y="787"/>
                  </a:cubicBezTo>
                  <a:cubicBezTo>
                    <a:pt x="227" y="1097"/>
                    <a:pt x="144" y="1395"/>
                    <a:pt x="0" y="1657"/>
                  </a:cubicBezTo>
                  <a:lnTo>
                    <a:pt x="13" y="1669"/>
                  </a:lnTo>
                  <a:cubicBezTo>
                    <a:pt x="167" y="1406"/>
                    <a:pt x="239" y="1097"/>
                    <a:pt x="239" y="787"/>
                  </a:cubicBezTo>
                  <a:cubicBezTo>
                    <a:pt x="239" y="537"/>
                    <a:pt x="191" y="286"/>
                    <a:pt x="96" y="60"/>
                  </a:cubicBezTo>
                  <a:cubicBezTo>
                    <a:pt x="84" y="48"/>
                    <a:pt x="72" y="24"/>
                    <a:pt x="61" y="0"/>
                  </a:cubicBezTo>
                  <a:close/>
                </a:path>
              </a:pathLst>
            </a:custGeom>
            <a:solidFill>
              <a:srgbClr val="F4E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80"/>
            <p:cNvSpPr/>
            <p:nvPr/>
          </p:nvSpPr>
          <p:spPr>
            <a:xfrm>
              <a:off x="6563788" y="4163225"/>
              <a:ext cx="72803" cy="82531"/>
            </a:xfrm>
            <a:custGeom>
              <a:avLst/>
              <a:gdLst/>
              <a:ahLst/>
              <a:cxnLst/>
              <a:rect l="l" t="t" r="r" b="b"/>
              <a:pathLst>
                <a:path w="4101" h="4649" extrusionOk="0">
                  <a:moveTo>
                    <a:pt x="1944" y="1"/>
                  </a:moveTo>
                  <a:cubicBezTo>
                    <a:pt x="1813" y="1"/>
                    <a:pt x="1682" y="25"/>
                    <a:pt x="1563" y="48"/>
                  </a:cubicBezTo>
                  <a:cubicBezTo>
                    <a:pt x="1420" y="85"/>
                    <a:pt x="1264" y="132"/>
                    <a:pt x="1110" y="191"/>
                  </a:cubicBezTo>
                  <a:cubicBezTo>
                    <a:pt x="752" y="347"/>
                    <a:pt x="419" y="573"/>
                    <a:pt x="72" y="824"/>
                  </a:cubicBezTo>
                  <a:lnTo>
                    <a:pt x="1" y="895"/>
                  </a:lnTo>
                  <a:lnTo>
                    <a:pt x="96" y="895"/>
                  </a:lnTo>
                  <a:cubicBezTo>
                    <a:pt x="442" y="895"/>
                    <a:pt x="740" y="1229"/>
                    <a:pt x="895" y="1586"/>
                  </a:cubicBezTo>
                  <a:cubicBezTo>
                    <a:pt x="1264" y="2444"/>
                    <a:pt x="1062" y="3171"/>
                    <a:pt x="740" y="4005"/>
                  </a:cubicBezTo>
                  <a:lnTo>
                    <a:pt x="490" y="4649"/>
                  </a:lnTo>
                  <a:cubicBezTo>
                    <a:pt x="1360" y="4029"/>
                    <a:pt x="2194" y="3362"/>
                    <a:pt x="3052" y="2730"/>
                  </a:cubicBezTo>
                  <a:cubicBezTo>
                    <a:pt x="3184" y="2623"/>
                    <a:pt x="3362" y="2516"/>
                    <a:pt x="3517" y="2384"/>
                  </a:cubicBezTo>
                  <a:cubicBezTo>
                    <a:pt x="3815" y="2158"/>
                    <a:pt x="4089" y="1872"/>
                    <a:pt x="4101" y="1502"/>
                  </a:cubicBezTo>
                  <a:cubicBezTo>
                    <a:pt x="4101" y="1431"/>
                    <a:pt x="4089" y="1348"/>
                    <a:pt x="4066" y="1264"/>
                  </a:cubicBezTo>
                  <a:cubicBezTo>
                    <a:pt x="3517" y="668"/>
                    <a:pt x="2885" y="72"/>
                    <a:pt x="2087" y="13"/>
                  </a:cubicBezTo>
                  <a:cubicBezTo>
                    <a:pt x="2039" y="13"/>
                    <a:pt x="1992" y="1"/>
                    <a:pt x="19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80"/>
            <p:cNvSpPr/>
            <p:nvPr/>
          </p:nvSpPr>
          <p:spPr>
            <a:xfrm>
              <a:off x="6250882" y="3235657"/>
              <a:ext cx="7208" cy="25209"/>
            </a:xfrm>
            <a:custGeom>
              <a:avLst/>
              <a:gdLst/>
              <a:ahLst/>
              <a:cxnLst/>
              <a:rect l="l" t="t" r="r" b="b"/>
              <a:pathLst>
                <a:path w="406" h="1420" extrusionOk="0">
                  <a:moveTo>
                    <a:pt x="239" y="1"/>
                  </a:moveTo>
                  <a:cubicBezTo>
                    <a:pt x="167" y="85"/>
                    <a:pt x="83" y="168"/>
                    <a:pt x="0" y="239"/>
                  </a:cubicBezTo>
                  <a:cubicBezTo>
                    <a:pt x="24" y="442"/>
                    <a:pt x="59" y="644"/>
                    <a:pt x="83" y="847"/>
                  </a:cubicBezTo>
                  <a:cubicBezTo>
                    <a:pt x="107" y="1002"/>
                    <a:pt x="131" y="1157"/>
                    <a:pt x="155" y="1324"/>
                  </a:cubicBezTo>
                  <a:cubicBezTo>
                    <a:pt x="239" y="1359"/>
                    <a:pt x="322" y="1396"/>
                    <a:pt x="405" y="1419"/>
                  </a:cubicBezTo>
                  <a:cubicBezTo>
                    <a:pt x="345" y="943"/>
                    <a:pt x="298" y="477"/>
                    <a:pt x="239" y="1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80"/>
            <p:cNvSpPr/>
            <p:nvPr/>
          </p:nvSpPr>
          <p:spPr>
            <a:xfrm>
              <a:off x="6247491" y="3215774"/>
              <a:ext cx="68152" cy="365630"/>
            </a:xfrm>
            <a:custGeom>
              <a:avLst/>
              <a:gdLst/>
              <a:ahLst/>
              <a:cxnLst/>
              <a:rect l="l" t="t" r="r" b="b"/>
              <a:pathLst>
                <a:path w="3839" h="20596" extrusionOk="0">
                  <a:moveTo>
                    <a:pt x="298" y="0"/>
                  </a:moveTo>
                  <a:cubicBezTo>
                    <a:pt x="191" y="37"/>
                    <a:pt x="96" y="60"/>
                    <a:pt x="1" y="72"/>
                  </a:cubicBezTo>
                  <a:cubicBezTo>
                    <a:pt x="60" y="501"/>
                    <a:pt x="131" y="930"/>
                    <a:pt x="191" y="1359"/>
                  </a:cubicBezTo>
                  <a:cubicBezTo>
                    <a:pt x="274" y="1288"/>
                    <a:pt x="358" y="1205"/>
                    <a:pt x="430" y="1121"/>
                  </a:cubicBezTo>
                  <a:cubicBezTo>
                    <a:pt x="382" y="752"/>
                    <a:pt x="334" y="382"/>
                    <a:pt x="298" y="0"/>
                  </a:cubicBezTo>
                  <a:close/>
                  <a:moveTo>
                    <a:pt x="346" y="2444"/>
                  </a:moveTo>
                  <a:lnTo>
                    <a:pt x="346" y="2444"/>
                  </a:lnTo>
                  <a:cubicBezTo>
                    <a:pt x="918" y="6365"/>
                    <a:pt x="1490" y="10274"/>
                    <a:pt x="2074" y="14196"/>
                  </a:cubicBezTo>
                  <a:cubicBezTo>
                    <a:pt x="2384" y="16352"/>
                    <a:pt x="3802" y="18343"/>
                    <a:pt x="3814" y="20476"/>
                  </a:cubicBezTo>
                  <a:lnTo>
                    <a:pt x="3814" y="20595"/>
                  </a:lnTo>
                  <a:cubicBezTo>
                    <a:pt x="3826" y="20381"/>
                    <a:pt x="3838" y="20166"/>
                    <a:pt x="3826" y="19952"/>
                  </a:cubicBezTo>
                  <a:cubicBezTo>
                    <a:pt x="3767" y="18641"/>
                    <a:pt x="3218" y="17401"/>
                    <a:pt x="2801" y="16162"/>
                  </a:cubicBezTo>
                  <a:cubicBezTo>
                    <a:pt x="1919" y="13552"/>
                    <a:pt x="1585" y="10811"/>
                    <a:pt x="1264" y="8081"/>
                  </a:cubicBezTo>
                  <a:cubicBezTo>
                    <a:pt x="1037" y="6234"/>
                    <a:pt x="822" y="4386"/>
                    <a:pt x="596" y="2539"/>
                  </a:cubicBezTo>
                  <a:cubicBezTo>
                    <a:pt x="513" y="2516"/>
                    <a:pt x="430" y="2479"/>
                    <a:pt x="346" y="2444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80"/>
            <p:cNvSpPr/>
            <p:nvPr/>
          </p:nvSpPr>
          <p:spPr>
            <a:xfrm>
              <a:off x="6379943" y="4196653"/>
              <a:ext cx="18835" cy="20557"/>
            </a:xfrm>
            <a:custGeom>
              <a:avLst/>
              <a:gdLst/>
              <a:ahLst/>
              <a:cxnLst/>
              <a:rect l="l" t="t" r="r" b="b"/>
              <a:pathLst>
                <a:path w="1061" h="115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91"/>
                    <a:pt x="83" y="382"/>
                    <a:pt x="120" y="573"/>
                  </a:cubicBezTo>
                  <a:cubicBezTo>
                    <a:pt x="417" y="859"/>
                    <a:pt x="727" y="1050"/>
                    <a:pt x="1061" y="1157"/>
                  </a:cubicBezTo>
                  <a:cubicBezTo>
                    <a:pt x="703" y="1038"/>
                    <a:pt x="393" y="776"/>
                    <a:pt x="191" y="454"/>
                  </a:cubicBezTo>
                  <a:cubicBezTo>
                    <a:pt x="107" y="311"/>
                    <a:pt x="48" y="156"/>
                    <a:pt x="0" y="1"/>
                  </a:cubicBezTo>
                  <a:close/>
                </a:path>
              </a:pathLst>
            </a:custGeom>
            <a:solidFill>
              <a:srgbClr val="806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80"/>
            <p:cNvSpPr/>
            <p:nvPr/>
          </p:nvSpPr>
          <p:spPr>
            <a:xfrm>
              <a:off x="6154184" y="3217034"/>
              <a:ext cx="244825" cy="1001436"/>
            </a:xfrm>
            <a:custGeom>
              <a:avLst/>
              <a:gdLst/>
              <a:ahLst/>
              <a:cxnLst/>
              <a:rect l="l" t="t" r="r" b="b"/>
              <a:pathLst>
                <a:path w="13791" h="56411" extrusionOk="0">
                  <a:moveTo>
                    <a:pt x="5257" y="1"/>
                  </a:moveTo>
                  <a:cubicBezTo>
                    <a:pt x="3576" y="705"/>
                    <a:pt x="1800" y="1169"/>
                    <a:pt x="0" y="1360"/>
                  </a:cubicBezTo>
                  <a:cubicBezTo>
                    <a:pt x="2444" y="4804"/>
                    <a:pt x="3933" y="8928"/>
                    <a:pt x="4255" y="13147"/>
                  </a:cubicBezTo>
                  <a:cubicBezTo>
                    <a:pt x="4351" y="14339"/>
                    <a:pt x="4351" y="15566"/>
                    <a:pt x="4767" y="16687"/>
                  </a:cubicBezTo>
                  <a:cubicBezTo>
                    <a:pt x="5161" y="17735"/>
                    <a:pt x="5900" y="18641"/>
                    <a:pt x="6293" y="19690"/>
                  </a:cubicBezTo>
                  <a:cubicBezTo>
                    <a:pt x="6746" y="20918"/>
                    <a:pt x="6698" y="22253"/>
                    <a:pt x="6698" y="23552"/>
                  </a:cubicBezTo>
                  <a:cubicBezTo>
                    <a:pt x="6687" y="25363"/>
                    <a:pt x="6746" y="27175"/>
                    <a:pt x="6877" y="28986"/>
                  </a:cubicBezTo>
                  <a:cubicBezTo>
                    <a:pt x="7187" y="33504"/>
                    <a:pt x="7914" y="37985"/>
                    <a:pt x="8867" y="42406"/>
                  </a:cubicBezTo>
                  <a:cubicBezTo>
                    <a:pt x="9344" y="44636"/>
                    <a:pt x="9868" y="46840"/>
                    <a:pt x="10441" y="49033"/>
                  </a:cubicBezTo>
                  <a:cubicBezTo>
                    <a:pt x="10727" y="50142"/>
                    <a:pt x="11025" y="51226"/>
                    <a:pt x="11322" y="52322"/>
                  </a:cubicBezTo>
                  <a:cubicBezTo>
                    <a:pt x="11561" y="53241"/>
                    <a:pt x="11561" y="54205"/>
                    <a:pt x="12002" y="55076"/>
                  </a:cubicBezTo>
                  <a:cubicBezTo>
                    <a:pt x="12324" y="55707"/>
                    <a:pt x="12884" y="56255"/>
                    <a:pt x="13576" y="56398"/>
                  </a:cubicBezTo>
                  <a:cubicBezTo>
                    <a:pt x="13599" y="56411"/>
                    <a:pt x="13623" y="56411"/>
                    <a:pt x="13658" y="56411"/>
                  </a:cubicBezTo>
                  <a:cubicBezTo>
                    <a:pt x="13719" y="56411"/>
                    <a:pt x="13766" y="56387"/>
                    <a:pt x="13790" y="56339"/>
                  </a:cubicBezTo>
                  <a:lnTo>
                    <a:pt x="13778" y="56339"/>
                  </a:lnTo>
                  <a:cubicBezTo>
                    <a:pt x="13444" y="56232"/>
                    <a:pt x="13134" y="56041"/>
                    <a:pt x="12837" y="55755"/>
                  </a:cubicBezTo>
                  <a:cubicBezTo>
                    <a:pt x="12800" y="55564"/>
                    <a:pt x="12765" y="55373"/>
                    <a:pt x="12717" y="55183"/>
                  </a:cubicBezTo>
                  <a:lnTo>
                    <a:pt x="12610" y="54754"/>
                  </a:lnTo>
                  <a:cubicBezTo>
                    <a:pt x="11203" y="48818"/>
                    <a:pt x="10691" y="42740"/>
                    <a:pt x="9964" y="36686"/>
                  </a:cubicBezTo>
                  <a:cubicBezTo>
                    <a:pt x="9463" y="32431"/>
                    <a:pt x="8069" y="27580"/>
                    <a:pt x="8641" y="23302"/>
                  </a:cubicBezTo>
                  <a:cubicBezTo>
                    <a:pt x="8772" y="22372"/>
                    <a:pt x="9010" y="21454"/>
                    <a:pt x="9070" y="20524"/>
                  </a:cubicBezTo>
                  <a:lnTo>
                    <a:pt x="9070" y="20405"/>
                  </a:lnTo>
                  <a:cubicBezTo>
                    <a:pt x="9058" y="18272"/>
                    <a:pt x="7640" y="16281"/>
                    <a:pt x="7330" y="14125"/>
                  </a:cubicBezTo>
                  <a:cubicBezTo>
                    <a:pt x="6746" y="10203"/>
                    <a:pt x="6174" y="6294"/>
                    <a:pt x="5602" y="2373"/>
                  </a:cubicBezTo>
                  <a:cubicBezTo>
                    <a:pt x="5578" y="2206"/>
                    <a:pt x="5554" y="2051"/>
                    <a:pt x="5530" y="1896"/>
                  </a:cubicBezTo>
                  <a:cubicBezTo>
                    <a:pt x="5506" y="1693"/>
                    <a:pt x="5471" y="1491"/>
                    <a:pt x="5447" y="1288"/>
                  </a:cubicBezTo>
                  <a:cubicBezTo>
                    <a:pt x="5387" y="859"/>
                    <a:pt x="5316" y="430"/>
                    <a:pt x="5257" y="1"/>
                  </a:cubicBezTo>
                  <a:close/>
                </a:path>
              </a:pathLst>
            </a:custGeom>
            <a:solidFill>
              <a:srgbClr val="714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80"/>
            <p:cNvSpPr/>
            <p:nvPr/>
          </p:nvSpPr>
          <p:spPr>
            <a:xfrm>
              <a:off x="5923775" y="2503242"/>
              <a:ext cx="431847" cy="688087"/>
            </a:xfrm>
            <a:custGeom>
              <a:avLst/>
              <a:gdLst/>
              <a:ahLst/>
              <a:cxnLst/>
              <a:rect l="l" t="t" r="r" b="b"/>
              <a:pathLst>
                <a:path w="24326" h="38760" extrusionOk="0">
                  <a:moveTo>
                    <a:pt x="14769" y="1"/>
                  </a:moveTo>
                  <a:cubicBezTo>
                    <a:pt x="12025" y="1"/>
                    <a:pt x="9328" y="711"/>
                    <a:pt x="6746" y="1654"/>
                  </a:cubicBezTo>
                  <a:cubicBezTo>
                    <a:pt x="5745" y="2023"/>
                    <a:pt x="4612" y="2583"/>
                    <a:pt x="4374" y="3632"/>
                  </a:cubicBezTo>
                  <a:cubicBezTo>
                    <a:pt x="4231" y="4239"/>
                    <a:pt x="4434" y="4859"/>
                    <a:pt x="4625" y="5455"/>
                  </a:cubicBezTo>
                  <a:cubicBezTo>
                    <a:pt x="6019" y="9936"/>
                    <a:pt x="6472" y="14704"/>
                    <a:pt x="5971" y="19364"/>
                  </a:cubicBezTo>
                  <a:cubicBezTo>
                    <a:pt x="5733" y="21700"/>
                    <a:pt x="5304" y="24119"/>
                    <a:pt x="4506" y="26325"/>
                  </a:cubicBezTo>
                  <a:cubicBezTo>
                    <a:pt x="3754" y="28386"/>
                    <a:pt x="3135" y="30507"/>
                    <a:pt x="2396" y="32594"/>
                  </a:cubicBezTo>
                  <a:cubicBezTo>
                    <a:pt x="2157" y="33296"/>
                    <a:pt x="1764" y="34095"/>
                    <a:pt x="1037" y="34202"/>
                  </a:cubicBezTo>
                  <a:cubicBezTo>
                    <a:pt x="883" y="34226"/>
                    <a:pt x="716" y="34214"/>
                    <a:pt x="573" y="34297"/>
                  </a:cubicBezTo>
                  <a:cubicBezTo>
                    <a:pt x="417" y="34405"/>
                    <a:pt x="370" y="34607"/>
                    <a:pt x="322" y="34798"/>
                  </a:cubicBezTo>
                  <a:cubicBezTo>
                    <a:pt x="155" y="35621"/>
                    <a:pt x="1" y="36574"/>
                    <a:pt x="536" y="37218"/>
                  </a:cubicBezTo>
                  <a:cubicBezTo>
                    <a:pt x="883" y="37635"/>
                    <a:pt x="1418" y="37825"/>
                    <a:pt x="1943" y="37968"/>
                  </a:cubicBezTo>
                  <a:cubicBezTo>
                    <a:pt x="3869" y="38496"/>
                    <a:pt x="5866" y="38760"/>
                    <a:pt x="7863" y="38760"/>
                  </a:cubicBezTo>
                  <a:cubicBezTo>
                    <a:pt x="10510" y="38760"/>
                    <a:pt x="13157" y="38296"/>
                    <a:pt x="15637" y="37372"/>
                  </a:cubicBezTo>
                  <a:cubicBezTo>
                    <a:pt x="15947" y="37253"/>
                    <a:pt x="16269" y="37134"/>
                    <a:pt x="16472" y="36872"/>
                  </a:cubicBezTo>
                  <a:cubicBezTo>
                    <a:pt x="16639" y="36670"/>
                    <a:pt x="16721" y="36407"/>
                    <a:pt x="16793" y="36157"/>
                  </a:cubicBezTo>
                  <a:cubicBezTo>
                    <a:pt x="16877" y="35871"/>
                    <a:pt x="16972" y="35585"/>
                    <a:pt x="17055" y="35311"/>
                  </a:cubicBezTo>
                  <a:cubicBezTo>
                    <a:pt x="19248" y="28184"/>
                    <a:pt x="22109" y="21354"/>
                    <a:pt x="22955" y="13846"/>
                  </a:cubicBezTo>
                  <a:cubicBezTo>
                    <a:pt x="23277" y="11152"/>
                    <a:pt x="24325" y="5741"/>
                    <a:pt x="23074" y="3214"/>
                  </a:cubicBezTo>
                  <a:cubicBezTo>
                    <a:pt x="21930" y="915"/>
                    <a:pt x="17544" y="92"/>
                    <a:pt x="15280" y="9"/>
                  </a:cubicBezTo>
                  <a:cubicBezTo>
                    <a:pt x="15110" y="3"/>
                    <a:pt x="14939" y="1"/>
                    <a:pt x="14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80"/>
            <p:cNvSpPr/>
            <p:nvPr/>
          </p:nvSpPr>
          <p:spPr>
            <a:xfrm>
              <a:off x="5838296" y="2530918"/>
              <a:ext cx="400106" cy="703709"/>
            </a:xfrm>
            <a:custGeom>
              <a:avLst/>
              <a:gdLst/>
              <a:ahLst/>
              <a:cxnLst/>
              <a:rect l="l" t="t" r="r" b="b"/>
              <a:pathLst>
                <a:path w="22538" h="39640" extrusionOk="0">
                  <a:moveTo>
                    <a:pt x="4824" y="1"/>
                  </a:moveTo>
                  <a:cubicBezTo>
                    <a:pt x="4240" y="1"/>
                    <a:pt x="3682" y="60"/>
                    <a:pt x="3278" y="273"/>
                  </a:cubicBezTo>
                  <a:cubicBezTo>
                    <a:pt x="1884" y="1000"/>
                    <a:pt x="1383" y="4397"/>
                    <a:pt x="1085" y="5779"/>
                  </a:cubicBezTo>
                  <a:cubicBezTo>
                    <a:pt x="1" y="10690"/>
                    <a:pt x="382" y="15862"/>
                    <a:pt x="1633" y="20713"/>
                  </a:cubicBezTo>
                  <a:cubicBezTo>
                    <a:pt x="3338" y="27388"/>
                    <a:pt x="6579" y="33549"/>
                    <a:pt x="9797" y="39640"/>
                  </a:cubicBezTo>
                  <a:cubicBezTo>
                    <a:pt x="13773" y="37600"/>
                    <a:pt x="17520" y="36378"/>
                    <a:pt x="21923" y="36378"/>
                  </a:cubicBezTo>
                  <a:cubicBezTo>
                    <a:pt x="22126" y="36378"/>
                    <a:pt x="22331" y="36380"/>
                    <a:pt x="22538" y="36385"/>
                  </a:cubicBezTo>
                  <a:cubicBezTo>
                    <a:pt x="21144" y="26077"/>
                    <a:pt x="20142" y="15612"/>
                    <a:pt x="18247" y="5386"/>
                  </a:cubicBezTo>
                  <a:cubicBezTo>
                    <a:pt x="17961" y="3848"/>
                    <a:pt x="17377" y="2288"/>
                    <a:pt x="16149" y="1322"/>
                  </a:cubicBezTo>
                  <a:cubicBezTo>
                    <a:pt x="14803" y="273"/>
                    <a:pt x="12979" y="154"/>
                    <a:pt x="11275" y="118"/>
                  </a:cubicBezTo>
                  <a:cubicBezTo>
                    <a:pt x="10181" y="91"/>
                    <a:pt x="9087" y="78"/>
                    <a:pt x="7987" y="78"/>
                  </a:cubicBezTo>
                  <a:cubicBezTo>
                    <a:pt x="7626" y="78"/>
                    <a:pt x="7264" y="79"/>
                    <a:pt x="6901" y="82"/>
                  </a:cubicBezTo>
                  <a:cubicBezTo>
                    <a:pt x="6615" y="82"/>
                    <a:pt x="6281" y="58"/>
                    <a:pt x="5912" y="47"/>
                  </a:cubicBezTo>
                  <a:cubicBezTo>
                    <a:pt x="5560" y="24"/>
                    <a:pt x="5187" y="1"/>
                    <a:pt x="4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80"/>
            <p:cNvSpPr/>
            <p:nvPr/>
          </p:nvSpPr>
          <p:spPr>
            <a:xfrm>
              <a:off x="5974334" y="3120461"/>
              <a:ext cx="294763" cy="168258"/>
            </a:xfrm>
            <a:custGeom>
              <a:avLst/>
              <a:gdLst/>
              <a:ahLst/>
              <a:cxnLst/>
              <a:rect l="l" t="t" r="r" b="b"/>
              <a:pathLst>
                <a:path w="16604" h="9478" extrusionOk="0">
                  <a:moveTo>
                    <a:pt x="14132" y="1"/>
                  </a:moveTo>
                  <a:cubicBezTo>
                    <a:pt x="11615" y="1"/>
                    <a:pt x="7349" y="1824"/>
                    <a:pt x="6055" y="2390"/>
                  </a:cubicBezTo>
                  <a:cubicBezTo>
                    <a:pt x="4613" y="3022"/>
                    <a:pt x="1121" y="3915"/>
                    <a:pt x="239" y="5322"/>
                  </a:cubicBezTo>
                  <a:cubicBezTo>
                    <a:pt x="1" y="5692"/>
                    <a:pt x="156" y="6168"/>
                    <a:pt x="323" y="6574"/>
                  </a:cubicBezTo>
                  <a:cubicBezTo>
                    <a:pt x="609" y="7300"/>
                    <a:pt x="895" y="8028"/>
                    <a:pt x="1181" y="8743"/>
                  </a:cubicBezTo>
                  <a:cubicBezTo>
                    <a:pt x="1300" y="9053"/>
                    <a:pt x="1455" y="9386"/>
                    <a:pt x="1777" y="9458"/>
                  </a:cubicBezTo>
                  <a:cubicBezTo>
                    <a:pt x="1824" y="9472"/>
                    <a:pt x="1873" y="9478"/>
                    <a:pt x="1922" y="9478"/>
                  </a:cubicBezTo>
                  <a:cubicBezTo>
                    <a:pt x="2079" y="9478"/>
                    <a:pt x="2241" y="9414"/>
                    <a:pt x="2397" y="9350"/>
                  </a:cubicBezTo>
                  <a:cubicBezTo>
                    <a:pt x="6556" y="7622"/>
                    <a:pt x="10894" y="6323"/>
                    <a:pt x="15316" y="5465"/>
                  </a:cubicBezTo>
                  <a:cubicBezTo>
                    <a:pt x="15817" y="5358"/>
                    <a:pt x="16400" y="5179"/>
                    <a:pt x="16519" y="4691"/>
                  </a:cubicBezTo>
                  <a:cubicBezTo>
                    <a:pt x="16603" y="4344"/>
                    <a:pt x="16389" y="3999"/>
                    <a:pt x="16270" y="3653"/>
                  </a:cubicBezTo>
                  <a:cubicBezTo>
                    <a:pt x="15971" y="2831"/>
                    <a:pt x="16186" y="1913"/>
                    <a:pt x="16019" y="1055"/>
                  </a:cubicBezTo>
                  <a:cubicBezTo>
                    <a:pt x="15900" y="507"/>
                    <a:pt x="15507" y="209"/>
                    <a:pt x="14922" y="78"/>
                  </a:cubicBezTo>
                  <a:cubicBezTo>
                    <a:pt x="14687" y="25"/>
                    <a:pt x="14421" y="1"/>
                    <a:pt x="14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80"/>
            <p:cNvSpPr/>
            <p:nvPr/>
          </p:nvSpPr>
          <p:spPr>
            <a:xfrm>
              <a:off x="5844847" y="2506597"/>
              <a:ext cx="430374" cy="296094"/>
            </a:xfrm>
            <a:custGeom>
              <a:avLst/>
              <a:gdLst/>
              <a:ahLst/>
              <a:cxnLst/>
              <a:rect l="l" t="t" r="r" b="b"/>
              <a:pathLst>
                <a:path w="24243" h="16679" extrusionOk="0">
                  <a:moveTo>
                    <a:pt x="14854" y="1"/>
                  </a:moveTo>
                  <a:cubicBezTo>
                    <a:pt x="12141" y="1"/>
                    <a:pt x="9429" y="232"/>
                    <a:pt x="6746" y="630"/>
                  </a:cubicBezTo>
                  <a:cubicBezTo>
                    <a:pt x="5483" y="821"/>
                    <a:pt x="2969" y="749"/>
                    <a:pt x="2134" y="1810"/>
                  </a:cubicBezTo>
                  <a:cubicBezTo>
                    <a:pt x="1026" y="3216"/>
                    <a:pt x="620" y="5910"/>
                    <a:pt x="323" y="7626"/>
                  </a:cubicBezTo>
                  <a:cubicBezTo>
                    <a:pt x="108" y="8937"/>
                    <a:pt x="1" y="10308"/>
                    <a:pt x="394" y="11583"/>
                  </a:cubicBezTo>
                  <a:cubicBezTo>
                    <a:pt x="430" y="11691"/>
                    <a:pt x="477" y="11821"/>
                    <a:pt x="596" y="11869"/>
                  </a:cubicBezTo>
                  <a:cubicBezTo>
                    <a:pt x="626" y="11881"/>
                    <a:pt x="655" y="11887"/>
                    <a:pt x="685" y="11887"/>
                  </a:cubicBezTo>
                  <a:cubicBezTo>
                    <a:pt x="825" y="11887"/>
                    <a:pt x="965" y="11763"/>
                    <a:pt x="1073" y="11654"/>
                  </a:cubicBezTo>
                  <a:cubicBezTo>
                    <a:pt x="2527" y="10213"/>
                    <a:pt x="5030" y="10308"/>
                    <a:pt x="6937" y="10176"/>
                  </a:cubicBezTo>
                  <a:cubicBezTo>
                    <a:pt x="7640" y="10133"/>
                    <a:pt x="8345" y="10110"/>
                    <a:pt x="9050" y="10110"/>
                  </a:cubicBezTo>
                  <a:cubicBezTo>
                    <a:pt x="10653" y="10110"/>
                    <a:pt x="12257" y="10227"/>
                    <a:pt x="13838" y="10475"/>
                  </a:cubicBezTo>
                  <a:cubicBezTo>
                    <a:pt x="14267" y="10546"/>
                    <a:pt x="14660" y="10677"/>
                    <a:pt x="15030" y="10868"/>
                  </a:cubicBezTo>
                  <a:cubicBezTo>
                    <a:pt x="15852" y="11297"/>
                    <a:pt x="16532" y="12000"/>
                    <a:pt x="17115" y="12775"/>
                  </a:cubicBezTo>
                  <a:cubicBezTo>
                    <a:pt x="17650" y="13519"/>
                    <a:pt x="18559" y="16678"/>
                    <a:pt x="19467" y="16678"/>
                  </a:cubicBezTo>
                  <a:cubicBezTo>
                    <a:pt x="19489" y="16678"/>
                    <a:pt x="19512" y="16676"/>
                    <a:pt x="19535" y="16672"/>
                  </a:cubicBezTo>
                  <a:cubicBezTo>
                    <a:pt x="19917" y="16601"/>
                    <a:pt x="20214" y="16302"/>
                    <a:pt x="20476" y="16016"/>
                  </a:cubicBezTo>
                  <a:cubicBezTo>
                    <a:pt x="22229" y="14027"/>
                    <a:pt x="23265" y="11487"/>
                    <a:pt x="23766" y="8889"/>
                  </a:cubicBezTo>
                  <a:cubicBezTo>
                    <a:pt x="24183" y="6709"/>
                    <a:pt x="24242" y="4468"/>
                    <a:pt x="24183" y="2251"/>
                  </a:cubicBezTo>
                  <a:cubicBezTo>
                    <a:pt x="24147" y="809"/>
                    <a:pt x="23861" y="893"/>
                    <a:pt x="22478" y="654"/>
                  </a:cubicBezTo>
                  <a:cubicBezTo>
                    <a:pt x="21453" y="475"/>
                    <a:pt x="20405" y="332"/>
                    <a:pt x="19368" y="225"/>
                  </a:cubicBezTo>
                  <a:cubicBezTo>
                    <a:pt x="17866" y="72"/>
                    <a:pt x="16360" y="1"/>
                    <a:pt x="14854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80"/>
            <p:cNvSpPr/>
            <p:nvPr/>
          </p:nvSpPr>
          <p:spPr>
            <a:xfrm>
              <a:off x="6230573" y="3116555"/>
              <a:ext cx="5503" cy="4669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12" y="0"/>
                  </a:moveTo>
                  <a:cubicBezTo>
                    <a:pt x="0" y="12"/>
                    <a:pt x="0" y="24"/>
                    <a:pt x="0" y="35"/>
                  </a:cubicBezTo>
                  <a:cubicBezTo>
                    <a:pt x="12" y="96"/>
                    <a:pt x="12" y="167"/>
                    <a:pt x="24" y="239"/>
                  </a:cubicBezTo>
                  <a:cubicBezTo>
                    <a:pt x="119" y="239"/>
                    <a:pt x="215" y="250"/>
                    <a:pt x="310" y="262"/>
                  </a:cubicBezTo>
                  <a:cubicBezTo>
                    <a:pt x="262" y="239"/>
                    <a:pt x="226" y="215"/>
                    <a:pt x="178" y="191"/>
                  </a:cubicBezTo>
                  <a:cubicBezTo>
                    <a:pt x="107" y="131"/>
                    <a:pt x="59" y="72"/>
                    <a:pt x="12" y="0"/>
                  </a:cubicBezTo>
                  <a:close/>
                </a:path>
              </a:pathLst>
            </a:custGeom>
            <a:solidFill>
              <a:srgbClr val="6E8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80"/>
            <p:cNvSpPr/>
            <p:nvPr/>
          </p:nvSpPr>
          <p:spPr>
            <a:xfrm>
              <a:off x="6230342" y="3115898"/>
              <a:ext cx="444" cy="1296"/>
            </a:xfrm>
            <a:custGeom>
              <a:avLst/>
              <a:gdLst/>
              <a:ahLst/>
              <a:cxnLst/>
              <a:rect l="l" t="t" r="r" b="b"/>
              <a:pathLst>
                <a:path w="25" h="73" extrusionOk="0">
                  <a:moveTo>
                    <a:pt x="1" y="1"/>
                  </a:moveTo>
                  <a:cubicBezTo>
                    <a:pt x="1" y="25"/>
                    <a:pt x="13" y="49"/>
                    <a:pt x="13" y="72"/>
                  </a:cubicBezTo>
                  <a:cubicBezTo>
                    <a:pt x="13" y="61"/>
                    <a:pt x="13" y="49"/>
                    <a:pt x="25" y="37"/>
                  </a:cubicBezTo>
                  <a:cubicBezTo>
                    <a:pt x="13" y="25"/>
                    <a:pt x="13" y="13"/>
                    <a:pt x="1" y="1"/>
                  </a:cubicBezTo>
                  <a:close/>
                </a:path>
              </a:pathLst>
            </a:custGeom>
            <a:solidFill>
              <a:srgbClr val="344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80"/>
            <p:cNvSpPr/>
            <p:nvPr/>
          </p:nvSpPr>
          <p:spPr>
            <a:xfrm>
              <a:off x="6155445" y="3120567"/>
              <a:ext cx="108344" cy="113847"/>
            </a:xfrm>
            <a:custGeom>
              <a:avLst/>
              <a:gdLst/>
              <a:ahLst/>
              <a:cxnLst/>
              <a:rect l="l" t="t" r="r" b="b"/>
              <a:pathLst>
                <a:path w="6103" h="6413" extrusionOk="0">
                  <a:moveTo>
                    <a:pt x="3934" y="0"/>
                  </a:moveTo>
                  <a:cubicBezTo>
                    <a:pt x="3147" y="0"/>
                    <a:pt x="2206" y="167"/>
                    <a:pt x="1229" y="429"/>
                  </a:cubicBezTo>
                  <a:cubicBezTo>
                    <a:pt x="1693" y="1300"/>
                    <a:pt x="1" y="2217"/>
                    <a:pt x="406" y="3123"/>
                  </a:cubicBezTo>
                  <a:cubicBezTo>
                    <a:pt x="692" y="3803"/>
                    <a:pt x="1836" y="3647"/>
                    <a:pt x="2206" y="4291"/>
                  </a:cubicBezTo>
                  <a:cubicBezTo>
                    <a:pt x="1765" y="5101"/>
                    <a:pt x="1157" y="5840"/>
                    <a:pt x="430" y="6412"/>
                  </a:cubicBezTo>
                  <a:cubicBezTo>
                    <a:pt x="2217" y="6031"/>
                    <a:pt x="3981" y="5543"/>
                    <a:pt x="5710" y="4947"/>
                  </a:cubicBezTo>
                  <a:cubicBezTo>
                    <a:pt x="5829" y="4899"/>
                    <a:pt x="5960" y="4851"/>
                    <a:pt x="6031" y="4744"/>
                  </a:cubicBezTo>
                  <a:cubicBezTo>
                    <a:pt x="6103" y="4624"/>
                    <a:pt x="6079" y="4470"/>
                    <a:pt x="6055" y="4338"/>
                  </a:cubicBezTo>
                  <a:cubicBezTo>
                    <a:pt x="5853" y="3242"/>
                    <a:pt x="5650" y="2145"/>
                    <a:pt x="5435" y="1061"/>
                  </a:cubicBezTo>
                  <a:cubicBezTo>
                    <a:pt x="5388" y="775"/>
                    <a:pt x="5316" y="453"/>
                    <a:pt x="5090" y="286"/>
                  </a:cubicBezTo>
                  <a:cubicBezTo>
                    <a:pt x="4923" y="156"/>
                    <a:pt x="4720" y="119"/>
                    <a:pt x="4542" y="36"/>
                  </a:cubicBezTo>
                  <a:cubicBezTo>
                    <a:pt x="4447" y="24"/>
                    <a:pt x="4351" y="13"/>
                    <a:pt x="4256" y="13"/>
                  </a:cubicBezTo>
                  <a:cubicBezTo>
                    <a:pt x="4148" y="0"/>
                    <a:pt x="4041" y="0"/>
                    <a:pt x="3934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80"/>
            <p:cNvSpPr/>
            <p:nvPr/>
          </p:nvSpPr>
          <p:spPr>
            <a:xfrm>
              <a:off x="6193115" y="1999816"/>
              <a:ext cx="550967" cy="830959"/>
            </a:xfrm>
            <a:custGeom>
              <a:avLst/>
              <a:gdLst/>
              <a:ahLst/>
              <a:cxnLst/>
              <a:rect l="l" t="t" r="r" b="b"/>
              <a:pathLst>
                <a:path w="31036" h="46808" extrusionOk="0">
                  <a:moveTo>
                    <a:pt x="2748" y="1"/>
                  </a:moveTo>
                  <a:cubicBezTo>
                    <a:pt x="2742" y="1"/>
                    <a:pt x="2736" y="1"/>
                    <a:pt x="2730" y="1"/>
                  </a:cubicBezTo>
                  <a:cubicBezTo>
                    <a:pt x="2360" y="13"/>
                    <a:pt x="2158" y="430"/>
                    <a:pt x="2050" y="775"/>
                  </a:cubicBezTo>
                  <a:cubicBezTo>
                    <a:pt x="1276" y="3243"/>
                    <a:pt x="418" y="6175"/>
                    <a:pt x="227" y="8725"/>
                  </a:cubicBezTo>
                  <a:cubicBezTo>
                    <a:pt x="0" y="11573"/>
                    <a:pt x="1955" y="14362"/>
                    <a:pt x="3421" y="16639"/>
                  </a:cubicBezTo>
                  <a:cubicBezTo>
                    <a:pt x="6234" y="21025"/>
                    <a:pt x="8236" y="25721"/>
                    <a:pt x="10715" y="30250"/>
                  </a:cubicBezTo>
                  <a:cubicBezTo>
                    <a:pt x="11871" y="32348"/>
                    <a:pt x="13385" y="34302"/>
                    <a:pt x="14922" y="36114"/>
                  </a:cubicBezTo>
                  <a:cubicBezTo>
                    <a:pt x="15959" y="37341"/>
                    <a:pt x="19498" y="39939"/>
                    <a:pt x="19821" y="41417"/>
                  </a:cubicBezTo>
                  <a:cubicBezTo>
                    <a:pt x="20047" y="42478"/>
                    <a:pt x="19927" y="43670"/>
                    <a:pt x="20523" y="44563"/>
                  </a:cubicBezTo>
                  <a:cubicBezTo>
                    <a:pt x="21070" y="45378"/>
                    <a:pt x="21973" y="46019"/>
                    <a:pt x="22929" y="46019"/>
                  </a:cubicBezTo>
                  <a:cubicBezTo>
                    <a:pt x="23037" y="46019"/>
                    <a:pt x="23145" y="46010"/>
                    <a:pt x="23253" y="45994"/>
                  </a:cubicBezTo>
                  <a:cubicBezTo>
                    <a:pt x="23809" y="45908"/>
                    <a:pt x="24433" y="45521"/>
                    <a:pt x="25010" y="45521"/>
                  </a:cubicBezTo>
                  <a:cubicBezTo>
                    <a:pt x="25151" y="45521"/>
                    <a:pt x="25289" y="45545"/>
                    <a:pt x="25422" y="45601"/>
                  </a:cubicBezTo>
                  <a:cubicBezTo>
                    <a:pt x="25696" y="45720"/>
                    <a:pt x="26042" y="46113"/>
                    <a:pt x="26363" y="46268"/>
                  </a:cubicBezTo>
                  <a:cubicBezTo>
                    <a:pt x="26668" y="46426"/>
                    <a:pt x="27250" y="46808"/>
                    <a:pt x="27625" y="46808"/>
                  </a:cubicBezTo>
                  <a:cubicBezTo>
                    <a:pt x="27646" y="46808"/>
                    <a:pt x="27667" y="46807"/>
                    <a:pt x="27687" y="46804"/>
                  </a:cubicBezTo>
                  <a:cubicBezTo>
                    <a:pt x="28056" y="46769"/>
                    <a:pt x="28497" y="46256"/>
                    <a:pt x="28747" y="46017"/>
                  </a:cubicBezTo>
                  <a:cubicBezTo>
                    <a:pt x="29462" y="45362"/>
                    <a:pt x="30082" y="44623"/>
                    <a:pt x="30606" y="43824"/>
                  </a:cubicBezTo>
                  <a:cubicBezTo>
                    <a:pt x="30821" y="43491"/>
                    <a:pt x="31035" y="43098"/>
                    <a:pt x="30964" y="42704"/>
                  </a:cubicBezTo>
                  <a:cubicBezTo>
                    <a:pt x="30714" y="41262"/>
                    <a:pt x="28795" y="40762"/>
                    <a:pt x="28116" y="39546"/>
                  </a:cubicBezTo>
                  <a:cubicBezTo>
                    <a:pt x="27949" y="39248"/>
                    <a:pt x="27806" y="38903"/>
                    <a:pt x="27520" y="38723"/>
                  </a:cubicBezTo>
                  <a:cubicBezTo>
                    <a:pt x="27359" y="38625"/>
                    <a:pt x="27207" y="38586"/>
                    <a:pt x="27061" y="38586"/>
                  </a:cubicBezTo>
                  <a:cubicBezTo>
                    <a:pt x="26623" y="38586"/>
                    <a:pt x="26241" y="38939"/>
                    <a:pt x="25839" y="39117"/>
                  </a:cubicBezTo>
                  <a:cubicBezTo>
                    <a:pt x="25219" y="39391"/>
                    <a:pt x="24456" y="39403"/>
                    <a:pt x="23789" y="39558"/>
                  </a:cubicBezTo>
                  <a:cubicBezTo>
                    <a:pt x="23511" y="39620"/>
                    <a:pt x="23232" y="39682"/>
                    <a:pt x="22953" y="39682"/>
                  </a:cubicBezTo>
                  <a:cubicBezTo>
                    <a:pt x="22910" y="39682"/>
                    <a:pt x="22867" y="39680"/>
                    <a:pt x="22824" y="39677"/>
                  </a:cubicBezTo>
                  <a:cubicBezTo>
                    <a:pt x="22109" y="39618"/>
                    <a:pt x="21823" y="39165"/>
                    <a:pt x="21418" y="38640"/>
                  </a:cubicBezTo>
                  <a:cubicBezTo>
                    <a:pt x="20440" y="37353"/>
                    <a:pt x="19665" y="35923"/>
                    <a:pt x="18986" y="34457"/>
                  </a:cubicBezTo>
                  <a:cubicBezTo>
                    <a:pt x="17628" y="31549"/>
                    <a:pt x="16614" y="28474"/>
                    <a:pt x="14934" y="25721"/>
                  </a:cubicBezTo>
                  <a:cubicBezTo>
                    <a:pt x="13801" y="23862"/>
                    <a:pt x="12419" y="22300"/>
                    <a:pt x="11752" y="20239"/>
                  </a:cubicBezTo>
                  <a:cubicBezTo>
                    <a:pt x="11025" y="17962"/>
                    <a:pt x="10524" y="15626"/>
                    <a:pt x="9714" y="13374"/>
                  </a:cubicBezTo>
                  <a:cubicBezTo>
                    <a:pt x="8105" y="8880"/>
                    <a:pt x="5995" y="4565"/>
                    <a:pt x="3421" y="537"/>
                  </a:cubicBezTo>
                  <a:cubicBezTo>
                    <a:pt x="3258" y="292"/>
                    <a:pt x="3048" y="1"/>
                    <a:pt x="2748" y="1"/>
                  </a:cubicBezTo>
                  <a:close/>
                </a:path>
              </a:pathLst>
            </a:custGeom>
            <a:solidFill>
              <a:srgbClr val="704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80"/>
            <p:cNvSpPr/>
            <p:nvPr/>
          </p:nvSpPr>
          <p:spPr>
            <a:xfrm>
              <a:off x="6630661" y="2734219"/>
              <a:ext cx="75750" cy="33446"/>
            </a:xfrm>
            <a:custGeom>
              <a:avLst/>
              <a:gdLst/>
              <a:ahLst/>
              <a:cxnLst/>
              <a:rect l="l" t="t" r="r" b="b"/>
              <a:pathLst>
                <a:path w="4267" h="1884" extrusionOk="0">
                  <a:moveTo>
                    <a:pt x="2468" y="0"/>
                  </a:moveTo>
                  <a:cubicBezTo>
                    <a:pt x="2503" y="72"/>
                    <a:pt x="119" y="394"/>
                    <a:pt x="0" y="585"/>
                  </a:cubicBezTo>
                  <a:cubicBezTo>
                    <a:pt x="513" y="1133"/>
                    <a:pt x="1263" y="1573"/>
                    <a:pt x="2002" y="1777"/>
                  </a:cubicBezTo>
                  <a:cubicBezTo>
                    <a:pt x="2264" y="1846"/>
                    <a:pt x="2538" y="1883"/>
                    <a:pt x="2810" y="1883"/>
                  </a:cubicBezTo>
                  <a:cubicBezTo>
                    <a:pt x="3330" y="1883"/>
                    <a:pt x="3844" y="1748"/>
                    <a:pt x="4267" y="1443"/>
                  </a:cubicBezTo>
                  <a:cubicBezTo>
                    <a:pt x="3516" y="1216"/>
                    <a:pt x="2849" y="680"/>
                    <a:pt x="2468" y="0"/>
                  </a:cubicBezTo>
                  <a:close/>
                </a:path>
              </a:pathLst>
            </a:custGeom>
            <a:solidFill>
              <a:srgbClr val="5134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80"/>
            <p:cNvSpPr/>
            <p:nvPr/>
          </p:nvSpPr>
          <p:spPr>
            <a:xfrm>
              <a:off x="6536715" y="2720195"/>
              <a:ext cx="203976" cy="96236"/>
            </a:xfrm>
            <a:custGeom>
              <a:avLst/>
              <a:gdLst/>
              <a:ahLst/>
              <a:cxnLst/>
              <a:rect l="l" t="t" r="r" b="b"/>
              <a:pathLst>
                <a:path w="11490" h="5421" extrusionOk="0">
                  <a:moveTo>
                    <a:pt x="753" y="0"/>
                  </a:moveTo>
                  <a:cubicBezTo>
                    <a:pt x="695" y="0"/>
                    <a:pt x="639" y="8"/>
                    <a:pt x="585" y="28"/>
                  </a:cubicBezTo>
                  <a:cubicBezTo>
                    <a:pt x="0" y="266"/>
                    <a:pt x="334" y="3067"/>
                    <a:pt x="537" y="3568"/>
                  </a:cubicBezTo>
                  <a:cubicBezTo>
                    <a:pt x="859" y="4366"/>
                    <a:pt x="1586" y="4974"/>
                    <a:pt x="2396" y="5236"/>
                  </a:cubicBezTo>
                  <a:cubicBezTo>
                    <a:pt x="2791" y="5365"/>
                    <a:pt x="3200" y="5421"/>
                    <a:pt x="3614" y="5421"/>
                  </a:cubicBezTo>
                  <a:cubicBezTo>
                    <a:pt x="4311" y="5421"/>
                    <a:pt x="5020" y="5261"/>
                    <a:pt x="5686" y="5022"/>
                  </a:cubicBezTo>
                  <a:cubicBezTo>
                    <a:pt x="6520" y="4712"/>
                    <a:pt x="7318" y="4283"/>
                    <a:pt x="8189" y="4127"/>
                  </a:cubicBezTo>
                  <a:cubicBezTo>
                    <a:pt x="8891" y="3997"/>
                    <a:pt x="9630" y="4056"/>
                    <a:pt x="10286" y="3794"/>
                  </a:cubicBezTo>
                  <a:cubicBezTo>
                    <a:pt x="10941" y="3531"/>
                    <a:pt x="11490" y="2745"/>
                    <a:pt x="11156" y="2125"/>
                  </a:cubicBezTo>
                  <a:lnTo>
                    <a:pt x="11156" y="2125"/>
                  </a:lnTo>
                  <a:cubicBezTo>
                    <a:pt x="10151" y="2411"/>
                    <a:pt x="9203" y="2574"/>
                    <a:pt x="8277" y="2574"/>
                  </a:cubicBezTo>
                  <a:cubicBezTo>
                    <a:pt x="7039" y="2574"/>
                    <a:pt x="5842" y="2282"/>
                    <a:pt x="4601" y="1601"/>
                  </a:cubicBezTo>
                  <a:cubicBezTo>
                    <a:pt x="4529" y="1553"/>
                    <a:pt x="4446" y="1518"/>
                    <a:pt x="4375" y="1482"/>
                  </a:cubicBezTo>
                  <a:cubicBezTo>
                    <a:pt x="3326" y="922"/>
                    <a:pt x="2241" y="457"/>
                    <a:pt x="1121" y="75"/>
                  </a:cubicBezTo>
                  <a:cubicBezTo>
                    <a:pt x="1000" y="35"/>
                    <a:pt x="874" y="0"/>
                    <a:pt x="753" y="0"/>
                  </a:cubicBezTo>
                  <a:close/>
                </a:path>
              </a:pathLst>
            </a:custGeom>
            <a:solidFill>
              <a:srgbClr val="704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80"/>
            <p:cNvSpPr/>
            <p:nvPr/>
          </p:nvSpPr>
          <p:spPr>
            <a:xfrm>
              <a:off x="6549053" y="2746540"/>
              <a:ext cx="188674" cy="69359"/>
            </a:xfrm>
            <a:custGeom>
              <a:avLst/>
              <a:gdLst/>
              <a:ahLst/>
              <a:cxnLst/>
              <a:rect l="l" t="t" r="r" b="b"/>
              <a:pathLst>
                <a:path w="10628" h="3907" extrusionOk="0">
                  <a:moveTo>
                    <a:pt x="3779" y="1"/>
                  </a:moveTo>
                  <a:cubicBezTo>
                    <a:pt x="3945" y="132"/>
                    <a:pt x="4110" y="273"/>
                    <a:pt x="4276" y="403"/>
                  </a:cubicBezTo>
                  <a:cubicBezTo>
                    <a:pt x="4454" y="522"/>
                    <a:pt x="4633" y="641"/>
                    <a:pt x="4824" y="749"/>
                  </a:cubicBezTo>
                  <a:cubicBezTo>
                    <a:pt x="5015" y="844"/>
                    <a:pt x="5217" y="927"/>
                    <a:pt x="5431" y="975"/>
                  </a:cubicBezTo>
                  <a:cubicBezTo>
                    <a:pt x="5229" y="916"/>
                    <a:pt x="5026" y="844"/>
                    <a:pt x="4835" y="736"/>
                  </a:cubicBezTo>
                  <a:cubicBezTo>
                    <a:pt x="4633" y="641"/>
                    <a:pt x="4454" y="522"/>
                    <a:pt x="4287" y="391"/>
                  </a:cubicBezTo>
                  <a:cubicBezTo>
                    <a:pt x="4110" y="273"/>
                    <a:pt x="3945" y="132"/>
                    <a:pt x="3779" y="1"/>
                  </a:cubicBezTo>
                  <a:close/>
                  <a:moveTo>
                    <a:pt x="5431" y="975"/>
                  </a:moveTo>
                  <a:cubicBezTo>
                    <a:pt x="5646" y="1035"/>
                    <a:pt x="5860" y="1059"/>
                    <a:pt x="6075" y="1083"/>
                  </a:cubicBezTo>
                  <a:cubicBezTo>
                    <a:pt x="6290" y="1094"/>
                    <a:pt x="6504" y="1094"/>
                    <a:pt x="6719" y="1106"/>
                  </a:cubicBezTo>
                  <a:lnTo>
                    <a:pt x="7375" y="1106"/>
                  </a:lnTo>
                  <a:cubicBezTo>
                    <a:pt x="7160" y="1106"/>
                    <a:pt x="6945" y="1094"/>
                    <a:pt x="6719" y="1094"/>
                  </a:cubicBezTo>
                  <a:cubicBezTo>
                    <a:pt x="6504" y="1094"/>
                    <a:pt x="6290" y="1083"/>
                    <a:pt x="6075" y="1070"/>
                  </a:cubicBezTo>
                  <a:cubicBezTo>
                    <a:pt x="5860" y="1046"/>
                    <a:pt x="5646" y="1023"/>
                    <a:pt x="5431" y="975"/>
                  </a:cubicBezTo>
                  <a:close/>
                  <a:moveTo>
                    <a:pt x="10259" y="713"/>
                  </a:moveTo>
                  <a:cubicBezTo>
                    <a:pt x="10140" y="725"/>
                    <a:pt x="10044" y="760"/>
                    <a:pt x="9937" y="784"/>
                  </a:cubicBezTo>
                  <a:cubicBezTo>
                    <a:pt x="9531" y="927"/>
                    <a:pt x="9102" y="1011"/>
                    <a:pt x="8673" y="1046"/>
                  </a:cubicBezTo>
                  <a:cubicBezTo>
                    <a:pt x="8233" y="1094"/>
                    <a:pt x="7804" y="1106"/>
                    <a:pt x="7375" y="1106"/>
                  </a:cubicBezTo>
                  <a:cubicBezTo>
                    <a:pt x="7475" y="1109"/>
                    <a:pt x="7576" y="1111"/>
                    <a:pt x="7677" y="1111"/>
                  </a:cubicBezTo>
                  <a:cubicBezTo>
                    <a:pt x="8009" y="1111"/>
                    <a:pt x="8345" y="1095"/>
                    <a:pt x="8673" y="1059"/>
                  </a:cubicBezTo>
                  <a:cubicBezTo>
                    <a:pt x="9102" y="1011"/>
                    <a:pt x="9531" y="940"/>
                    <a:pt x="9937" y="797"/>
                  </a:cubicBezTo>
                  <a:cubicBezTo>
                    <a:pt x="10044" y="760"/>
                    <a:pt x="10151" y="725"/>
                    <a:pt x="10259" y="725"/>
                  </a:cubicBezTo>
                  <a:cubicBezTo>
                    <a:pt x="10306" y="725"/>
                    <a:pt x="10366" y="736"/>
                    <a:pt x="10413" y="760"/>
                  </a:cubicBezTo>
                  <a:cubicBezTo>
                    <a:pt x="10461" y="773"/>
                    <a:pt x="10497" y="808"/>
                    <a:pt x="10532" y="856"/>
                  </a:cubicBezTo>
                  <a:cubicBezTo>
                    <a:pt x="10569" y="892"/>
                    <a:pt x="10592" y="951"/>
                    <a:pt x="10604" y="999"/>
                  </a:cubicBezTo>
                  <a:cubicBezTo>
                    <a:pt x="10616" y="1046"/>
                    <a:pt x="10616" y="1106"/>
                    <a:pt x="10616" y="1154"/>
                  </a:cubicBezTo>
                  <a:cubicBezTo>
                    <a:pt x="10616" y="1213"/>
                    <a:pt x="10616" y="1261"/>
                    <a:pt x="10604" y="1321"/>
                  </a:cubicBezTo>
                  <a:cubicBezTo>
                    <a:pt x="10592" y="1345"/>
                    <a:pt x="10592" y="1369"/>
                    <a:pt x="10580" y="1392"/>
                  </a:cubicBezTo>
                  <a:cubicBezTo>
                    <a:pt x="10569" y="1416"/>
                    <a:pt x="10569" y="1440"/>
                    <a:pt x="10556" y="1475"/>
                  </a:cubicBezTo>
                  <a:cubicBezTo>
                    <a:pt x="10473" y="1666"/>
                    <a:pt x="10330" y="1845"/>
                    <a:pt x="10175" y="1988"/>
                  </a:cubicBezTo>
                  <a:cubicBezTo>
                    <a:pt x="10342" y="1857"/>
                    <a:pt x="10485" y="1679"/>
                    <a:pt x="10569" y="1475"/>
                  </a:cubicBezTo>
                  <a:cubicBezTo>
                    <a:pt x="10569" y="1452"/>
                    <a:pt x="10580" y="1428"/>
                    <a:pt x="10592" y="1404"/>
                  </a:cubicBezTo>
                  <a:cubicBezTo>
                    <a:pt x="10604" y="1369"/>
                    <a:pt x="10604" y="1345"/>
                    <a:pt x="10616" y="1321"/>
                  </a:cubicBezTo>
                  <a:cubicBezTo>
                    <a:pt x="10628" y="1261"/>
                    <a:pt x="10628" y="1213"/>
                    <a:pt x="10628" y="1154"/>
                  </a:cubicBezTo>
                  <a:cubicBezTo>
                    <a:pt x="10628" y="1106"/>
                    <a:pt x="10628" y="1046"/>
                    <a:pt x="10616" y="999"/>
                  </a:cubicBezTo>
                  <a:cubicBezTo>
                    <a:pt x="10592" y="940"/>
                    <a:pt x="10569" y="892"/>
                    <a:pt x="10545" y="844"/>
                  </a:cubicBezTo>
                  <a:cubicBezTo>
                    <a:pt x="10509" y="808"/>
                    <a:pt x="10461" y="773"/>
                    <a:pt x="10413" y="749"/>
                  </a:cubicBezTo>
                  <a:cubicBezTo>
                    <a:pt x="10366" y="725"/>
                    <a:pt x="10306" y="713"/>
                    <a:pt x="10259" y="713"/>
                  </a:cubicBezTo>
                  <a:close/>
                  <a:moveTo>
                    <a:pt x="0" y="2400"/>
                  </a:moveTo>
                  <a:lnTo>
                    <a:pt x="0" y="2400"/>
                  </a:lnTo>
                  <a:cubicBezTo>
                    <a:pt x="108" y="2588"/>
                    <a:pt x="249" y="2753"/>
                    <a:pt x="390" y="2906"/>
                  </a:cubicBezTo>
                  <a:cubicBezTo>
                    <a:pt x="545" y="3061"/>
                    <a:pt x="712" y="3204"/>
                    <a:pt x="891" y="3323"/>
                  </a:cubicBezTo>
                  <a:cubicBezTo>
                    <a:pt x="712" y="3204"/>
                    <a:pt x="545" y="3061"/>
                    <a:pt x="402" y="2906"/>
                  </a:cubicBezTo>
                  <a:cubicBezTo>
                    <a:pt x="249" y="2753"/>
                    <a:pt x="108" y="2588"/>
                    <a:pt x="0" y="2400"/>
                  </a:cubicBezTo>
                  <a:close/>
                  <a:moveTo>
                    <a:pt x="10175" y="1988"/>
                  </a:moveTo>
                  <a:lnTo>
                    <a:pt x="10175" y="1988"/>
                  </a:lnTo>
                  <a:cubicBezTo>
                    <a:pt x="10008" y="2119"/>
                    <a:pt x="9817" y="2227"/>
                    <a:pt x="9615" y="2310"/>
                  </a:cubicBezTo>
                  <a:cubicBezTo>
                    <a:pt x="9520" y="2357"/>
                    <a:pt x="9412" y="2381"/>
                    <a:pt x="9305" y="2417"/>
                  </a:cubicBezTo>
                  <a:cubicBezTo>
                    <a:pt x="9258" y="2429"/>
                    <a:pt x="9198" y="2441"/>
                    <a:pt x="9150" y="2441"/>
                  </a:cubicBezTo>
                  <a:cubicBezTo>
                    <a:pt x="9102" y="2453"/>
                    <a:pt x="9043" y="2465"/>
                    <a:pt x="8995" y="2477"/>
                  </a:cubicBezTo>
                  <a:lnTo>
                    <a:pt x="8673" y="2513"/>
                  </a:lnTo>
                  <a:cubicBezTo>
                    <a:pt x="8566" y="2524"/>
                    <a:pt x="8459" y="2524"/>
                    <a:pt x="8339" y="2537"/>
                  </a:cubicBezTo>
                  <a:cubicBezTo>
                    <a:pt x="8125" y="2548"/>
                    <a:pt x="7910" y="2560"/>
                    <a:pt x="7696" y="2584"/>
                  </a:cubicBezTo>
                  <a:cubicBezTo>
                    <a:pt x="7481" y="2608"/>
                    <a:pt x="7267" y="2643"/>
                    <a:pt x="7052" y="2691"/>
                  </a:cubicBezTo>
                  <a:cubicBezTo>
                    <a:pt x="6636" y="2786"/>
                    <a:pt x="6230" y="2929"/>
                    <a:pt x="5825" y="3085"/>
                  </a:cubicBezTo>
                  <a:cubicBezTo>
                    <a:pt x="5622" y="3156"/>
                    <a:pt x="5420" y="3239"/>
                    <a:pt x="5217" y="3323"/>
                  </a:cubicBezTo>
                  <a:lnTo>
                    <a:pt x="5074" y="3382"/>
                  </a:lnTo>
                  <a:cubicBezTo>
                    <a:pt x="5015" y="3406"/>
                    <a:pt x="4967" y="3419"/>
                    <a:pt x="4919" y="3442"/>
                  </a:cubicBezTo>
                  <a:cubicBezTo>
                    <a:pt x="4872" y="3466"/>
                    <a:pt x="4812" y="3478"/>
                    <a:pt x="4764" y="3502"/>
                  </a:cubicBezTo>
                  <a:cubicBezTo>
                    <a:pt x="4824" y="3490"/>
                    <a:pt x="4872" y="3466"/>
                    <a:pt x="4919" y="3454"/>
                  </a:cubicBezTo>
                  <a:cubicBezTo>
                    <a:pt x="4967" y="3430"/>
                    <a:pt x="5026" y="3406"/>
                    <a:pt x="5074" y="3395"/>
                  </a:cubicBezTo>
                  <a:lnTo>
                    <a:pt x="5217" y="3335"/>
                  </a:lnTo>
                  <a:cubicBezTo>
                    <a:pt x="5420" y="3252"/>
                    <a:pt x="5622" y="3168"/>
                    <a:pt x="5825" y="3096"/>
                  </a:cubicBezTo>
                  <a:cubicBezTo>
                    <a:pt x="6230" y="2929"/>
                    <a:pt x="6636" y="2786"/>
                    <a:pt x="7065" y="2691"/>
                  </a:cubicBezTo>
                  <a:cubicBezTo>
                    <a:pt x="7267" y="2643"/>
                    <a:pt x="7481" y="2608"/>
                    <a:pt x="7696" y="2596"/>
                  </a:cubicBezTo>
                  <a:cubicBezTo>
                    <a:pt x="7910" y="2572"/>
                    <a:pt x="8125" y="2560"/>
                    <a:pt x="8352" y="2548"/>
                  </a:cubicBezTo>
                  <a:cubicBezTo>
                    <a:pt x="8459" y="2537"/>
                    <a:pt x="8566" y="2537"/>
                    <a:pt x="8673" y="2524"/>
                  </a:cubicBezTo>
                  <a:lnTo>
                    <a:pt x="8995" y="2489"/>
                  </a:lnTo>
                  <a:cubicBezTo>
                    <a:pt x="9043" y="2477"/>
                    <a:pt x="9102" y="2465"/>
                    <a:pt x="9150" y="2453"/>
                  </a:cubicBezTo>
                  <a:cubicBezTo>
                    <a:pt x="9210" y="2441"/>
                    <a:pt x="9258" y="2441"/>
                    <a:pt x="9317" y="2417"/>
                  </a:cubicBezTo>
                  <a:cubicBezTo>
                    <a:pt x="9412" y="2394"/>
                    <a:pt x="9520" y="2357"/>
                    <a:pt x="9615" y="2322"/>
                  </a:cubicBezTo>
                  <a:cubicBezTo>
                    <a:pt x="9817" y="2238"/>
                    <a:pt x="10008" y="2131"/>
                    <a:pt x="10175" y="1988"/>
                  </a:cubicBezTo>
                  <a:close/>
                  <a:moveTo>
                    <a:pt x="891" y="3323"/>
                  </a:moveTo>
                  <a:lnTo>
                    <a:pt x="891" y="3323"/>
                  </a:lnTo>
                  <a:cubicBezTo>
                    <a:pt x="1058" y="3454"/>
                    <a:pt x="1249" y="3562"/>
                    <a:pt x="1439" y="3657"/>
                  </a:cubicBezTo>
                  <a:cubicBezTo>
                    <a:pt x="1641" y="3752"/>
                    <a:pt x="1844" y="3835"/>
                    <a:pt x="2059" y="3871"/>
                  </a:cubicBezTo>
                  <a:cubicBezTo>
                    <a:pt x="1844" y="3824"/>
                    <a:pt x="1641" y="3752"/>
                    <a:pt x="1451" y="3657"/>
                  </a:cubicBezTo>
                  <a:cubicBezTo>
                    <a:pt x="1249" y="3562"/>
                    <a:pt x="1069" y="3454"/>
                    <a:pt x="891" y="3323"/>
                  </a:cubicBezTo>
                  <a:close/>
                  <a:moveTo>
                    <a:pt x="4764" y="3502"/>
                  </a:moveTo>
                  <a:lnTo>
                    <a:pt x="4764" y="3502"/>
                  </a:lnTo>
                  <a:cubicBezTo>
                    <a:pt x="4716" y="3514"/>
                    <a:pt x="4657" y="3525"/>
                    <a:pt x="4610" y="3549"/>
                  </a:cubicBezTo>
                  <a:cubicBezTo>
                    <a:pt x="4204" y="3681"/>
                    <a:pt x="3775" y="3776"/>
                    <a:pt x="3346" y="3835"/>
                  </a:cubicBezTo>
                  <a:cubicBezTo>
                    <a:pt x="3132" y="3871"/>
                    <a:pt x="2917" y="3895"/>
                    <a:pt x="2703" y="3907"/>
                  </a:cubicBezTo>
                  <a:cubicBezTo>
                    <a:pt x="2917" y="3895"/>
                    <a:pt x="3132" y="3871"/>
                    <a:pt x="3346" y="3848"/>
                  </a:cubicBezTo>
                  <a:cubicBezTo>
                    <a:pt x="3775" y="3788"/>
                    <a:pt x="4204" y="3692"/>
                    <a:pt x="4610" y="3562"/>
                  </a:cubicBezTo>
                  <a:cubicBezTo>
                    <a:pt x="4669" y="3538"/>
                    <a:pt x="4716" y="3525"/>
                    <a:pt x="4764" y="3502"/>
                  </a:cubicBezTo>
                  <a:close/>
                </a:path>
              </a:pathLst>
            </a:custGeom>
            <a:solidFill>
              <a:srgbClr val="5134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80"/>
            <p:cNvSpPr/>
            <p:nvPr/>
          </p:nvSpPr>
          <p:spPr>
            <a:xfrm>
              <a:off x="6243688" y="2175548"/>
              <a:ext cx="308503" cy="546741"/>
            </a:xfrm>
            <a:custGeom>
              <a:avLst/>
              <a:gdLst/>
              <a:ahLst/>
              <a:cxnLst/>
              <a:rect l="l" t="t" r="r" b="b"/>
              <a:pathLst>
                <a:path w="17378" h="30798" extrusionOk="0">
                  <a:moveTo>
                    <a:pt x="727" y="1"/>
                  </a:moveTo>
                  <a:cubicBezTo>
                    <a:pt x="656" y="1836"/>
                    <a:pt x="454" y="3422"/>
                    <a:pt x="84" y="5233"/>
                  </a:cubicBezTo>
                  <a:cubicBezTo>
                    <a:pt x="36" y="5424"/>
                    <a:pt x="1" y="5626"/>
                    <a:pt x="12" y="5829"/>
                  </a:cubicBezTo>
                  <a:cubicBezTo>
                    <a:pt x="131" y="6020"/>
                    <a:pt x="263" y="6211"/>
                    <a:pt x="382" y="6401"/>
                  </a:cubicBezTo>
                  <a:cubicBezTo>
                    <a:pt x="942" y="7283"/>
                    <a:pt x="1479" y="8177"/>
                    <a:pt x="1991" y="9082"/>
                  </a:cubicBezTo>
                  <a:cubicBezTo>
                    <a:pt x="2742" y="10167"/>
                    <a:pt x="3445" y="11264"/>
                    <a:pt x="3921" y="12575"/>
                  </a:cubicBezTo>
                  <a:lnTo>
                    <a:pt x="4101" y="13039"/>
                  </a:lnTo>
                  <a:cubicBezTo>
                    <a:pt x="5280" y="15364"/>
                    <a:pt x="6424" y="17711"/>
                    <a:pt x="7676" y="20012"/>
                  </a:cubicBezTo>
                  <a:lnTo>
                    <a:pt x="7819" y="20262"/>
                  </a:lnTo>
                  <a:cubicBezTo>
                    <a:pt x="8034" y="20619"/>
                    <a:pt x="8248" y="20977"/>
                    <a:pt x="8463" y="21347"/>
                  </a:cubicBezTo>
                  <a:cubicBezTo>
                    <a:pt x="9392" y="22812"/>
                    <a:pt x="10476" y="24207"/>
                    <a:pt x="11585" y="25530"/>
                  </a:cubicBezTo>
                  <a:cubicBezTo>
                    <a:pt x="11967" y="25923"/>
                    <a:pt x="12348" y="26305"/>
                    <a:pt x="12741" y="26698"/>
                  </a:cubicBezTo>
                  <a:cubicBezTo>
                    <a:pt x="12932" y="26877"/>
                    <a:pt x="13122" y="27068"/>
                    <a:pt x="13302" y="27258"/>
                  </a:cubicBezTo>
                  <a:cubicBezTo>
                    <a:pt x="13993" y="27878"/>
                    <a:pt x="14791" y="28581"/>
                    <a:pt x="15434" y="29248"/>
                  </a:cubicBezTo>
                  <a:cubicBezTo>
                    <a:pt x="15959" y="29630"/>
                    <a:pt x="16472" y="30023"/>
                    <a:pt x="16531" y="30583"/>
                  </a:cubicBezTo>
                  <a:cubicBezTo>
                    <a:pt x="16567" y="30655"/>
                    <a:pt x="16615" y="30726"/>
                    <a:pt x="16650" y="30798"/>
                  </a:cubicBezTo>
                  <a:cubicBezTo>
                    <a:pt x="16698" y="30572"/>
                    <a:pt x="16782" y="30416"/>
                    <a:pt x="16901" y="30369"/>
                  </a:cubicBezTo>
                  <a:cubicBezTo>
                    <a:pt x="16949" y="30345"/>
                    <a:pt x="17008" y="30345"/>
                    <a:pt x="17068" y="30345"/>
                  </a:cubicBezTo>
                  <a:cubicBezTo>
                    <a:pt x="17175" y="30345"/>
                    <a:pt x="17282" y="30369"/>
                    <a:pt x="17378" y="30405"/>
                  </a:cubicBezTo>
                  <a:cubicBezTo>
                    <a:pt x="17365" y="30345"/>
                    <a:pt x="17341" y="30297"/>
                    <a:pt x="17330" y="30249"/>
                  </a:cubicBezTo>
                  <a:cubicBezTo>
                    <a:pt x="17008" y="29367"/>
                    <a:pt x="16257" y="28724"/>
                    <a:pt x="15577" y="28069"/>
                  </a:cubicBezTo>
                  <a:cubicBezTo>
                    <a:pt x="11692" y="24326"/>
                    <a:pt x="9332" y="19308"/>
                    <a:pt x="7068" y="14410"/>
                  </a:cubicBezTo>
                  <a:cubicBezTo>
                    <a:pt x="6985" y="14231"/>
                    <a:pt x="6901" y="14017"/>
                    <a:pt x="6996" y="13850"/>
                  </a:cubicBezTo>
                  <a:cubicBezTo>
                    <a:pt x="7056" y="13731"/>
                    <a:pt x="7187" y="13671"/>
                    <a:pt x="7271" y="13564"/>
                  </a:cubicBezTo>
                  <a:cubicBezTo>
                    <a:pt x="7497" y="13325"/>
                    <a:pt x="7438" y="12944"/>
                    <a:pt x="7378" y="12623"/>
                  </a:cubicBezTo>
                  <a:cubicBezTo>
                    <a:pt x="7271" y="12110"/>
                    <a:pt x="7115" y="11538"/>
                    <a:pt x="6675" y="11264"/>
                  </a:cubicBezTo>
                  <a:cubicBezTo>
                    <a:pt x="6567" y="11204"/>
                    <a:pt x="6448" y="11169"/>
                    <a:pt x="6317" y="11169"/>
                  </a:cubicBezTo>
                  <a:cubicBezTo>
                    <a:pt x="5912" y="11169"/>
                    <a:pt x="5495" y="11478"/>
                    <a:pt x="5614" y="11860"/>
                  </a:cubicBezTo>
                  <a:cubicBezTo>
                    <a:pt x="2968" y="8475"/>
                    <a:pt x="2813" y="3755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80"/>
            <p:cNvSpPr/>
            <p:nvPr/>
          </p:nvSpPr>
          <p:spPr>
            <a:xfrm>
              <a:off x="6539254" y="2720248"/>
              <a:ext cx="198047" cy="92491"/>
            </a:xfrm>
            <a:custGeom>
              <a:avLst/>
              <a:gdLst/>
              <a:ahLst/>
              <a:cxnLst/>
              <a:rect l="l" t="t" r="r" b="b"/>
              <a:pathLst>
                <a:path w="11156" h="5210" extrusionOk="0">
                  <a:moveTo>
                    <a:pt x="776" y="4184"/>
                  </a:moveTo>
                  <a:lnTo>
                    <a:pt x="776" y="4184"/>
                  </a:lnTo>
                  <a:cubicBezTo>
                    <a:pt x="793" y="4209"/>
                    <a:pt x="810" y="4233"/>
                    <a:pt x="828" y="4257"/>
                  </a:cubicBezTo>
                  <a:lnTo>
                    <a:pt x="828" y="4257"/>
                  </a:lnTo>
                  <a:cubicBezTo>
                    <a:pt x="810" y="4233"/>
                    <a:pt x="792" y="4209"/>
                    <a:pt x="776" y="4184"/>
                  </a:cubicBezTo>
                  <a:close/>
                  <a:moveTo>
                    <a:pt x="830" y="4260"/>
                  </a:moveTo>
                  <a:cubicBezTo>
                    <a:pt x="869" y="4301"/>
                    <a:pt x="909" y="4342"/>
                    <a:pt x="954" y="4387"/>
                  </a:cubicBezTo>
                  <a:cubicBezTo>
                    <a:pt x="1097" y="4542"/>
                    <a:pt x="1264" y="4685"/>
                    <a:pt x="1443" y="4804"/>
                  </a:cubicBezTo>
                  <a:cubicBezTo>
                    <a:pt x="1264" y="4685"/>
                    <a:pt x="1097" y="4542"/>
                    <a:pt x="942" y="4387"/>
                  </a:cubicBezTo>
                  <a:cubicBezTo>
                    <a:pt x="904" y="4348"/>
                    <a:pt x="865" y="4305"/>
                    <a:pt x="830" y="4260"/>
                  </a:cubicBezTo>
                  <a:close/>
                  <a:moveTo>
                    <a:pt x="1702" y="4984"/>
                  </a:moveTo>
                  <a:lnTo>
                    <a:pt x="1702" y="4984"/>
                  </a:lnTo>
                  <a:cubicBezTo>
                    <a:pt x="1714" y="4992"/>
                    <a:pt x="1727" y="4999"/>
                    <a:pt x="1740" y="5006"/>
                  </a:cubicBezTo>
                  <a:cubicBezTo>
                    <a:pt x="1728" y="4998"/>
                    <a:pt x="1715" y="4991"/>
                    <a:pt x="1702" y="4984"/>
                  </a:cubicBezTo>
                  <a:close/>
                  <a:moveTo>
                    <a:pt x="609" y="1"/>
                  </a:moveTo>
                  <a:cubicBezTo>
                    <a:pt x="549" y="1"/>
                    <a:pt x="490" y="1"/>
                    <a:pt x="442" y="25"/>
                  </a:cubicBezTo>
                  <a:cubicBezTo>
                    <a:pt x="323" y="72"/>
                    <a:pt x="239" y="228"/>
                    <a:pt x="191" y="454"/>
                  </a:cubicBezTo>
                  <a:cubicBezTo>
                    <a:pt x="0" y="1240"/>
                    <a:pt x="203" y="2873"/>
                    <a:pt x="358" y="3446"/>
                  </a:cubicBezTo>
                  <a:cubicBezTo>
                    <a:pt x="466" y="3708"/>
                    <a:pt x="596" y="3958"/>
                    <a:pt x="763" y="4184"/>
                  </a:cubicBezTo>
                  <a:cubicBezTo>
                    <a:pt x="785" y="4211"/>
                    <a:pt x="807" y="4235"/>
                    <a:pt x="830" y="4260"/>
                  </a:cubicBezTo>
                  <a:lnTo>
                    <a:pt x="830" y="4260"/>
                  </a:lnTo>
                  <a:cubicBezTo>
                    <a:pt x="872" y="4317"/>
                    <a:pt x="916" y="4373"/>
                    <a:pt x="966" y="4423"/>
                  </a:cubicBezTo>
                  <a:cubicBezTo>
                    <a:pt x="1157" y="4637"/>
                    <a:pt x="1383" y="4804"/>
                    <a:pt x="1634" y="4947"/>
                  </a:cubicBezTo>
                  <a:cubicBezTo>
                    <a:pt x="1656" y="4962"/>
                    <a:pt x="1679" y="4973"/>
                    <a:pt x="1702" y="4984"/>
                  </a:cubicBezTo>
                  <a:lnTo>
                    <a:pt x="1702" y="4984"/>
                  </a:lnTo>
                  <a:cubicBezTo>
                    <a:pt x="1626" y="4939"/>
                    <a:pt x="1557" y="4889"/>
                    <a:pt x="1488" y="4838"/>
                  </a:cubicBezTo>
                  <a:lnTo>
                    <a:pt x="1488" y="4838"/>
                  </a:lnTo>
                  <a:cubicBezTo>
                    <a:pt x="1580" y="4904"/>
                    <a:pt x="1672" y="4957"/>
                    <a:pt x="1764" y="5019"/>
                  </a:cubicBezTo>
                  <a:cubicBezTo>
                    <a:pt x="1836" y="5043"/>
                    <a:pt x="1907" y="5078"/>
                    <a:pt x="1979" y="5102"/>
                  </a:cubicBezTo>
                  <a:cubicBezTo>
                    <a:pt x="2230" y="5173"/>
                    <a:pt x="2468" y="5209"/>
                    <a:pt x="2718" y="5209"/>
                  </a:cubicBezTo>
                  <a:cubicBezTo>
                    <a:pt x="3231" y="5209"/>
                    <a:pt x="3743" y="5078"/>
                    <a:pt x="4243" y="4959"/>
                  </a:cubicBezTo>
                  <a:cubicBezTo>
                    <a:pt x="6186" y="4471"/>
                    <a:pt x="8141" y="3981"/>
                    <a:pt x="10083" y="3493"/>
                  </a:cubicBezTo>
                  <a:cubicBezTo>
                    <a:pt x="10560" y="3374"/>
                    <a:pt x="11156" y="3064"/>
                    <a:pt x="11037" y="2587"/>
                  </a:cubicBezTo>
                  <a:lnTo>
                    <a:pt x="11037" y="2587"/>
                  </a:lnTo>
                  <a:cubicBezTo>
                    <a:pt x="10358" y="3052"/>
                    <a:pt x="9571" y="3338"/>
                    <a:pt x="8761" y="3422"/>
                  </a:cubicBezTo>
                  <a:cubicBezTo>
                    <a:pt x="8499" y="3446"/>
                    <a:pt x="8248" y="3457"/>
                    <a:pt x="7998" y="3457"/>
                  </a:cubicBezTo>
                  <a:lnTo>
                    <a:pt x="7557" y="3457"/>
                  </a:lnTo>
                  <a:cubicBezTo>
                    <a:pt x="7402" y="3446"/>
                    <a:pt x="7247" y="3446"/>
                    <a:pt x="7104" y="3446"/>
                  </a:cubicBezTo>
                  <a:cubicBezTo>
                    <a:pt x="6878" y="3446"/>
                    <a:pt x="6663" y="3457"/>
                    <a:pt x="6436" y="3469"/>
                  </a:cubicBezTo>
                  <a:cubicBezTo>
                    <a:pt x="5734" y="3528"/>
                    <a:pt x="5042" y="3732"/>
                    <a:pt x="4351" y="3732"/>
                  </a:cubicBezTo>
                  <a:cubicBezTo>
                    <a:pt x="4280" y="3732"/>
                    <a:pt x="4208" y="3732"/>
                    <a:pt x="4137" y="3719"/>
                  </a:cubicBezTo>
                  <a:cubicBezTo>
                    <a:pt x="2849" y="3648"/>
                    <a:pt x="1645" y="2707"/>
                    <a:pt x="1252" y="1479"/>
                  </a:cubicBezTo>
                  <a:cubicBezTo>
                    <a:pt x="1109" y="1014"/>
                    <a:pt x="1062" y="514"/>
                    <a:pt x="919" y="61"/>
                  </a:cubicBezTo>
                  <a:cubicBezTo>
                    <a:pt x="823" y="25"/>
                    <a:pt x="716" y="1"/>
                    <a:pt x="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80"/>
            <p:cNvSpPr/>
            <p:nvPr/>
          </p:nvSpPr>
          <p:spPr>
            <a:xfrm>
              <a:off x="6552799" y="2794525"/>
              <a:ext cx="17788" cy="14823"/>
            </a:xfrm>
            <a:custGeom>
              <a:avLst/>
              <a:gdLst/>
              <a:ahLst/>
              <a:cxnLst/>
              <a:rect l="l" t="t" r="r" b="b"/>
              <a:pathLst>
                <a:path w="1002" h="835" extrusionOk="0">
                  <a:moveTo>
                    <a:pt x="0" y="0"/>
                  </a:moveTo>
                  <a:cubicBezTo>
                    <a:pt x="22" y="27"/>
                    <a:pt x="45" y="52"/>
                    <a:pt x="67" y="76"/>
                  </a:cubicBezTo>
                  <a:lnTo>
                    <a:pt x="67" y="76"/>
                  </a:lnTo>
                  <a:cubicBezTo>
                    <a:pt x="48" y="51"/>
                    <a:pt x="30" y="26"/>
                    <a:pt x="13" y="0"/>
                  </a:cubicBezTo>
                  <a:close/>
                  <a:moveTo>
                    <a:pt x="67" y="76"/>
                  </a:moveTo>
                  <a:cubicBezTo>
                    <a:pt x="102" y="121"/>
                    <a:pt x="141" y="164"/>
                    <a:pt x="179" y="203"/>
                  </a:cubicBezTo>
                  <a:cubicBezTo>
                    <a:pt x="334" y="358"/>
                    <a:pt x="501" y="501"/>
                    <a:pt x="680" y="620"/>
                  </a:cubicBezTo>
                  <a:cubicBezTo>
                    <a:pt x="501" y="501"/>
                    <a:pt x="334" y="358"/>
                    <a:pt x="191" y="203"/>
                  </a:cubicBezTo>
                  <a:cubicBezTo>
                    <a:pt x="146" y="158"/>
                    <a:pt x="106" y="117"/>
                    <a:pt x="67" y="76"/>
                  </a:cubicBezTo>
                  <a:close/>
                  <a:moveTo>
                    <a:pt x="680" y="620"/>
                  </a:moveTo>
                  <a:lnTo>
                    <a:pt x="680" y="620"/>
                  </a:lnTo>
                  <a:cubicBezTo>
                    <a:pt x="695" y="632"/>
                    <a:pt x="710" y="643"/>
                    <a:pt x="725" y="654"/>
                  </a:cubicBezTo>
                  <a:lnTo>
                    <a:pt x="725" y="654"/>
                  </a:lnTo>
                  <a:cubicBezTo>
                    <a:pt x="710" y="643"/>
                    <a:pt x="695" y="631"/>
                    <a:pt x="680" y="620"/>
                  </a:cubicBezTo>
                  <a:close/>
                  <a:moveTo>
                    <a:pt x="725" y="654"/>
                  </a:moveTo>
                  <a:lnTo>
                    <a:pt x="725" y="654"/>
                  </a:lnTo>
                  <a:cubicBezTo>
                    <a:pt x="805" y="714"/>
                    <a:pt x="887" y="772"/>
                    <a:pt x="977" y="822"/>
                  </a:cubicBezTo>
                  <a:cubicBezTo>
                    <a:pt x="977" y="822"/>
                    <a:pt x="980" y="822"/>
                    <a:pt x="985" y="824"/>
                  </a:cubicBezTo>
                  <a:lnTo>
                    <a:pt x="985" y="824"/>
                  </a:lnTo>
                  <a:cubicBezTo>
                    <a:pt x="898" y="767"/>
                    <a:pt x="811" y="716"/>
                    <a:pt x="725" y="654"/>
                  </a:cubicBezTo>
                  <a:close/>
                  <a:moveTo>
                    <a:pt x="985" y="824"/>
                  </a:moveTo>
                  <a:lnTo>
                    <a:pt x="985" y="824"/>
                  </a:lnTo>
                  <a:cubicBezTo>
                    <a:pt x="990" y="827"/>
                    <a:pt x="996" y="831"/>
                    <a:pt x="1001" y="835"/>
                  </a:cubicBezTo>
                  <a:cubicBezTo>
                    <a:pt x="995" y="828"/>
                    <a:pt x="989" y="825"/>
                    <a:pt x="985" y="824"/>
                  </a:cubicBezTo>
                  <a:close/>
                </a:path>
              </a:pathLst>
            </a:custGeom>
            <a:solidFill>
              <a:srgbClr val="432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80"/>
            <p:cNvSpPr/>
            <p:nvPr/>
          </p:nvSpPr>
          <p:spPr>
            <a:xfrm>
              <a:off x="5764251" y="1693852"/>
              <a:ext cx="563021" cy="822030"/>
            </a:xfrm>
            <a:custGeom>
              <a:avLst/>
              <a:gdLst/>
              <a:ahLst/>
              <a:cxnLst/>
              <a:rect l="l" t="t" r="r" b="b"/>
              <a:pathLst>
                <a:path w="31715" h="46305" extrusionOk="0">
                  <a:moveTo>
                    <a:pt x="7502" y="1"/>
                  </a:moveTo>
                  <a:cubicBezTo>
                    <a:pt x="7099" y="1"/>
                    <a:pt x="6707" y="37"/>
                    <a:pt x="6328" y="122"/>
                  </a:cubicBezTo>
                  <a:cubicBezTo>
                    <a:pt x="3897" y="657"/>
                    <a:pt x="1871" y="2982"/>
                    <a:pt x="1037" y="5223"/>
                  </a:cubicBezTo>
                  <a:cubicBezTo>
                    <a:pt x="0" y="7999"/>
                    <a:pt x="191" y="11098"/>
                    <a:pt x="989" y="13958"/>
                  </a:cubicBezTo>
                  <a:cubicBezTo>
                    <a:pt x="1656" y="16378"/>
                    <a:pt x="2753" y="18690"/>
                    <a:pt x="4207" y="20740"/>
                  </a:cubicBezTo>
                  <a:cubicBezTo>
                    <a:pt x="5613" y="22730"/>
                    <a:pt x="7353" y="24483"/>
                    <a:pt x="8450" y="26652"/>
                  </a:cubicBezTo>
                  <a:cubicBezTo>
                    <a:pt x="9344" y="28403"/>
                    <a:pt x="9785" y="30358"/>
                    <a:pt x="10214" y="32277"/>
                  </a:cubicBezTo>
                  <a:cubicBezTo>
                    <a:pt x="10595" y="34005"/>
                    <a:pt x="11728" y="36555"/>
                    <a:pt x="11596" y="38295"/>
                  </a:cubicBezTo>
                  <a:cubicBezTo>
                    <a:pt x="11466" y="40096"/>
                    <a:pt x="9797" y="42395"/>
                    <a:pt x="9034" y="44029"/>
                  </a:cubicBezTo>
                  <a:cubicBezTo>
                    <a:pt x="11479" y="43441"/>
                    <a:pt x="13992" y="43151"/>
                    <a:pt x="16507" y="43151"/>
                  </a:cubicBezTo>
                  <a:cubicBezTo>
                    <a:pt x="21334" y="43151"/>
                    <a:pt x="26165" y="44220"/>
                    <a:pt x="30522" y="46305"/>
                  </a:cubicBezTo>
                  <a:cubicBezTo>
                    <a:pt x="30439" y="45423"/>
                    <a:pt x="30320" y="44553"/>
                    <a:pt x="30153" y="43695"/>
                  </a:cubicBezTo>
                  <a:cubicBezTo>
                    <a:pt x="29772" y="41633"/>
                    <a:pt x="29140" y="39606"/>
                    <a:pt x="28294" y="37688"/>
                  </a:cubicBezTo>
                  <a:cubicBezTo>
                    <a:pt x="27757" y="36472"/>
                    <a:pt x="27126" y="35257"/>
                    <a:pt x="27018" y="33922"/>
                  </a:cubicBezTo>
                  <a:cubicBezTo>
                    <a:pt x="26947" y="32921"/>
                    <a:pt x="27185" y="31920"/>
                    <a:pt x="27352" y="30930"/>
                  </a:cubicBezTo>
                  <a:cubicBezTo>
                    <a:pt x="27960" y="27497"/>
                    <a:pt x="27841" y="23946"/>
                    <a:pt x="26995" y="20573"/>
                  </a:cubicBezTo>
                  <a:cubicBezTo>
                    <a:pt x="29462" y="18976"/>
                    <a:pt x="31714" y="16437"/>
                    <a:pt x="31571" y="13505"/>
                  </a:cubicBezTo>
                  <a:cubicBezTo>
                    <a:pt x="31452" y="11002"/>
                    <a:pt x="29617" y="8893"/>
                    <a:pt x="27567" y="7463"/>
                  </a:cubicBezTo>
                  <a:cubicBezTo>
                    <a:pt x="25505" y="6033"/>
                    <a:pt x="23157" y="5067"/>
                    <a:pt x="21155" y="3554"/>
                  </a:cubicBezTo>
                  <a:cubicBezTo>
                    <a:pt x="20476" y="3041"/>
                    <a:pt x="19832" y="2469"/>
                    <a:pt x="19046" y="2148"/>
                  </a:cubicBezTo>
                  <a:cubicBezTo>
                    <a:pt x="18127" y="1778"/>
                    <a:pt x="17102" y="1790"/>
                    <a:pt x="16114" y="1742"/>
                  </a:cubicBezTo>
                  <a:cubicBezTo>
                    <a:pt x="13367" y="1628"/>
                    <a:pt x="10189" y="1"/>
                    <a:pt x="75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80"/>
            <p:cNvSpPr/>
            <p:nvPr/>
          </p:nvSpPr>
          <p:spPr>
            <a:xfrm>
              <a:off x="5769949" y="1693657"/>
              <a:ext cx="554996" cy="822438"/>
            </a:xfrm>
            <a:custGeom>
              <a:avLst/>
              <a:gdLst/>
              <a:ahLst/>
              <a:cxnLst/>
              <a:rect l="l" t="t" r="r" b="b"/>
              <a:pathLst>
                <a:path w="31263" h="46328" extrusionOk="0">
                  <a:moveTo>
                    <a:pt x="7175" y="13"/>
                  </a:moveTo>
                  <a:cubicBezTo>
                    <a:pt x="8523" y="13"/>
                    <a:pt x="9988" y="419"/>
                    <a:pt x="11466" y="848"/>
                  </a:cubicBezTo>
                  <a:cubicBezTo>
                    <a:pt x="12932" y="1277"/>
                    <a:pt x="14422" y="1706"/>
                    <a:pt x="15793" y="1765"/>
                  </a:cubicBezTo>
                  <a:cubicBezTo>
                    <a:pt x="16781" y="1813"/>
                    <a:pt x="17806" y="1789"/>
                    <a:pt x="18725" y="2170"/>
                  </a:cubicBezTo>
                  <a:cubicBezTo>
                    <a:pt x="19511" y="2480"/>
                    <a:pt x="20155" y="3064"/>
                    <a:pt x="20834" y="3576"/>
                  </a:cubicBezTo>
                  <a:cubicBezTo>
                    <a:pt x="22836" y="5078"/>
                    <a:pt x="25184" y="6055"/>
                    <a:pt x="27234" y="7486"/>
                  </a:cubicBezTo>
                  <a:cubicBezTo>
                    <a:pt x="29296" y="8916"/>
                    <a:pt x="31120" y="11013"/>
                    <a:pt x="31239" y="13516"/>
                  </a:cubicBezTo>
                  <a:cubicBezTo>
                    <a:pt x="31250" y="13600"/>
                    <a:pt x="31250" y="13696"/>
                    <a:pt x="31250" y="13779"/>
                  </a:cubicBezTo>
                  <a:cubicBezTo>
                    <a:pt x="31250" y="15185"/>
                    <a:pt x="30702" y="16496"/>
                    <a:pt x="29856" y="17652"/>
                  </a:cubicBezTo>
                  <a:cubicBezTo>
                    <a:pt x="29010" y="18808"/>
                    <a:pt x="27865" y="19798"/>
                    <a:pt x="26662" y="20572"/>
                  </a:cubicBezTo>
                  <a:lnTo>
                    <a:pt x="26662" y="20584"/>
                  </a:lnTo>
                  <a:cubicBezTo>
                    <a:pt x="27150" y="22550"/>
                    <a:pt x="27401" y="24589"/>
                    <a:pt x="27401" y="26615"/>
                  </a:cubicBezTo>
                  <a:cubicBezTo>
                    <a:pt x="27401" y="28069"/>
                    <a:pt x="27282" y="29511"/>
                    <a:pt x="27031" y="30941"/>
                  </a:cubicBezTo>
                  <a:cubicBezTo>
                    <a:pt x="26877" y="31799"/>
                    <a:pt x="26674" y="32657"/>
                    <a:pt x="26674" y="33528"/>
                  </a:cubicBezTo>
                  <a:cubicBezTo>
                    <a:pt x="26674" y="33671"/>
                    <a:pt x="26686" y="33801"/>
                    <a:pt x="26686" y="33933"/>
                  </a:cubicBezTo>
                  <a:cubicBezTo>
                    <a:pt x="26793" y="35268"/>
                    <a:pt x="27436" y="36483"/>
                    <a:pt x="27973" y="37699"/>
                  </a:cubicBezTo>
                  <a:cubicBezTo>
                    <a:pt x="28819" y="39617"/>
                    <a:pt x="29439" y="41644"/>
                    <a:pt x="29832" y="43706"/>
                  </a:cubicBezTo>
                  <a:cubicBezTo>
                    <a:pt x="29986" y="44558"/>
                    <a:pt x="30117" y="45422"/>
                    <a:pt x="30189" y="46298"/>
                  </a:cubicBezTo>
                  <a:lnTo>
                    <a:pt x="30189" y="46298"/>
                  </a:lnTo>
                  <a:cubicBezTo>
                    <a:pt x="25830" y="44216"/>
                    <a:pt x="20996" y="43158"/>
                    <a:pt x="16174" y="43158"/>
                  </a:cubicBezTo>
                  <a:cubicBezTo>
                    <a:pt x="13666" y="43158"/>
                    <a:pt x="11159" y="43442"/>
                    <a:pt x="8721" y="44022"/>
                  </a:cubicBezTo>
                  <a:lnTo>
                    <a:pt x="8721" y="44022"/>
                  </a:lnTo>
                  <a:cubicBezTo>
                    <a:pt x="9103" y="43203"/>
                    <a:pt x="9706" y="42232"/>
                    <a:pt x="10239" y="41238"/>
                  </a:cubicBezTo>
                  <a:cubicBezTo>
                    <a:pt x="10763" y="40237"/>
                    <a:pt x="11216" y="39212"/>
                    <a:pt x="11288" y="38306"/>
                  </a:cubicBezTo>
                  <a:cubicBezTo>
                    <a:pt x="11288" y="38211"/>
                    <a:pt x="11299" y="38116"/>
                    <a:pt x="11299" y="38009"/>
                  </a:cubicBezTo>
                  <a:cubicBezTo>
                    <a:pt x="11299" y="37151"/>
                    <a:pt x="11037" y="36126"/>
                    <a:pt x="10739" y="35112"/>
                  </a:cubicBezTo>
                  <a:cubicBezTo>
                    <a:pt x="10429" y="34100"/>
                    <a:pt x="10083" y="33110"/>
                    <a:pt x="9905" y="32288"/>
                  </a:cubicBezTo>
                  <a:cubicBezTo>
                    <a:pt x="9476" y="30369"/>
                    <a:pt x="9035" y="28414"/>
                    <a:pt x="8141" y="26663"/>
                  </a:cubicBezTo>
                  <a:cubicBezTo>
                    <a:pt x="7032" y="24494"/>
                    <a:pt x="5292" y="22730"/>
                    <a:pt x="3898" y="20751"/>
                  </a:cubicBezTo>
                  <a:cubicBezTo>
                    <a:pt x="2444" y="18689"/>
                    <a:pt x="1348" y="16389"/>
                    <a:pt x="668" y="13958"/>
                  </a:cubicBezTo>
                  <a:cubicBezTo>
                    <a:pt x="263" y="12480"/>
                    <a:pt x="13" y="10931"/>
                    <a:pt x="13" y="9393"/>
                  </a:cubicBezTo>
                  <a:cubicBezTo>
                    <a:pt x="13" y="7975"/>
                    <a:pt x="227" y="6568"/>
                    <a:pt x="716" y="5234"/>
                  </a:cubicBezTo>
                  <a:cubicBezTo>
                    <a:pt x="1550" y="3004"/>
                    <a:pt x="3588" y="668"/>
                    <a:pt x="6007" y="133"/>
                  </a:cubicBezTo>
                  <a:cubicBezTo>
                    <a:pt x="6389" y="49"/>
                    <a:pt x="6782" y="13"/>
                    <a:pt x="7175" y="13"/>
                  </a:cubicBezTo>
                  <a:close/>
                  <a:moveTo>
                    <a:pt x="7175" y="1"/>
                  </a:moveTo>
                  <a:cubicBezTo>
                    <a:pt x="6770" y="1"/>
                    <a:pt x="6389" y="37"/>
                    <a:pt x="6007" y="120"/>
                  </a:cubicBezTo>
                  <a:cubicBezTo>
                    <a:pt x="3576" y="657"/>
                    <a:pt x="1538" y="2993"/>
                    <a:pt x="704" y="5234"/>
                  </a:cubicBezTo>
                  <a:cubicBezTo>
                    <a:pt x="215" y="6568"/>
                    <a:pt x="0" y="7975"/>
                    <a:pt x="0" y="9393"/>
                  </a:cubicBezTo>
                  <a:cubicBezTo>
                    <a:pt x="0" y="10931"/>
                    <a:pt x="251" y="12480"/>
                    <a:pt x="656" y="13969"/>
                  </a:cubicBezTo>
                  <a:cubicBezTo>
                    <a:pt x="1335" y="16389"/>
                    <a:pt x="2432" y="18701"/>
                    <a:pt x="3886" y="20763"/>
                  </a:cubicBezTo>
                  <a:cubicBezTo>
                    <a:pt x="5281" y="22741"/>
                    <a:pt x="7021" y="24505"/>
                    <a:pt x="8129" y="26663"/>
                  </a:cubicBezTo>
                  <a:cubicBezTo>
                    <a:pt x="9023" y="28427"/>
                    <a:pt x="9452" y="30369"/>
                    <a:pt x="9881" y="32288"/>
                  </a:cubicBezTo>
                  <a:cubicBezTo>
                    <a:pt x="10072" y="33110"/>
                    <a:pt x="10417" y="34111"/>
                    <a:pt x="10716" y="35125"/>
                  </a:cubicBezTo>
                  <a:cubicBezTo>
                    <a:pt x="11025" y="36126"/>
                    <a:pt x="11275" y="37151"/>
                    <a:pt x="11275" y="38009"/>
                  </a:cubicBezTo>
                  <a:cubicBezTo>
                    <a:pt x="11275" y="38116"/>
                    <a:pt x="11275" y="38211"/>
                    <a:pt x="11264" y="38306"/>
                  </a:cubicBezTo>
                  <a:cubicBezTo>
                    <a:pt x="11204" y="39201"/>
                    <a:pt x="10751" y="40226"/>
                    <a:pt x="10226" y="41227"/>
                  </a:cubicBezTo>
                  <a:cubicBezTo>
                    <a:pt x="9691" y="42228"/>
                    <a:pt x="9082" y="43217"/>
                    <a:pt x="8701" y="44027"/>
                  </a:cubicBezTo>
                  <a:lnTo>
                    <a:pt x="8689" y="44051"/>
                  </a:lnTo>
                  <a:lnTo>
                    <a:pt x="8713" y="44040"/>
                  </a:lnTo>
                  <a:cubicBezTo>
                    <a:pt x="11156" y="43455"/>
                    <a:pt x="13659" y="43169"/>
                    <a:pt x="16174" y="43169"/>
                  </a:cubicBezTo>
                  <a:cubicBezTo>
                    <a:pt x="20996" y="43169"/>
                    <a:pt x="25831" y="44240"/>
                    <a:pt x="30190" y="46310"/>
                  </a:cubicBezTo>
                  <a:lnTo>
                    <a:pt x="30190" y="46310"/>
                  </a:lnTo>
                  <a:cubicBezTo>
                    <a:pt x="30190" y="46312"/>
                    <a:pt x="30190" y="46314"/>
                    <a:pt x="30190" y="46316"/>
                  </a:cubicBezTo>
                  <a:lnTo>
                    <a:pt x="30201" y="46316"/>
                  </a:lnTo>
                  <a:lnTo>
                    <a:pt x="30214" y="46328"/>
                  </a:lnTo>
                  <a:lnTo>
                    <a:pt x="30214" y="46316"/>
                  </a:lnTo>
                  <a:cubicBezTo>
                    <a:pt x="30130" y="45434"/>
                    <a:pt x="30011" y="44564"/>
                    <a:pt x="29844" y="43694"/>
                  </a:cubicBezTo>
                  <a:cubicBezTo>
                    <a:pt x="29451" y="41632"/>
                    <a:pt x="28831" y="39617"/>
                    <a:pt x="27985" y="37699"/>
                  </a:cubicBezTo>
                  <a:cubicBezTo>
                    <a:pt x="27449" y="36471"/>
                    <a:pt x="26805" y="35255"/>
                    <a:pt x="26710" y="33933"/>
                  </a:cubicBezTo>
                  <a:cubicBezTo>
                    <a:pt x="26697" y="33801"/>
                    <a:pt x="26697" y="33671"/>
                    <a:pt x="26697" y="33528"/>
                  </a:cubicBezTo>
                  <a:cubicBezTo>
                    <a:pt x="26697" y="32670"/>
                    <a:pt x="26888" y="31799"/>
                    <a:pt x="27044" y="30941"/>
                  </a:cubicBezTo>
                  <a:cubicBezTo>
                    <a:pt x="27293" y="29511"/>
                    <a:pt x="27425" y="28069"/>
                    <a:pt x="27425" y="26615"/>
                  </a:cubicBezTo>
                  <a:cubicBezTo>
                    <a:pt x="27425" y="24590"/>
                    <a:pt x="27175" y="22553"/>
                    <a:pt x="26687" y="20576"/>
                  </a:cubicBezTo>
                  <a:lnTo>
                    <a:pt x="26687" y="20576"/>
                  </a:lnTo>
                  <a:cubicBezTo>
                    <a:pt x="27886" y="19802"/>
                    <a:pt x="29025" y="18816"/>
                    <a:pt x="29868" y="17664"/>
                  </a:cubicBezTo>
                  <a:cubicBezTo>
                    <a:pt x="30714" y="16508"/>
                    <a:pt x="31263" y="15197"/>
                    <a:pt x="31263" y="13779"/>
                  </a:cubicBezTo>
                  <a:lnTo>
                    <a:pt x="31263" y="13516"/>
                  </a:lnTo>
                  <a:cubicBezTo>
                    <a:pt x="31131" y="11013"/>
                    <a:pt x="29308" y="8904"/>
                    <a:pt x="27246" y="7474"/>
                  </a:cubicBezTo>
                  <a:cubicBezTo>
                    <a:pt x="25196" y="6044"/>
                    <a:pt x="22836" y="5067"/>
                    <a:pt x="20846" y="3565"/>
                  </a:cubicBezTo>
                  <a:cubicBezTo>
                    <a:pt x="20166" y="3052"/>
                    <a:pt x="19523" y="2468"/>
                    <a:pt x="18736" y="2146"/>
                  </a:cubicBezTo>
                  <a:cubicBezTo>
                    <a:pt x="17806" y="1777"/>
                    <a:pt x="16781" y="1789"/>
                    <a:pt x="15793" y="1753"/>
                  </a:cubicBezTo>
                  <a:cubicBezTo>
                    <a:pt x="14422" y="1693"/>
                    <a:pt x="12944" y="1253"/>
                    <a:pt x="11466" y="835"/>
                  </a:cubicBezTo>
                  <a:cubicBezTo>
                    <a:pt x="9988" y="406"/>
                    <a:pt x="8523" y="1"/>
                    <a:pt x="7175" y="1"/>
                  </a:cubicBezTo>
                  <a:close/>
                </a:path>
              </a:pathLst>
            </a:custGeom>
            <a:solidFill>
              <a:srgbClr val="7C2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80"/>
            <p:cNvSpPr/>
            <p:nvPr/>
          </p:nvSpPr>
          <p:spPr>
            <a:xfrm>
              <a:off x="6243692" y="2051654"/>
              <a:ext cx="11220" cy="16102"/>
            </a:xfrm>
            <a:custGeom>
              <a:avLst/>
              <a:gdLst/>
              <a:ahLst/>
              <a:cxnLst/>
              <a:rect l="l" t="t" r="r" b="b"/>
              <a:pathLst>
                <a:path w="632" h="907" extrusionOk="0">
                  <a:moveTo>
                    <a:pt x="596" y="1"/>
                  </a:moveTo>
                  <a:cubicBezTo>
                    <a:pt x="405" y="144"/>
                    <a:pt x="202" y="287"/>
                    <a:pt x="0" y="418"/>
                  </a:cubicBezTo>
                  <a:cubicBezTo>
                    <a:pt x="35" y="561"/>
                    <a:pt x="59" y="704"/>
                    <a:pt x="95" y="847"/>
                  </a:cubicBezTo>
                  <a:cubicBezTo>
                    <a:pt x="143" y="859"/>
                    <a:pt x="202" y="883"/>
                    <a:pt x="250" y="895"/>
                  </a:cubicBezTo>
                  <a:cubicBezTo>
                    <a:pt x="250" y="907"/>
                    <a:pt x="262" y="907"/>
                    <a:pt x="262" y="907"/>
                  </a:cubicBezTo>
                  <a:cubicBezTo>
                    <a:pt x="405" y="907"/>
                    <a:pt x="631" y="228"/>
                    <a:pt x="620" y="85"/>
                  </a:cubicBezTo>
                  <a:cubicBezTo>
                    <a:pt x="607" y="61"/>
                    <a:pt x="607" y="37"/>
                    <a:pt x="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80"/>
            <p:cNvSpPr/>
            <p:nvPr/>
          </p:nvSpPr>
          <p:spPr>
            <a:xfrm>
              <a:off x="6005862" y="2011888"/>
              <a:ext cx="248411" cy="76602"/>
            </a:xfrm>
            <a:custGeom>
              <a:avLst/>
              <a:gdLst/>
              <a:ahLst/>
              <a:cxnLst/>
              <a:rect l="l" t="t" r="r" b="b"/>
              <a:pathLst>
                <a:path w="13993" h="4315" extrusionOk="0">
                  <a:moveTo>
                    <a:pt x="10977" y="0"/>
                  </a:moveTo>
                  <a:cubicBezTo>
                    <a:pt x="10858" y="0"/>
                    <a:pt x="10739" y="60"/>
                    <a:pt x="10632" y="119"/>
                  </a:cubicBezTo>
                  <a:cubicBezTo>
                    <a:pt x="8272" y="1324"/>
                    <a:pt x="5805" y="2336"/>
                    <a:pt x="3278" y="3123"/>
                  </a:cubicBezTo>
                  <a:cubicBezTo>
                    <a:pt x="2599" y="3326"/>
                    <a:pt x="1872" y="3528"/>
                    <a:pt x="1169" y="3528"/>
                  </a:cubicBezTo>
                  <a:cubicBezTo>
                    <a:pt x="764" y="3528"/>
                    <a:pt x="370" y="3456"/>
                    <a:pt x="1" y="3302"/>
                  </a:cubicBezTo>
                  <a:lnTo>
                    <a:pt x="1" y="3302"/>
                  </a:lnTo>
                  <a:cubicBezTo>
                    <a:pt x="1217" y="3981"/>
                    <a:pt x="2610" y="4315"/>
                    <a:pt x="4005" y="4315"/>
                  </a:cubicBezTo>
                  <a:cubicBezTo>
                    <a:pt x="5256" y="4315"/>
                    <a:pt x="6508" y="4041"/>
                    <a:pt x="7640" y="3493"/>
                  </a:cubicBezTo>
                  <a:cubicBezTo>
                    <a:pt x="8320" y="3159"/>
                    <a:pt x="8975" y="2717"/>
                    <a:pt x="9714" y="2527"/>
                  </a:cubicBezTo>
                  <a:cubicBezTo>
                    <a:pt x="10024" y="2444"/>
                    <a:pt x="10334" y="2408"/>
                    <a:pt x="10643" y="2408"/>
                  </a:cubicBezTo>
                  <a:cubicBezTo>
                    <a:pt x="11597" y="2408"/>
                    <a:pt x="12563" y="2741"/>
                    <a:pt x="13480" y="3075"/>
                  </a:cubicBezTo>
                  <a:cubicBezTo>
                    <a:pt x="13445" y="2932"/>
                    <a:pt x="13408" y="2801"/>
                    <a:pt x="13373" y="2658"/>
                  </a:cubicBezTo>
                  <a:lnTo>
                    <a:pt x="13373" y="2646"/>
                  </a:lnTo>
                  <a:cubicBezTo>
                    <a:pt x="13588" y="2515"/>
                    <a:pt x="13790" y="2372"/>
                    <a:pt x="13993" y="2229"/>
                  </a:cubicBezTo>
                  <a:cubicBezTo>
                    <a:pt x="13909" y="1955"/>
                    <a:pt x="13647" y="1788"/>
                    <a:pt x="13445" y="1586"/>
                  </a:cubicBezTo>
                  <a:cubicBezTo>
                    <a:pt x="12836" y="990"/>
                    <a:pt x="12062" y="513"/>
                    <a:pt x="11311" y="108"/>
                  </a:cubicBezTo>
                  <a:cubicBezTo>
                    <a:pt x="11216" y="60"/>
                    <a:pt x="11096" y="0"/>
                    <a:pt x="1097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80"/>
            <p:cNvSpPr/>
            <p:nvPr/>
          </p:nvSpPr>
          <p:spPr>
            <a:xfrm>
              <a:off x="6243266" y="2051458"/>
              <a:ext cx="11007" cy="15249"/>
            </a:xfrm>
            <a:custGeom>
              <a:avLst/>
              <a:gdLst/>
              <a:ahLst/>
              <a:cxnLst/>
              <a:rect l="l" t="t" r="r" b="b"/>
              <a:pathLst>
                <a:path w="620" h="859" extrusionOk="0">
                  <a:moveTo>
                    <a:pt x="620" y="0"/>
                  </a:moveTo>
                  <a:cubicBezTo>
                    <a:pt x="417" y="143"/>
                    <a:pt x="215" y="286"/>
                    <a:pt x="0" y="417"/>
                  </a:cubicBezTo>
                  <a:lnTo>
                    <a:pt x="0" y="429"/>
                  </a:lnTo>
                  <a:cubicBezTo>
                    <a:pt x="35" y="572"/>
                    <a:pt x="72" y="703"/>
                    <a:pt x="107" y="846"/>
                  </a:cubicBezTo>
                  <a:cubicBezTo>
                    <a:pt x="107" y="846"/>
                    <a:pt x="114" y="846"/>
                    <a:pt x="118" y="852"/>
                  </a:cubicBezTo>
                  <a:lnTo>
                    <a:pt x="118" y="852"/>
                  </a:lnTo>
                  <a:cubicBezTo>
                    <a:pt x="82" y="711"/>
                    <a:pt x="59" y="570"/>
                    <a:pt x="24" y="429"/>
                  </a:cubicBezTo>
                  <a:cubicBezTo>
                    <a:pt x="226" y="298"/>
                    <a:pt x="429" y="155"/>
                    <a:pt x="620" y="12"/>
                  </a:cubicBezTo>
                  <a:lnTo>
                    <a:pt x="620" y="0"/>
                  </a:lnTo>
                  <a:close/>
                  <a:moveTo>
                    <a:pt x="118" y="852"/>
                  </a:moveTo>
                  <a:lnTo>
                    <a:pt x="118" y="852"/>
                  </a:lnTo>
                  <a:cubicBezTo>
                    <a:pt x="118" y="854"/>
                    <a:pt x="119" y="856"/>
                    <a:pt x="119" y="858"/>
                  </a:cubicBezTo>
                  <a:cubicBezTo>
                    <a:pt x="119" y="856"/>
                    <a:pt x="119" y="853"/>
                    <a:pt x="118" y="852"/>
                  </a:cubicBezTo>
                  <a:close/>
                </a:path>
              </a:pathLst>
            </a:custGeom>
            <a:solidFill>
              <a:srgbClr val="5F2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80"/>
            <p:cNvSpPr/>
            <p:nvPr/>
          </p:nvSpPr>
          <p:spPr>
            <a:xfrm>
              <a:off x="5788145" y="1454726"/>
              <a:ext cx="1238397" cy="486383"/>
            </a:xfrm>
            <a:custGeom>
              <a:avLst/>
              <a:gdLst/>
              <a:ahLst/>
              <a:cxnLst/>
              <a:rect l="l" t="t" r="r" b="b"/>
              <a:pathLst>
                <a:path w="69759" h="27398" extrusionOk="0">
                  <a:moveTo>
                    <a:pt x="65112" y="0"/>
                  </a:moveTo>
                  <a:cubicBezTo>
                    <a:pt x="64725" y="0"/>
                    <a:pt x="64337" y="19"/>
                    <a:pt x="63954" y="40"/>
                  </a:cubicBezTo>
                  <a:cubicBezTo>
                    <a:pt x="63573" y="52"/>
                    <a:pt x="63191" y="76"/>
                    <a:pt x="62858" y="254"/>
                  </a:cubicBezTo>
                  <a:cubicBezTo>
                    <a:pt x="62548" y="421"/>
                    <a:pt x="62322" y="720"/>
                    <a:pt x="62107" y="982"/>
                  </a:cubicBezTo>
                  <a:cubicBezTo>
                    <a:pt x="61106" y="2174"/>
                    <a:pt x="59843" y="3162"/>
                    <a:pt x="58734" y="4224"/>
                  </a:cubicBezTo>
                  <a:cubicBezTo>
                    <a:pt x="57494" y="5403"/>
                    <a:pt x="55910" y="6417"/>
                    <a:pt x="54313" y="7036"/>
                  </a:cubicBezTo>
                  <a:cubicBezTo>
                    <a:pt x="46315" y="10159"/>
                    <a:pt x="38187" y="13746"/>
                    <a:pt x="29629" y="14866"/>
                  </a:cubicBezTo>
                  <a:cubicBezTo>
                    <a:pt x="24266" y="15558"/>
                    <a:pt x="18903" y="16261"/>
                    <a:pt x="13540" y="16964"/>
                  </a:cubicBezTo>
                  <a:cubicBezTo>
                    <a:pt x="13124" y="17018"/>
                    <a:pt x="12701" y="17069"/>
                    <a:pt x="12283" y="17069"/>
                  </a:cubicBezTo>
                  <a:cubicBezTo>
                    <a:pt x="11970" y="17069"/>
                    <a:pt x="11660" y="17041"/>
                    <a:pt x="11359" y="16964"/>
                  </a:cubicBezTo>
                  <a:cubicBezTo>
                    <a:pt x="9905" y="16571"/>
                    <a:pt x="8725" y="15570"/>
                    <a:pt x="7199" y="15284"/>
                  </a:cubicBezTo>
                  <a:cubicBezTo>
                    <a:pt x="6870" y="15220"/>
                    <a:pt x="6535" y="15189"/>
                    <a:pt x="6199" y="15189"/>
                  </a:cubicBezTo>
                  <a:cubicBezTo>
                    <a:pt x="4905" y="15189"/>
                    <a:pt x="3602" y="15649"/>
                    <a:pt x="2599" y="16463"/>
                  </a:cubicBezTo>
                  <a:cubicBezTo>
                    <a:pt x="823" y="17917"/>
                    <a:pt x="0" y="20349"/>
                    <a:pt x="204" y="22637"/>
                  </a:cubicBezTo>
                  <a:cubicBezTo>
                    <a:pt x="394" y="24747"/>
                    <a:pt x="1681" y="26213"/>
                    <a:pt x="3576" y="26892"/>
                  </a:cubicBezTo>
                  <a:cubicBezTo>
                    <a:pt x="3790" y="26975"/>
                    <a:pt x="4017" y="27035"/>
                    <a:pt x="4243" y="27094"/>
                  </a:cubicBezTo>
                  <a:cubicBezTo>
                    <a:pt x="5289" y="27356"/>
                    <a:pt x="6382" y="27397"/>
                    <a:pt x="7471" y="27397"/>
                  </a:cubicBezTo>
                  <a:cubicBezTo>
                    <a:pt x="7723" y="27397"/>
                    <a:pt x="7974" y="27395"/>
                    <a:pt x="8224" y="27393"/>
                  </a:cubicBezTo>
                  <a:cubicBezTo>
                    <a:pt x="10584" y="27381"/>
                    <a:pt x="12944" y="27369"/>
                    <a:pt x="15292" y="27083"/>
                  </a:cubicBezTo>
                  <a:cubicBezTo>
                    <a:pt x="20584" y="26439"/>
                    <a:pt x="25089" y="23614"/>
                    <a:pt x="30238" y="22709"/>
                  </a:cubicBezTo>
                  <a:cubicBezTo>
                    <a:pt x="33014" y="22208"/>
                    <a:pt x="35851" y="22006"/>
                    <a:pt x="38604" y="21326"/>
                  </a:cubicBezTo>
                  <a:cubicBezTo>
                    <a:pt x="42823" y="20277"/>
                    <a:pt x="46673" y="18120"/>
                    <a:pt x="50129" y="15510"/>
                  </a:cubicBezTo>
                  <a:cubicBezTo>
                    <a:pt x="51917" y="14164"/>
                    <a:pt x="53598" y="12697"/>
                    <a:pt x="55230" y="11160"/>
                  </a:cubicBezTo>
                  <a:cubicBezTo>
                    <a:pt x="55910" y="10517"/>
                    <a:pt x="56625" y="9479"/>
                    <a:pt x="57423" y="9002"/>
                  </a:cubicBezTo>
                  <a:cubicBezTo>
                    <a:pt x="57923" y="8699"/>
                    <a:pt x="58567" y="8653"/>
                    <a:pt x="59211" y="8653"/>
                  </a:cubicBezTo>
                  <a:cubicBezTo>
                    <a:pt x="59350" y="8653"/>
                    <a:pt x="59490" y="8655"/>
                    <a:pt x="59628" y="8657"/>
                  </a:cubicBezTo>
                  <a:cubicBezTo>
                    <a:pt x="59747" y="8663"/>
                    <a:pt x="59867" y="8666"/>
                    <a:pt x="59984" y="8666"/>
                  </a:cubicBezTo>
                  <a:cubicBezTo>
                    <a:pt x="60102" y="8666"/>
                    <a:pt x="60218" y="8663"/>
                    <a:pt x="60331" y="8657"/>
                  </a:cubicBezTo>
                  <a:cubicBezTo>
                    <a:pt x="60617" y="8645"/>
                    <a:pt x="60927" y="8633"/>
                    <a:pt x="61178" y="8490"/>
                  </a:cubicBezTo>
                  <a:cubicBezTo>
                    <a:pt x="61523" y="8287"/>
                    <a:pt x="61690" y="7906"/>
                    <a:pt x="61928" y="7585"/>
                  </a:cubicBezTo>
                  <a:cubicBezTo>
                    <a:pt x="62390" y="6955"/>
                    <a:pt x="63167" y="6574"/>
                    <a:pt x="63940" y="6574"/>
                  </a:cubicBezTo>
                  <a:cubicBezTo>
                    <a:pt x="64045" y="6574"/>
                    <a:pt x="64149" y="6581"/>
                    <a:pt x="64252" y="6595"/>
                  </a:cubicBezTo>
                  <a:cubicBezTo>
                    <a:pt x="65337" y="6738"/>
                    <a:pt x="66171" y="7572"/>
                    <a:pt x="67077" y="8168"/>
                  </a:cubicBezTo>
                  <a:cubicBezTo>
                    <a:pt x="67170" y="8228"/>
                    <a:pt x="67293" y="8277"/>
                    <a:pt x="67396" y="8277"/>
                  </a:cubicBezTo>
                  <a:cubicBezTo>
                    <a:pt x="67477" y="8277"/>
                    <a:pt x="67546" y="8247"/>
                    <a:pt x="67577" y="8168"/>
                  </a:cubicBezTo>
                  <a:cubicBezTo>
                    <a:pt x="67601" y="8121"/>
                    <a:pt x="67601" y="8073"/>
                    <a:pt x="67601" y="8038"/>
                  </a:cubicBezTo>
                  <a:cubicBezTo>
                    <a:pt x="67553" y="7442"/>
                    <a:pt x="67196" y="6893"/>
                    <a:pt x="66731" y="6523"/>
                  </a:cubicBezTo>
                  <a:cubicBezTo>
                    <a:pt x="65846" y="5824"/>
                    <a:pt x="64251" y="5136"/>
                    <a:pt x="63046" y="5136"/>
                  </a:cubicBezTo>
                  <a:cubicBezTo>
                    <a:pt x="62950" y="5136"/>
                    <a:pt x="62857" y="5140"/>
                    <a:pt x="62767" y="5149"/>
                  </a:cubicBezTo>
                  <a:lnTo>
                    <a:pt x="62767" y="5149"/>
                  </a:lnTo>
                  <a:cubicBezTo>
                    <a:pt x="63080" y="5116"/>
                    <a:pt x="63394" y="5099"/>
                    <a:pt x="63709" y="5099"/>
                  </a:cubicBezTo>
                  <a:cubicBezTo>
                    <a:pt x="64583" y="5099"/>
                    <a:pt x="65459" y="5227"/>
                    <a:pt x="66290" y="5487"/>
                  </a:cubicBezTo>
                  <a:cubicBezTo>
                    <a:pt x="66461" y="5534"/>
                    <a:pt x="67554" y="6044"/>
                    <a:pt x="68065" y="6044"/>
                  </a:cubicBezTo>
                  <a:cubicBezTo>
                    <a:pt x="68339" y="6044"/>
                    <a:pt x="68445" y="5897"/>
                    <a:pt x="68149" y="5451"/>
                  </a:cubicBezTo>
                  <a:cubicBezTo>
                    <a:pt x="67816" y="4963"/>
                    <a:pt x="67291" y="4653"/>
                    <a:pt x="66767" y="4402"/>
                  </a:cubicBezTo>
                  <a:cubicBezTo>
                    <a:pt x="65789" y="3938"/>
                    <a:pt x="64764" y="3628"/>
                    <a:pt x="63704" y="3472"/>
                  </a:cubicBezTo>
                  <a:cubicBezTo>
                    <a:pt x="64102" y="3386"/>
                    <a:pt x="64485" y="3346"/>
                    <a:pt x="64856" y="3346"/>
                  </a:cubicBezTo>
                  <a:cubicBezTo>
                    <a:pt x="66324" y="3346"/>
                    <a:pt x="67619" y="3961"/>
                    <a:pt x="68960" y="4712"/>
                  </a:cubicBezTo>
                  <a:cubicBezTo>
                    <a:pt x="69035" y="4755"/>
                    <a:pt x="69120" y="4797"/>
                    <a:pt x="69196" y="4797"/>
                  </a:cubicBezTo>
                  <a:cubicBezTo>
                    <a:pt x="69205" y="4797"/>
                    <a:pt x="69213" y="4797"/>
                    <a:pt x="69222" y="4796"/>
                  </a:cubicBezTo>
                  <a:cubicBezTo>
                    <a:pt x="69377" y="4772"/>
                    <a:pt x="69449" y="4593"/>
                    <a:pt x="69413" y="4438"/>
                  </a:cubicBezTo>
                  <a:cubicBezTo>
                    <a:pt x="69377" y="4295"/>
                    <a:pt x="69270" y="4187"/>
                    <a:pt x="69163" y="4081"/>
                  </a:cubicBezTo>
                  <a:cubicBezTo>
                    <a:pt x="67756" y="2763"/>
                    <a:pt x="65836" y="2021"/>
                    <a:pt x="63914" y="2021"/>
                  </a:cubicBezTo>
                  <a:cubicBezTo>
                    <a:pt x="63784" y="2021"/>
                    <a:pt x="63654" y="2024"/>
                    <a:pt x="63525" y="2031"/>
                  </a:cubicBezTo>
                  <a:cubicBezTo>
                    <a:pt x="63394" y="2031"/>
                    <a:pt x="63227" y="2018"/>
                    <a:pt x="63204" y="1899"/>
                  </a:cubicBezTo>
                  <a:cubicBezTo>
                    <a:pt x="63180" y="1769"/>
                    <a:pt x="63323" y="1673"/>
                    <a:pt x="63453" y="1637"/>
                  </a:cubicBezTo>
                  <a:cubicBezTo>
                    <a:pt x="64072" y="1446"/>
                    <a:pt x="64725" y="1334"/>
                    <a:pt x="65374" y="1334"/>
                  </a:cubicBezTo>
                  <a:cubicBezTo>
                    <a:pt x="65738" y="1334"/>
                    <a:pt x="66102" y="1369"/>
                    <a:pt x="66457" y="1446"/>
                  </a:cubicBezTo>
                  <a:cubicBezTo>
                    <a:pt x="67178" y="1609"/>
                    <a:pt x="68035" y="2306"/>
                    <a:pt x="68763" y="2306"/>
                  </a:cubicBezTo>
                  <a:cubicBezTo>
                    <a:pt x="68781" y="2306"/>
                    <a:pt x="68799" y="2305"/>
                    <a:pt x="68817" y="2304"/>
                  </a:cubicBezTo>
                  <a:cubicBezTo>
                    <a:pt x="69401" y="2281"/>
                    <a:pt x="69759" y="1959"/>
                    <a:pt x="69210" y="1446"/>
                  </a:cubicBezTo>
                  <a:cubicBezTo>
                    <a:pt x="68472" y="779"/>
                    <a:pt x="67553" y="314"/>
                    <a:pt x="66576" y="124"/>
                  </a:cubicBezTo>
                  <a:cubicBezTo>
                    <a:pt x="66096" y="30"/>
                    <a:pt x="65604" y="0"/>
                    <a:pt x="65112" y="0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80"/>
            <p:cNvSpPr/>
            <p:nvPr/>
          </p:nvSpPr>
          <p:spPr>
            <a:xfrm>
              <a:off x="6883705" y="1578993"/>
              <a:ext cx="14628" cy="16315"/>
            </a:xfrm>
            <a:custGeom>
              <a:avLst/>
              <a:gdLst/>
              <a:ahLst/>
              <a:cxnLst/>
              <a:rect l="l" t="t" r="r" b="b"/>
              <a:pathLst>
                <a:path w="824" h="919" extrusionOk="0">
                  <a:moveTo>
                    <a:pt x="823" y="0"/>
                  </a:moveTo>
                  <a:cubicBezTo>
                    <a:pt x="585" y="156"/>
                    <a:pt x="382" y="358"/>
                    <a:pt x="215" y="585"/>
                  </a:cubicBezTo>
                  <a:cubicBezTo>
                    <a:pt x="143" y="691"/>
                    <a:pt x="72" y="799"/>
                    <a:pt x="0" y="918"/>
                  </a:cubicBezTo>
                  <a:cubicBezTo>
                    <a:pt x="263" y="608"/>
                    <a:pt x="513" y="275"/>
                    <a:pt x="823" y="0"/>
                  </a:cubicBezTo>
                  <a:close/>
                </a:path>
              </a:pathLst>
            </a:custGeom>
            <a:solidFill>
              <a:srgbClr val="A39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80"/>
            <p:cNvSpPr/>
            <p:nvPr/>
          </p:nvSpPr>
          <p:spPr>
            <a:xfrm>
              <a:off x="6734336" y="1673348"/>
              <a:ext cx="12072" cy="10829"/>
            </a:xfrm>
            <a:custGeom>
              <a:avLst/>
              <a:gdLst/>
              <a:ahLst/>
              <a:cxnLst/>
              <a:rect l="l" t="t" r="r" b="b"/>
              <a:pathLst>
                <a:path w="680" h="610" extrusionOk="0">
                  <a:moveTo>
                    <a:pt x="680" y="1"/>
                  </a:moveTo>
                  <a:lnTo>
                    <a:pt x="2" y="607"/>
                  </a:lnTo>
                  <a:lnTo>
                    <a:pt x="2" y="607"/>
                  </a:lnTo>
                  <a:cubicBezTo>
                    <a:pt x="228" y="405"/>
                    <a:pt x="454" y="215"/>
                    <a:pt x="680" y="13"/>
                  </a:cubicBezTo>
                  <a:lnTo>
                    <a:pt x="680" y="1"/>
                  </a:lnTo>
                  <a:close/>
                  <a:moveTo>
                    <a:pt x="2" y="607"/>
                  </a:moveTo>
                  <a:cubicBezTo>
                    <a:pt x="1" y="608"/>
                    <a:pt x="1" y="609"/>
                    <a:pt x="0" y="609"/>
                  </a:cubicBezTo>
                  <a:lnTo>
                    <a:pt x="2" y="607"/>
                  </a:lnTo>
                  <a:close/>
                </a:path>
              </a:pathLst>
            </a:custGeom>
            <a:solidFill>
              <a:srgbClr val="D2D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80"/>
            <p:cNvSpPr/>
            <p:nvPr/>
          </p:nvSpPr>
          <p:spPr>
            <a:xfrm>
              <a:off x="6746390" y="1657495"/>
              <a:ext cx="17149" cy="16102"/>
            </a:xfrm>
            <a:custGeom>
              <a:avLst/>
              <a:gdLst/>
              <a:ahLst/>
              <a:cxnLst/>
              <a:rect l="l" t="t" r="r" b="b"/>
              <a:pathLst>
                <a:path w="966" h="907" extrusionOk="0">
                  <a:moveTo>
                    <a:pt x="966" y="0"/>
                  </a:moveTo>
                  <a:cubicBezTo>
                    <a:pt x="656" y="298"/>
                    <a:pt x="322" y="596"/>
                    <a:pt x="1" y="894"/>
                  </a:cubicBezTo>
                  <a:lnTo>
                    <a:pt x="1" y="906"/>
                  </a:lnTo>
                  <a:cubicBezTo>
                    <a:pt x="335" y="608"/>
                    <a:pt x="656" y="310"/>
                    <a:pt x="966" y="0"/>
                  </a:cubicBezTo>
                  <a:close/>
                </a:path>
              </a:pathLst>
            </a:custGeom>
            <a:solidFill>
              <a:srgbClr val="938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80"/>
            <p:cNvSpPr/>
            <p:nvPr/>
          </p:nvSpPr>
          <p:spPr>
            <a:xfrm>
              <a:off x="6490168" y="1559945"/>
              <a:ext cx="493839" cy="260269"/>
            </a:xfrm>
            <a:custGeom>
              <a:avLst/>
              <a:gdLst/>
              <a:ahLst/>
              <a:cxnLst/>
              <a:rect l="l" t="t" r="r" b="b"/>
              <a:pathLst>
                <a:path w="27818" h="14661" extrusionOk="0">
                  <a:moveTo>
                    <a:pt x="24112" y="1"/>
                  </a:moveTo>
                  <a:cubicBezTo>
                    <a:pt x="23622" y="1"/>
                    <a:pt x="23134" y="120"/>
                    <a:pt x="22693" y="394"/>
                  </a:cubicBezTo>
                  <a:cubicBezTo>
                    <a:pt x="22168" y="728"/>
                    <a:pt x="21715" y="1192"/>
                    <a:pt x="21143" y="1467"/>
                  </a:cubicBezTo>
                  <a:cubicBezTo>
                    <a:pt x="20691" y="1705"/>
                    <a:pt x="20179" y="1788"/>
                    <a:pt x="19666" y="1788"/>
                  </a:cubicBezTo>
                  <a:cubicBezTo>
                    <a:pt x="19260" y="1788"/>
                    <a:pt x="18844" y="1729"/>
                    <a:pt x="18438" y="1634"/>
                  </a:cubicBezTo>
                  <a:cubicBezTo>
                    <a:pt x="18283" y="1586"/>
                    <a:pt x="18129" y="1550"/>
                    <a:pt x="17962" y="1550"/>
                  </a:cubicBezTo>
                  <a:cubicBezTo>
                    <a:pt x="17914" y="1550"/>
                    <a:pt x="17854" y="1550"/>
                    <a:pt x="17795" y="1562"/>
                  </a:cubicBezTo>
                  <a:cubicBezTo>
                    <a:pt x="17639" y="1610"/>
                    <a:pt x="17496" y="1717"/>
                    <a:pt x="17366" y="1812"/>
                  </a:cubicBezTo>
                  <a:cubicBezTo>
                    <a:pt x="14994" y="3695"/>
                    <a:pt x="12575" y="5459"/>
                    <a:pt x="10191" y="7283"/>
                  </a:cubicBezTo>
                  <a:cubicBezTo>
                    <a:pt x="7855" y="9058"/>
                    <a:pt x="5364" y="10656"/>
                    <a:pt x="2670" y="11860"/>
                  </a:cubicBezTo>
                  <a:cubicBezTo>
                    <a:pt x="1801" y="12241"/>
                    <a:pt x="906" y="12586"/>
                    <a:pt x="0" y="12909"/>
                  </a:cubicBezTo>
                  <a:cubicBezTo>
                    <a:pt x="466" y="13504"/>
                    <a:pt x="954" y="14088"/>
                    <a:pt x="1454" y="14660"/>
                  </a:cubicBezTo>
                  <a:cubicBezTo>
                    <a:pt x="2122" y="14422"/>
                    <a:pt x="2778" y="14172"/>
                    <a:pt x="3421" y="13886"/>
                  </a:cubicBezTo>
                  <a:cubicBezTo>
                    <a:pt x="5972" y="12753"/>
                    <a:pt x="8356" y="11264"/>
                    <a:pt x="10584" y="9583"/>
                  </a:cubicBezTo>
                  <a:cubicBezTo>
                    <a:pt x="11049" y="9238"/>
                    <a:pt x="11513" y="8880"/>
                    <a:pt x="11966" y="8510"/>
                  </a:cubicBezTo>
                  <a:lnTo>
                    <a:pt x="12003" y="8475"/>
                  </a:lnTo>
                  <a:cubicBezTo>
                    <a:pt x="12575" y="7986"/>
                    <a:pt x="13171" y="7498"/>
                    <a:pt x="13754" y="6997"/>
                  </a:cubicBezTo>
                  <a:lnTo>
                    <a:pt x="14434" y="6389"/>
                  </a:lnTo>
                  <a:cubicBezTo>
                    <a:pt x="14755" y="6091"/>
                    <a:pt x="15089" y="5793"/>
                    <a:pt x="15399" y="5495"/>
                  </a:cubicBezTo>
                  <a:cubicBezTo>
                    <a:pt x="15613" y="5292"/>
                    <a:pt x="15816" y="5090"/>
                    <a:pt x="16007" y="4876"/>
                  </a:cubicBezTo>
                  <a:cubicBezTo>
                    <a:pt x="16484" y="4363"/>
                    <a:pt x="16913" y="3814"/>
                    <a:pt x="17449" y="3374"/>
                  </a:cubicBezTo>
                  <a:cubicBezTo>
                    <a:pt x="17973" y="2921"/>
                    <a:pt x="18629" y="2575"/>
                    <a:pt x="19320" y="2575"/>
                  </a:cubicBezTo>
                  <a:lnTo>
                    <a:pt x="19332" y="2575"/>
                  </a:lnTo>
                  <a:cubicBezTo>
                    <a:pt x="19570" y="2575"/>
                    <a:pt x="19821" y="2611"/>
                    <a:pt x="20059" y="2659"/>
                  </a:cubicBezTo>
                  <a:cubicBezTo>
                    <a:pt x="20298" y="2694"/>
                    <a:pt x="20524" y="2730"/>
                    <a:pt x="20762" y="2730"/>
                  </a:cubicBezTo>
                  <a:cubicBezTo>
                    <a:pt x="20929" y="2730"/>
                    <a:pt x="21084" y="2706"/>
                    <a:pt x="21251" y="2659"/>
                  </a:cubicBezTo>
                  <a:cubicBezTo>
                    <a:pt x="21620" y="2540"/>
                    <a:pt x="21906" y="2277"/>
                    <a:pt x="22168" y="1991"/>
                  </a:cubicBezTo>
                  <a:cubicBezTo>
                    <a:pt x="22240" y="1872"/>
                    <a:pt x="22311" y="1764"/>
                    <a:pt x="22383" y="1658"/>
                  </a:cubicBezTo>
                  <a:cubicBezTo>
                    <a:pt x="22550" y="1431"/>
                    <a:pt x="22753" y="1229"/>
                    <a:pt x="22991" y="1073"/>
                  </a:cubicBezTo>
                  <a:cubicBezTo>
                    <a:pt x="23146" y="943"/>
                    <a:pt x="23301" y="835"/>
                    <a:pt x="23492" y="752"/>
                  </a:cubicBezTo>
                  <a:cubicBezTo>
                    <a:pt x="23802" y="609"/>
                    <a:pt x="24123" y="537"/>
                    <a:pt x="24457" y="537"/>
                  </a:cubicBezTo>
                  <a:cubicBezTo>
                    <a:pt x="24695" y="537"/>
                    <a:pt x="24922" y="573"/>
                    <a:pt x="25148" y="644"/>
                  </a:cubicBezTo>
                  <a:cubicBezTo>
                    <a:pt x="25661" y="800"/>
                    <a:pt x="26101" y="1121"/>
                    <a:pt x="26530" y="1443"/>
                  </a:cubicBezTo>
                  <a:cubicBezTo>
                    <a:pt x="26757" y="1621"/>
                    <a:pt x="26983" y="1801"/>
                    <a:pt x="27234" y="1968"/>
                  </a:cubicBezTo>
                  <a:cubicBezTo>
                    <a:pt x="27282" y="2003"/>
                    <a:pt x="27746" y="2241"/>
                    <a:pt x="27794" y="2241"/>
                  </a:cubicBezTo>
                  <a:cubicBezTo>
                    <a:pt x="27818" y="2039"/>
                    <a:pt x="27687" y="1872"/>
                    <a:pt x="27555" y="1717"/>
                  </a:cubicBezTo>
                  <a:cubicBezTo>
                    <a:pt x="26757" y="811"/>
                    <a:pt x="25399" y="1"/>
                    <a:pt x="24112" y="1"/>
                  </a:cubicBezTo>
                  <a:close/>
                </a:path>
              </a:pathLst>
            </a:custGeom>
            <a:solidFill>
              <a:srgbClr val="714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80"/>
            <p:cNvSpPr/>
            <p:nvPr/>
          </p:nvSpPr>
          <p:spPr>
            <a:xfrm>
              <a:off x="5786672" y="1843044"/>
              <a:ext cx="205876" cy="99680"/>
            </a:xfrm>
            <a:custGeom>
              <a:avLst/>
              <a:gdLst/>
              <a:ahLst/>
              <a:cxnLst/>
              <a:rect l="l" t="t" r="r" b="b"/>
              <a:pathLst>
                <a:path w="11597" h="5615" extrusionOk="0">
                  <a:moveTo>
                    <a:pt x="263" y="0"/>
                  </a:moveTo>
                  <a:lnTo>
                    <a:pt x="263" y="0"/>
                  </a:lnTo>
                  <a:cubicBezTo>
                    <a:pt x="1" y="763"/>
                    <a:pt x="274" y="1681"/>
                    <a:pt x="763" y="2516"/>
                  </a:cubicBezTo>
                  <a:cubicBezTo>
                    <a:pt x="513" y="2003"/>
                    <a:pt x="346" y="1407"/>
                    <a:pt x="287" y="763"/>
                  </a:cubicBezTo>
                  <a:cubicBezTo>
                    <a:pt x="263" y="513"/>
                    <a:pt x="250" y="262"/>
                    <a:pt x="263" y="0"/>
                  </a:cubicBezTo>
                  <a:close/>
                  <a:moveTo>
                    <a:pt x="2181" y="4232"/>
                  </a:moveTo>
                  <a:cubicBezTo>
                    <a:pt x="2419" y="4434"/>
                    <a:pt x="2646" y="4613"/>
                    <a:pt x="2872" y="4732"/>
                  </a:cubicBezTo>
                  <a:cubicBezTo>
                    <a:pt x="4100" y="5411"/>
                    <a:pt x="5554" y="5543"/>
                    <a:pt x="6961" y="5590"/>
                  </a:cubicBezTo>
                  <a:cubicBezTo>
                    <a:pt x="7401" y="5602"/>
                    <a:pt x="7854" y="5614"/>
                    <a:pt x="8296" y="5614"/>
                  </a:cubicBezTo>
                  <a:cubicBezTo>
                    <a:pt x="9392" y="5614"/>
                    <a:pt x="10500" y="5567"/>
                    <a:pt x="11597" y="5471"/>
                  </a:cubicBezTo>
                  <a:lnTo>
                    <a:pt x="11597" y="5471"/>
                  </a:lnTo>
                  <a:cubicBezTo>
                    <a:pt x="10500" y="5507"/>
                    <a:pt x="9404" y="5519"/>
                    <a:pt x="8307" y="5519"/>
                  </a:cubicBezTo>
                  <a:cubicBezTo>
                    <a:pt x="8093" y="5530"/>
                    <a:pt x="7878" y="5530"/>
                    <a:pt x="7663" y="5530"/>
                  </a:cubicBezTo>
                  <a:cubicBezTo>
                    <a:pt x="6543" y="5530"/>
                    <a:pt x="5411" y="5483"/>
                    <a:pt x="4326" y="5220"/>
                  </a:cubicBezTo>
                  <a:cubicBezTo>
                    <a:pt x="4100" y="5161"/>
                    <a:pt x="3873" y="5101"/>
                    <a:pt x="3659" y="5018"/>
                  </a:cubicBezTo>
                  <a:cubicBezTo>
                    <a:pt x="3111" y="4828"/>
                    <a:pt x="2610" y="4553"/>
                    <a:pt x="2181" y="4232"/>
                  </a:cubicBezTo>
                  <a:close/>
                </a:path>
              </a:pathLst>
            </a:custGeom>
            <a:solidFill>
              <a:srgbClr val="6626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80"/>
            <p:cNvSpPr/>
            <p:nvPr/>
          </p:nvSpPr>
          <p:spPr>
            <a:xfrm>
              <a:off x="5791110" y="1813415"/>
              <a:ext cx="642587" cy="127818"/>
            </a:xfrm>
            <a:custGeom>
              <a:avLst/>
              <a:gdLst/>
              <a:ahLst/>
              <a:cxnLst/>
              <a:rect l="l" t="t" r="r" b="b"/>
              <a:pathLst>
                <a:path w="36197" h="7200" extrusionOk="0">
                  <a:moveTo>
                    <a:pt x="34981" y="1"/>
                  </a:moveTo>
                  <a:cubicBezTo>
                    <a:pt x="34683" y="85"/>
                    <a:pt x="34397" y="156"/>
                    <a:pt x="34110" y="239"/>
                  </a:cubicBezTo>
                  <a:cubicBezTo>
                    <a:pt x="26543" y="2397"/>
                    <a:pt x="18748" y="4554"/>
                    <a:pt x="10965" y="4554"/>
                  </a:cubicBezTo>
                  <a:cubicBezTo>
                    <a:pt x="8915" y="4554"/>
                    <a:pt x="6865" y="4410"/>
                    <a:pt x="4815" y="4065"/>
                  </a:cubicBezTo>
                  <a:cubicBezTo>
                    <a:pt x="3779" y="3886"/>
                    <a:pt x="2706" y="3660"/>
                    <a:pt x="1800" y="3112"/>
                  </a:cubicBezTo>
                  <a:cubicBezTo>
                    <a:pt x="1073" y="2659"/>
                    <a:pt x="596" y="2027"/>
                    <a:pt x="191" y="1288"/>
                  </a:cubicBezTo>
                  <a:cubicBezTo>
                    <a:pt x="108" y="1419"/>
                    <a:pt x="48" y="1539"/>
                    <a:pt x="13" y="1669"/>
                  </a:cubicBezTo>
                  <a:cubicBezTo>
                    <a:pt x="0" y="1931"/>
                    <a:pt x="13" y="2182"/>
                    <a:pt x="37" y="2432"/>
                  </a:cubicBezTo>
                  <a:cubicBezTo>
                    <a:pt x="96" y="3076"/>
                    <a:pt x="263" y="3672"/>
                    <a:pt x="513" y="4185"/>
                  </a:cubicBezTo>
                  <a:cubicBezTo>
                    <a:pt x="895" y="4852"/>
                    <a:pt x="1419" y="5459"/>
                    <a:pt x="1931" y="5901"/>
                  </a:cubicBezTo>
                  <a:cubicBezTo>
                    <a:pt x="2360" y="6222"/>
                    <a:pt x="2861" y="6497"/>
                    <a:pt x="3409" y="6687"/>
                  </a:cubicBezTo>
                  <a:cubicBezTo>
                    <a:pt x="3623" y="6770"/>
                    <a:pt x="3850" y="6830"/>
                    <a:pt x="4076" y="6889"/>
                  </a:cubicBezTo>
                  <a:cubicBezTo>
                    <a:pt x="5161" y="7152"/>
                    <a:pt x="6293" y="7199"/>
                    <a:pt x="7413" y="7199"/>
                  </a:cubicBezTo>
                  <a:cubicBezTo>
                    <a:pt x="7628" y="7199"/>
                    <a:pt x="7843" y="7199"/>
                    <a:pt x="8057" y="7188"/>
                  </a:cubicBezTo>
                  <a:cubicBezTo>
                    <a:pt x="9154" y="7188"/>
                    <a:pt x="10250" y="7176"/>
                    <a:pt x="11347" y="7140"/>
                  </a:cubicBezTo>
                  <a:cubicBezTo>
                    <a:pt x="14207" y="6913"/>
                    <a:pt x="17043" y="6365"/>
                    <a:pt x="19785" y="5531"/>
                  </a:cubicBezTo>
                  <a:cubicBezTo>
                    <a:pt x="22883" y="4590"/>
                    <a:pt x="25887" y="3255"/>
                    <a:pt x="29057" y="2587"/>
                  </a:cubicBezTo>
                  <a:cubicBezTo>
                    <a:pt x="31406" y="2074"/>
                    <a:pt x="33824" y="1944"/>
                    <a:pt x="36197" y="1550"/>
                  </a:cubicBezTo>
                  <a:cubicBezTo>
                    <a:pt x="36065" y="1372"/>
                    <a:pt x="35934" y="1181"/>
                    <a:pt x="35815" y="990"/>
                  </a:cubicBezTo>
                  <a:cubicBezTo>
                    <a:pt x="35755" y="930"/>
                    <a:pt x="35708" y="859"/>
                    <a:pt x="35660" y="800"/>
                  </a:cubicBezTo>
                  <a:cubicBezTo>
                    <a:pt x="35445" y="525"/>
                    <a:pt x="35219" y="251"/>
                    <a:pt x="34981" y="1"/>
                  </a:cubicBezTo>
                  <a:close/>
                </a:path>
              </a:pathLst>
            </a:custGeom>
            <a:solidFill>
              <a:srgbClr val="714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80"/>
            <p:cNvSpPr/>
            <p:nvPr/>
          </p:nvSpPr>
          <p:spPr>
            <a:xfrm>
              <a:off x="6901689" y="1546204"/>
              <a:ext cx="444" cy="18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1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BDA4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80"/>
            <p:cNvSpPr/>
            <p:nvPr/>
          </p:nvSpPr>
          <p:spPr>
            <a:xfrm>
              <a:off x="6883279" y="1540275"/>
              <a:ext cx="18853" cy="8912"/>
            </a:xfrm>
            <a:custGeom>
              <a:avLst/>
              <a:gdLst/>
              <a:ahLst/>
              <a:cxnLst/>
              <a:rect l="l" t="t" r="r" b="b"/>
              <a:pathLst>
                <a:path w="1062" h="502" extrusionOk="0">
                  <a:moveTo>
                    <a:pt x="585" y="1"/>
                  </a:moveTo>
                  <a:cubicBezTo>
                    <a:pt x="370" y="12"/>
                    <a:pt x="180" y="120"/>
                    <a:pt x="1" y="239"/>
                  </a:cubicBezTo>
                  <a:lnTo>
                    <a:pt x="61" y="274"/>
                  </a:lnTo>
                  <a:cubicBezTo>
                    <a:pt x="227" y="370"/>
                    <a:pt x="382" y="465"/>
                    <a:pt x="561" y="501"/>
                  </a:cubicBezTo>
                  <a:lnTo>
                    <a:pt x="680" y="501"/>
                  </a:lnTo>
                  <a:cubicBezTo>
                    <a:pt x="823" y="501"/>
                    <a:pt x="978" y="454"/>
                    <a:pt x="1062" y="334"/>
                  </a:cubicBezTo>
                  <a:cubicBezTo>
                    <a:pt x="1038" y="131"/>
                    <a:pt x="811" y="1"/>
                    <a:pt x="609" y="1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80"/>
            <p:cNvSpPr/>
            <p:nvPr/>
          </p:nvSpPr>
          <p:spPr>
            <a:xfrm>
              <a:off x="6902754" y="1536671"/>
              <a:ext cx="94798" cy="23930"/>
            </a:xfrm>
            <a:custGeom>
              <a:avLst/>
              <a:gdLst/>
              <a:ahLst/>
              <a:cxnLst/>
              <a:rect l="l" t="t" r="r" b="b"/>
              <a:pathLst>
                <a:path w="5340" h="1348" extrusionOk="0">
                  <a:moveTo>
                    <a:pt x="1168" y="1"/>
                  </a:moveTo>
                  <a:cubicBezTo>
                    <a:pt x="942" y="1"/>
                    <a:pt x="704" y="13"/>
                    <a:pt x="501" y="84"/>
                  </a:cubicBezTo>
                  <a:cubicBezTo>
                    <a:pt x="203" y="191"/>
                    <a:pt x="0" y="442"/>
                    <a:pt x="370" y="442"/>
                  </a:cubicBezTo>
                  <a:lnTo>
                    <a:pt x="453" y="442"/>
                  </a:lnTo>
                  <a:cubicBezTo>
                    <a:pt x="680" y="418"/>
                    <a:pt x="906" y="418"/>
                    <a:pt x="1144" y="418"/>
                  </a:cubicBezTo>
                  <a:cubicBezTo>
                    <a:pt x="1395" y="418"/>
                    <a:pt x="1645" y="430"/>
                    <a:pt x="1896" y="453"/>
                  </a:cubicBezTo>
                  <a:cubicBezTo>
                    <a:pt x="2515" y="513"/>
                    <a:pt x="3123" y="657"/>
                    <a:pt x="3707" y="871"/>
                  </a:cubicBezTo>
                  <a:cubicBezTo>
                    <a:pt x="4171" y="1049"/>
                    <a:pt x="4637" y="1348"/>
                    <a:pt x="5149" y="1348"/>
                  </a:cubicBezTo>
                  <a:cubicBezTo>
                    <a:pt x="5209" y="1348"/>
                    <a:pt x="5280" y="1348"/>
                    <a:pt x="5339" y="1335"/>
                  </a:cubicBezTo>
                  <a:cubicBezTo>
                    <a:pt x="5244" y="1086"/>
                    <a:pt x="4994" y="930"/>
                    <a:pt x="4756" y="811"/>
                  </a:cubicBezTo>
                  <a:cubicBezTo>
                    <a:pt x="4732" y="811"/>
                    <a:pt x="4720" y="800"/>
                    <a:pt x="4708" y="787"/>
                  </a:cubicBezTo>
                  <a:cubicBezTo>
                    <a:pt x="3969" y="442"/>
                    <a:pt x="3194" y="204"/>
                    <a:pt x="2396" y="132"/>
                  </a:cubicBezTo>
                  <a:cubicBezTo>
                    <a:pt x="1978" y="96"/>
                    <a:pt x="1573" y="1"/>
                    <a:pt x="1168" y="1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80"/>
            <p:cNvSpPr/>
            <p:nvPr/>
          </p:nvSpPr>
          <p:spPr>
            <a:xfrm>
              <a:off x="6919051" y="1503882"/>
              <a:ext cx="98810" cy="34085"/>
            </a:xfrm>
            <a:custGeom>
              <a:avLst/>
              <a:gdLst/>
              <a:ahLst/>
              <a:cxnLst/>
              <a:rect l="l" t="t" r="r" b="b"/>
              <a:pathLst>
                <a:path w="5566" h="1920" extrusionOk="0">
                  <a:moveTo>
                    <a:pt x="1394" y="1"/>
                  </a:moveTo>
                  <a:cubicBezTo>
                    <a:pt x="1132" y="1"/>
                    <a:pt x="882" y="24"/>
                    <a:pt x="631" y="84"/>
                  </a:cubicBezTo>
                  <a:cubicBezTo>
                    <a:pt x="501" y="120"/>
                    <a:pt x="0" y="298"/>
                    <a:pt x="35" y="501"/>
                  </a:cubicBezTo>
                  <a:cubicBezTo>
                    <a:pt x="48" y="537"/>
                    <a:pt x="107" y="560"/>
                    <a:pt x="179" y="560"/>
                  </a:cubicBezTo>
                  <a:cubicBezTo>
                    <a:pt x="382" y="560"/>
                    <a:pt x="715" y="465"/>
                    <a:pt x="835" y="465"/>
                  </a:cubicBezTo>
                  <a:lnTo>
                    <a:pt x="917" y="465"/>
                  </a:lnTo>
                  <a:cubicBezTo>
                    <a:pt x="2050" y="465"/>
                    <a:pt x="3170" y="727"/>
                    <a:pt x="4183" y="1228"/>
                  </a:cubicBezTo>
                  <a:cubicBezTo>
                    <a:pt x="4648" y="1455"/>
                    <a:pt x="5077" y="1728"/>
                    <a:pt x="5566" y="1919"/>
                  </a:cubicBezTo>
                  <a:cubicBezTo>
                    <a:pt x="5077" y="1121"/>
                    <a:pt x="4172" y="680"/>
                    <a:pt x="3277" y="382"/>
                  </a:cubicBezTo>
                  <a:cubicBezTo>
                    <a:pt x="2670" y="168"/>
                    <a:pt x="2026" y="1"/>
                    <a:pt x="1394" y="1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80"/>
            <p:cNvSpPr/>
            <p:nvPr/>
          </p:nvSpPr>
          <p:spPr>
            <a:xfrm>
              <a:off x="6907831" y="1469602"/>
              <a:ext cx="102840" cy="25422"/>
            </a:xfrm>
            <a:custGeom>
              <a:avLst/>
              <a:gdLst/>
              <a:ahLst/>
              <a:cxnLst/>
              <a:rect l="l" t="t" r="r" b="b"/>
              <a:pathLst>
                <a:path w="5793" h="1432" extrusionOk="0">
                  <a:moveTo>
                    <a:pt x="2301" y="1"/>
                  </a:moveTo>
                  <a:cubicBezTo>
                    <a:pt x="1776" y="1"/>
                    <a:pt x="1240" y="84"/>
                    <a:pt x="728" y="263"/>
                  </a:cubicBezTo>
                  <a:cubicBezTo>
                    <a:pt x="429" y="370"/>
                    <a:pt x="108" y="537"/>
                    <a:pt x="0" y="835"/>
                  </a:cubicBezTo>
                  <a:cubicBezTo>
                    <a:pt x="12" y="835"/>
                    <a:pt x="24" y="847"/>
                    <a:pt x="36" y="847"/>
                  </a:cubicBezTo>
                  <a:cubicBezTo>
                    <a:pt x="60" y="847"/>
                    <a:pt x="84" y="835"/>
                    <a:pt x="95" y="835"/>
                  </a:cubicBezTo>
                  <a:cubicBezTo>
                    <a:pt x="763" y="573"/>
                    <a:pt x="1467" y="441"/>
                    <a:pt x="2169" y="441"/>
                  </a:cubicBezTo>
                  <a:cubicBezTo>
                    <a:pt x="2431" y="441"/>
                    <a:pt x="2682" y="465"/>
                    <a:pt x="2944" y="501"/>
                  </a:cubicBezTo>
                  <a:cubicBezTo>
                    <a:pt x="3361" y="561"/>
                    <a:pt x="3719" y="584"/>
                    <a:pt x="4100" y="787"/>
                  </a:cubicBezTo>
                  <a:cubicBezTo>
                    <a:pt x="4470" y="978"/>
                    <a:pt x="4815" y="1217"/>
                    <a:pt x="5209" y="1336"/>
                  </a:cubicBezTo>
                  <a:cubicBezTo>
                    <a:pt x="5292" y="1360"/>
                    <a:pt x="5471" y="1431"/>
                    <a:pt x="5602" y="1431"/>
                  </a:cubicBezTo>
                  <a:cubicBezTo>
                    <a:pt x="5673" y="1431"/>
                    <a:pt x="5721" y="1407"/>
                    <a:pt x="5733" y="1360"/>
                  </a:cubicBezTo>
                  <a:cubicBezTo>
                    <a:pt x="5792" y="1217"/>
                    <a:pt x="5506" y="1002"/>
                    <a:pt x="5423" y="931"/>
                  </a:cubicBezTo>
                  <a:cubicBezTo>
                    <a:pt x="5101" y="680"/>
                    <a:pt x="4720" y="537"/>
                    <a:pt x="4351" y="394"/>
                  </a:cubicBezTo>
                  <a:cubicBezTo>
                    <a:pt x="3695" y="144"/>
                    <a:pt x="2992" y="1"/>
                    <a:pt x="2301" y="1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80"/>
            <p:cNvSpPr/>
            <p:nvPr/>
          </p:nvSpPr>
          <p:spPr>
            <a:xfrm>
              <a:off x="6886883" y="1515084"/>
              <a:ext cx="19492" cy="8486"/>
            </a:xfrm>
            <a:custGeom>
              <a:avLst/>
              <a:gdLst/>
              <a:ahLst/>
              <a:cxnLst/>
              <a:rect l="l" t="t" r="r" b="b"/>
              <a:pathLst>
                <a:path w="1098" h="478" extrusionOk="0">
                  <a:moveTo>
                    <a:pt x="454" y="1"/>
                  </a:moveTo>
                  <a:cubicBezTo>
                    <a:pt x="417" y="1"/>
                    <a:pt x="382" y="1"/>
                    <a:pt x="346" y="13"/>
                  </a:cubicBezTo>
                  <a:cubicBezTo>
                    <a:pt x="60" y="85"/>
                    <a:pt x="1" y="275"/>
                    <a:pt x="227" y="395"/>
                  </a:cubicBezTo>
                  <a:cubicBezTo>
                    <a:pt x="274" y="406"/>
                    <a:pt x="358" y="418"/>
                    <a:pt x="454" y="418"/>
                  </a:cubicBezTo>
                  <a:lnTo>
                    <a:pt x="620" y="418"/>
                  </a:lnTo>
                  <a:cubicBezTo>
                    <a:pt x="680" y="406"/>
                    <a:pt x="740" y="406"/>
                    <a:pt x="799" y="406"/>
                  </a:cubicBezTo>
                  <a:cubicBezTo>
                    <a:pt x="939" y="406"/>
                    <a:pt x="1057" y="418"/>
                    <a:pt x="1095" y="475"/>
                  </a:cubicBezTo>
                  <a:lnTo>
                    <a:pt x="1095" y="475"/>
                  </a:lnTo>
                  <a:cubicBezTo>
                    <a:pt x="1012" y="345"/>
                    <a:pt x="917" y="215"/>
                    <a:pt x="787" y="120"/>
                  </a:cubicBezTo>
                  <a:cubicBezTo>
                    <a:pt x="692" y="49"/>
                    <a:pt x="573" y="1"/>
                    <a:pt x="454" y="1"/>
                  </a:cubicBezTo>
                  <a:close/>
                  <a:moveTo>
                    <a:pt x="1095" y="475"/>
                  </a:moveTo>
                  <a:cubicBezTo>
                    <a:pt x="1096" y="476"/>
                    <a:pt x="1097" y="477"/>
                    <a:pt x="1097" y="478"/>
                  </a:cubicBezTo>
                  <a:cubicBezTo>
                    <a:pt x="1097" y="477"/>
                    <a:pt x="1096" y="476"/>
                    <a:pt x="1095" y="475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80"/>
            <p:cNvSpPr/>
            <p:nvPr/>
          </p:nvSpPr>
          <p:spPr>
            <a:xfrm>
              <a:off x="6891321" y="1463886"/>
              <a:ext cx="15888" cy="10811"/>
            </a:xfrm>
            <a:custGeom>
              <a:avLst/>
              <a:gdLst/>
              <a:ahLst/>
              <a:cxnLst/>
              <a:rect l="l" t="t" r="r" b="b"/>
              <a:pathLst>
                <a:path w="895" h="609" extrusionOk="0">
                  <a:moveTo>
                    <a:pt x="0" y="525"/>
                  </a:moveTo>
                  <a:lnTo>
                    <a:pt x="13" y="549"/>
                  </a:lnTo>
                  <a:lnTo>
                    <a:pt x="24" y="549"/>
                  </a:lnTo>
                  <a:cubicBezTo>
                    <a:pt x="13" y="537"/>
                    <a:pt x="13" y="525"/>
                    <a:pt x="0" y="525"/>
                  </a:cubicBezTo>
                  <a:close/>
                  <a:moveTo>
                    <a:pt x="680" y="1"/>
                  </a:moveTo>
                  <a:cubicBezTo>
                    <a:pt x="644" y="1"/>
                    <a:pt x="609" y="13"/>
                    <a:pt x="573" y="24"/>
                  </a:cubicBezTo>
                  <a:cubicBezTo>
                    <a:pt x="466" y="61"/>
                    <a:pt x="394" y="144"/>
                    <a:pt x="310" y="228"/>
                  </a:cubicBezTo>
                  <a:lnTo>
                    <a:pt x="24" y="549"/>
                  </a:lnTo>
                  <a:cubicBezTo>
                    <a:pt x="72" y="585"/>
                    <a:pt x="132" y="609"/>
                    <a:pt x="191" y="609"/>
                  </a:cubicBezTo>
                  <a:cubicBezTo>
                    <a:pt x="215" y="609"/>
                    <a:pt x="239" y="609"/>
                    <a:pt x="251" y="597"/>
                  </a:cubicBezTo>
                  <a:cubicBezTo>
                    <a:pt x="347" y="585"/>
                    <a:pt x="430" y="537"/>
                    <a:pt x="501" y="490"/>
                  </a:cubicBezTo>
                  <a:cubicBezTo>
                    <a:pt x="620" y="418"/>
                    <a:pt x="716" y="334"/>
                    <a:pt x="823" y="251"/>
                  </a:cubicBezTo>
                  <a:cubicBezTo>
                    <a:pt x="847" y="228"/>
                    <a:pt x="882" y="204"/>
                    <a:pt x="882" y="180"/>
                  </a:cubicBezTo>
                  <a:cubicBezTo>
                    <a:pt x="895" y="144"/>
                    <a:pt x="882" y="108"/>
                    <a:pt x="871" y="85"/>
                  </a:cubicBezTo>
                  <a:cubicBezTo>
                    <a:pt x="823" y="24"/>
                    <a:pt x="752" y="1"/>
                    <a:pt x="680" y="1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80"/>
            <p:cNvSpPr/>
            <p:nvPr/>
          </p:nvSpPr>
          <p:spPr>
            <a:xfrm>
              <a:off x="6888996" y="1488225"/>
              <a:ext cx="15888" cy="7208"/>
            </a:xfrm>
            <a:custGeom>
              <a:avLst/>
              <a:gdLst/>
              <a:ahLst/>
              <a:cxnLst/>
              <a:rect l="l" t="t" r="r" b="b"/>
              <a:pathLst>
                <a:path w="895" h="406" extrusionOk="0">
                  <a:moveTo>
                    <a:pt x="430" y="1"/>
                  </a:moveTo>
                  <a:cubicBezTo>
                    <a:pt x="251" y="25"/>
                    <a:pt x="96" y="155"/>
                    <a:pt x="48" y="322"/>
                  </a:cubicBezTo>
                  <a:lnTo>
                    <a:pt x="12" y="311"/>
                  </a:lnTo>
                  <a:lnTo>
                    <a:pt x="12" y="311"/>
                  </a:lnTo>
                  <a:cubicBezTo>
                    <a:pt x="1" y="358"/>
                    <a:pt x="72" y="394"/>
                    <a:pt x="131" y="394"/>
                  </a:cubicBezTo>
                  <a:cubicBezTo>
                    <a:pt x="168" y="394"/>
                    <a:pt x="215" y="406"/>
                    <a:pt x="251" y="406"/>
                  </a:cubicBezTo>
                  <a:cubicBezTo>
                    <a:pt x="454" y="406"/>
                    <a:pt x="656" y="370"/>
                    <a:pt x="847" y="298"/>
                  </a:cubicBezTo>
                  <a:cubicBezTo>
                    <a:pt x="859" y="298"/>
                    <a:pt x="883" y="287"/>
                    <a:pt x="894" y="263"/>
                  </a:cubicBezTo>
                  <a:cubicBezTo>
                    <a:pt x="894" y="251"/>
                    <a:pt x="883" y="239"/>
                    <a:pt x="883" y="215"/>
                  </a:cubicBezTo>
                  <a:cubicBezTo>
                    <a:pt x="799" y="84"/>
                    <a:pt x="632" y="1"/>
                    <a:pt x="478" y="1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80"/>
            <p:cNvSpPr/>
            <p:nvPr/>
          </p:nvSpPr>
          <p:spPr>
            <a:xfrm>
              <a:off x="6255533" y="1607131"/>
              <a:ext cx="486845" cy="594141"/>
            </a:xfrm>
            <a:custGeom>
              <a:avLst/>
              <a:gdLst/>
              <a:ahLst/>
              <a:cxnLst/>
              <a:rect l="l" t="t" r="r" b="b"/>
              <a:pathLst>
                <a:path w="27424" h="33468" extrusionOk="0">
                  <a:moveTo>
                    <a:pt x="8847" y="71"/>
                  </a:moveTo>
                  <a:cubicBezTo>
                    <a:pt x="8697" y="71"/>
                    <a:pt x="8555" y="124"/>
                    <a:pt x="8415" y="168"/>
                  </a:cubicBezTo>
                  <a:cubicBezTo>
                    <a:pt x="7533" y="417"/>
                    <a:pt x="5518" y="1"/>
                    <a:pt x="4935" y="859"/>
                  </a:cubicBezTo>
                  <a:cubicBezTo>
                    <a:pt x="4779" y="1085"/>
                    <a:pt x="4755" y="1407"/>
                    <a:pt x="4887" y="1657"/>
                  </a:cubicBezTo>
                  <a:cubicBezTo>
                    <a:pt x="4589" y="1657"/>
                    <a:pt x="4291" y="1765"/>
                    <a:pt x="4064" y="1967"/>
                  </a:cubicBezTo>
                  <a:cubicBezTo>
                    <a:pt x="3826" y="2205"/>
                    <a:pt x="3945" y="2563"/>
                    <a:pt x="3802" y="2742"/>
                  </a:cubicBezTo>
                  <a:cubicBezTo>
                    <a:pt x="3721" y="2853"/>
                    <a:pt x="3580" y="2861"/>
                    <a:pt x="3429" y="2861"/>
                  </a:cubicBezTo>
                  <a:cubicBezTo>
                    <a:pt x="3402" y="2861"/>
                    <a:pt x="3376" y="2861"/>
                    <a:pt x="3349" y="2861"/>
                  </a:cubicBezTo>
                  <a:cubicBezTo>
                    <a:pt x="3304" y="2858"/>
                    <a:pt x="3258" y="2855"/>
                    <a:pt x="3213" y="2855"/>
                  </a:cubicBezTo>
                  <a:cubicBezTo>
                    <a:pt x="3105" y="2855"/>
                    <a:pt x="3001" y="2870"/>
                    <a:pt x="2909" y="2920"/>
                  </a:cubicBezTo>
                  <a:cubicBezTo>
                    <a:pt x="2443" y="3183"/>
                    <a:pt x="2396" y="3791"/>
                    <a:pt x="2014" y="4125"/>
                  </a:cubicBezTo>
                  <a:cubicBezTo>
                    <a:pt x="1442" y="4637"/>
                    <a:pt x="727" y="4411"/>
                    <a:pt x="369" y="5340"/>
                  </a:cubicBezTo>
                  <a:cubicBezTo>
                    <a:pt x="1" y="6304"/>
                    <a:pt x="57" y="6608"/>
                    <a:pt x="283" y="6608"/>
                  </a:cubicBezTo>
                  <a:cubicBezTo>
                    <a:pt x="473" y="6608"/>
                    <a:pt x="783" y="6392"/>
                    <a:pt x="1061" y="6174"/>
                  </a:cubicBezTo>
                  <a:cubicBezTo>
                    <a:pt x="1347" y="5960"/>
                    <a:pt x="1598" y="5745"/>
                    <a:pt x="1645" y="5745"/>
                  </a:cubicBezTo>
                  <a:cubicBezTo>
                    <a:pt x="2622" y="5900"/>
                    <a:pt x="3587" y="6055"/>
                    <a:pt x="4565" y="6210"/>
                  </a:cubicBezTo>
                  <a:cubicBezTo>
                    <a:pt x="4625" y="7807"/>
                    <a:pt x="4911" y="9726"/>
                    <a:pt x="6389" y="10346"/>
                  </a:cubicBezTo>
                  <a:cubicBezTo>
                    <a:pt x="6722" y="10489"/>
                    <a:pt x="7091" y="10548"/>
                    <a:pt x="7437" y="10667"/>
                  </a:cubicBezTo>
                  <a:cubicBezTo>
                    <a:pt x="8296" y="10977"/>
                    <a:pt x="8939" y="11692"/>
                    <a:pt x="9499" y="12420"/>
                  </a:cubicBezTo>
                  <a:cubicBezTo>
                    <a:pt x="12157" y="15840"/>
                    <a:pt x="13861" y="19892"/>
                    <a:pt x="16054" y="23634"/>
                  </a:cubicBezTo>
                  <a:cubicBezTo>
                    <a:pt x="16841" y="24969"/>
                    <a:pt x="17687" y="26269"/>
                    <a:pt x="18712" y="27424"/>
                  </a:cubicBezTo>
                  <a:cubicBezTo>
                    <a:pt x="21048" y="30046"/>
                    <a:pt x="24182" y="31787"/>
                    <a:pt x="27257" y="33467"/>
                  </a:cubicBezTo>
                  <a:cubicBezTo>
                    <a:pt x="27424" y="29880"/>
                    <a:pt x="26483" y="27413"/>
                    <a:pt x="25636" y="23920"/>
                  </a:cubicBezTo>
                  <a:cubicBezTo>
                    <a:pt x="24873" y="20763"/>
                    <a:pt x="21942" y="18700"/>
                    <a:pt x="19439" y="16615"/>
                  </a:cubicBezTo>
                  <a:cubicBezTo>
                    <a:pt x="16888" y="14493"/>
                    <a:pt x="14576" y="12074"/>
                    <a:pt x="12574" y="9416"/>
                  </a:cubicBezTo>
                  <a:cubicBezTo>
                    <a:pt x="11739" y="8320"/>
                    <a:pt x="11573" y="7080"/>
                    <a:pt x="11239" y="5805"/>
                  </a:cubicBezTo>
                  <a:cubicBezTo>
                    <a:pt x="10941" y="4673"/>
                    <a:pt x="10762" y="3529"/>
                    <a:pt x="10489" y="2396"/>
                  </a:cubicBezTo>
                  <a:cubicBezTo>
                    <a:pt x="10298" y="1622"/>
                    <a:pt x="9964" y="84"/>
                    <a:pt x="8891" y="72"/>
                  </a:cubicBezTo>
                  <a:cubicBezTo>
                    <a:pt x="8876" y="71"/>
                    <a:pt x="8861" y="71"/>
                    <a:pt x="8847" y="71"/>
                  </a:cubicBezTo>
                  <a:close/>
                </a:path>
              </a:pathLst>
            </a:custGeom>
            <a:solidFill>
              <a:srgbClr val="E0B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80"/>
            <p:cNvSpPr/>
            <p:nvPr/>
          </p:nvSpPr>
          <p:spPr>
            <a:xfrm>
              <a:off x="6282819" y="1709119"/>
              <a:ext cx="45517" cy="6994"/>
            </a:xfrm>
            <a:custGeom>
              <a:avLst/>
              <a:gdLst/>
              <a:ahLst/>
              <a:cxnLst/>
              <a:rect l="l" t="t" r="r" b="b"/>
              <a:pathLst>
                <a:path w="2564" h="394" extrusionOk="0">
                  <a:moveTo>
                    <a:pt x="108" y="0"/>
                  </a:moveTo>
                  <a:cubicBezTo>
                    <a:pt x="96" y="0"/>
                    <a:pt x="48" y="24"/>
                    <a:pt x="0" y="60"/>
                  </a:cubicBezTo>
                  <a:lnTo>
                    <a:pt x="37" y="60"/>
                  </a:lnTo>
                  <a:cubicBezTo>
                    <a:pt x="84" y="60"/>
                    <a:pt x="132" y="60"/>
                    <a:pt x="191" y="72"/>
                  </a:cubicBezTo>
                  <a:cubicBezTo>
                    <a:pt x="776" y="167"/>
                    <a:pt x="1372" y="250"/>
                    <a:pt x="1955" y="346"/>
                  </a:cubicBezTo>
                  <a:cubicBezTo>
                    <a:pt x="2122" y="369"/>
                    <a:pt x="2289" y="393"/>
                    <a:pt x="2456" y="393"/>
                  </a:cubicBezTo>
                  <a:lnTo>
                    <a:pt x="2563" y="393"/>
                  </a:lnTo>
                  <a:cubicBezTo>
                    <a:pt x="1753" y="263"/>
                    <a:pt x="930" y="131"/>
                    <a:pt x="108" y="0"/>
                  </a:cubicBezTo>
                  <a:close/>
                </a:path>
              </a:pathLst>
            </a:custGeom>
            <a:solidFill>
              <a:srgbClr val="F4E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80"/>
            <p:cNvSpPr/>
            <p:nvPr/>
          </p:nvSpPr>
          <p:spPr>
            <a:xfrm>
              <a:off x="6336360" y="1717356"/>
              <a:ext cx="213" cy="249"/>
            </a:xfrm>
            <a:custGeom>
              <a:avLst/>
              <a:gdLst/>
              <a:ahLst/>
              <a:cxnLst/>
              <a:rect l="l" t="t" r="r" b="b"/>
              <a:pathLst>
                <a:path w="12" h="14" extrusionOk="0">
                  <a:moveTo>
                    <a:pt x="0" y="1"/>
                  </a:moveTo>
                  <a:cubicBezTo>
                    <a:pt x="0" y="1"/>
                    <a:pt x="0" y="13"/>
                    <a:pt x="12" y="13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80"/>
            <p:cNvSpPr/>
            <p:nvPr/>
          </p:nvSpPr>
          <p:spPr>
            <a:xfrm>
              <a:off x="6256385" y="1719060"/>
              <a:ext cx="3817" cy="5308"/>
            </a:xfrm>
            <a:custGeom>
              <a:avLst/>
              <a:gdLst/>
              <a:ahLst/>
              <a:cxnLst/>
              <a:rect l="l" t="t" r="r" b="b"/>
              <a:pathLst>
                <a:path w="215" h="299" extrusionOk="0">
                  <a:moveTo>
                    <a:pt x="59" y="0"/>
                  </a:moveTo>
                  <a:cubicBezTo>
                    <a:pt x="12" y="60"/>
                    <a:pt x="0" y="156"/>
                    <a:pt x="35" y="227"/>
                  </a:cubicBezTo>
                  <a:cubicBezTo>
                    <a:pt x="72" y="286"/>
                    <a:pt x="119" y="299"/>
                    <a:pt x="178" y="299"/>
                  </a:cubicBezTo>
                  <a:lnTo>
                    <a:pt x="215" y="299"/>
                  </a:lnTo>
                  <a:cubicBezTo>
                    <a:pt x="107" y="286"/>
                    <a:pt x="48" y="203"/>
                    <a:pt x="59" y="0"/>
                  </a:cubicBezTo>
                  <a:close/>
                </a:path>
              </a:pathLst>
            </a:custGeom>
            <a:solidFill>
              <a:srgbClr val="F4E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80"/>
            <p:cNvSpPr/>
            <p:nvPr/>
          </p:nvSpPr>
          <p:spPr>
            <a:xfrm>
              <a:off x="6339520" y="1746364"/>
              <a:ext cx="2556" cy="10367"/>
            </a:xfrm>
            <a:custGeom>
              <a:avLst/>
              <a:gdLst/>
              <a:ahLst/>
              <a:cxnLst/>
              <a:rect l="l" t="t" r="r" b="b"/>
              <a:pathLst>
                <a:path w="144" h="584" extrusionOk="0">
                  <a:moveTo>
                    <a:pt x="1" y="0"/>
                  </a:moveTo>
                  <a:cubicBezTo>
                    <a:pt x="5" y="17"/>
                    <a:pt x="9" y="34"/>
                    <a:pt x="13" y="51"/>
                  </a:cubicBezTo>
                  <a:lnTo>
                    <a:pt x="13" y="51"/>
                  </a:lnTo>
                  <a:cubicBezTo>
                    <a:pt x="12" y="34"/>
                    <a:pt x="9" y="17"/>
                    <a:pt x="1" y="0"/>
                  </a:cubicBezTo>
                  <a:close/>
                  <a:moveTo>
                    <a:pt x="13" y="51"/>
                  </a:moveTo>
                  <a:cubicBezTo>
                    <a:pt x="13" y="58"/>
                    <a:pt x="13" y="65"/>
                    <a:pt x="13" y="72"/>
                  </a:cubicBezTo>
                  <a:cubicBezTo>
                    <a:pt x="48" y="238"/>
                    <a:pt x="96" y="417"/>
                    <a:pt x="144" y="584"/>
                  </a:cubicBezTo>
                  <a:cubicBezTo>
                    <a:pt x="100" y="409"/>
                    <a:pt x="56" y="234"/>
                    <a:pt x="13" y="51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80"/>
            <p:cNvSpPr/>
            <p:nvPr/>
          </p:nvSpPr>
          <p:spPr>
            <a:xfrm>
              <a:off x="6433893" y="1841340"/>
              <a:ext cx="54394" cy="88887"/>
            </a:xfrm>
            <a:custGeom>
              <a:avLst/>
              <a:gdLst/>
              <a:ahLst/>
              <a:cxnLst/>
              <a:rect l="l" t="t" r="r" b="b"/>
              <a:pathLst>
                <a:path w="3064" h="5007" extrusionOk="0">
                  <a:moveTo>
                    <a:pt x="36" y="1"/>
                  </a:moveTo>
                  <a:cubicBezTo>
                    <a:pt x="24" y="1"/>
                    <a:pt x="12" y="1"/>
                    <a:pt x="0" y="13"/>
                  </a:cubicBezTo>
                  <a:cubicBezTo>
                    <a:pt x="1085" y="1634"/>
                    <a:pt x="2098" y="3303"/>
                    <a:pt x="3064" y="5007"/>
                  </a:cubicBezTo>
                  <a:cubicBezTo>
                    <a:pt x="2134" y="3279"/>
                    <a:pt x="1168" y="1587"/>
                    <a:pt x="36" y="1"/>
                  </a:cubicBezTo>
                  <a:close/>
                </a:path>
              </a:pathLst>
            </a:custGeom>
            <a:solidFill>
              <a:srgbClr val="F4E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80"/>
            <p:cNvSpPr/>
            <p:nvPr/>
          </p:nvSpPr>
          <p:spPr>
            <a:xfrm>
              <a:off x="6433680" y="1840931"/>
              <a:ext cx="870" cy="657"/>
            </a:xfrm>
            <a:custGeom>
              <a:avLst/>
              <a:gdLst/>
              <a:ahLst/>
              <a:cxnLst/>
              <a:rect l="l" t="t" r="r" b="b"/>
              <a:pathLst>
                <a:path w="49" h="37" extrusionOk="0">
                  <a:moveTo>
                    <a:pt x="1" y="0"/>
                  </a:moveTo>
                  <a:cubicBezTo>
                    <a:pt x="1" y="12"/>
                    <a:pt x="12" y="24"/>
                    <a:pt x="12" y="36"/>
                  </a:cubicBezTo>
                  <a:cubicBezTo>
                    <a:pt x="24" y="24"/>
                    <a:pt x="36" y="24"/>
                    <a:pt x="48" y="24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80"/>
            <p:cNvSpPr/>
            <p:nvPr/>
          </p:nvSpPr>
          <p:spPr>
            <a:xfrm>
              <a:off x="6529951" y="2008071"/>
              <a:ext cx="94798" cy="121037"/>
            </a:xfrm>
            <a:custGeom>
              <a:avLst/>
              <a:gdLst/>
              <a:ahLst/>
              <a:cxnLst/>
              <a:rect l="l" t="t" r="r" b="b"/>
              <a:pathLst>
                <a:path w="5340" h="6818" extrusionOk="0">
                  <a:moveTo>
                    <a:pt x="0" y="1"/>
                  </a:moveTo>
                  <a:cubicBezTo>
                    <a:pt x="4" y="8"/>
                    <a:pt x="8" y="16"/>
                    <a:pt x="12" y="24"/>
                  </a:cubicBezTo>
                  <a:lnTo>
                    <a:pt x="12" y="24"/>
                  </a:lnTo>
                  <a:cubicBezTo>
                    <a:pt x="8" y="16"/>
                    <a:pt x="4" y="8"/>
                    <a:pt x="0" y="1"/>
                  </a:cubicBezTo>
                  <a:close/>
                  <a:moveTo>
                    <a:pt x="12" y="24"/>
                  </a:moveTo>
                  <a:lnTo>
                    <a:pt x="12" y="24"/>
                  </a:lnTo>
                  <a:cubicBezTo>
                    <a:pt x="665" y="1244"/>
                    <a:pt x="1364" y="2451"/>
                    <a:pt x="2193" y="3565"/>
                  </a:cubicBezTo>
                  <a:cubicBezTo>
                    <a:pt x="2765" y="4315"/>
                    <a:pt x="3373" y="5042"/>
                    <a:pt x="4041" y="5686"/>
                  </a:cubicBezTo>
                  <a:cubicBezTo>
                    <a:pt x="4457" y="6091"/>
                    <a:pt x="4887" y="6460"/>
                    <a:pt x="5339" y="6818"/>
                  </a:cubicBezTo>
                  <a:cubicBezTo>
                    <a:pt x="4600" y="6210"/>
                    <a:pt x="3898" y="5567"/>
                    <a:pt x="3254" y="4839"/>
                  </a:cubicBezTo>
                  <a:cubicBezTo>
                    <a:pt x="2229" y="3684"/>
                    <a:pt x="1383" y="2384"/>
                    <a:pt x="596" y="1049"/>
                  </a:cubicBezTo>
                  <a:cubicBezTo>
                    <a:pt x="398" y="712"/>
                    <a:pt x="199" y="373"/>
                    <a:pt x="12" y="24"/>
                  </a:cubicBezTo>
                  <a:close/>
                </a:path>
              </a:pathLst>
            </a:custGeom>
            <a:solidFill>
              <a:srgbClr val="F4E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80"/>
            <p:cNvSpPr/>
            <p:nvPr/>
          </p:nvSpPr>
          <p:spPr>
            <a:xfrm>
              <a:off x="6737940" y="2152168"/>
              <a:ext cx="1900" cy="48038"/>
            </a:xfrm>
            <a:custGeom>
              <a:avLst/>
              <a:gdLst/>
              <a:ahLst/>
              <a:cxnLst/>
              <a:rect l="l" t="t" r="r" b="b"/>
              <a:pathLst>
                <a:path w="107" h="2706" extrusionOk="0">
                  <a:moveTo>
                    <a:pt x="0" y="0"/>
                  </a:moveTo>
                  <a:cubicBezTo>
                    <a:pt x="24" y="226"/>
                    <a:pt x="48" y="453"/>
                    <a:pt x="59" y="679"/>
                  </a:cubicBezTo>
                  <a:cubicBezTo>
                    <a:pt x="48" y="453"/>
                    <a:pt x="24" y="215"/>
                    <a:pt x="0" y="0"/>
                  </a:cubicBezTo>
                  <a:close/>
                  <a:moveTo>
                    <a:pt x="96" y="2622"/>
                  </a:moveTo>
                  <a:lnTo>
                    <a:pt x="96" y="2694"/>
                  </a:lnTo>
                  <a:cubicBezTo>
                    <a:pt x="96" y="2694"/>
                    <a:pt x="107" y="2694"/>
                    <a:pt x="107" y="2705"/>
                  </a:cubicBezTo>
                  <a:cubicBezTo>
                    <a:pt x="107" y="2670"/>
                    <a:pt x="96" y="2646"/>
                    <a:pt x="96" y="2622"/>
                  </a:cubicBezTo>
                  <a:close/>
                </a:path>
              </a:pathLst>
            </a:custGeom>
            <a:solidFill>
              <a:srgbClr val="AA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80"/>
            <p:cNvSpPr/>
            <p:nvPr/>
          </p:nvSpPr>
          <p:spPr>
            <a:xfrm>
              <a:off x="6426916" y="1830990"/>
              <a:ext cx="7208" cy="9959"/>
            </a:xfrm>
            <a:custGeom>
              <a:avLst/>
              <a:gdLst/>
              <a:ahLst/>
              <a:cxnLst/>
              <a:rect l="l" t="t" r="r" b="b"/>
              <a:pathLst>
                <a:path w="406" h="561" extrusionOk="0">
                  <a:moveTo>
                    <a:pt x="0" y="0"/>
                  </a:moveTo>
                  <a:cubicBezTo>
                    <a:pt x="119" y="191"/>
                    <a:pt x="250" y="382"/>
                    <a:pt x="382" y="560"/>
                  </a:cubicBezTo>
                  <a:lnTo>
                    <a:pt x="405" y="560"/>
                  </a:lnTo>
                  <a:cubicBezTo>
                    <a:pt x="274" y="369"/>
                    <a:pt x="131" y="191"/>
                    <a:pt x="0" y="0"/>
                  </a:cubicBezTo>
                  <a:close/>
                </a:path>
              </a:pathLst>
            </a:custGeom>
            <a:solidFill>
              <a:srgbClr val="6C4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80"/>
            <p:cNvSpPr/>
            <p:nvPr/>
          </p:nvSpPr>
          <p:spPr>
            <a:xfrm>
              <a:off x="6257220" y="1694313"/>
              <a:ext cx="482424" cy="505680"/>
            </a:xfrm>
            <a:custGeom>
              <a:avLst/>
              <a:gdLst/>
              <a:ahLst/>
              <a:cxnLst/>
              <a:rect l="l" t="t" r="r" b="b"/>
              <a:pathLst>
                <a:path w="27175" h="28485" extrusionOk="0">
                  <a:moveTo>
                    <a:pt x="1264" y="0"/>
                  </a:moveTo>
                  <a:cubicBezTo>
                    <a:pt x="1204" y="0"/>
                    <a:pt x="1145" y="12"/>
                    <a:pt x="1097" y="35"/>
                  </a:cubicBezTo>
                  <a:cubicBezTo>
                    <a:pt x="1026" y="59"/>
                    <a:pt x="978" y="131"/>
                    <a:pt x="930" y="191"/>
                  </a:cubicBezTo>
                  <a:cubicBezTo>
                    <a:pt x="632" y="608"/>
                    <a:pt x="394" y="965"/>
                    <a:pt x="48" y="1335"/>
                  </a:cubicBezTo>
                  <a:cubicBezTo>
                    <a:pt x="36" y="1359"/>
                    <a:pt x="25" y="1370"/>
                    <a:pt x="12" y="1394"/>
                  </a:cubicBezTo>
                  <a:cubicBezTo>
                    <a:pt x="1" y="1597"/>
                    <a:pt x="60" y="1680"/>
                    <a:pt x="168" y="1693"/>
                  </a:cubicBezTo>
                  <a:cubicBezTo>
                    <a:pt x="478" y="1656"/>
                    <a:pt x="1026" y="1108"/>
                    <a:pt x="1169" y="1013"/>
                  </a:cubicBezTo>
                  <a:cubicBezTo>
                    <a:pt x="1240" y="965"/>
                    <a:pt x="1312" y="917"/>
                    <a:pt x="1395" y="894"/>
                  </a:cubicBezTo>
                  <a:lnTo>
                    <a:pt x="1442" y="894"/>
                  </a:lnTo>
                  <a:cubicBezTo>
                    <a:pt x="1490" y="858"/>
                    <a:pt x="1538" y="834"/>
                    <a:pt x="1550" y="834"/>
                  </a:cubicBezTo>
                  <a:cubicBezTo>
                    <a:pt x="2372" y="965"/>
                    <a:pt x="3195" y="1097"/>
                    <a:pt x="4005" y="1227"/>
                  </a:cubicBezTo>
                  <a:lnTo>
                    <a:pt x="4101" y="1227"/>
                  </a:lnTo>
                  <a:cubicBezTo>
                    <a:pt x="4148" y="1227"/>
                    <a:pt x="4196" y="1216"/>
                    <a:pt x="4231" y="1216"/>
                  </a:cubicBezTo>
                  <a:cubicBezTo>
                    <a:pt x="4350" y="1216"/>
                    <a:pt x="4422" y="1227"/>
                    <a:pt x="4458" y="1299"/>
                  </a:cubicBezTo>
                  <a:lnTo>
                    <a:pt x="4470" y="1299"/>
                  </a:lnTo>
                  <a:lnTo>
                    <a:pt x="4470" y="1311"/>
                  </a:lnTo>
                  <a:cubicBezTo>
                    <a:pt x="4506" y="1394"/>
                    <a:pt x="4506" y="1526"/>
                    <a:pt x="4517" y="1752"/>
                  </a:cubicBezTo>
                  <a:cubicBezTo>
                    <a:pt x="4541" y="2157"/>
                    <a:pt x="4565" y="2551"/>
                    <a:pt x="4637" y="2932"/>
                  </a:cubicBezTo>
                  <a:cubicBezTo>
                    <a:pt x="4684" y="3134"/>
                    <a:pt x="4732" y="3325"/>
                    <a:pt x="4780" y="3516"/>
                  </a:cubicBezTo>
                  <a:cubicBezTo>
                    <a:pt x="4970" y="4100"/>
                    <a:pt x="5269" y="4648"/>
                    <a:pt x="5781" y="5017"/>
                  </a:cubicBezTo>
                  <a:cubicBezTo>
                    <a:pt x="6461" y="5518"/>
                    <a:pt x="7366" y="5602"/>
                    <a:pt x="8069" y="6042"/>
                  </a:cubicBezTo>
                  <a:cubicBezTo>
                    <a:pt x="8630" y="6400"/>
                    <a:pt x="9035" y="6948"/>
                    <a:pt x="9416" y="7496"/>
                  </a:cubicBezTo>
                  <a:cubicBezTo>
                    <a:pt x="9464" y="7568"/>
                    <a:pt x="9512" y="7639"/>
                    <a:pt x="9559" y="7699"/>
                  </a:cubicBezTo>
                  <a:cubicBezTo>
                    <a:pt x="9690" y="7890"/>
                    <a:pt x="9833" y="8068"/>
                    <a:pt x="9964" y="8259"/>
                  </a:cubicBezTo>
                  <a:lnTo>
                    <a:pt x="9988" y="8283"/>
                  </a:lnTo>
                  <a:cubicBezTo>
                    <a:pt x="11120" y="9869"/>
                    <a:pt x="12086" y="11561"/>
                    <a:pt x="13016" y="13289"/>
                  </a:cubicBezTo>
                  <a:cubicBezTo>
                    <a:pt x="13254" y="13718"/>
                    <a:pt x="13492" y="14147"/>
                    <a:pt x="13731" y="14588"/>
                  </a:cubicBezTo>
                  <a:cubicBezTo>
                    <a:pt x="14290" y="15601"/>
                    <a:pt x="14815" y="16650"/>
                    <a:pt x="15363" y="17675"/>
                  </a:cubicBezTo>
                  <a:cubicBezTo>
                    <a:pt x="15554" y="18032"/>
                    <a:pt x="15757" y="18378"/>
                    <a:pt x="15959" y="18723"/>
                  </a:cubicBezTo>
                  <a:cubicBezTo>
                    <a:pt x="16746" y="20058"/>
                    <a:pt x="17592" y="21358"/>
                    <a:pt x="18617" y="22513"/>
                  </a:cubicBezTo>
                  <a:cubicBezTo>
                    <a:pt x="19261" y="23241"/>
                    <a:pt x="19963" y="23884"/>
                    <a:pt x="20702" y="24492"/>
                  </a:cubicBezTo>
                  <a:cubicBezTo>
                    <a:pt x="22085" y="25564"/>
                    <a:pt x="23623" y="26446"/>
                    <a:pt x="25136" y="27317"/>
                  </a:cubicBezTo>
                  <a:cubicBezTo>
                    <a:pt x="25816" y="27698"/>
                    <a:pt x="26495" y="28091"/>
                    <a:pt x="27175" y="28485"/>
                  </a:cubicBezTo>
                  <a:lnTo>
                    <a:pt x="27175" y="28413"/>
                  </a:lnTo>
                  <a:cubicBezTo>
                    <a:pt x="27043" y="27853"/>
                    <a:pt x="27138" y="27317"/>
                    <a:pt x="27138" y="26756"/>
                  </a:cubicBezTo>
                  <a:cubicBezTo>
                    <a:pt x="27151" y="26661"/>
                    <a:pt x="27138" y="26566"/>
                    <a:pt x="27138" y="26470"/>
                  </a:cubicBezTo>
                  <a:cubicBezTo>
                    <a:pt x="27127" y="26244"/>
                    <a:pt x="27103" y="26006"/>
                    <a:pt x="27079" y="25791"/>
                  </a:cubicBezTo>
                  <a:cubicBezTo>
                    <a:pt x="27031" y="25421"/>
                    <a:pt x="26960" y="25064"/>
                    <a:pt x="26900" y="24719"/>
                  </a:cubicBezTo>
                  <a:cubicBezTo>
                    <a:pt x="26805" y="24182"/>
                    <a:pt x="26805" y="23813"/>
                    <a:pt x="26555" y="23538"/>
                  </a:cubicBezTo>
                  <a:cubicBezTo>
                    <a:pt x="26459" y="23432"/>
                    <a:pt x="26328" y="23324"/>
                    <a:pt x="26137" y="23241"/>
                  </a:cubicBezTo>
                  <a:cubicBezTo>
                    <a:pt x="25613" y="22979"/>
                    <a:pt x="25064" y="22764"/>
                    <a:pt x="24540" y="22490"/>
                  </a:cubicBezTo>
                  <a:cubicBezTo>
                    <a:pt x="22407" y="21382"/>
                    <a:pt x="20488" y="19891"/>
                    <a:pt x="18891" y="18092"/>
                  </a:cubicBezTo>
                  <a:cubicBezTo>
                    <a:pt x="18331" y="17472"/>
                    <a:pt x="17818" y="16805"/>
                    <a:pt x="17306" y="16149"/>
                  </a:cubicBezTo>
                  <a:cubicBezTo>
                    <a:pt x="14815" y="12931"/>
                    <a:pt x="12014" y="10107"/>
                    <a:pt x="10071" y="6531"/>
                  </a:cubicBezTo>
                  <a:cubicBezTo>
                    <a:pt x="9714" y="5864"/>
                    <a:pt x="9345" y="5184"/>
                    <a:pt x="8736" y="4744"/>
                  </a:cubicBezTo>
                  <a:cubicBezTo>
                    <a:pt x="8188" y="4350"/>
                    <a:pt x="7497" y="4183"/>
                    <a:pt x="6925" y="3814"/>
                  </a:cubicBezTo>
                  <a:cubicBezTo>
                    <a:pt x="6174" y="3313"/>
                    <a:pt x="5698" y="2431"/>
                    <a:pt x="5685" y="1526"/>
                  </a:cubicBezTo>
                  <a:cubicBezTo>
                    <a:pt x="5674" y="691"/>
                    <a:pt x="5590" y="178"/>
                    <a:pt x="4756" y="178"/>
                  </a:cubicBezTo>
                  <a:cubicBezTo>
                    <a:pt x="4684" y="178"/>
                    <a:pt x="4625" y="178"/>
                    <a:pt x="4541" y="191"/>
                  </a:cubicBezTo>
                  <a:cubicBezTo>
                    <a:pt x="4363" y="202"/>
                    <a:pt x="4184" y="202"/>
                    <a:pt x="4005" y="202"/>
                  </a:cubicBezTo>
                  <a:cubicBezTo>
                    <a:pt x="3123" y="202"/>
                    <a:pt x="2229" y="48"/>
                    <a:pt x="1347" y="0"/>
                  </a:cubicBezTo>
                  <a:close/>
                </a:path>
              </a:pathLst>
            </a:custGeom>
            <a:solidFill>
              <a:srgbClr val="D69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80"/>
            <p:cNvSpPr/>
            <p:nvPr/>
          </p:nvSpPr>
          <p:spPr>
            <a:xfrm>
              <a:off x="6302702" y="1671448"/>
              <a:ext cx="42127" cy="5521"/>
            </a:xfrm>
            <a:custGeom>
              <a:avLst/>
              <a:gdLst/>
              <a:ahLst/>
              <a:cxnLst/>
              <a:rect l="l" t="t" r="r" b="b"/>
              <a:pathLst>
                <a:path w="2373" h="311" extrusionOk="0">
                  <a:moveTo>
                    <a:pt x="2344" y="68"/>
                  </a:moveTo>
                  <a:cubicBezTo>
                    <a:pt x="2354" y="70"/>
                    <a:pt x="2363" y="71"/>
                    <a:pt x="2373" y="72"/>
                  </a:cubicBezTo>
                  <a:cubicBezTo>
                    <a:pt x="2363" y="71"/>
                    <a:pt x="2354" y="69"/>
                    <a:pt x="2344" y="68"/>
                  </a:cubicBezTo>
                  <a:close/>
                  <a:moveTo>
                    <a:pt x="1383" y="1"/>
                  </a:moveTo>
                  <a:cubicBezTo>
                    <a:pt x="907" y="1"/>
                    <a:pt x="418" y="60"/>
                    <a:pt x="1" y="227"/>
                  </a:cubicBezTo>
                  <a:cubicBezTo>
                    <a:pt x="168" y="287"/>
                    <a:pt x="334" y="311"/>
                    <a:pt x="501" y="311"/>
                  </a:cubicBezTo>
                  <a:cubicBezTo>
                    <a:pt x="787" y="311"/>
                    <a:pt x="1062" y="239"/>
                    <a:pt x="1336" y="179"/>
                  </a:cubicBezTo>
                  <a:cubicBezTo>
                    <a:pt x="1610" y="120"/>
                    <a:pt x="1884" y="60"/>
                    <a:pt x="2158" y="60"/>
                  </a:cubicBezTo>
                  <a:cubicBezTo>
                    <a:pt x="2220" y="60"/>
                    <a:pt x="2282" y="60"/>
                    <a:pt x="2344" y="68"/>
                  </a:cubicBezTo>
                  <a:lnTo>
                    <a:pt x="2344" y="68"/>
                  </a:lnTo>
                  <a:cubicBezTo>
                    <a:pt x="2042" y="23"/>
                    <a:pt x="1719" y="1"/>
                    <a:pt x="1383" y="1"/>
                  </a:cubicBezTo>
                  <a:close/>
                </a:path>
              </a:pathLst>
            </a:custGeom>
            <a:solidFill>
              <a:srgbClr val="D69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80"/>
            <p:cNvSpPr/>
            <p:nvPr/>
          </p:nvSpPr>
          <p:spPr>
            <a:xfrm>
              <a:off x="6328940" y="1649240"/>
              <a:ext cx="52068" cy="6568"/>
            </a:xfrm>
            <a:custGeom>
              <a:avLst/>
              <a:gdLst/>
              <a:ahLst/>
              <a:cxnLst/>
              <a:rect l="l" t="t" r="r" b="b"/>
              <a:pathLst>
                <a:path w="2933" h="370" extrusionOk="0">
                  <a:moveTo>
                    <a:pt x="2933" y="0"/>
                  </a:moveTo>
                  <a:cubicBezTo>
                    <a:pt x="2907" y="11"/>
                    <a:pt x="2882" y="21"/>
                    <a:pt x="2857" y="30"/>
                  </a:cubicBezTo>
                  <a:lnTo>
                    <a:pt x="2857" y="30"/>
                  </a:lnTo>
                  <a:cubicBezTo>
                    <a:pt x="2882" y="21"/>
                    <a:pt x="2907" y="11"/>
                    <a:pt x="2933" y="0"/>
                  </a:cubicBezTo>
                  <a:close/>
                  <a:moveTo>
                    <a:pt x="1002" y="12"/>
                  </a:moveTo>
                  <a:cubicBezTo>
                    <a:pt x="633" y="12"/>
                    <a:pt x="275" y="84"/>
                    <a:pt x="1" y="358"/>
                  </a:cubicBezTo>
                  <a:cubicBezTo>
                    <a:pt x="940" y="161"/>
                    <a:pt x="1958" y="369"/>
                    <a:pt x="2857" y="30"/>
                  </a:cubicBezTo>
                  <a:lnTo>
                    <a:pt x="2857" y="30"/>
                  </a:lnTo>
                  <a:cubicBezTo>
                    <a:pt x="2688" y="90"/>
                    <a:pt x="2510" y="108"/>
                    <a:pt x="2313" y="108"/>
                  </a:cubicBezTo>
                  <a:cubicBezTo>
                    <a:pt x="2098" y="108"/>
                    <a:pt x="1884" y="84"/>
                    <a:pt x="1658" y="60"/>
                  </a:cubicBezTo>
                  <a:cubicBezTo>
                    <a:pt x="1443" y="36"/>
                    <a:pt x="1216" y="12"/>
                    <a:pt x="1002" y="12"/>
                  </a:cubicBezTo>
                  <a:close/>
                </a:path>
              </a:pathLst>
            </a:custGeom>
            <a:solidFill>
              <a:srgbClr val="D69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80"/>
            <p:cNvSpPr/>
            <p:nvPr/>
          </p:nvSpPr>
          <p:spPr>
            <a:xfrm>
              <a:off x="6344171" y="1667845"/>
              <a:ext cx="26256" cy="12942"/>
            </a:xfrm>
            <a:custGeom>
              <a:avLst/>
              <a:gdLst/>
              <a:ahLst/>
              <a:cxnLst/>
              <a:rect l="l" t="t" r="r" b="b"/>
              <a:pathLst>
                <a:path w="1479" h="729" extrusionOk="0">
                  <a:moveTo>
                    <a:pt x="752" y="1"/>
                  </a:moveTo>
                  <a:cubicBezTo>
                    <a:pt x="477" y="1"/>
                    <a:pt x="204" y="144"/>
                    <a:pt x="1" y="347"/>
                  </a:cubicBezTo>
                  <a:lnTo>
                    <a:pt x="61" y="323"/>
                  </a:lnTo>
                  <a:cubicBezTo>
                    <a:pt x="525" y="358"/>
                    <a:pt x="978" y="501"/>
                    <a:pt x="1383" y="728"/>
                  </a:cubicBezTo>
                  <a:cubicBezTo>
                    <a:pt x="1479" y="419"/>
                    <a:pt x="1205" y="72"/>
                    <a:pt x="883" y="13"/>
                  </a:cubicBezTo>
                  <a:cubicBezTo>
                    <a:pt x="847" y="1"/>
                    <a:pt x="800" y="1"/>
                    <a:pt x="752" y="1"/>
                  </a:cubicBezTo>
                  <a:close/>
                </a:path>
              </a:pathLst>
            </a:custGeom>
            <a:solidFill>
              <a:srgbClr val="D69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80"/>
            <p:cNvSpPr/>
            <p:nvPr/>
          </p:nvSpPr>
          <p:spPr>
            <a:xfrm>
              <a:off x="6372522" y="1647962"/>
              <a:ext cx="30499" cy="11663"/>
            </a:xfrm>
            <a:custGeom>
              <a:avLst/>
              <a:gdLst/>
              <a:ahLst/>
              <a:cxnLst/>
              <a:rect l="l" t="t" r="r" b="b"/>
              <a:pathLst>
                <a:path w="1718" h="657" extrusionOk="0">
                  <a:moveTo>
                    <a:pt x="1026" y="1"/>
                  </a:moveTo>
                  <a:cubicBezTo>
                    <a:pt x="859" y="1"/>
                    <a:pt x="692" y="61"/>
                    <a:pt x="561" y="156"/>
                  </a:cubicBezTo>
                  <a:cubicBezTo>
                    <a:pt x="358" y="215"/>
                    <a:pt x="168" y="310"/>
                    <a:pt x="1" y="442"/>
                  </a:cubicBezTo>
                  <a:cubicBezTo>
                    <a:pt x="109" y="430"/>
                    <a:pt x="204" y="430"/>
                    <a:pt x="299" y="430"/>
                  </a:cubicBezTo>
                  <a:cubicBezTo>
                    <a:pt x="776" y="430"/>
                    <a:pt x="1264" y="501"/>
                    <a:pt x="1717" y="657"/>
                  </a:cubicBezTo>
                  <a:cubicBezTo>
                    <a:pt x="1706" y="382"/>
                    <a:pt x="1515" y="132"/>
                    <a:pt x="1264" y="37"/>
                  </a:cubicBezTo>
                  <a:cubicBezTo>
                    <a:pt x="1193" y="13"/>
                    <a:pt x="1110" y="1"/>
                    <a:pt x="1026" y="1"/>
                  </a:cubicBezTo>
                  <a:close/>
                </a:path>
              </a:pathLst>
            </a:custGeom>
            <a:solidFill>
              <a:srgbClr val="D69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80"/>
            <p:cNvSpPr/>
            <p:nvPr/>
          </p:nvSpPr>
          <p:spPr>
            <a:xfrm>
              <a:off x="6349479" y="1628913"/>
              <a:ext cx="58193" cy="11663"/>
            </a:xfrm>
            <a:custGeom>
              <a:avLst/>
              <a:gdLst/>
              <a:ahLst/>
              <a:cxnLst/>
              <a:rect l="l" t="t" r="r" b="b"/>
              <a:pathLst>
                <a:path w="3278" h="657" extrusionOk="0">
                  <a:moveTo>
                    <a:pt x="3123" y="1"/>
                  </a:moveTo>
                  <a:cubicBezTo>
                    <a:pt x="3051" y="1"/>
                    <a:pt x="2980" y="13"/>
                    <a:pt x="2908" y="25"/>
                  </a:cubicBezTo>
                  <a:cubicBezTo>
                    <a:pt x="1966" y="180"/>
                    <a:pt x="882" y="215"/>
                    <a:pt x="0" y="514"/>
                  </a:cubicBezTo>
                  <a:cubicBezTo>
                    <a:pt x="274" y="621"/>
                    <a:pt x="572" y="657"/>
                    <a:pt x="870" y="657"/>
                  </a:cubicBezTo>
                  <a:cubicBezTo>
                    <a:pt x="1526" y="657"/>
                    <a:pt x="2217" y="466"/>
                    <a:pt x="2813" y="311"/>
                  </a:cubicBezTo>
                  <a:cubicBezTo>
                    <a:pt x="2991" y="263"/>
                    <a:pt x="3194" y="192"/>
                    <a:pt x="3277" y="25"/>
                  </a:cubicBezTo>
                  <a:cubicBezTo>
                    <a:pt x="3230" y="13"/>
                    <a:pt x="3170" y="1"/>
                    <a:pt x="3123" y="1"/>
                  </a:cubicBezTo>
                  <a:close/>
                </a:path>
              </a:pathLst>
            </a:custGeom>
            <a:solidFill>
              <a:srgbClr val="D69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80"/>
            <p:cNvSpPr/>
            <p:nvPr/>
          </p:nvSpPr>
          <p:spPr>
            <a:xfrm>
              <a:off x="5866097" y="2452984"/>
              <a:ext cx="474897" cy="117078"/>
            </a:xfrm>
            <a:custGeom>
              <a:avLst/>
              <a:gdLst/>
              <a:ahLst/>
              <a:cxnLst/>
              <a:rect l="l" t="t" r="r" b="b"/>
              <a:pathLst>
                <a:path w="26751" h="6595" extrusionOk="0">
                  <a:moveTo>
                    <a:pt x="12837" y="0"/>
                  </a:moveTo>
                  <a:cubicBezTo>
                    <a:pt x="12430" y="0"/>
                    <a:pt x="12023" y="5"/>
                    <a:pt x="11616" y="15"/>
                  </a:cubicBezTo>
                  <a:cubicBezTo>
                    <a:pt x="10007" y="62"/>
                    <a:pt x="8505" y="348"/>
                    <a:pt x="6908" y="456"/>
                  </a:cubicBezTo>
                  <a:cubicBezTo>
                    <a:pt x="5800" y="528"/>
                    <a:pt x="4704" y="599"/>
                    <a:pt x="3595" y="671"/>
                  </a:cubicBezTo>
                  <a:cubicBezTo>
                    <a:pt x="3142" y="706"/>
                    <a:pt x="2355" y="909"/>
                    <a:pt x="2355" y="909"/>
                  </a:cubicBezTo>
                  <a:cubicBezTo>
                    <a:pt x="1665" y="2385"/>
                    <a:pt x="0" y="6249"/>
                    <a:pt x="126" y="6249"/>
                  </a:cubicBezTo>
                  <a:cubicBezTo>
                    <a:pt x="127" y="6249"/>
                    <a:pt x="127" y="6249"/>
                    <a:pt x="127" y="6248"/>
                  </a:cubicBezTo>
                  <a:cubicBezTo>
                    <a:pt x="210" y="6236"/>
                    <a:pt x="2940" y="5915"/>
                    <a:pt x="4298" y="5748"/>
                  </a:cubicBezTo>
                  <a:cubicBezTo>
                    <a:pt x="5843" y="5562"/>
                    <a:pt x="6443" y="5528"/>
                    <a:pt x="7006" y="5528"/>
                  </a:cubicBezTo>
                  <a:cubicBezTo>
                    <a:pt x="7165" y="5528"/>
                    <a:pt x="7320" y="5531"/>
                    <a:pt x="7492" y="5533"/>
                  </a:cubicBezTo>
                  <a:lnTo>
                    <a:pt x="8028" y="5533"/>
                  </a:lnTo>
                  <a:cubicBezTo>
                    <a:pt x="8427" y="5533"/>
                    <a:pt x="8825" y="5533"/>
                    <a:pt x="9223" y="5533"/>
                  </a:cubicBezTo>
                  <a:cubicBezTo>
                    <a:pt x="11719" y="5533"/>
                    <a:pt x="14208" y="5542"/>
                    <a:pt x="16705" y="5676"/>
                  </a:cubicBezTo>
                  <a:cubicBezTo>
                    <a:pt x="19398" y="5831"/>
                    <a:pt x="22092" y="6069"/>
                    <a:pt x="24774" y="6415"/>
                  </a:cubicBezTo>
                  <a:cubicBezTo>
                    <a:pt x="25242" y="6478"/>
                    <a:pt x="25683" y="6595"/>
                    <a:pt x="26026" y="6595"/>
                  </a:cubicBezTo>
                  <a:cubicBezTo>
                    <a:pt x="26469" y="6595"/>
                    <a:pt x="26750" y="6400"/>
                    <a:pt x="26716" y="5640"/>
                  </a:cubicBezTo>
                  <a:cubicBezTo>
                    <a:pt x="26669" y="4448"/>
                    <a:pt x="26180" y="3137"/>
                    <a:pt x="25870" y="1993"/>
                  </a:cubicBezTo>
                  <a:cubicBezTo>
                    <a:pt x="25834" y="1874"/>
                    <a:pt x="25810" y="1767"/>
                    <a:pt x="25739" y="1672"/>
                  </a:cubicBezTo>
                  <a:cubicBezTo>
                    <a:pt x="25334" y="1052"/>
                    <a:pt x="22819" y="933"/>
                    <a:pt x="22116" y="814"/>
                  </a:cubicBezTo>
                  <a:cubicBezTo>
                    <a:pt x="20638" y="552"/>
                    <a:pt x="19149" y="348"/>
                    <a:pt x="17658" y="218"/>
                  </a:cubicBezTo>
                  <a:cubicBezTo>
                    <a:pt x="16060" y="75"/>
                    <a:pt x="14447" y="0"/>
                    <a:pt x="12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80"/>
            <p:cNvSpPr/>
            <p:nvPr/>
          </p:nvSpPr>
          <p:spPr>
            <a:xfrm>
              <a:off x="6181257" y="2431238"/>
              <a:ext cx="101580" cy="161459"/>
            </a:xfrm>
            <a:custGeom>
              <a:avLst/>
              <a:gdLst/>
              <a:ahLst/>
              <a:cxnLst/>
              <a:rect l="l" t="t" r="r" b="b"/>
              <a:pathLst>
                <a:path w="5722" h="9095" extrusionOk="0">
                  <a:moveTo>
                    <a:pt x="2861" y="0"/>
                  </a:moveTo>
                  <a:cubicBezTo>
                    <a:pt x="1288" y="0"/>
                    <a:pt x="1" y="2039"/>
                    <a:pt x="1" y="4553"/>
                  </a:cubicBezTo>
                  <a:cubicBezTo>
                    <a:pt x="1" y="7068"/>
                    <a:pt x="1288" y="9094"/>
                    <a:pt x="2861" y="9094"/>
                  </a:cubicBezTo>
                  <a:cubicBezTo>
                    <a:pt x="4434" y="9094"/>
                    <a:pt x="5721" y="7068"/>
                    <a:pt x="5721" y="4553"/>
                  </a:cubicBezTo>
                  <a:cubicBezTo>
                    <a:pt x="5721" y="2039"/>
                    <a:pt x="4434" y="0"/>
                    <a:pt x="28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80"/>
            <p:cNvSpPr/>
            <p:nvPr/>
          </p:nvSpPr>
          <p:spPr>
            <a:xfrm>
              <a:off x="6108898" y="2453038"/>
              <a:ext cx="82531" cy="4864"/>
            </a:xfrm>
            <a:custGeom>
              <a:avLst/>
              <a:gdLst/>
              <a:ahLst/>
              <a:cxnLst/>
              <a:rect l="l" t="t" r="r" b="b"/>
              <a:pathLst>
                <a:path w="4649" h="274" extrusionOk="0">
                  <a:moveTo>
                    <a:pt x="144" y="0"/>
                  </a:moveTo>
                  <a:lnTo>
                    <a:pt x="1" y="12"/>
                  </a:lnTo>
                  <a:lnTo>
                    <a:pt x="371" y="12"/>
                  </a:lnTo>
                  <a:lnTo>
                    <a:pt x="144" y="0"/>
                  </a:lnTo>
                  <a:close/>
                  <a:moveTo>
                    <a:pt x="4041" y="226"/>
                  </a:moveTo>
                  <a:cubicBezTo>
                    <a:pt x="4244" y="239"/>
                    <a:pt x="4434" y="262"/>
                    <a:pt x="4637" y="274"/>
                  </a:cubicBezTo>
                  <a:cubicBezTo>
                    <a:pt x="4637" y="274"/>
                    <a:pt x="4637" y="262"/>
                    <a:pt x="4649" y="262"/>
                  </a:cubicBezTo>
                  <a:lnTo>
                    <a:pt x="4041" y="226"/>
                  </a:lnTo>
                  <a:close/>
                </a:path>
              </a:pathLst>
            </a:custGeom>
            <a:solidFill>
              <a:srgbClr val="5F2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80"/>
            <p:cNvSpPr/>
            <p:nvPr/>
          </p:nvSpPr>
          <p:spPr>
            <a:xfrm>
              <a:off x="6008614" y="2551209"/>
              <a:ext cx="175625" cy="3817"/>
            </a:xfrm>
            <a:custGeom>
              <a:avLst/>
              <a:gdLst/>
              <a:ahLst/>
              <a:cxnLst/>
              <a:rect l="l" t="t" r="r" b="b"/>
              <a:pathLst>
                <a:path w="9893" h="215" extrusionOk="0">
                  <a:moveTo>
                    <a:pt x="0" y="0"/>
                  </a:moveTo>
                  <a:cubicBezTo>
                    <a:pt x="3147" y="107"/>
                    <a:pt x="6746" y="120"/>
                    <a:pt x="9893" y="215"/>
                  </a:cubicBezTo>
                  <a:lnTo>
                    <a:pt x="8677" y="143"/>
                  </a:lnTo>
                  <a:cubicBezTo>
                    <a:pt x="6282" y="12"/>
                    <a:pt x="3898" y="0"/>
                    <a:pt x="1514" y="0"/>
                  </a:cubicBezTo>
                  <a:close/>
                </a:path>
              </a:pathLst>
            </a:custGeom>
            <a:solidFill>
              <a:srgbClr val="646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80"/>
            <p:cNvSpPr/>
            <p:nvPr/>
          </p:nvSpPr>
          <p:spPr>
            <a:xfrm>
              <a:off x="6008614" y="2453233"/>
              <a:ext cx="182620" cy="101793"/>
            </a:xfrm>
            <a:custGeom>
              <a:avLst/>
              <a:gdLst/>
              <a:ahLst/>
              <a:cxnLst/>
              <a:rect l="l" t="t" r="r" b="b"/>
              <a:pathLst>
                <a:path w="10287" h="5734" extrusionOk="0">
                  <a:moveTo>
                    <a:pt x="5650" y="1"/>
                  </a:moveTo>
                  <a:lnTo>
                    <a:pt x="1252" y="191"/>
                  </a:lnTo>
                  <a:cubicBezTo>
                    <a:pt x="2373" y="514"/>
                    <a:pt x="4947" y="1443"/>
                    <a:pt x="4947" y="1443"/>
                  </a:cubicBezTo>
                  <a:cubicBezTo>
                    <a:pt x="4947" y="1443"/>
                    <a:pt x="2492" y="1920"/>
                    <a:pt x="0" y="2790"/>
                  </a:cubicBezTo>
                  <a:cubicBezTo>
                    <a:pt x="549" y="2813"/>
                    <a:pt x="4124" y="3815"/>
                    <a:pt x="4124" y="3815"/>
                  </a:cubicBezTo>
                  <a:cubicBezTo>
                    <a:pt x="4124" y="3815"/>
                    <a:pt x="585" y="5054"/>
                    <a:pt x="0" y="5519"/>
                  </a:cubicBezTo>
                  <a:lnTo>
                    <a:pt x="1514" y="5519"/>
                  </a:lnTo>
                  <a:cubicBezTo>
                    <a:pt x="3898" y="5519"/>
                    <a:pt x="6282" y="5531"/>
                    <a:pt x="8677" y="5662"/>
                  </a:cubicBezTo>
                  <a:lnTo>
                    <a:pt x="9893" y="5734"/>
                  </a:lnTo>
                  <a:cubicBezTo>
                    <a:pt x="9380" y="3994"/>
                    <a:pt x="9428" y="1550"/>
                    <a:pt x="10286" y="263"/>
                  </a:cubicBezTo>
                  <a:cubicBezTo>
                    <a:pt x="10083" y="251"/>
                    <a:pt x="9893" y="228"/>
                    <a:pt x="9690" y="215"/>
                  </a:cubicBezTo>
                  <a:lnTo>
                    <a:pt x="6020" y="1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80"/>
            <p:cNvSpPr/>
            <p:nvPr/>
          </p:nvSpPr>
          <p:spPr>
            <a:xfrm>
              <a:off x="6201566" y="2453038"/>
              <a:ext cx="60749" cy="117007"/>
            </a:xfrm>
            <a:custGeom>
              <a:avLst/>
              <a:gdLst/>
              <a:ahLst/>
              <a:cxnLst/>
              <a:rect l="l" t="t" r="r" b="b"/>
              <a:pathLst>
                <a:path w="3422" h="6591" extrusionOk="0">
                  <a:moveTo>
                    <a:pt x="1717" y="0"/>
                  </a:moveTo>
                  <a:cubicBezTo>
                    <a:pt x="776" y="0"/>
                    <a:pt x="1" y="1478"/>
                    <a:pt x="1" y="3301"/>
                  </a:cubicBezTo>
                  <a:cubicBezTo>
                    <a:pt x="1" y="5113"/>
                    <a:pt x="776" y="6591"/>
                    <a:pt x="1717" y="6591"/>
                  </a:cubicBezTo>
                  <a:cubicBezTo>
                    <a:pt x="2659" y="6591"/>
                    <a:pt x="3422" y="5113"/>
                    <a:pt x="3422" y="3301"/>
                  </a:cubicBezTo>
                  <a:cubicBezTo>
                    <a:pt x="3422" y="1478"/>
                    <a:pt x="2659" y="0"/>
                    <a:pt x="17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80"/>
            <p:cNvSpPr/>
            <p:nvPr/>
          </p:nvSpPr>
          <p:spPr>
            <a:xfrm>
              <a:off x="5744350" y="1160514"/>
              <a:ext cx="376424" cy="586543"/>
            </a:xfrm>
            <a:custGeom>
              <a:avLst/>
              <a:gdLst/>
              <a:ahLst/>
              <a:cxnLst/>
              <a:rect l="l" t="t" r="r" b="b"/>
              <a:pathLst>
                <a:path w="21204" h="33040" extrusionOk="0">
                  <a:moveTo>
                    <a:pt x="10499" y="0"/>
                  </a:moveTo>
                  <a:cubicBezTo>
                    <a:pt x="8644" y="0"/>
                    <a:pt x="6765" y="653"/>
                    <a:pt x="5209" y="1715"/>
                  </a:cubicBezTo>
                  <a:cubicBezTo>
                    <a:pt x="2181" y="3789"/>
                    <a:pt x="358" y="6995"/>
                    <a:pt x="131" y="10678"/>
                  </a:cubicBezTo>
                  <a:cubicBezTo>
                    <a:pt x="1" y="12811"/>
                    <a:pt x="561" y="15052"/>
                    <a:pt x="1967" y="16661"/>
                  </a:cubicBezTo>
                  <a:cubicBezTo>
                    <a:pt x="2814" y="17638"/>
                    <a:pt x="3910" y="18342"/>
                    <a:pt x="4899" y="19163"/>
                  </a:cubicBezTo>
                  <a:cubicBezTo>
                    <a:pt x="6019" y="20105"/>
                    <a:pt x="6604" y="21059"/>
                    <a:pt x="6937" y="22179"/>
                  </a:cubicBezTo>
                  <a:cubicBezTo>
                    <a:pt x="7163" y="22906"/>
                    <a:pt x="7271" y="23705"/>
                    <a:pt x="7366" y="24611"/>
                  </a:cubicBezTo>
                  <a:cubicBezTo>
                    <a:pt x="7486" y="25838"/>
                    <a:pt x="7438" y="27053"/>
                    <a:pt x="7104" y="28269"/>
                  </a:cubicBezTo>
                  <a:cubicBezTo>
                    <a:pt x="6830" y="29294"/>
                    <a:pt x="6281" y="30236"/>
                    <a:pt x="5995" y="31201"/>
                  </a:cubicBezTo>
                  <a:cubicBezTo>
                    <a:pt x="6627" y="31169"/>
                    <a:pt x="7243" y="31145"/>
                    <a:pt x="7849" y="31145"/>
                  </a:cubicBezTo>
                  <a:cubicBezTo>
                    <a:pt x="9505" y="31145"/>
                    <a:pt x="11086" y="31326"/>
                    <a:pt x="12717" y="32024"/>
                  </a:cubicBezTo>
                  <a:cubicBezTo>
                    <a:pt x="13408" y="32321"/>
                    <a:pt x="14076" y="32691"/>
                    <a:pt x="14803" y="32893"/>
                  </a:cubicBezTo>
                  <a:cubicBezTo>
                    <a:pt x="15128" y="32984"/>
                    <a:pt x="15470" y="33039"/>
                    <a:pt x="15808" y="33039"/>
                  </a:cubicBezTo>
                  <a:cubicBezTo>
                    <a:pt x="16226" y="33039"/>
                    <a:pt x="16639" y="32955"/>
                    <a:pt x="17008" y="32750"/>
                  </a:cubicBezTo>
                  <a:cubicBezTo>
                    <a:pt x="14684" y="30451"/>
                    <a:pt x="13337" y="27733"/>
                    <a:pt x="13337" y="24396"/>
                  </a:cubicBezTo>
                  <a:cubicBezTo>
                    <a:pt x="13337" y="24301"/>
                    <a:pt x="13349" y="24205"/>
                    <a:pt x="13397" y="24121"/>
                  </a:cubicBezTo>
                  <a:cubicBezTo>
                    <a:pt x="13465" y="24024"/>
                    <a:pt x="13603" y="23999"/>
                    <a:pt x="13737" y="23999"/>
                  </a:cubicBezTo>
                  <a:cubicBezTo>
                    <a:pt x="13767" y="23999"/>
                    <a:pt x="13797" y="24000"/>
                    <a:pt x="13826" y="24002"/>
                  </a:cubicBezTo>
                  <a:cubicBezTo>
                    <a:pt x="14785" y="24039"/>
                    <a:pt x="15714" y="24267"/>
                    <a:pt x="16628" y="24267"/>
                  </a:cubicBezTo>
                  <a:cubicBezTo>
                    <a:pt x="17224" y="24267"/>
                    <a:pt x="17814" y="24170"/>
                    <a:pt x="18403" y="23859"/>
                  </a:cubicBezTo>
                  <a:cubicBezTo>
                    <a:pt x="19654" y="23204"/>
                    <a:pt x="20464" y="21976"/>
                    <a:pt x="20834" y="20630"/>
                  </a:cubicBezTo>
                  <a:cubicBezTo>
                    <a:pt x="21203" y="19211"/>
                    <a:pt x="21132" y="17722"/>
                    <a:pt x="21049" y="16268"/>
                  </a:cubicBezTo>
                  <a:cubicBezTo>
                    <a:pt x="20702" y="10582"/>
                    <a:pt x="19511" y="4564"/>
                    <a:pt x="14433" y="1167"/>
                  </a:cubicBezTo>
                  <a:cubicBezTo>
                    <a:pt x="13228" y="356"/>
                    <a:pt x="11870" y="0"/>
                    <a:pt x="10499" y="0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80"/>
            <p:cNvSpPr/>
            <p:nvPr/>
          </p:nvSpPr>
          <p:spPr>
            <a:xfrm>
              <a:off x="5415982" y="877379"/>
              <a:ext cx="770601" cy="794211"/>
            </a:xfrm>
            <a:custGeom>
              <a:avLst/>
              <a:gdLst/>
              <a:ahLst/>
              <a:cxnLst/>
              <a:rect l="l" t="t" r="r" b="b"/>
              <a:pathLst>
                <a:path w="43408" h="44738" extrusionOk="0">
                  <a:moveTo>
                    <a:pt x="28685" y="0"/>
                  </a:moveTo>
                  <a:cubicBezTo>
                    <a:pt x="28318" y="0"/>
                    <a:pt x="27925" y="138"/>
                    <a:pt x="27603" y="323"/>
                  </a:cubicBezTo>
                  <a:cubicBezTo>
                    <a:pt x="27043" y="645"/>
                    <a:pt x="26507" y="1097"/>
                    <a:pt x="25863" y="1169"/>
                  </a:cubicBezTo>
                  <a:cubicBezTo>
                    <a:pt x="25806" y="1175"/>
                    <a:pt x="25749" y="1178"/>
                    <a:pt x="25692" y="1178"/>
                  </a:cubicBezTo>
                  <a:cubicBezTo>
                    <a:pt x="25087" y="1178"/>
                    <a:pt x="24510" y="851"/>
                    <a:pt x="23933" y="633"/>
                  </a:cubicBezTo>
                  <a:cubicBezTo>
                    <a:pt x="23641" y="521"/>
                    <a:pt x="23306" y="443"/>
                    <a:pt x="22987" y="443"/>
                  </a:cubicBezTo>
                  <a:cubicBezTo>
                    <a:pt x="22629" y="443"/>
                    <a:pt x="22289" y="541"/>
                    <a:pt x="22050" y="800"/>
                  </a:cubicBezTo>
                  <a:cubicBezTo>
                    <a:pt x="21644" y="1241"/>
                    <a:pt x="21584" y="2063"/>
                    <a:pt x="21001" y="2170"/>
                  </a:cubicBezTo>
                  <a:cubicBezTo>
                    <a:pt x="20955" y="2181"/>
                    <a:pt x="20910" y="2186"/>
                    <a:pt x="20865" y="2186"/>
                  </a:cubicBezTo>
                  <a:cubicBezTo>
                    <a:pt x="20711" y="2186"/>
                    <a:pt x="20561" y="2130"/>
                    <a:pt x="20405" y="2075"/>
                  </a:cubicBezTo>
                  <a:cubicBezTo>
                    <a:pt x="20252" y="2031"/>
                    <a:pt x="20100" y="1978"/>
                    <a:pt x="19937" y="1978"/>
                  </a:cubicBezTo>
                  <a:cubicBezTo>
                    <a:pt x="19922" y="1978"/>
                    <a:pt x="19907" y="1978"/>
                    <a:pt x="19892" y="1979"/>
                  </a:cubicBezTo>
                  <a:cubicBezTo>
                    <a:pt x="19582" y="1992"/>
                    <a:pt x="19081" y="2183"/>
                    <a:pt x="18760" y="2265"/>
                  </a:cubicBezTo>
                  <a:cubicBezTo>
                    <a:pt x="17226" y="2626"/>
                    <a:pt x="15851" y="4176"/>
                    <a:pt x="14304" y="4176"/>
                  </a:cubicBezTo>
                  <a:cubicBezTo>
                    <a:pt x="14264" y="4176"/>
                    <a:pt x="14224" y="4175"/>
                    <a:pt x="14183" y="4172"/>
                  </a:cubicBezTo>
                  <a:cubicBezTo>
                    <a:pt x="13349" y="4125"/>
                    <a:pt x="12539" y="3815"/>
                    <a:pt x="11704" y="3791"/>
                  </a:cubicBezTo>
                  <a:cubicBezTo>
                    <a:pt x="11681" y="3790"/>
                    <a:pt x="11658" y="3790"/>
                    <a:pt x="11635" y="3790"/>
                  </a:cubicBezTo>
                  <a:cubicBezTo>
                    <a:pt x="10817" y="3790"/>
                    <a:pt x="9899" y="4195"/>
                    <a:pt x="9702" y="4983"/>
                  </a:cubicBezTo>
                  <a:cubicBezTo>
                    <a:pt x="9583" y="5496"/>
                    <a:pt x="9774" y="6079"/>
                    <a:pt x="9523" y="6556"/>
                  </a:cubicBezTo>
                  <a:cubicBezTo>
                    <a:pt x="9225" y="7117"/>
                    <a:pt x="8463" y="7188"/>
                    <a:pt x="7831" y="7247"/>
                  </a:cubicBezTo>
                  <a:cubicBezTo>
                    <a:pt x="7187" y="7307"/>
                    <a:pt x="6424" y="7557"/>
                    <a:pt x="6329" y="8201"/>
                  </a:cubicBezTo>
                  <a:cubicBezTo>
                    <a:pt x="6294" y="8499"/>
                    <a:pt x="6424" y="8809"/>
                    <a:pt x="6329" y="9095"/>
                  </a:cubicBezTo>
                  <a:cubicBezTo>
                    <a:pt x="6186" y="9572"/>
                    <a:pt x="5531" y="9726"/>
                    <a:pt x="5364" y="10192"/>
                  </a:cubicBezTo>
                  <a:cubicBezTo>
                    <a:pt x="5161" y="10799"/>
                    <a:pt x="5924" y="11562"/>
                    <a:pt x="5507" y="12051"/>
                  </a:cubicBezTo>
                  <a:cubicBezTo>
                    <a:pt x="5392" y="12193"/>
                    <a:pt x="5249" y="12246"/>
                    <a:pt x="5089" y="12246"/>
                  </a:cubicBezTo>
                  <a:cubicBezTo>
                    <a:pt x="4684" y="12246"/>
                    <a:pt x="4168" y="11909"/>
                    <a:pt x="3707" y="11824"/>
                  </a:cubicBezTo>
                  <a:cubicBezTo>
                    <a:pt x="3647" y="11814"/>
                    <a:pt x="3587" y="11809"/>
                    <a:pt x="3527" y="11809"/>
                  </a:cubicBezTo>
                  <a:cubicBezTo>
                    <a:pt x="2963" y="11809"/>
                    <a:pt x="2441" y="12249"/>
                    <a:pt x="2194" y="12777"/>
                  </a:cubicBezTo>
                  <a:cubicBezTo>
                    <a:pt x="1681" y="13886"/>
                    <a:pt x="2098" y="15221"/>
                    <a:pt x="1812" y="16401"/>
                  </a:cubicBezTo>
                  <a:cubicBezTo>
                    <a:pt x="1693" y="16866"/>
                    <a:pt x="1455" y="17343"/>
                    <a:pt x="1609" y="17796"/>
                  </a:cubicBezTo>
                  <a:cubicBezTo>
                    <a:pt x="1812" y="18368"/>
                    <a:pt x="2575" y="18701"/>
                    <a:pt x="2527" y="19297"/>
                  </a:cubicBezTo>
                  <a:cubicBezTo>
                    <a:pt x="2491" y="19714"/>
                    <a:pt x="2051" y="19989"/>
                    <a:pt x="1967" y="20394"/>
                  </a:cubicBezTo>
                  <a:cubicBezTo>
                    <a:pt x="1824" y="21061"/>
                    <a:pt x="2658" y="21645"/>
                    <a:pt x="2551" y="22312"/>
                  </a:cubicBezTo>
                  <a:cubicBezTo>
                    <a:pt x="2467" y="22860"/>
                    <a:pt x="1848" y="23111"/>
                    <a:pt x="1359" y="23349"/>
                  </a:cubicBezTo>
                  <a:cubicBezTo>
                    <a:pt x="36" y="23969"/>
                    <a:pt x="1" y="25829"/>
                    <a:pt x="1026" y="26746"/>
                  </a:cubicBezTo>
                  <a:cubicBezTo>
                    <a:pt x="1657" y="27318"/>
                    <a:pt x="2443" y="27604"/>
                    <a:pt x="2777" y="28474"/>
                  </a:cubicBezTo>
                  <a:cubicBezTo>
                    <a:pt x="2933" y="28891"/>
                    <a:pt x="2872" y="29439"/>
                    <a:pt x="2504" y="29701"/>
                  </a:cubicBezTo>
                  <a:cubicBezTo>
                    <a:pt x="2241" y="29905"/>
                    <a:pt x="1824" y="29952"/>
                    <a:pt x="1693" y="30262"/>
                  </a:cubicBezTo>
                  <a:cubicBezTo>
                    <a:pt x="1526" y="30667"/>
                    <a:pt x="1991" y="31060"/>
                    <a:pt x="2051" y="31489"/>
                  </a:cubicBezTo>
                  <a:cubicBezTo>
                    <a:pt x="2086" y="31799"/>
                    <a:pt x="1895" y="32109"/>
                    <a:pt x="1979" y="32407"/>
                  </a:cubicBezTo>
                  <a:cubicBezTo>
                    <a:pt x="2181" y="33146"/>
                    <a:pt x="3707" y="33110"/>
                    <a:pt x="3552" y="33861"/>
                  </a:cubicBezTo>
                  <a:cubicBezTo>
                    <a:pt x="3492" y="34171"/>
                    <a:pt x="3123" y="34326"/>
                    <a:pt x="3016" y="34636"/>
                  </a:cubicBezTo>
                  <a:cubicBezTo>
                    <a:pt x="2837" y="35149"/>
                    <a:pt x="3492" y="35541"/>
                    <a:pt x="4029" y="35673"/>
                  </a:cubicBezTo>
                  <a:cubicBezTo>
                    <a:pt x="4553" y="35804"/>
                    <a:pt x="5232" y="36090"/>
                    <a:pt x="5161" y="36627"/>
                  </a:cubicBezTo>
                  <a:cubicBezTo>
                    <a:pt x="5157" y="36626"/>
                    <a:pt x="5153" y="36626"/>
                    <a:pt x="5149" y="36626"/>
                  </a:cubicBezTo>
                  <a:cubicBezTo>
                    <a:pt x="4860" y="36626"/>
                    <a:pt x="4758" y="37059"/>
                    <a:pt x="4899" y="37329"/>
                  </a:cubicBezTo>
                  <a:cubicBezTo>
                    <a:pt x="5030" y="37591"/>
                    <a:pt x="5304" y="37782"/>
                    <a:pt x="5399" y="38068"/>
                  </a:cubicBezTo>
                  <a:cubicBezTo>
                    <a:pt x="5495" y="38367"/>
                    <a:pt x="5399" y="38700"/>
                    <a:pt x="5531" y="38986"/>
                  </a:cubicBezTo>
                  <a:cubicBezTo>
                    <a:pt x="5591" y="39125"/>
                    <a:pt x="5763" y="39199"/>
                    <a:pt x="5913" y="39199"/>
                  </a:cubicBezTo>
                  <a:cubicBezTo>
                    <a:pt x="6059" y="39199"/>
                    <a:pt x="6183" y="39129"/>
                    <a:pt x="6163" y="38978"/>
                  </a:cubicBezTo>
                  <a:lnTo>
                    <a:pt x="6163" y="38978"/>
                  </a:lnTo>
                  <a:cubicBezTo>
                    <a:pt x="6381" y="40463"/>
                    <a:pt x="8486" y="40000"/>
                    <a:pt x="8450" y="41453"/>
                  </a:cubicBezTo>
                  <a:cubicBezTo>
                    <a:pt x="8439" y="41728"/>
                    <a:pt x="8355" y="42049"/>
                    <a:pt x="8558" y="42228"/>
                  </a:cubicBezTo>
                  <a:cubicBezTo>
                    <a:pt x="8639" y="42297"/>
                    <a:pt x="8731" y="42322"/>
                    <a:pt x="8829" y="42322"/>
                  </a:cubicBezTo>
                  <a:cubicBezTo>
                    <a:pt x="8933" y="42322"/>
                    <a:pt x="9043" y="42294"/>
                    <a:pt x="9154" y="42263"/>
                  </a:cubicBezTo>
                  <a:cubicBezTo>
                    <a:pt x="9271" y="42240"/>
                    <a:pt x="9388" y="42217"/>
                    <a:pt x="9499" y="42217"/>
                  </a:cubicBezTo>
                  <a:cubicBezTo>
                    <a:pt x="9557" y="42217"/>
                    <a:pt x="9613" y="42223"/>
                    <a:pt x="9666" y="42240"/>
                  </a:cubicBezTo>
                  <a:cubicBezTo>
                    <a:pt x="9845" y="42300"/>
                    <a:pt x="9976" y="42454"/>
                    <a:pt x="10119" y="42586"/>
                  </a:cubicBezTo>
                  <a:cubicBezTo>
                    <a:pt x="10316" y="42759"/>
                    <a:pt x="10571" y="42838"/>
                    <a:pt x="10830" y="42838"/>
                  </a:cubicBezTo>
                  <a:cubicBezTo>
                    <a:pt x="11338" y="42838"/>
                    <a:pt x="11864" y="42534"/>
                    <a:pt x="12014" y="42037"/>
                  </a:cubicBezTo>
                  <a:cubicBezTo>
                    <a:pt x="12359" y="42430"/>
                    <a:pt x="12574" y="42943"/>
                    <a:pt x="12598" y="43468"/>
                  </a:cubicBezTo>
                  <a:cubicBezTo>
                    <a:pt x="12779" y="43434"/>
                    <a:pt x="12973" y="43406"/>
                    <a:pt x="13160" y="43406"/>
                  </a:cubicBezTo>
                  <a:cubicBezTo>
                    <a:pt x="13443" y="43406"/>
                    <a:pt x="13711" y="43469"/>
                    <a:pt x="13897" y="43670"/>
                  </a:cubicBezTo>
                  <a:cubicBezTo>
                    <a:pt x="14289" y="44080"/>
                    <a:pt x="14425" y="44737"/>
                    <a:pt x="14933" y="44737"/>
                  </a:cubicBezTo>
                  <a:cubicBezTo>
                    <a:pt x="15074" y="44737"/>
                    <a:pt x="15245" y="44686"/>
                    <a:pt x="15458" y="44564"/>
                  </a:cubicBezTo>
                  <a:cubicBezTo>
                    <a:pt x="15876" y="44326"/>
                    <a:pt x="16269" y="43479"/>
                    <a:pt x="16353" y="43050"/>
                  </a:cubicBezTo>
                  <a:cubicBezTo>
                    <a:pt x="16446" y="43081"/>
                    <a:pt x="16545" y="43099"/>
                    <a:pt x="16643" y="43099"/>
                  </a:cubicBezTo>
                  <a:cubicBezTo>
                    <a:pt x="16733" y="43099"/>
                    <a:pt x="16821" y="43084"/>
                    <a:pt x="16901" y="43050"/>
                  </a:cubicBezTo>
                  <a:cubicBezTo>
                    <a:pt x="17091" y="42967"/>
                    <a:pt x="17258" y="42848"/>
                    <a:pt x="17460" y="42788"/>
                  </a:cubicBezTo>
                  <a:cubicBezTo>
                    <a:pt x="17616" y="42753"/>
                    <a:pt x="17770" y="42764"/>
                    <a:pt x="17937" y="42729"/>
                  </a:cubicBezTo>
                  <a:cubicBezTo>
                    <a:pt x="18319" y="42645"/>
                    <a:pt x="18593" y="42311"/>
                    <a:pt x="18832" y="41990"/>
                  </a:cubicBezTo>
                  <a:cubicBezTo>
                    <a:pt x="19068" y="42410"/>
                    <a:pt x="19787" y="42675"/>
                    <a:pt x="20429" y="42675"/>
                  </a:cubicBezTo>
                  <a:cubicBezTo>
                    <a:pt x="20824" y="42675"/>
                    <a:pt x="21189" y="42574"/>
                    <a:pt x="21394" y="42347"/>
                  </a:cubicBezTo>
                  <a:cubicBezTo>
                    <a:pt x="21608" y="42109"/>
                    <a:pt x="21763" y="41751"/>
                    <a:pt x="22073" y="41739"/>
                  </a:cubicBezTo>
                  <a:cubicBezTo>
                    <a:pt x="22109" y="41739"/>
                    <a:pt x="22156" y="41751"/>
                    <a:pt x="22193" y="41751"/>
                  </a:cubicBezTo>
                  <a:cubicBezTo>
                    <a:pt x="22226" y="41759"/>
                    <a:pt x="22260" y="41768"/>
                    <a:pt x="22293" y="41768"/>
                  </a:cubicBezTo>
                  <a:cubicBezTo>
                    <a:pt x="22307" y="41768"/>
                    <a:pt x="22321" y="41766"/>
                    <a:pt x="22336" y="41763"/>
                  </a:cubicBezTo>
                  <a:cubicBezTo>
                    <a:pt x="22562" y="41728"/>
                    <a:pt x="22633" y="41442"/>
                    <a:pt x="22609" y="41215"/>
                  </a:cubicBezTo>
                  <a:cubicBezTo>
                    <a:pt x="22585" y="41000"/>
                    <a:pt x="22514" y="40750"/>
                    <a:pt x="22622" y="40560"/>
                  </a:cubicBezTo>
                  <a:cubicBezTo>
                    <a:pt x="22752" y="40333"/>
                    <a:pt x="23051" y="40285"/>
                    <a:pt x="23289" y="40190"/>
                  </a:cubicBezTo>
                  <a:cubicBezTo>
                    <a:pt x="23682" y="40035"/>
                    <a:pt x="23980" y="39701"/>
                    <a:pt x="24076" y="39296"/>
                  </a:cubicBezTo>
                  <a:cubicBezTo>
                    <a:pt x="24278" y="39680"/>
                    <a:pt x="24617" y="40115"/>
                    <a:pt x="24998" y="40115"/>
                  </a:cubicBezTo>
                  <a:cubicBezTo>
                    <a:pt x="25067" y="40115"/>
                    <a:pt x="25137" y="40101"/>
                    <a:pt x="25207" y="40070"/>
                  </a:cubicBezTo>
                  <a:cubicBezTo>
                    <a:pt x="25458" y="39964"/>
                    <a:pt x="25577" y="39689"/>
                    <a:pt x="25673" y="39439"/>
                  </a:cubicBezTo>
                  <a:cubicBezTo>
                    <a:pt x="25887" y="38902"/>
                    <a:pt x="26102" y="38343"/>
                    <a:pt x="26018" y="37771"/>
                  </a:cubicBezTo>
                  <a:cubicBezTo>
                    <a:pt x="25935" y="37103"/>
                    <a:pt x="25458" y="36495"/>
                    <a:pt x="25482" y="35828"/>
                  </a:cubicBezTo>
                  <a:cubicBezTo>
                    <a:pt x="25506" y="34934"/>
                    <a:pt x="26256" y="33420"/>
                    <a:pt x="24826" y="33027"/>
                  </a:cubicBezTo>
                  <a:cubicBezTo>
                    <a:pt x="24761" y="33010"/>
                    <a:pt x="24699" y="33002"/>
                    <a:pt x="24637" y="33002"/>
                  </a:cubicBezTo>
                  <a:cubicBezTo>
                    <a:pt x="24235" y="33002"/>
                    <a:pt x="23890" y="33329"/>
                    <a:pt x="23456" y="33361"/>
                  </a:cubicBezTo>
                  <a:cubicBezTo>
                    <a:pt x="23422" y="33363"/>
                    <a:pt x="23388" y="33364"/>
                    <a:pt x="23353" y="33364"/>
                  </a:cubicBezTo>
                  <a:cubicBezTo>
                    <a:pt x="22850" y="33364"/>
                    <a:pt x="22343" y="33127"/>
                    <a:pt x="21930" y="32848"/>
                  </a:cubicBezTo>
                  <a:cubicBezTo>
                    <a:pt x="21274" y="32407"/>
                    <a:pt x="20726" y="31775"/>
                    <a:pt x="20500" y="31025"/>
                  </a:cubicBezTo>
                  <a:cubicBezTo>
                    <a:pt x="20262" y="30262"/>
                    <a:pt x="20381" y="29392"/>
                    <a:pt x="20893" y="28796"/>
                  </a:cubicBezTo>
                  <a:cubicBezTo>
                    <a:pt x="21292" y="28330"/>
                    <a:pt x="21681" y="28153"/>
                    <a:pt x="22061" y="28153"/>
                  </a:cubicBezTo>
                  <a:cubicBezTo>
                    <a:pt x="22908" y="28153"/>
                    <a:pt x="23711" y="29029"/>
                    <a:pt x="24492" y="29547"/>
                  </a:cubicBezTo>
                  <a:cubicBezTo>
                    <a:pt x="24512" y="29556"/>
                    <a:pt x="24531" y="29574"/>
                    <a:pt x="24557" y="29574"/>
                  </a:cubicBezTo>
                  <a:cubicBezTo>
                    <a:pt x="24563" y="29574"/>
                    <a:pt x="24569" y="29573"/>
                    <a:pt x="24576" y="29571"/>
                  </a:cubicBezTo>
                  <a:cubicBezTo>
                    <a:pt x="24611" y="29558"/>
                    <a:pt x="24635" y="29523"/>
                    <a:pt x="24648" y="29487"/>
                  </a:cubicBezTo>
                  <a:cubicBezTo>
                    <a:pt x="24791" y="29129"/>
                    <a:pt x="24707" y="28689"/>
                    <a:pt x="24433" y="28403"/>
                  </a:cubicBezTo>
                  <a:cubicBezTo>
                    <a:pt x="24385" y="27926"/>
                    <a:pt x="24123" y="27473"/>
                    <a:pt x="23718" y="27199"/>
                  </a:cubicBezTo>
                  <a:cubicBezTo>
                    <a:pt x="23658" y="27151"/>
                    <a:pt x="23599" y="27116"/>
                    <a:pt x="23563" y="27044"/>
                  </a:cubicBezTo>
                  <a:cubicBezTo>
                    <a:pt x="23504" y="26949"/>
                    <a:pt x="23551" y="26817"/>
                    <a:pt x="23599" y="26710"/>
                  </a:cubicBezTo>
                  <a:cubicBezTo>
                    <a:pt x="23968" y="25673"/>
                    <a:pt x="23515" y="24923"/>
                    <a:pt x="23074" y="24052"/>
                  </a:cubicBezTo>
                  <a:lnTo>
                    <a:pt x="23074" y="24052"/>
                  </a:lnTo>
                  <a:cubicBezTo>
                    <a:pt x="23100" y="24053"/>
                    <a:pt x="23125" y="24053"/>
                    <a:pt x="23150" y="24053"/>
                  </a:cubicBezTo>
                  <a:cubicBezTo>
                    <a:pt x="23527" y="24053"/>
                    <a:pt x="23880" y="23963"/>
                    <a:pt x="24171" y="23695"/>
                  </a:cubicBezTo>
                  <a:cubicBezTo>
                    <a:pt x="24230" y="23636"/>
                    <a:pt x="24731" y="22789"/>
                    <a:pt x="24576" y="22789"/>
                  </a:cubicBezTo>
                  <a:cubicBezTo>
                    <a:pt x="25136" y="22777"/>
                    <a:pt x="25684" y="22384"/>
                    <a:pt x="25875" y="21848"/>
                  </a:cubicBezTo>
                  <a:cubicBezTo>
                    <a:pt x="26078" y="21311"/>
                    <a:pt x="25911" y="20667"/>
                    <a:pt x="25482" y="20286"/>
                  </a:cubicBezTo>
                  <a:lnTo>
                    <a:pt x="25482" y="20286"/>
                  </a:lnTo>
                  <a:cubicBezTo>
                    <a:pt x="25731" y="20380"/>
                    <a:pt x="25996" y="20425"/>
                    <a:pt x="26261" y="20425"/>
                  </a:cubicBezTo>
                  <a:cubicBezTo>
                    <a:pt x="26805" y="20425"/>
                    <a:pt x="27349" y="20234"/>
                    <a:pt x="27758" y="19881"/>
                  </a:cubicBezTo>
                  <a:cubicBezTo>
                    <a:pt x="28044" y="19631"/>
                    <a:pt x="28271" y="19297"/>
                    <a:pt x="28605" y="19083"/>
                  </a:cubicBezTo>
                  <a:cubicBezTo>
                    <a:pt x="28765" y="18981"/>
                    <a:pt x="28968" y="18918"/>
                    <a:pt x="29160" y="18918"/>
                  </a:cubicBezTo>
                  <a:cubicBezTo>
                    <a:pt x="29352" y="18918"/>
                    <a:pt x="29534" y="18981"/>
                    <a:pt x="29653" y="19130"/>
                  </a:cubicBezTo>
                  <a:cubicBezTo>
                    <a:pt x="29760" y="19250"/>
                    <a:pt x="29796" y="19416"/>
                    <a:pt x="29879" y="19547"/>
                  </a:cubicBezTo>
                  <a:cubicBezTo>
                    <a:pt x="30058" y="19831"/>
                    <a:pt x="30351" y="19939"/>
                    <a:pt x="30678" y="19939"/>
                  </a:cubicBezTo>
                  <a:cubicBezTo>
                    <a:pt x="31093" y="19939"/>
                    <a:pt x="31563" y="19766"/>
                    <a:pt x="31929" y="19559"/>
                  </a:cubicBezTo>
                  <a:cubicBezTo>
                    <a:pt x="32311" y="19356"/>
                    <a:pt x="32764" y="19154"/>
                    <a:pt x="33181" y="19130"/>
                  </a:cubicBezTo>
                  <a:cubicBezTo>
                    <a:pt x="33221" y="19128"/>
                    <a:pt x="33259" y="19126"/>
                    <a:pt x="33298" y="19126"/>
                  </a:cubicBezTo>
                  <a:cubicBezTo>
                    <a:pt x="33583" y="19126"/>
                    <a:pt x="33836" y="19209"/>
                    <a:pt x="34015" y="19439"/>
                  </a:cubicBezTo>
                  <a:lnTo>
                    <a:pt x="34015" y="19439"/>
                  </a:lnTo>
                  <a:cubicBezTo>
                    <a:pt x="34014" y="19439"/>
                    <a:pt x="34013" y="19438"/>
                    <a:pt x="34012" y="19438"/>
                  </a:cubicBezTo>
                  <a:cubicBezTo>
                    <a:pt x="33983" y="19438"/>
                    <a:pt x="33887" y="19850"/>
                    <a:pt x="33955" y="19965"/>
                  </a:cubicBezTo>
                  <a:cubicBezTo>
                    <a:pt x="34036" y="20094"/>
                    <a:pt x="34152" y="20137"/>
                    <a:pt x="34282" y="20137"/>
                  </a:cubicBezTo>
                  <a:cubicBezTo>
                    <a:pt x="34404" y="20137"/>
                    <a:pt x="34539" y="20100"/>
                    <a:pt x="34670" y="20060"/>
                  </a:cubicBezTo>
                  <a:cubicBezTo>
                    <a:pt x="34802" y="20012"/>
                    <a:pt x="34933" y="19976"/>
                    <a:pt x="35040" y="19976"/>
                  </a:cubicBezTo>
                  <a:cubicBezTo>
                    <a:pt x="35493" y="19989"/>
                    <a:pt x="35862" y="20453"/>
                    <a:pt x="36172" y="20799"/>
                  </a:cubicBezTo>
                  <a:cubicBezTo>
                    <a:pt x="36900" y="21562"/>
                    <a:pt x="37472" y="22491"/>
                    <a:pt x="37829" y="23480"/>
                  </a:cubicBezTo>
                  <a:cubicBezTo>
                    <a:pt x="37897" y="23662"/>
                    <a:pt x="38009" y="23887"/>
                    <a:pt x="38194" y="23887"/>
                  </a:cubicBezTo>
                  <a:cubicBezTo>
                    <a:pt x="38203" y="23887"/>
                    <a:pt x="38213" y="23886"/>
                    <a:pt x="38222" y="23885"/>
                  </a:cubicBezTo>
                  <a:cubicBezTo>
                    <a:pt x="38306" y="23874"/>
                    <a:pt x="38378" y="23826"/>
                    <a:pt x="38437" y="23766"/>
                  </a:cubicBezTo>
                  <a:cubicBezTo>
                    <a:pt x="39033" y="23242"/>
                    <a:pt x="39212" y="22563"/>
                    <a:pt x="39546" y="21895"/>
                  </a:cubicBezTo>
                  <a:cubicBezTo>
                    <a:pt x="39760" y="21538"/>
                    <a:pt x="40201" y="21406"/>
                    <a:pt x="40558" y="21192"/>
                  </a:cubicBezTo>
                  <a:cubicBezTo>
                    <a:pt x="41106" y="20870"/>
                    <a:pt x="41524" y="20298"/>
                    <a:pt x="41655" y="19666"/>
                  </a:cubicBezTo>
                  <a:cubicBezTo>
                    <a:pt x="41702" y="19464"/>
                    <a:pt x="41715" y="19261"/>
                    <a:pt x="41655" y="19083"/>
                  </a:cubicBezTo>
                  <a:cubicBezTo>
                    <a:pt x="41559" y="18808"/>
                    <a:pt x="41309" y="18582"/>
                    <a:pt x="41333" y="18296"/>
                  </a:cubicBezTo>
                  <a:cubicBezTo>
                    <a:pt x="41357" y="18141"/>
                    <a:pt x="41452" y="18010"/>
                    <a:pt x="41500" y="17855"/>
                  </a:cubicBezTo>
                  <a:cubicBezTo>
                    <a:pt x="41548" y="17700"/>
                    <a:pt x="41488" y="17497"/>
                    <a:pt x="41333" y="17473"/>
                  </a:cubicBezTo>
                  <a:cubicBezTo>
                    <a:pt x="41326" y="17472"/>
                    <a:pt x="41319" y="17472"/>
                    <a:pt x="41312" y="17472"/>
                  </a:cubicBezTo>
                  <a:cubicBezTo>
                    <a:pt x="41235" y="17472"/>
                    <a:pt x="41160" y="17525"/>
                    <a:pt x="41095" y="17569"/>
                  </a:cubicBezTo>
                  <a:cubicBezTo>
                    <a:pt x="40857" y="17735"/>
                    <a:pt x="40619" y="17914"/>
                    <a:pt x="40380" y="18081"/>
                  </a:cubicBezTo>
                  <a:lnTo>
                    <a:pt x="40380" y="18081"/>
                  </a:lnTo>
                  <a:cubicBezTo>
                    <a:pt x="40400" y="18059"/>
                    <a:pt x="40821" y="17019"/>
                    <a:pt x="40904" y="16877"/>
                  </a:cubicBezTo>
                  <a:cubicBezTo>
                    <a:pt x="41476" y="15900"/>
                    <a:pt x="40653" y="15078"/>
                    <a:pt x="41405" y="14208"/>
                  </a:cubicBezTo>
                  <a:cubicBezTo>
                    <a:pt x="41702" y="13874"/>
                    <a:pt x="42072" y="13624"/>
                    <a:pt x="42382" y="13290"/>
                  </a:cubicBezTo>
                  <a:cubicBezTo>
                    <a:pt x="43264" y="12348"/>
                    <a:pt x="43407" y="10788"/>
                    <a:pt x="42703" y="9703"/>
                  </a:cubicBezTo>
                  <a:cubicBezTo>
                    <a:pt x="42549" y="9464"/>
                    <a:pt x="42322" y="9226"/>
                    <a:pt x="42036" y="9214"/>
                  </a:cubicBezTo>
                  <a:cubicBezTo>
                    <a:pt x="42024" y="9213"/>
                    <a:pt x="42012" y="9213"/>
                    <a:pt x="42000" y="9213"/>
                  </a:cubicBezTo>
                  <a:cubicBezTo>
                    <a:pt x="41858" y="9213"/>
                    <a:pt x="41714" y="9278"/>
                    <a:pt x="41572" y="9334"/>
                  </a:cubicBezTo>
                  <a:cubicBezTo>
                    <a:pt x="41427" y="9388"/>
                    <a:pt x="41284" y="9454"/>
                    <a:pt x="41131" y="9454"/>
                  </a:cubicBezTo>
                  <a:cubicBezTo>
                    <a:pt x="41119" y="9454"/>
                    <a:pt x="41107" y="9454"/>
                    <a:pt x="41095" y="9453"/>
                  </a:cubicBezTo>
                  <a:cubicBezTo>
                    <a:pt x="40653" y="9429"/>
                    <a:pt x="40415" y="8916"/>
                    <a:pt x="40367" y="8475"/>
                  </a:cubicBezTo>
                  <a:cubicBezTo>
                    <a:pt x="40332" y="8034"/>
                    <a:pt x="40367" y="7557"/>
                    <a:pt x="40105" y="7200"/>
                  </a:cubicBezTo>
                  <a:cubicBezTo>
                    <a:pt x="39819" y="6794"/>
                    <a:pt x="39247" y="6699"/>
                    <a:pt x="38937" y="6330"/>
                  </a:cubicBezTo>
                  <a:cubicBezTo>
                    <a:pt x="38664" y="5996"/>
                    <a:pt x="38651" y="5520"/>
                    <a:pt x="38604" y="5091"/>
                  </a:cubicBezTo>
                  <a:cubicBezTo>
                    <a:pt x="38497" y="4101"/>
                    <a:pt x="38127" y="3136"/>
                    <a:pt x="37543" y="2313"/>
                  </a:cubicBezTo>
                  <a:cubicBezTo>
                    <a:pt x="37353" y="2040"/>
                    <a:pt x="37102" y="1765"/>
                    <a:pt x="36768" y="1670"/>
                  </a:cubicBezTo>
                  <a:cubicBezTo>
                    <a:pt x="36688" y="1649"/>
                    <a:pt x="36608" y="1639"/>
                    <a:pt x="36529" y="1639"/>
                  </a:cubicBezTo>
                  <a:cubicBezTo>
                    <a:pt x="36160" y="1639"/>
                    <a:pt x="35799" y="1845"/>
                    <a:pt x="35446" y="2051"/>
                  </a:cubicBezTo>
                  <a:cubicBezTo>
                    <a:pt x="35096" y="2255"/>
                    <a:pt x="34746" y="2468"/>
                    <a:pt x="34383" y="2468"/>
                  </a:cubicBezTo>
                  <a:cubicBezTo>
                    <a:pt x="34301" y="2468"/>
                    <a:pt x="34218" y="2457"/>
                    <a:pt x="34135" y="2432"/>
                  </a:cubicBezTo>
                  <a:cubicBezTo>
                    <a:pt x="33682" y="2326"/>
                    <a:pt x="33420" y="1884"/>
                    <a:pt x="33134" y="1539"/>
                  </a:cubicBezTo>
                  <a:cubicBezTo>
                    <a:pt x="32890" y="1247"/>
                    <a:pt x="32542" y="970"/>
                    <a:pt x="32189" y="970"/>
                  </a:cubicBezTo>
                  <a:cubicBezTo>
                    <a:pt x="32111" y="970"/>
                    <a:pt x="32031" y="984"/>
                    <a:pt x="31953" y="1015"/>
                  </a:cubicBezTo>
                  <a:cubicBezTo>
                    <a:pt x="31489" y="1205"/>
                    <a:pt x="31357" y="1896"/>
                    <a:pt x="30869" y="2003"/>
                  </a:cubicBezTo>
                  <a:cubicBezTo>
                    <a:pt x="30831" y="2011"/>
                    <a:pt x="30793" y="2015"/>
                    <a:pt x="30756" y="2015"/>
                  </a:cubicBezTo>
                  <a:cubicBezTo>
                    <a:pt x="30408" y="2015"/>
                    <a:pt x="30103" y="1680"/>
                    <a:pt x="29963" y="1336"/>
                  </a:cubicBezTo>
                  <a:cubicBezTo>
                    <a:pt x="29796" y="967"/>
                    <a:pt x="29712" y="538"/>
                    <a:pt x="29415" y="263"/>
                  </a:cubicBezTo>
                  <a:cubicBezTo>
                    <a:pt x="29212" y="76"/>
                    <a:pt x="28956" y="0"/>
                    <a:pt x="28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80"/>
            <p:cNvSpPr/>
            <p:nvPr/>
          </p:nvSpPr>
          <p:spPr>
            <a:xfrm>
              <a:off x="5777778" y="1255685"/>
              <a:ext cx="103284" cy="321427"/>
            </a:xfrm>
            <a:custGeom>
              <a:avLst/>
              <a:gdLst/>
              <a:ahLst/>
              <a:cxnLst/>
              <a:rect l="l" t="t" r="r" b="b"/>
              <a:pathLst>
                <a:path w="5818" h="18106" extrusionOk="0">
                  <a:moveTo>
                    <a:pt x="5579" y="1"/>
                  </a:moveTo>
                  <a:lnTo>
                    <a:pt x="5579" y="1"/>
                  </a:lnTo>
                  <a:cubicBezTo>
                    <a:pt x="5590" y="180"/>
                    <a:pt x="5566" y="371"/>
                    <a:pt x="5495" y="538"/>
                  </a:cubicBezTo>
                  <a:cubicBezTo>
                    <a:pt x="5304" y="1074"/>
                    <a:pt x="4756" y="1467"/>
                    <a:pt x="4196" y="1479"/>
                  </a:cubicBezTo>
                  <a:cubicBezTo>
                    <a:pt x="4220" y="1479"/>
                    <a:pt x="4231" y="1515"/>
                    <a:pt x="4220" y="1574"/>
                  </a:cubicBezTo>
                  <a:cubicBezTo>
                    <a:pt x="4923" y="1539"/>
                    <a:pt x="5817" y="621"/>
                    <a:pt x="5579" y="1"/>
                  </a:cubicBezTo>
                  <a:close/>
                  <a:moveTo>
                    <a:pt x="4208" y="1587"/>
                  </a:moveTo>
                  <a:lnTo>
                    <a:pt x="4208" y="1587"/>
                  </a:lnTo>
                  <a:cubicBezTo>
                    <a:pt x="4160" y="1801"/>
                    <a:pt x="3839" y="2337"/>
                    <a:pt x="3791" y="2385"/>
                  </a:cubicBezTo>
                  <a:cubicBezTo>
                    <a:pt x="3505" y="2647"/>
                    <a:pt x="3147" y="2742"/>
                    <a:pt x="2777" y="2742"/>
                  </a:cubicBezTo>
                  <a:lnTo>
                    <a:pt x="2694" y="2742"/>
                  </a:lnTo>
                  <a:cubicBezTo>
                    <a:pt x="2718" y="2766"/>
                    <a:pt x="2730" y="2802"/>
                    <a:pt x="2742" y="2826"/>
                  </a:cubicBezTo>
                  <a:lnTo>
                    <a:pt x="2777" y="2826"/>
                  </a:lnTo>
                  <a:cubicBezTo>
                    <a:pt x="3147" y="2826"/>
                    <a:pt x="3505" y="2742"/>
                    <a:pt x="3791" y="2480"/>
                  </a:cubicBezTo>
                  <a:cubicBezTo>
                    <a:pt x="3850" y="2421"/>
                    <a:pt x="4292" y="1670"/>
                    <a:pt x="4208" y="1587"/>
                  </a:cubicBezTo>
                  <a:close/>
                  <a:moveTo>
                    <a:pt x="3350" y="4685"/>
                  </a:moveTo>
                  <a:cubicBezTo>
                    <a:pt x="3350" y="4911"/>
                    <a:pt x="3302" y="5150"/>
                    <a:pt x="3219" y="5400"/>
                  </a:cubicBezTo>
                  <a:cubicBezTo>
                    <a:pt x="3183" y="5483"/>
                    <a:pt x="3147" y="5579"/>
                    <a:pt x="3159" y="5674"/>
                  </a:cubicBezTo>
                  <a:cubicBezTo>
                    <a:pt x="3171" y="5615"/>
                    <a:pt x="3195" y="5543"/>
                    <a:pt x="3219" y="5483"/>
                  </a:cubicBezTo>
                  <a:cubicBezTo>
                    <a:pt x="3314" y="5197"/>
                    <a:pt x="3362" y="4935"/>
                    <a:pt x="3350" y="4685"/>
                  </a:cubicBezTo>
                  <a:close/>
                  <a:moveTo>
                    <a:pt x="1681" y="6842"/>
                  </a:moveTo>
                  <a:cubicBezTo>
                    <a:pt x="1300" y="6842"/>
                    <a:pt x="918" y="7021"/>
                    <a:pt x="513" y="7486"/>
                  </a:cubicBezTo>
                  <a:cubicBezTo>
                    <a:pt x="155" y="7891"/>
                    <a:pt x="1" y="8452"/>
                    <a:pt x="1" y="9000"/>
                  </a:cubicBezTo>
                  <a:cubicBezTo>
                    <a:pt x="12" y="8475"/>
                    <a:pt x="179" y="7962"/>
                    <a:pt x="513" y="7570"/>
                  </a:cubicBezTo>
                  <a:cubicBezTo>
                    <a:pt x="918" y="7104"/>
                    <a:pt x="1300" y="6926"/>
                    <a:pt x="1681" y="6926"/>
                  </a:cubicBezTo>
                  <a:cubicBezTo>
                    <a:pt x="2528" y="6926"/>
                    <a:pt x="3326" y="7808"/>
                    <a:pt x="4112" y="8320"/>
                  </a:cubicBezTo>
                  <a:cubicBezTo>
                    <a:pt x="4136" y="8332"/>
                    <a:pt x="4160" y="8356"/>
                    <a:pt x="4184" y="8356"/>
                  </a:cubicBezTo>
                  <a:lnTo>
                    <a:pt x="4196" y="8356"/>
                  </a:lnTo>
                  <a:cubicBezTo>
                    <a:pt x="4231" y="8344"/>
                    <a:pt x="4255" y="8309"/>
                    <a:pt x="4268" y="8272"/>
                  </a:cubicBezTo>
                  <a:cubicBezTo>
                    <a:pt x="4315" y="8142"/>
                    <a:pt x="4339" y="7999"/>
                    <a:pt x="4339" y="7856"/>
                  </a:cubicBezTo>
                  <a:lnTo>
                    <a:pt x="4339" y="7856"/>
                  </a:lnTo>
                  <a:cubicBezTo>
                    <a:pt x="4327" y="7962"/>
                    <a:pt x="4303" y="8082"/>
                    <a:pt x="4268" y="8177"/>
                  </a:cubicBezTo>
                  <a:cubicBezTo>
                    <a:pt x="4255" y="8213"/>
                    <a:pt x="4231" y="8248"/>
                    <a:pt x="4196" y="8261"/>
                  </a:cubicBezTo>
                  <a:lnTo>
                    <a:pt x="4184" y="8261"/>
                  </a:lnTo>
                  <a:cubicBezTo>
                    <a:pt x="4160" y="8261"/>
                    <a:pt x="4136" y="8248"/>
                    <a:pt x="4112" y="8237"/>
                  </a:cubicBezTo>
                  <a:cubicBezTo>
                    <a:pt x="3326" y="7713"/>
                    <a:pt x="2528" y="6842"/>
                    <a:pt x="1681" y="6842"/>
                  </a:cubicBezTo>
                  <a:close/>
                  <a:moveTo>
                    <a:pt x="5317" y="12920"/>
                  </a:moveTo>
                  <a:cubicBezTo>
                    <a:pt x="5304" y="13457"/>
                    <a:pt x="5113" y="14065"/>
                    <a:pt x="5102" y="14518"/>
                  </a:cubicBezTo>
                  <a:lnTo>
                    <a:pt x="5102" y="14601"/>
                  </a:lnTo>
                  <a:cubicBezTo>
                    <a:pt x="5113" y="14125"/>
                    <a:pt x="5328" y="13481"/>
                    <a:pt x="5317" y="12920"/>
                  </a:cubicBezTo>
                  <a:close/>
                  <a:moveTo>
                    <a:pt x="5662" y="16734"/>
                  </a:moveTo>
                  <a:cubicBezTo>
                    <a:pt x="5650" y="17187"/>
                    <a:pt x="5495" y="17616"/>
                    <a:pt x="5328" y="18034"/>
                  </a:cubicBezTo>
                  <a:cubicBezTo>
                    <a:pt x="5328" y="18058"/>
                    <a:pt x="5340" y="18082"/>
                    <a:pt x="5340" y="18105"/>
                  </a:cubicBezTo>
                  <a:cubicBezTo>
                    <a:pt x="5507" y="17664"/>
                    <a:pt x="5674" y="17200"/>
                    <a:pt x="5662" y="167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80"/>
            <p:cNvSpPr/>
            <p:nvPr/>
          </p:nvSpPr>
          <p:spPr>
            <a:xfrm>
              <a:off x="5421267" y="1128325"/>
              <a:ext cx="456807" cy="541025"/>
            </a:xfrm>
            <a:custGeom>
              <a:avLst/>
              <a:gdLst/>
              <a:ahLst/>
              <a:cxnLst/>
              <a:rect l="l" t="t" r="r" b="b"/>
              <a:pathLst>
                <a:path w="25732" h="30476" extrusionOk="0">
                  <a:moveTo>
                    <a:pt x="2229" y="1"/>
                  </a:moveTo>
                  <a:cubicBezTo>
                    <a:pt x="1931" y="1"/>
                    <a:pt x="1704" y="311"/>
                    <a:pt x="1669" y="608"/>
                  </a:cubicBezTo>
                  <a:cubicBezTo>
                    <a:pt x="1633" y="907"/>
                    <a:pt x="1728" y="1216"/>
                    <a:pt x="1752" y="1514"/>
                  </a:cubicBezTo>
                  <a:cubicBezTo>
                    <a:pt x="1812" y="2348"/>
                    <a:pt x="1169" y="2885"/>
                    <a:pt x="1394" y="3695"/>
                  </a:cubicBezTo>
                  <a:cubicBezTo>
                    <a:pt x="1407" y="3719"/>
                    <a:pt x="1407" y="3743"/>
                    <a:pt x="1418" y="3755"/>
                  </a:cubicBezTo>
                  <a:cubicBezTo>
                    <a:pt x="1704" y="4196"/>
                    <a:pt x="2241" y="4506"/>
                    <a:pt x="2217" y="5006"/>
                  </a:cubicBezTo>
                  <a:lnTo>
                    <a:pt x="2217" y="5113"/>
                  </a:lnTo>
                  <a:cubicBezTo>
                    <a:pt x="2181" y="5531"/>
                    <a:pt x="1741" y="5817"/>
                    <a:pt x="1657" y="6222"/>
                  </a:cubicBezTo>
                  <a:cubicBezTo>
                    <a:pt x="1645" y="6257"/>
                    <a:pt x="1645" y="6294"/>
                    <a:pt x="1645" y="6329"/>
                  </a:cubicBezTo>
                  <a:cubicBezTo>
                    <a:pt x="1669" y="6890"/>
                    <a:pt x="2289" y="7402"/>
                    <a:pt x="2253" y="7974"/>
                  </a:cubicBezTo>
                  <a:cubicBezTo>
                    <a:pt x="2253" y="8034"/>
                    <a:pt x="2253" y="8081"/>
                    <a:pt x="2241" y="8140"/>
                  </a:cubicBezTo>
                  <a:cubicBezTo>
                    <a:pt x="2157" y="8689"/>
                    <a:pt x="1538" y="8927"/>
                    <a:pt x="1049" y="9165"/>
                  </a:cubicBezTo>
                  <a:cubicBezTo>
                    <a:pt x="346" y="9499"/>
                    <a:pt x="12" y="10179"/>
                    <a:pt x="1" y="10870"/>
                  </a:cubicBezTo>
                  <a:cubicBezTo>
                    <a:pt x="12" y="11466"/>
                    <a:pt x="250" y="12074"/>
                    <a:pt x="716" y="12479"/>
                  </a:cubicBezTo>
                  <a:cubicBezTo>
                    <a:pt x="1347" y="13051"/>
                    <a:pt x="2133" y="13337"/>
                    <a:pt x="2467" y="14207"/>
                  </a:cubicBezTo>
                  <a:cubicBezTo>
                    <a:pt x="2527" y="14362"/>
                    <a:pt x="2551" y="14541"/>
                    <a:pt x="2539" y="14708"/>
                  </a:cubicBezTo>
                  <a:cubicBezTo>
                    <a:pt x="2551" y="15029"/>
                    <a:pt x="2443" y="15339"/>
                    <a:pt x="2194" y="15530"/>
                  </a:cubicBezTo>
                  <a:cubicBezTo>
                    <a:pt x="1931" y="15733"/>
                    <a:pt x="1514" y="15781"/>
                    <a:pt x="1383" y="16090"/>
                  </a:cubicBezTo>
                  <a:cubicBezTo>
                    <a:pt x="1359" y="16138"/>
                    <a:pt x="1347" y="16186"/>
                    <a:pt x="1347" y="16221"/>
                  </a:cubicBezTo>
                  <a:cubicBezTo>
                    <a:pt x="1371" y="16555"/>
                    <a:pt x="1693" y="16877"/>
                    <a:pt x="1741" y="17222"/>
                  </a:cubicBezTo>
                  <a:lnTo>
                    <a:pt x="1741" y="17354"/>
                  </a:lnTo>
                  <a:cubicBezTo>
                    <a:pt x="1752" y="17580"/>
                    <a:pt x="1657" y="17794"/>
                    <a:pt x="1645" y="18021"/>
                  </a:cubicBezTo>
                  <a:cubicBezTo>
                    <a:pt x="1657" y="18057"/>
                    <a:pt x="1657" y="18104"/>
                    <a:pt x="1669" y="18140"/>
                  </a:cubicBezTo>
                  <a:cubicBezTo>
                    <a:pt x="1860" y="18856"/>
                    <a:pt x="3325" y="18843"/>
                    <a:pt x="3254" y="19534"/>
                  </a:cubicBezTo>
                  <a:cubicBezTo>
                    <a:pt x="3254" y="19582"/>
                    <a:pt x="3254" y="19630"/>
                    <a:pt x="3242" y="19677"/>
                  </a:cubicBezTo>
                  <a:cubicBezTo>
                    <a:pt x="3182" y="19987"/>
                    <a:pt x="2813" y="20154"/>
                    <a:pt x="2706" y="20453"/>
                  </a:cubicBezTo>
                  <a:cubicBezTo>
                    <a:pt x="2694" y="20500"/>
                    <a:pt x="2682" y="20536"/>
                    <a:pt x="2682" y="20583"/>
                  </a:cubicBezTo>
                  <a:cubicBezTo>
                    <a:pt x="2718" y="20988"/>
                    <a:pt x="3266" y="21298"/>
                    <a:pt x="3719" y="21406"/>
                  </a:cubicBezTo>
                  <a:cubicBezTo>
                    <a:pt x="4231" y="21537"/>
                    <a:pt x="4898" y="21811"/>
                    <a:pt x="4863" y="22336"/>
                  </a:cubicBezTo>
                  <a:cubicBezTo>
                    <a:pt x="4863" y="22371"/>
                    <a:pt x="4863" y="22419"/>
                    <a:pt x="4851" y="22455"/>
                  </a:cubicBezTo>
                  <a:lnTo>
                    <a:pt x="4839" y="22455"/>
                  </a:lnTo>
                  <a:cubicBezTo>
                    <a:pt x="4649" y="22455"/>
                    <a:pt x="4541" y="22633"/>
                    <a:pt x="4529" y="22836"/>
                  </a:cubicBezTo>
                  <a:cubicBezTo>
                    <a:pt x="4529" y="22919"/>
                    <a:pt x="4553" y="22991"/>
                    <a:pt x="4589" y="23062"/>
                  </a:cubicBezTo>
                  <a:cubicBezTo>
                    <a:pt x="4720" y="23324"/>
                    <a:pt x="4994" y="23515"/>
                    <a:pt x="5089" y="23801"/>
                  </a:cubicBezTo>
                  <a:cubicBezTo>
                    <a:pt x="5185" y="24100"/>
                    <a:pt x="5089" y="24433"/>
                    <a:pt x="5221" y="24719"/>
                  </a:cubicBezTo>
                  <a:cubicBezTo>
                    <a:pt x="5280" y="24862"/>
                    <a:pt x="5459" y="24934"/>
                    <a:pt x="5602" y="24934"/>
                  </a:cubicBezTo>
                  <a:cubicBezTo>
                    <a:pt x="5744" y="24934"/>
                    <a:pt x="5873" y="24864"/>
                    <a:pt x="5853" y="24711"/>
                  </a:cubicBezTo>
                  <a:lnTo>
                    <a:pt x="5853" y="24711"/>
                  </a:lnTo>
                  <a:cubicBezTo>
                    <a:pt x="6070" y="26196"/>
                    <a:pt x="8176" y="25733"/>
                    <a:pt x="8140" y="27186"/>
                  </a:cubicBezTo>
                  <a:lnTo>
                    <a:pt x="8140" y="27270"/>
                  </a:lnTo>
                  <a:cubicBezTo>
                    <a:pt x="8129" y="27389"/>
                    <a:pt x="8116" y="27508"/>
                    <a:pt x="8116" y="27615"/>
                  </a:cubicBezTo>
                  <a:cubicBezTo>
                    <a:pt x="8116" y="27747"/>
                    <a:pt x="8153" y="27877"/>
                    <a:pt x="8248" y="27961"/>
                  </a:cubicBezTo>
                  <a:cubicBezTo>
                    <a:pt x="8331" y="28033"/>
                    <a:pt x="8415" y="28056"/>
                    <a:pt x="8522" y="28056"/>
                  </a:cubicBezTo>
                  <a:cubicBezTo>
                    <a:pt x="8617" y="28056"/>
                    <a:pt x="8736" y="28020"/>
                    <a:pt x="8844" y="27996"/>
                  </a:cubicBezTo>
                  <a:cubicBezTo>
                    <a:pt x="8963" y="27973"/>
                    <a:pt x="9082" y="27949"/>
                    <a:pt x="9189" y="27949"/>
                  </a:cubicBezTo>
                  <a:cubicBezTo>
                    <a:pt x="9249" y="27949"/>
                    <a:pt x="9308" y="27949"/>
                    <a:pt x="9356" y="27973"/>
                  </a:cubicBezTo>
                  <a:cubicBezTo>
                    <a:pt x="9535" y="28033"/>
                    <a:pt x="9666" y="28187"/>
                    <a:pt x="9809" y="28319"/>
                  </a:cubicBezTo>
                  <a:cubicBezTo>
                    <a:pt x="10000" y="28486"/>
                    <a:pt x="10262" y="28568"/>
                    <a:pt x="10524" y="28568"/>
                  </a:cubicBezTo>
                  <a:cubicBezTo>
                    <a:pt x="11024" y="28568"/>
                    <a:pt x="11549" y="28271"/>
                    <a:pt x="11704" y="27770"/>
                  </a:cubicBezTo>
                  <a:cubicBezTo>
                    <a:pt x="12049" y="28163"/>
                    <a:pt x="12264" y="28676"/>
                    <a:pt x="12288" y="29201"/>
                  </a:cubicBezTo>
                  <a:cubicBezTo>
                    <a:pt x="12467" y="29164"/>
                    <a:pt x="12669" y="29141"/>
                    <a:pt x="12860" y="29141"/>
                  </a:cubicBezTo>
                  <a:cubicBezTo>
                    <a:pt x="13134" y="29141"/>
                    <a:pt x="13408" y="29201"/>
                    <a:pt x="13587" y="29403"/>
                  </a:cubicBezTo>
                  <a:cubicBezTo>
                    <a:pt x="13980" y="29820"/>
                    <a:pt x="14112" y="30475"/>
                    <a:pt x="14624" y="30475"/>
                  </a:cubicBezTo>
                  <a:cubicBezTo>
                    <a:pt x="14767" y="30475"/>
                    <a:pt x="14934" y="30416"/>
                    <a:pt x="15148" y="30297"/>
                  </a:cubicBezTo>
                  <a:cubicBezTo>
                    <a:pt x="15566" y="30059"/>
                    <a:pt x="15959" y="29212"/>
                    <a:pt x="16043" y="28783"/>
                  </a:cubicBezTo>
                  <a:cubicBezTo>
                    <a:pt x="16138" y="28819"/>
                    <a:pt x="16233" y="28831"/>
                    <a:pt x="16329" y="28831"/>
                  </a:cubicBezTo>
                  <a:cubicBezTo>
                    <a:pt x="16412" y="28831"/>
                    <a:pt x="16507" y="28819"/>
                    <a:pt x="16591" y="28783"/>
                  </a:cubicBezTo>
                  <a:cubicBezTo>
                    <a:pt x="16781" y="28700"/>
                    <a:pt x="16948" y="28581"/>
                    <a:pt x="17150" y="28521"/>
                  </a:cubicBezTo>
                  <a:cubicBezTo>
                    <a:pt x="17306" y="28486"/>
                    <a:pt x="17460" y="28497"/>
                    <a:pt x="17627" y="28462"/>
                  </a:cubicBezTo>
                  <a:cubicBezTo>
                    <a:pt x="18009" y="28378"/>
                    <a:pt x="18283" y="28044"/>
                    <a:pt x="18522" y="27723"/>
                  </a:cubicBezTo>
                  <a:cubicBezTo>
                    <a:pt x="18760" y="28139"/>
                    <a:pt x="19475" y="28402"/>
                    <a:pt x="20119" y="28402"/>
                  </a:cubicBezTo>
                  <a:cubicBezTo>
                    <a:pt x="20511" y="28402"/>
                    <a:pt x="20881" y="28306"/>
                    <a:pt x="21084" y="28080"/>
                  </a:cubicBezTo>
                  <a:cubicBezTo>
                    <a:pt x="21298" y="27842"/>
                    <a:pt x="21453" y="27484"/>
                    <a:pt x="21763" y="27472"/>
                  </a:cubicBezTo>
                  <a:lnTo>
                    <a:pt x="21775" y="27472"/>
                  </a:lnTo>
                  <a:cubicBezTo>
                    <a:pt x="21811" y="27472"/>
                    <a:pt x="21846" y="27484"/>
                    <a:pt x="21883" y="27484"/>
                  </a:cubicBezTo>
                  <a:cubicBezTo>
                    <a:pt x="21918" y="27496"/>
                    <a:pt x="21954" y="27496"/>
                    <a:pt x="21989" y="27496"/>
                  </a:cubicBezTo>
                  <a:lnTo>
                    <a:pt x="22026" y="27496"/>
                  </a:lnTo>
                  <a:cubicBezTo>
                    <a:pt x="22216" y="27472"/>
                    <a:pt x="22299" y="27270"/>
                    <a:pt x="22312" y="27079"/>
                  </a:cubicBezTo>
                  <a:cubicBezTo>
                    <a:pt x="22299" y="27067"/>
                    <a:pt x="22299" y="27055"/>
                    <a:pt x="22299" y="27043"/>
                  </a:cubicBezTo>
                  <a:cubicBezTo>
                    <a:pt x="22288" y="26888"/>
                    <a:pt x="22252" y="26733"/>
                    <a:pt x="22252" y="26590"/>
                  </a:cubicBezTo>
                  <a:cubicBezTo>
                    <a:pt x="22252" y="26483"/>
                    <a:pt x="22264" y="26376"/>
                    <a:pt x="22312" y="26293"/>
                  </a:cubicBezTo>
                  <a:cubicBezTo>
                    <a:pt x="22442" y="26066"/>
                    <a:pt x="22741" y="26018"/>
                    <a:pt x="22979" y="25923"/>
                  </a:cubicBezTo>
                  <a:cubicBezTo>
                    <a:pt x="23372" y="25768"/>
                    <a:pt x="23670" y="25434"/>
                    <a:pt x="23766" y="25029"/>
                  </a:cubicBezTo>
                  <a:cubicBezTo>
                    <a:pt x="23968" y="25411"/>
                    <a:pt x="24314" y="25851"/>
                    <a:pt x="24695" y="25851"/>
                  </a:cubicBezTo>
                  <a:cubicBezTo>
                    <a:pt x="24767" y="25851"/>
                    <a:pt x="24826" y="25827"/>
                    <a:pt x="24897" y="25803"/>
                  </a:cubicBezTo>
                  <a:cubicBezTo>
                    <a:pt x="25148" y="25697"/>
                    <a:pt x="25267" y="25422"/>
                    <a:pt x="25363" y="25172"/>
                  </a:cubicBezTo>
                  <a:cubicBezTo>
                    <a:pt x="25374" y="25148"/>
                    <a:pt x="25387" y="25112"/>
                    <a:pt x="25398" y="25077"/>
                  </a:cubicBezTo>
                  <a:cubicBezTo>
                    <a:pt x="25565" y="24659"/>
                    <a:pt x="25720" y="24230"/>
                    <a:pt x="25732" y="23777"/>
                  </a:cubicBezTo>
                  <a:cubicBezTo>
                    <a:pt x="25732" y="23718"/>
                    <a:pt x="25720" y="23658"/>
                    <a:pt x="25708" y="23587"/>
                  </a:cubicBezTo>
                  <a:cubicBezTo>
                    <a:pt x="25625" y="22919"/>
                    <a:pt x="25148" y="22323"/>
                    <a:pt x="25172" y="21644"/>
                  </a:cubicBezTo>
                  <a:lnTo>
                    <a:pt x="25172" y="21561"/>
                  </a:lnTo>
                  <a:cubicBezTo>
                    <a:pt x="25183" y="21108"/>
                    <a:pt x="25374" y="20500"/>
                    <a:pt x="25387" y="19963"/>
                  </a:cubicBezTo>
                  <a:cubicBezTo>
                    <a:pt x="25374" y="19463"/>
                    <a:pt x="25183" y="19034"/>
                    <a:pt x="24516" y="18856"/>
                  </a:cubicBezTo>
                  <a:cubicBezTo>
                    <a:pt x="24457" y="18832"/>
                    <a:pt x="24397" y="18819"/>
                    <a:pt x="24325" y="18819"/>
                  </a:cubicBezTo>
                  <a:cubicBezTo>
                    <a:pt x="23932" y="18819"/>
                    <a:pt x="23586" y="19153"/>
                    <a:pt x="23146" y="19189"/>
                  </a:cubicBezTo>
                  <a:lnTo>
                    <a:pt x="23038" y="19189"/>
                  </a:lnTo>
                  <a:cubicBezTo>
                    <a:pt x="22538" y="19189"/>
                    <a:pt x="22026" y="18951"/>
                    <a:pt x="21620" y="18665"/>
                  </a:cubicBezTo>
                  <a:cubicBezTo>
                    <a:pt x="20964" y="18223"/>
                    <a:pt x="20416" y="17592"/>
                    <a:pt x="20190" y="16841"/>
                  </a:cubicBezTo>
                  <a:cubicBezTo>
                    <a:pt x="20106" y="16579"/>
                    <a:pt x="20071" y="16316"/>
                    <a:pt x="20071" y="16043"/>
                  </a:cubicBezTo>
                  <a:cubicBezTo>
                    <a:pt x="20071" y="15495"/>
                    <a:pt x="20225" y="14934"/>
                    <a:pt x="20583" y="14529"/>
                  </a:cubicBezTo>
                  <a:cubicBezTo>
                    <a:pt x="20988" y="14064"/>
                    <a:pt x="21370" y="13885"/>
                    <a:pt x="21751" y="13885"/>
                  </a:cubicBezTo>
                  <a:cubicBezTo>
                    <a:pt x="22598" y="13885"/>
                    <a:pt x="23396" y="14756"/>
                    <a:pt x="24182" y="15280"/>
                  </a:cubicBezTo>
                  <a:cubicBezTo>
                    <a:pt x="24206" y="15291"/>
                    <a:pt x="24230" y="15304"/>
                    <a:pt x="24254" y="15304"/>
                  </a:cubicBezTo>
                  <a:lnTo>
                    <a:pt x="24266" y="15304"/>
                  </a:lnTo>
                  <a:cubicBezTo>
                    <a:pt x="24301" y="15291"/>
                    <a:pt x="24325" y="15256"/>
                    <a:pt x="24338" y="15220"/>
                  </a:cubicBezTo>
                  <a:cubicBezTo>
                    <a:pt x="24373" y="15125"/>
                    <a:pt x="24397" y="15005"/>
                    <a:pt x="24409" y="14899"/>
                  </a:cubicBezTo>
                  <a:cubicBezTo>
                    <a:pt x="24397" y="14648"/>
                    <a:pt x="24301" y="14410"/>
                    <a:pt x="24123" y="14231"/>
                  </a:cubicBezTo>
                  <a:cubicBezTo>
                    <a:pt x="24075" y="13742"/>
                    <a:pt x="23813" y="13289"/>
                    <a:pt x="23408" y="13016"/>
                  </a:cubicBezTo>
                  <a:cubicBezTo>
                    <a:pt x="23348" y="12979"/>
                    <a:pt x="23289" y="12932"/>
                    <a:pt x="23253" y="12873"/>
                  </a:cubicBezTo>
                  <a:cubicBezTo>
                    <a:pt x="23229" y="12825"/>
                    <a:pt x="23217" y="12765"/>
                    <a:pt x="23229" y="12717"/>
                  </a:cubicBezTo>
                  <a:cubicBezTo>
                    <a:pt x="23217" y="12622"/>
                    <a:pt x="23253" y="12526"/>
                    <a:pt x="23289" y="12443"/>
                  </a:cubicBezTo>
                  <a:cubicBezTo>
                    <a:pt x="23372" y="12193"/>
                    <a:pt x="23420" y="11954"/>
                    <a:pt x="23420" y="11728"/>
                  </a:cubicBezTo>
                  <a:cubicBezTo>
                    <a:pt x="23408" y="11072"/>
                    <a:pt x="23086" y="10500"/>
                    <a:pt x="22764" y="9869"/>
                  </a:cubicBezTo>
                  <a:lnTo>
                    <a:pt x="22812" y="9869"/>
                  </a:lnTo>
                  <a:cubicBezTo>
                    <a:pt x="22800" y="9845"/>
                    <a:pt x="22788" y="9809"/>
                    <a:pt x="22764" y="9785"/>
                  </a:cubicBezTo>
                  <a:lnTo>
                    <a:pt x="22847" y="9785"/>
                  </a:lnTo>
                  <a:cubicBezTo>
                    <a:pt x="23217" y="9785"/>
                    <a:pt x="23575" y="9690"/>
                    <a:pt x="23861" y="9428"/>
                  </a:cubicBezTo>
                  <a:cubicBezTo>
                    <a:pt x="23909" y="9380"/>
                    <a:pt x="24230" y="8844"/>
                    <a:pt x="24278" y="8630"/>
                  </a:cubicBezTo>
                  <a:cubicBezTo>
                    <a:pt x="24278" y="8617"/>
                    <a:pt x="24266" y="8617"/>
                    <a:pt x="24266" y="8617"/>
                  </a:cubicBezTo>
                  <a:lnTo>
                    <a:pt x="24290" y="8617"/>
                  </a:lnTo>
                  <a:cubicBezTo>
                    <a:pt x="24301" y="8558"/>
                    <a:pt x="24290" y="8522"/>
                    <a:pt x="24266" y="8522"/>
                  </a:cubicBezTo>
                  <a:cubicBezTo>
                    <a:pt x="24826" y="8510"/>
                    <a:pt x="25374" y="8117"/>
                    <a:pt x="25565" y="7581"/>
                  </a:cubicBezTo>
                  <a:cubicBezTo>
                    <a:pt x="25636" y="7414"/>
                    <a:pt x="25660" y="7223"/>
                    <a:pt x="25649" y="7044"/>
                  </a:cubicBezTo>
                  <a:cubicBezTo>
                    <a:pt x="25625" y="6961"/>
                    <a:pt x="25577" y="6901"/>
                    <a:pt x="25517" y="6829"/>
                  </a:cubicBezTo>
                  <a:cubicBezTo>
                    <a:pt x="25422" y="6734"/>
                    <a:pt x="25279" y="6651"/>
                    <a:pt x="25100" y="6591"/>
                  </a:cubicBezTo>
                  <a:cubicBezTo>
                    <a:pt x="24934" y="6520"/>
                    <a:pt x="24731" y="6520"/>
                    <a:pt x="24587" y="6400"/>
                  </a:cubicBezTo>
                  <a:cubicBezTo>
                    <a:pt x="24266" y="6151"/>
                    <a:pt x="24468" y="5638"/>
                    <a:pt x="24683" y="5292"/>
                  </a:cubicBezTo>
                  <a:cubicBezTo>
                    <a:pt x="24683" y="5102"/>
                    <a:pt x="24481" y="4959"/>
                    <a:pt x="24278" y="4959"/>
                  </a:cubicBezTo>
                  <a:cubicBezTo>
                    <a:pt x="24242" y="4959"/>
                    <a:pt x="24219" y="4959"/>
                    <a:pt x="24182" y="4970"/>
                  </a:cubicBezTo>
                  <a:cubicBezTo>
                    <a:pt x="23956" y="5030"/>
                    <a:pt x="23789" y="5209"/>
                    <a:pt x="23646" y="5388"/>
                  </a:cubicBezTo>
                  <a:cubicBezTo>
                    <a:pt x="23480" y="5578"/>
                    <a:pt x="22538" y="6746"/>
                    <a:pt x="22013" y="6746"/>
                  </a:cubicBezTo>
                  <a:cubicBezTo>
                    <a:pt x="21883" y="6746"/>
                    <a:pt x="21775" y="6675"/>
                    <a:pt x="21727" y="6484"/>
                  </a:cubicBezTo>
                  <a:cubicBezTo>
                    <a:pt x="21656" y="6257"/>
                    <a:pt x="21846" y="6019"/>
                    <a:pt x="21811" y="5781"/>
                  </a:cubicBezTo>
                  <a:cubicBezTo>
                    <a:pt x="21787" y="5566"/>
                    <a:pt x="21584" y="5423"/>
                    <a:pt x="21382" y="5340"/>
                  </a:cubicBezTo>
                  <a:cubicBezTo>
                    <a:pt x="21215" y="5280"/>
                    <a:pt x="21048" y="5256"/>
                    <a:pt x="20881" y="5256"/>
                  </a:cubicBezTo>
                  <a:cubicBezTo>
                    <a:pt x="20392" y="5256"/>
                    <a:pt x="19904" y="5495"/>
                    <a:pt x="19629" y="5912"/>
                  </a:cubicBezTo>
                  <a:cubicBezTo>
                    <a:pt x="19415" y="6246"/>
                    <a:pt x="19320" y="6686"/>
                    <a:pt x="18974" y="6890"/>
                  </a:cubicBezTo>
                  <a:cubicBezTo>
                    <a:pt x="18843" y="6972"/>
                    <a:pt x="18688" y="7009"/>
                    <a:pt x="18545" y="7068"/>
                  </a:cubicBezTo>
                  <a:cubicBezTo>
                    <a:pt x="17473" y="7521"/>
                    <a:pt x="17889" y="8749"/>
                    <a:pt x="16734" y="8749"/>
                  </a:cubicBezTo>
                  <a:cubicBezTo>
                    <a:pt x="16555" y="8749"/>
                    <a:pt x="16352" y="8725"/>
                    <a:pt x="16102" y="8665"/>
                  </a:cubicBezTo>
                  <a:cubicBezTo>
                    <a:pt x="15971" y="8630"/>
                    <a:pt x="15839" y="8582"/>
                    <a:pt x="15768" y="8474"/>
                  </a:cubicBezTo>
                  <a:cubicBezTo>
                    <a:pt x="15673" y="8344"/>
                    <a:pt x="15709" y="8153"/>
                    <a:pt x="15673" y="7986"/>
                  </a:cubicBezTo>
                  <a:cubicBezTo>
                    <a:pt x="15577" y="7592"/>
                    <a:pt x="15256" y="7438"/>
                    <a:pt x="14886" y="7438"/>
                  </a:cubicBezTo>
                  <a:cubicBezTo>
                    <a:pt x="14350" y="7438"/>
                    <a:pt x="13694" y="7748"/>
                    <a:pt x="13444" y="8069"/>
                  </a:cubicBezTo>
                  <a:cubicBezTo>
                    <a:pt x="12765" y="8963"/>
                    <a:pt x="13527" y="9928"/>
                    <a:pt x="12396" y="10691"/>
                  </a:cubicBezTo>
                  <a:cubicBezTo>
                    <a:pt x="12002" y="10966"/>
                    <a:pt x="11585" y="11239"/>
                    <a:pt x="11120" y="11323"/>
                  </a:cubicBezTo>
                  <a:cubicBezTo>
                    <a:pt x="11037" y="11335"/>
                    <a:pt x="10953" y="11347"/>
                    <a:pt x="10870" y="11347"/>
                  </a:cubicBezTo>
                  <a:cubicBezTo>
                    <a:pt x="10476" y="11347"/>
                    <a:pt x="10060" y="11168"/>
                    <a:pt x="9880" y="10823"/>
                  </a:cubicBezTo>
                  <a:cubicBezTo>
                    <a:pt x="9797" y="10667"/>
                    <a:pt x="9774" y="10500"/>
                    <a:pt x="9678" y="10357"/>
                  </a:cubicBezTo>
                  <a:cubicBezTo>
                    <a:pt x="9523" y="10143"/>
                    <a:pt x="9237" y="10024"/>
                    <a:pt x="9141" y="9774"/>
                  </a:cubicBezTo>
                  <a:cubicBezTo>
                    <a:pt x="8903" y="9165"/>
                    <a:pt x="9654" y="8331"/>
                    <a:pt x="8712" y="8021"/>
                  </a:cubicBezTo>
                  <a:cubicBezTo>
                    <a:pt x="8641" y="7997"/>
                    <a:pt x="8569" y="7986"/>
                    <a:pt x="8510" y="7986"/>
                  </a:cubicBezTo>
                  <a:cubicBezTo>
                    <a:pt x="7843" y="7986"/>
                    <a:pt x="7234" y="8999"/>
                    <a:pt x="6758" y="9273"/>
                  </a:cubicBezTo>
                  <a:cubicBezTo>
                    <a:pt x="6579" y="9380"/>
                    <a:pt x="6365" y="9440"/>
                    <a:pt x="6162" y="9440"/>
                  </a:cubicBezTo>
                  <a:cubicBezTo>
                    <a:pt x="5912" y="9440"/>
                    <a:pt x="5685" y="9356"/>
                    <a:pt x="5542" y="9154"/>
                  </a:cubicBezTo>
                  <a:cubicBezTo>
                    <a:pt x="5399" y="8963"/>
                    <a:pt x="5375" y="8713"/>
                    <a:pt x="5245" y="8510"/>
                  </a:cubicBezTo>
                  <a:cubicBezTo>
                    <a:pt x="5113" y="8283"/>
                    <a:pt x="4839" y="8117"/>
                    <a:pt x="4803" y="7843"/>
                  </a:cubicBezTo>
                  <a:cubicBezTo>
                    <a:pt x="4768" y="7652"/>
                    <a:pt x="4863" y="7462"/>
                    <a:pt x="4959" y="7295"/>
                  </a:cubicBezTo>
                  <a:cubicBezTo>
                    <a:pt x="5447" y="6400"/>
                    <a:pt x="6496" y="5602"/>
                    <a:pt x="6543" y="4541"/>
                  </a:cubicBezTo>
                  <a:cubicBezTo>
                    <a:pt x="6567" y="3850"/>
                    <a:pt x="6103" y="3123"/>
                    <a:pt x="5411" y="3016"/>
                  </a:cubicBezTo>
                  <a:cubicBezTo>
                    <a:pt x="5351" y="3004"/>
                    <a:pt x="5280" y="2992"/>
                    <a:pt x="5208" y="2992"/>
                  </a:cubicBezTo>
                  <a:cubicBezTo>
                    <a:pt x="4827" y="2992"/>
                    <a:pt x="4446" y="3147"/>
                    <a:pt x="4064" y="3182"/>
                  </a:cubicBezTo>
                  <a:cubicBezTo>
                    <a:pt x="4017" y="3195"/>
                    <a:pt x="3969" y="3195"/>
                    <a:pt x="3921" y="3195"/>
                  </a:cubicBezTo>
                  <a:cubicBezTo>
                    <a:pt x="3505" y="3195"/>
                    <a:pt x="3039" y="2992"/>
                    <a:pt x="2992" y="2575"/>
                  </a:cubicBezTo>
                  <a:cubicBezTo>
                    <a:pt x="2944" y="2218"/>
                    <a:pt x="3254" y="1908"/>
                    <a:pt x="3301" y="1550"/>
                  </a:cubicBezTo>
                  <a:cubicBezTo>
                    <a:pt x="3373" y="1145"/>
                    <a:pt x="3099" y="763"/>
                    <a:pt x="2849" y="430"/>
                  </a:cubicBezTo>
                  <a:cubicBezTo>
                    <a:pt x="2694" y="227"/>
                    <a:pt x="2491" y="1"/>
                    <a:pt x="2229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80"/>
            <p:cNvSpPr/>
            <p:nvPr/>
          </p:nvSpPr>
          <p:spPr>
            <a:xfrm>
              <a:off x="6050953" y="1374928"/>
              <a:ext cx="24339" cy="61690"/>
            </a:xfrm>
            <a:custGeom>
              <a:avLst/>
              <a:gdLst/>
              <a:ahLst/>
              <a:cxnLst/>
              <a:rect l="l" t="t" r="r" b="b"/>
              <a:pathLst>
                <a:path w="1371" h="3475" extrusionOk="0">
                  <a:moveTo>
                    <a:pt x="95" y="0"/>
                  </a:moveTo>
                  <a:cubicBezTo>
                    <a:pt x="107" y="201"/>
                    <a:pt x="131" y="402"/>
                    <a:pt x="166" y="602"/>
                  </a:cubicBezTo>
                  <a:cubicBezTo>
                    <a:pt x="214" y="805"/>
                    <a:pt x="274" y="1007"/>
                    <a:pt x="357" y="1198"/>
                  </a:cubicBezTo>
                  <a:cubicBezTo>
                    <a:pt x="428" y="1388"/>
                    <a:pt x="523" y="1568"/>
                    <a:pt x="643" y="1746"/>
                  </a:cubicBezTo>
                  <a:cubicBezTo>
                    <a:pt x="666" y="1782"/>
                    <a:pt x="703" y="1830"/>
                    <a:pt x="726" y="1865"/>
                  </a:cubicBezTo>
                  <a:cubicBezTo>
                    <a:pt x="762" y="1913"/>
                    <a:pt x="786" y="1949"/>
                    <a:pt x="822" y="1997"/>
                  </a:cubicBezTo>
                  <a:cubicBezTo>
                    <a:pt x="857" y="2032"/>
                    <a:pt x="881" y="2080"/>
                    <a:pt x="917" y="2116"/>
                  </a:cubicBezTo>
                  <a:lnTo>
                    <a:pt x="1024" y="2235"/>
                  </a:lnTo>
                  <a:cubicBezTo>
                    <a:pt x="1084" y="2307"/>
                    <a:pt x="1156" y="2390"/>
                    <a:pt x="1215" y="2473"/>
                  </a:cubicBezTo>
                  <a:cubicBezTo>
                    <a:pt x="1238" y="2521"/>
                    <a:pt x="1262" y="2556"/>
                    <a:pt x="1286" y="2604"/>
                  </a:cubicBezTo>
                  <a:cubicBezTo>
                    <a:pt x="1299" y="2628"/>
                    <a:pt x="1310" y="2652"/>
                    <a:pt x="1310" y="2676"/>
                  </a:cubicBezTo>
                  <a:cubicBezTo>
                    <a:pt x="1322" y="2688"/>
                    <a:pt x="1322" y="2699"/>
                    <a:pt x="1322" y="2712"/>
                  </a:cubicBezTo>
                  <a:cubicBezTo>
                    <a:pt x="1334" y="2723"/>
                    <a:pt x="1334" y="2736"/>
                    <a:pt x="1334" y="2747"/>
                  </a:cubicBezTo>
                  <a:lnTo>
                    <a:pt x="1346" y="2783"/>
                  </a:lnTo>
                  <a:lnTo>
                    <a:pt x="1346" y="2831"/>
                  </a:lnTo>
                  <a:cubicBezTo>
                    <a:pt x="1358" y="2855"/>
                    <a:pt x="1346" y="2879"/>
                    <a:pt x="1346" y="2903"/>
                  </a:cubicBezTo>
                  <a:lnTo>
                    <a:pt x="1346" y="2926"/>
                  </a:lnTo>
                  <a:lnTo>
                    <a:pt x="1346" y="2938"/>
                  </a:lnTo>
                  <a:lnTo>
                    <a:pt x="1346" y="2974"/>
                  </a:lnTo>
                  <a:cubicBezTo>
                    <a:pt x="1334" y="2985"/>
                    <a:pt x="1334" y="2998"/>
                    <a:pt x="1334" y="3009"/>
                  </a:cubicBezTo>
                  <a:lnTo>
                    <a:pt x="1322" y="3057"/>
                  </a:lnTo>
                  <a:cubicBezTo>
                    <a:pt x="1286" y="3152"/>
                    <a:pt x="1215" y="3236"/>
                    <a:pt x="1143" y="3295"/>
                  </a:cubicBezTo>
                  <a:cubicBezTo>
                    <a:pt x="1108" y="3332"/>
                    <a:pt x="1060" y="3355"/>
                    <a:pt x="1013" y="3379"/>
                  </a:cubicBezTo>
                  <a:cubicBezTo>
                    <a:pt x="1000" y="3391"/>
                    <a:pt x="989" y="3391"/>
                    <a:pt x="976" y="3403"/>
                  </a:cubicBezTo>
                  <a:cubicBezTo>
                    <a:pt x="965" y="3403"/>
                    <a:pt x="952" y="3415"/>
                    <a:pt x="952" y="3415"/>
                  </a:cubicBezTo>
                  <a:cubicBezTo>
                    <a:pt x="917" y="3427"/>
                    <a:pt x="893" y="3438"/>
                    <a:pt x="869" y="3438"/>
                  </a:cubicBezTo>
                  <a:cubicBezTo>
                    <a:pt x="846" y="3451"/>
                    <a:pt x="822" y="3451"/>
                    <a:pt x="798" y="3462"/>
                  </a:cubicBezTo>
                  <a:cubicBezTo>
                    <a:pt x="822" y="3462"/>
                    <a:pt x="857" y="3462"/>
                    <a:pt x="881" y="3451"/>
                  </a:cubicBezTo>
                  <a:cubicBezTo>
                    <a:pt x="905" y="3451"/>
                    <a:pt x="929" y="3438"/>
                    <a:pt x="952" y="3427"/>
                  </a:cubicBezTo>
                  <a:cubicBezTo>
                    <a:pt x="965" y="3427"/>
                    <a:pt x="976" y="3415"/>
                    <a:pt x="989" y="3415"/>
                  </a:cubicBezTo>
                  <a:cubicBezTo>
                    <a:pt x="1000" y="3403"/>
                    <a:pt x="1013" y="3403"/>
                    <a:pt x="1024" y="3391"/>
                  </a:cubicBezTo>
                  <a:cubicBezTo>
                    <a:pt x="1072" y="3367"/>
                    <a:pt x="1108" y="3343"/>
                    <a:pt x="1156" y="3308"/>
                  </a:cubicBezTo>
                  <a:cubicBezTo>
                    <a:pt x="1227" y="3236"/>
                    <a:pt x="1299" y="3152"/>
                    <a:pt x="1334" y="3057"/>
                  </a:cubicBezTo>
                  <a:lnTo>
                    <a:pt x="1346" y="3022"/>
                  </a:lnTo>
                  <a:cubicBezTo>
                    <a:pt x="1346" y="3009"/>
                    <a:pt x="1346" y="2998"/>
                    <a:pt x="1358" y="2985"/>
                  </a:cubicBezTo>
                  <a:lnTo>
                    <a:pt x="1358" y="2938"/>
                  </a:lnTo>
                  <a:lnTo>
                    <a:pt x="1358" y="2926"/>
                  </a:lnTo>
                  <a:lnTo>
                    <a:pt x="1358" y="2903"/>
                  </a:lnTo>
                  <a:cubicBezTo>
                    <a:pt x="1358" y="2879"/>
                    <a:pt x="1370" y="2855"/>
                    <a:pt x="1358" y="2831"/>
                  </a:cubicBezTo>
                  <a:lnTo>
                    <a:pt x="1358" y="2783"/>
                  </a:lnTo>
                  <a:lnTo>
                    <a:pt x="1346" y="2747"/>
                  </a:lnTo>
                  <a:lnTo>
                    <a:pt x="1346" y="2712"/>
                  </a:lnTo>
                  <a:cubicBezTo>
                    <a:pt x="1334" y="2699"/>
                    <a:pt x="1334" y="2688"/>
                    <a:pt x="1334" y="2676"/>
                  </a:cubicBezTo>
                  <a:lnTo>
                    <a:pt x="1299" y="2604"/>
                  </a:lnTo>
                  <a:lnTo>
                    <a:pt x="1227" y="2461"/>
                  </a:lnTo>
                  <a:cubicBezTo>
                    <a:pt x="1167" y="2378"/>
                    <a:pt x="1095" y="2294"/>
                    <a:pt x="1036" y="2223"/>
                  </a:cubicBezTo>
                  <a:lnTo>
                    <a:pt x="929" y="2104"/>
                  </a:lnTo>
                  <a:cubicBezTo>
                    <a:pt x="893" y="2068"/>
                    <a:pt x="869" y="2021"/>
                    <a:pt x="833" y="1984"/>
                  </a:cubicBezTo>
                  <a:cubicBezTo>
                    <a:pt x="798" y="1949"/>
                    <a:pt x="774" y="1901"/>
                    <a:pt x="738" y="1865"/>
                  </a:cubicBezTo>
                  <a:cubicBezTo>
                    <a:pt x="714" y="1818"/>
                    <a:pt x="679" y="1782"/>
                    <a:pt x="655" y="1735"/>
                  </a:cubicBezTo>
                  <a:cubicBezTo>
                    <a:pt x="536" y="1568"/>
                    <a:pt x="440" y="1377"/>
                    <a:pt x="369" y="1186"/>
                  </a:cubicBezTo>
                  <a:cubicBezTo>
                    <a:pt x="285" y="996"/>
                    <a:pt x="226" y="805"/>
                    <a:pt x="178" y="602"/>
                  </a:cubicBezTo>
                  <a:cubicBezTo>
                    <a:pt x="131" y="402"/>
                    <a:pt x="107" y="201"/>
                    <a:pt x="95" y="0"/>
                  </a:cubicBezTo>
                  <a:close/>
                  <a:moveTo>
                    <a:pt x="0" y="3225"/>
                  </a:moveTo>
                  <a:cubicBezTo>
                    <a:pt x="48" y="3261"/>
                    <a:pt x="95" y="3284"/>
                    <a:pt x="131" y="3319"/>
                  </a:cubicBezTo>
                  <a:lnTo>
                    <a:pt x="274" y="3391"/>
                  </a:lnTo>
                  <a:cubicBezTo>
                    <a:pt x="369" y="3427"/>
                    <a:pt x="464" y="3462"/>
                    <a:pt x="571" y="3475"/>
                  </a:cubicBezTo>
                  <a:lnTo>
                    <a:pt x="762" y="3475"/>
                  </a:lnTo>
                  <a:cubicBezTo>
                    <a:pt x="774" y="3475"/>
                    <a:pt x="786" y="3475"/>
                    <a:pt x="798" y="3462"/>
                  </a:cubicBezTo>
                  <a:lnTo>
                    <a:pt x="726" y="3462"/>
                  </a:lnTo>
                  <a:cubicBezTo>
                    <a:pt x="706" y="3466"/>
                    <a:pt x="688" y="3468"/>
                    <a:pt x="670" y="3468"/>
                  </a:cubicBezTo>
                  <a:cubicBezTo>
                    <a:pt x="635" y="3468"/>
                    <a:pt x="603" y="3462"/>
                    <a:pt x="571" y="3462"/>
                  </a:cubicBezTo>
                  <a:cubicBezTo>
                    <a:pt x="464" y="3451"/>
                    <a:pt x="369" y="3427"/>
                    <a:pt x="274" y="3379"/>
                  </a:cubicBezTo>
                  <a:cubicBezTo>
                    <a:pt x="226" y="3367"/>
                    <a:pt x="178" y="3343"/>
                    <a:pt x="131" y="3308"/>
                  </a:cubicBezTo>
                  <a:cubicBezTo>
                    <a:pt x="95" y="3284"/>
                    <a:pt x="48" y="3261"/>
                    <a:pt x="0" y="32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80"/>
            <p:cNvSpPr/>
            <p:nvPr/>
          </p:nvSpPr>
          <p:spPr>
            <a:xfrm>
              <a:off x="5944083" y="1348246"/>
              <a:ext cx="29008" cy="36020"/>
            </a:xfrm>
            <a:custGeom>
              <a:avLst/>
              <a:gdLst/>
              <a:ahLst/>
              <a:cxnLst/>
              <a:rect l="l" t="t" r="r" b="b"/>
              <a:pathLst>
                <a:path w="1634" h="2029" extrusionOk="0">
                  <a:moveTo>
                    <a:pt x="656" y="0"/>
                  </a:moveTo>
                  <a:cubicBezTo>
                    <a:pt x="612" y="0"/>
                    <a:pt x="568" y="7"/>
                    <a:pt x="525" y="20"/>
                  </a:cubicBezTo>
                  <a:cubicBezTo>
                    <a:pt x="155" y="126"/>
                    <a:pt x="1" y="663"/>
                    <a:pt x="168" y="1211"/>
                  </a:cubicBezTo>
                  <a:cubicBezTo>
                    <a:pt x="314" y="1694"/>
                    <a:pt x="664" y="2029"/>
                    <a:pt x="990" y="2029"/>
                  </a:cubicBezTo>
                  <a:cubicBezTo>
                    <a:pt x="1034" y="2029"/>
                    <a:pt x="1078" y="2022"/>
                    <a:pt x="1121" y="2009"/>
                  </a:cubicBezTo>
                  <a:cubicBezTo>
                    <a:pt x="1479" y="1903"/>
                    <a:pt x="1633" y="1366"/>
                    <a:pt x="1466" y="818"/>
                  </a:cubicBezTo>
                  <a:cubicBezTo>
                    <a:pt x="1319" y="335"/>
                    <a:pt x="979" y="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80"/>
            <p:cNvSpPr/>
            <p:nvPr/>
          </p:nvSpPr>
          <p:spPr>
            <a:xfrm>
              <a:off x="6066167" y="1320073"/>
              <a:ext cx="23078" cy="32292"/>
            </a:xfrm>
            <a:custGeom>
              <a:avLst/>
              <a:gdLst/>
              <a:ahLst/>
              <a:cxnLst/>
              <a:rect l="l" t="t" r="r" b="b"/>
              <a:pathLst>
                <a:path w="1300" h="1819" extrusionOk="0">
                  <a:moveTo>
                    <a:pt x="518" y="0"/>
                  </a:moveTo>
                  <a:cubicBezTo>
                    <a:pt x="492" y="0"/>
                    <a:pt x="467" y="3"/>
                    <a:pt x="442" y="10"/>
                  </a:cubicBezTo>
                  <a:cubicBezTo>
                    <a:pt x="143" y="81"/>
                    <a:pt x="0" y="545"/>
                    <a:pt x="119" y="1035"/>
                  </a:cubicBezTo>
                  <a:cubicBezTo>
                    <a:pt x="228" y="1491"/>
                    <a:pt x="515" y="1818"/>
                    <a:pt x="791" y="1818"/>
                  </a:cubicBezTo>
                  <a:cubicBezTo>
                    <a:pt x="818" y="1818"/>
                    <a:pt x="844" y="1815"/>
                    <a:pt x="871" y="1809"/>
                  </a:cubicBezTo>
                  <a:cubicBezTo>
                    <a:pt x="1157" y="1737"/>
                    <a:pt x="1300" y="1284"/>
                    <a:pt x="1180" y="784"/>
                  </a:cubicBezTo>
                  <a:cubicBezTo>
                    <a:pt x="1072" y="327"/>
                    <a:pt x="785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80"/>
            <p:cNvSpPr/>
            <p:nvPr/>
          </p:nvSpPr>
          <p:spPr>
            <a:xfrm>
              <a:off x="6027644" y="1465999"/>
              <a:ext cx="67726" cy="56719"/>
            </a:xfrm>
            <a:custGeom>
              <a:avLst/>
              <a:gdLst/>
              <a:ahLst/>
              <a:cxnLst/>
              <a:rect l="l" t="t" r="r" b="b"/>
              <a:pathLst>
                <a:path w="3815" h="3195" extrusionOk="0">
                  <a:moveTo>
                    <a:pt x="3624" y="1"/>
                  </a:moveTo>
                  <a:cubicBezTo>
                    <a:pt x="3576" y="1"/>
                    <a:pt x="3529" y="37"/>
                    <a:pt x="3494" y="72"/>
                  </a:cubicBezTo>
                  <a:cubicBezTo>
                    <a:pt x="2933" y="561"/>
                    <a:pt x="2528" y="1216"/>
                    <a:pt x="2326" y="1920"/>
                  </a:cubicBezTo>
                  <a:cubicBezTo>
                    <a:pt x="1741" y="1455"/>
                    <a:pt x="1062" y="1121"/>
                    <a:pt x="335" y="930"/>
                  </a:cubicBezTo>
                  <a:cubicBezTo>
                    <a:pt x="263" y="919"/>
                    <a:pt x="192" y="895"/>
                    <a:pt x="120" y="895"/>
                  </a:cubicBezTo>
                  <a:cubicBezTo>
                    <a:pt x="85" y="895"/>
                    <a:pt x="37" y="907"/>
                    <a:pt x="1" y="919"/>
                  </a:cubicBezTo>
                  <a:cubicBezTo>
                    <a:pt x="37" y="1729"/>
                    <a:pt x="883" y="2516"/>
                    <a:pt x="1515" y="2933"/>
                  </a:cubicBezTo>
                  <a:cubicBezTo>
                    <a:pt x="1801" y="3112"/>
                    <a:pt x="2039" y="3195"/>
                    <a:pt x="2265" y="3195"/>
                  </a:cubicBezTo>
                  <a:cubicBezTo>
                    <a:pt x="3398" y="3195"/>
                    <a:pt x="3815" y="1145"/>
                    <a:pt x="3732" y="156"/>
                  </a:cubicBezTo>
                  <a:cubicBezTo>
                    <a:pt x="3732" y="132"/>
                    <a:pt x="3732" y="120"/>
                    <a:pt x="3719" y="96"/>
                  </a:cubicBezTo>
                  <a:cubicBezTo>
                    <a:pt x="3719" y="61"/>
                    <a:pt x="3708" y="37"/>
                    <a:pt x="3672" y="13"/>
                  </a:cubicBezTo>
                  <a:cubicBezTo>
                    <a:pt x="3660" y="1"/>
                    <a:pt x="3648" y="1"/>
                    <a:pt x="3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80"/>
            <p:cNvSpPr/>
            <p:nvPr/>
          </p:nvSpPr>
          <p:spPr>
            <a:xfrm>
              <a:off x="5927165" y="1304575"/>
              <a:ext cx="30481" cy="36836"/>
            </a:xfrm>
            <a:custGeom>
              <a:avLst/>
              <a:gdLst/>
              <a:ahLst/>
              <a:cxnLst/>
              <a:rect l="l" t="t" r="r" b="b"/>
              <a:pathLst>
                <a:path w="1717" h="2075" extrusionOk="0">
                  <a:moveTo>
                    <a:pt x="1573" y="1"/>
                  </a:moveTo>
                  <a:lnTo>
                    <a:pt x="1526" y="12"/>
                  </a:lnTo>
                  <a:lnTo>
                    <a:pt x="1490" y="12"/>
                  </a:lnTo>
                  <a:cubicBezTo>
                    <a:pt x="1466" y="12"/>
                    <a:pt x="1454" y="24"/>
                    <a:pt x="1442" y="24"/>
                  </a:cubicBezTo>
                  <a:cubicBezTo>
                    <a:pt x="1407" y="36"/>
                    <a:pt x="1383" y="36"/>
                    <a:pt x="1359" y="48"/>
                  </a:cubicBezTo>
                  <a:cubicBezTo>
                    <a:pt x="1299" y="72"/>
                    <a:pt x="1240" y="96"/>
                    <a:pt x="1192" y="120"/>
                  </a:cubicBezTo>
                  <a:cubicBezTo>
                    <a:pt x="1156" y="131"/>
                    <a:pt x="1132" y="155"/>
                    <a:pt x="1108" y="167"/>
                  </a:cubicBezTo>
                  <a:lnTo>
                    <a:pt x="1073" y="191"/>
                  </a:lnTo>
                  <a:lnTo>
                    <a:pt x="1037" y="215"/>
                  </a:lnTo>
                  <a:cubicBezTo>
                    <a:pt x="1013" y="239"/>
                    <a:pt x="989" y="263"/>
                    <a:pt x="965" y="274"/>
                  </a:cubicBezTo>
                  <a:cubicBezTo>
                    <a:pt x="941" y="298"/>
                    <a:pt x="917" y="310"/>
                    <a:pt x="894" y="334"/>
                  </a:cubicBezTo>
                  <a:lnTo>
                    <a:pt x="763" y="465"/>
                  </a:lnTo>
                  <a:cubicBezTo>
                    <a:pt x="692" y="560"/>
                    <a:pt x="608" y="644"/>
                    <a:pt x="536" y="751"/>
                  </a:cubicBezTo>
                  <a:cubicBezTo>
                    <a:pt x="465" y="846"/>
                    <a:pt x="405" y="942"/>
                    <a:pt x="345" y="1049"/>
                  </a:cubicBezTo>
                  <a:cubicBezTo>
                    <a:pt x="286" y="1156"/>
                    <a:pt x="239" y="1264"/>
                    <a:pt x="191" y="1383"/>
                  </a:cubicBezTo>
                  <a:cubicBezTo>
                    <a:pt x="143" y="1490"/>
                    <a:pt x="107" y="1609"/>
                    <a:pt x="72" y="1717"/>
                  </a:cubicBezTo>
                  <a:cubicBezTo>
                    <a:pt x="36" y="1836"/>
                    <a:pt x="12" y="1955"/>
                    <a:pt x="0" y="2074"/>
                  </a:cubicBezTo>
                  <a:cubicBezTo>
                    <a:pt x="24" y="1955"/>
                    <a:pt x="48" y="1836"/>
                    <a:pt x="83" y="1728"/>
                  </a:cubicBezTo>
                  <a:cubicBezTo>
                    <a:pt x="119" y="1609"/>
                    <a:pt x="167" y="1502"/>
                    <a:pt x="215" y="1383"/>
                  </a:cubicBezTo>
                  <a:cubicBezTo>
                    <a:pt x="310" y="1169"/>
                    <a:pt x="429" y="954"/>
                    <a:pt x="560" y="763"/>
                  </a:cubicBezTo>
                  <a:cubicBezTo>
                    <a:pt x="703" y="573"/>
                    <a:pt x="858" y="382"/>
                    <a:pt x="1049" y="239"/>
                  </a:cubicBezTo>
                  <a:lnTo>
                    <a:pt x="1084" y="215"/>
                  </a:lnTo>
                  <a:lnTo>
                    <a:pt x="1121" y="191"/>
                  </a:lnTo>
                  <a:cubicBezTo>
                    <a:pt x="1144" y="167"/>
                    <a:pt x="1168" y="155"/>
                    <a:pt x="1192" y="144"/>
                  </a:cubicBezTo>
                  <a:cubicBezTo>
                    <a:pt x="1251" y="107"/>
                    <a:pt x="1299" y="84"/>
                    <a:pt x="1359" y="60"/>
                  </a:cubicBezTo>
                  <a:cubicBezTo>
                    <a:pt x="1441" y="23"/>
                    <a:pt x="1530" y="8"/>
                    <a:pt x="1626" y="8"/>
                  </a:cubicBezTo>
                  <a:cubicBezTo>
                    <a:pt x="1656" y="8"/>
                    <a:pt x="1686" y="9"/>
                    <a:pt x="1716" y="12"/>
                  </a:cubicBezTo>
                  <a:lnTo>
                    <a:pt x="166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80"/>
            <p:cNvSpPr/>
            <p:nvPr/>
          </p:nvSpPr>
          <p:spPr>
            <a:xfrm>
              <a:off x="6046924" y="1284462"/>
              <a:ext cx="30907" cy="19066"/>
            </a:xfrm>
            <a:custGeom>
              <a:avLst/>
              <a:gdLst/>
              <a:ahLst/>
              <a:cxnLst/>
              <a:rect l="l" t="t" r="r" b="b"/>
              <a:pathLst>
                <a:path w="1741" h="1074" extrusionOk="0">
                  <a:moveTo>
                    <a:pt x="0" y="1"/>
                  </a:moveTo>
                  <a:lnTo>
                    <a:pt x="0" y="1"/>
                  </a:lnTo>
                  <a:cubicBezTo>
                    <a:pt x="178" y="25"/>
                    <a:pt x="345" y="61"/>
                    <a:pt x="512" y="120"/>
                  </a:cubicBezTo>
                  <a:cubicBezTo>
                    <a:pt x="679" y="168"/>
                    <a:pt x="846" y="252"/>
                    <a:pt x="989" y="347"/>
                  </a:cubicBezTo>
                  <a:cubicBezTo>
                    <a:pt x="1144" y="430"/>
                    <a:pt x="1275" y="549"/>
                    <a:pt x="1406" y="668"/>
                  </a:cubicBezTo>
                  <a:cubicBezTo>
                    <a:pt x="1523" y="785"/>
                    <a:pt x="1640" y="925"/>
                    <a:pt x="1735" y="1066"/>
                  </a:cubicBezTo>
                  <a:lnTo>
                    <a:pt x="1735" y="1066"/>
                  </a:lnTo>
                  <a:lnTo>
                    <a:pt x="1669" y="967"/>
                  </a:lnTo>
                  <a:lnTo>
                    <a:pt x="1585" y="859"/>
                  </a:lnTo>
                  <a:lnTo>
                    <a:pt x="1502" y="752"/>
                  </a:lnTo>
                  <a:lnTo>
                    <a:pt x="1418" y="657"/>
                  </a:lnTo>
                  <a:cubicBezTo>
                    <a:pt x="1287" y="538"/>
                    <a:pt x="1144" y="418"/>
                    <a:pt x="1001" y="323"/>
                  </a:cubicBezTo>
                  <a:cubicBezTo>
                    <a:pt x="846" y="239"/>
                    <a:pt x="691" y="156"/>
                    <a:pt x="524" y="109"/>
                  </a:cubicBezTo>
                  <a:lnTo>
                    <a:pt x="393" y="72"/>
                  </a:lnTo>
                  <a:lnTo>
                    <a:pt x="262" y="37"/>
                  </a:lnTo>
                  <a:lnTo>
                    <a:pt x="131" y="13"/>
                  </a:lnTo>
                  <a:lnTo>
                    <a:pt x="0" y="1"/>
                  </a:lnTo>
                  <a:close/>
                  <a:moveTo>
                    <a:pt x="1735" y="1066"/>
                  </a:moveTo>
                  <a:lnTo>
                    <a:pt x="1740" y="1074"/>
                  </a:lnTo>
                  <a:cubicBezTo>
                    <a:pt x="1738" y="1071"/>
                    <a:pt x="1737" y="1068"/>
                    <a:pt x="1735" y="10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80"/>
            <p:cNvSpPr/>
            <p:nvPr/>
          </p:nvSpPr>
          <p:spPr>
            <a:xfrm>
              <a:off x="5785607" y="1390266"/>
              <a:ext cx="62009" cy="60092"/>
            </a:xfrm>
            <a:custGeom>
              <a:avLst/>
              <a:gdLst/>
              <a:ahLst/>
              <a:cxnLst/>
              <a:rect l="l" t="t" r="r" b="b"/>
              <a:pathLst>
                <a:path w="3493" h="3385" extrusionOk="0">
                  <a:moveTo>
                    <a:pt x="1121" y="0"/>
                  </a:moveTo>
                  <a:cubicBezTo>
                    <a:pt x="811" y="0"/>
                    <a:pt x="490" y="95"/>
                    <a:pt x="275" y="322"/>
                  </a:cubicBezTo>
                  <a:cubicBezTo>
                    <a:pt x="37" y="596"/>
                    <a:pt x="0" y="1061"/>
                    <a:pt x="263" y="1311"/>
                  </a:cubicBezTo>
                  <a:cubicBezTo>
                    <a:pt x="334" y="858"/>
                    <a:pt x="799" y="572"/>
                    <a:pt x="1264" y="572"/>
                  </a:cubicBezTo>
                  <a:cubicBezTo>
                    <a:pt x="1348" y="572"/>
                    <a:pt x="1419" y="572"/>
                    <a:pt x="1491" y="596"/>
                  </a:cubicBezTo>
                  <a:cubicBezTo>
                    <a:pt x="2015" y="715"/>
                    <a:pt x="2408" y="1144"/>
                    <a:pt x="2683" y="1597"/>
                  </a:cubicBezTo>
                  <a:cubicBezTo>
                    <a:pt x="2778" y="1764"/>
                    <a:pt x="2861" y="1978"/>
                    <a:pt x="2742" y="2134"/>
                  </a:cubicBezTo>
                  <a:lnTo>
                    <a:pt x="2718" y="2134"/>
                  </a:lnTo>
                  <a:cubicBezTo>
                    <a:pt x="2253" y="2134"/>
                    <a:pt x="1944" y="2777"/>
                    <a:pt x="2217" y="3146"/>
                  </a:cubicBezTo>
                  <a:cubicBezTo>
                    <a:pt x="2336" y="3313"/>
                    <a:pt x="2540" y="3385"/>
                    <a:pt x="2730" y="3385"/>
                  </a:cubicBezTo>
                  <a:cubicBezTo>
                    <a:pt x="3004" y="3385"/>
                    <a:pt x="3278" y="3254"/>
                    <a:pt x="3385" y="3003"/>
                  </a:cubicBezTo>
                  <a:cubicBezTo>
                    <a:pt x="3493" y="2777"/>
                    <a:pt x="3469" y="2515"/>
                    <a:pt x="3409" y="2265"/>
                  </a:cubicBezTo>
                  <a:cubicBezTo>
                    <a:pt x="3242" y="1478"/>
                    <a:pt x="2826" y="751"/>
                    <a:pt x="2230" y="215"/>
                  </a:cubicBezTo>
                  <a:lnTo>
                    <a:pt x="2230" y="215"/>
                  </a:lnTo>
                  <a:lnTo>
                    <a:pt x="2313" y="334"/>
                  </a:lnTo>
                  <a:cubicBezTo>
                    <a:pt x="1979" y="191"/>
                    <a:pt x="1645" y="48"/>
                    <a:pt x="1276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80"/>
            <p:cNvSpPr/>
            <p:nvPr/>
          </p:nvSpPr>
          <p:spPr>
            <a:xfrm>
              <a:off x="5870233" y="1504095"/>
              <a:ext cx="217752" cy="87183"/>
            </a:xfrm>
            <a:custGeom>
              <a:avLst/>
              <a:gdLst/>
              <a:ahLst/>
              <a:cxnLst/>
              <a:rect l="l" t="t" r="r" b="b"/>
              <a:pathLst>
                <a:path w="12266" h="4911" extrusionOk="0">
                  <a:moveTo>
                    <a:pt x="180" y="0"/>
                  </a:moveTo>
                  <a:cubicBezTo>
                    <a:pt x="1" y="0"/>
                    <a:pt x="61" y="275"/>
                    <a:pt x="144" y="668"/>
                  </a:cubicBezTo>
                  <a:cubicBezTo>
                    <a:pt x="561" y="2503"/>
                    <a:pt x="1825" y="3885"/>
                    <a:pt x="3660" y="4362"/>
                  </a:cubicBezTo>
                  <a:cubicBezTo>
                    <a:pt x="4542" y="4601"/>
                    <a:pt x="5448" y="4661"/>
                    <a:pt x="6354" y="4720"/>
                  </a:cubicBezTo>
                  <a:cubicBezTo>
                    <a:pt x="6437" y="4661"/>
                    <a:pt x="6556" y="4637"/>
                    <a:pt x="6664" y="4637"/>
                  </a:cubicBezTo>
                  <a:cubicBezTo>
                    <a:pt x="6687" y="4637"/>
                    <a:pt x="6711" y="4637"/>
                    <a:pt x="6735" y="4648"/>
                  </a:cubicBezTo>
                  <a:cubicBezTo>
                    <a:pt x="7700" y="4684"/>
                    <a:pt x="8630" y="4910"/>
                    <a:pt x="9535" y="4910"/>
                  </a:cubicBezTo>
                  <a:cubicBezTo>
                    <a:pt x="10131" y="4910"/>
                    <a:pt x="10727" y="4815"/>
                    <a:pt x="11312" y="4505"/>
                  </a:cubicBezTo>
                  <a:cubicBezTo>
                    <a:pt x="11657" y="4327"/>
                    <a:pt x="11979" y="4089"/>
                    <a:pt x="12265" y="3826"/>
                  </a:cubicBezTo>
                  <a:lnTo>
                    <a:pt x="12265" y="3826"/>
                  </a:lnTo>
                  <a:cubicBezTo>
                    <a:pt x="11562" y="4303"/>
                    <a:pt x="10740" y="4470"/>
                    <a:pt x="9893" y="4470"/>
                  </a:cubicBezTo>
                  <a:cubicBezTo>
                    <a:pt x="9154" y="4470"/>
                    <a:pt x="8391" y="4338"/>
                    <a:pt x="7689" y="4172"/>
                  </a:cubicBezTo>
                  <a:cubicBezTo>
                    <a:pt x="5865" y="3731"/>
                    <a:pt x="4065" y="3027"/>
                    <a:pt x="2516" y="1955"/>
                  </a:cubicBezTo>
                  <a:lnTo>
                    <a:pt x="2504" y="1943"/>
                  </a:lnTo>
                  <a:cubicBezTo>
                    <a:pt x="2111" y="1669"/>
                    <a:pt x="1729" y="1371"/>
                    <a:pt x="1372" y="1061"/>
                  </a:cubicBezTo>
                  <a:cubicBezTo>
                    <a:pt x="1086" y="799"/>
                    <a:pt x="776" y="275"/>
                    <a:pt x="442" y="95"/>
                  </a:cubicBezTo>
                  <a:cubicBezTo>
                    <a:pt x="323" y="24"/>
                    <a:pt x="239" y="0"/>
                    <a:pt x="180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80"/>
            <p:cNvSpPr/>
            <p:nvPr/>
          </p:nvSpPr>
          <p:spPr>
            <a:xfrm>
              <a:off x="5957416" y="1381798"/>
              <a:ext cx="38097" cy="34085"/>
            </a:xfrm>
            <a:custGeom>
              <a:avLst/>
              <a:gdLst/>
              <a:ahLst/>
              <a:cxnLst/>
              <a:rect l="l" t="t" r="r" b="b"/>
              <a:pathLst>
                <a:path w="2146" h="1920" extrusionOk="0">
                  <a:moveTo>
                    <a:pt x="1979" y="0"/>
                  </a:moveTo>
                  <a:lnTo>
                    <a:pt x="1979" y="0"/>
                  </a:lnTo>
                  <a:cubicBezTo>
                    <a:pt x="1610" y="48"/>
                    <a:pt x="1383" y="728"/>
                    <a:pt x="1097" y="978"/>
                  </a:cubicBezTo>
                  <a:cubicBezTo>
                    <a:pt x="739" y="1300"/>
                    <a:pt x="286" y="1514"/>
                    <a:pt x="0" y="1907"/>
                  </a:cubicBezTo>
                  <a:cubicBezTo>
                    <a:pt x="84" y="1920"/>
                    <a:pt x="156" y="1920"/>
                    <a:pt x="238" y="1920"/>
                  </a:cubicBezTo>
                  <a:cubicBezTo>
                    <a:pt x="751" y="1920"/>
                    <a:pt x="1263" y="1693"/>
                    <a:pt x="1597" y="1311"/>
                  </a:cubicBezTo>
                  <a:cubicBezTo>
                    <a:pt x="1883" y="990"/>
                    <a:pt x="2145" y="406"/>
                    <a:pt x="1979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80"/>
            <p:cNvSpPr/>
            <p:nvPr/>
          </p:nvSpPr>
          <p:spPr>
            <a:xfrm>
              <a:off x="5795974" y="1412066"/>
              <a:ext cx="12924" cy="25830"/>
            </a:xfrm>
            <a:custGeom>
              <a:avLst/>
              <a:gdLst/>
              <a:ahLst/>
              <a:cxnLst/>
              <a:rect l="l" t="t" r="r" b="b"/>
              <a:pathLst>
                <a:path w="728" h="1455" extrusionOk="0">
                  <a:moveTo>
                    <a:pt x="263" y="0"/>
                  </a:moveTo>
                  <a:cubicBezTo>
                    <a:pt x="12" y="405"/>
                    <a:pt x="1" y="954"/>
                    <a:pt x="263" y="1359"/>
                  </a:cubicBezTo>
                  <a:cubicBezTo>
                    <a:pt x="287" y="1406"/>
                    <a:pt x="322" y="1454"/>
                    <a:pt x="370" y="1454"/>
                  </a:cubicBezTo>
                  <a:lnTo>
                    <a:pt x="382" y="1454"/>
                  </a:lnTo>
                  <a:cubicBezTo>
                    <a:pt x="441" y="1454"/>
                    <a:pt x="478" y="1383"/>
                    <a:pt x="501" y="1323"/>
                  </a:cubicBezTo>
                  <a:cubicBezTo>
                    <a:pt x="597" y="1084"/>
                    <a:pt x="656" y="834"/>
                    <a:pt x="692" y="572"/>
                  </a:cubicBezTo>
                  <a:cubicBezTo>
                    <a:pt x="716" y="453"/>
                    <a:pt x="727" y="334"/>
                    <a:pt x="668" y="226"/>
                  </a:cubicBezTo>
                  <a:cubicBezTo>
                    <a:pt x="632" y="143"/>
                    <a:pt x="549" y="83"/>
                    <a:pt x="454" y="83"/>
                  </a:cubicBezTo>
                  <a:cubicBezTo>
                    <a:pt x="430" y="83"/>
                    <a:pt x="406" y="95"/>
                    <a:pt x="382" y="107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80"/>
            <p:cNvSpPr/>
            <p:nvPr/>
          </p:nvSpPr>
          <p:spPr>
            <a:xfrm>
              <a:off x="6070605" y="1368679"/>
              <a:ext cx="20753" cy="15249"/>
            </a:xfrm>
            <a:custGeom>
              <a:avLst/>
              <a:gdLst/>
              <a:ahLst/>
              <a:cxnLst/>
              <a:rect l="l" t="t" r="r" b="b"/>
              <a:pathLst>
                <a:path w="1169" h="859" extrusionOk="0">
                  <a:moveTo>
                    <a:pt x="12" y="0"/>
                  </a:moveTo>
                  <a:lnTo>
                    <a:pt x="1" y="24"/>
                  </a:lnTo>
                  <a:cubicBezTo>
                    <a:pt x="239" y="466"/>
                    <a:pt x="680" y="787"/>
                    <a:pt x="1169" y="858"/>
                  </a:cubicBezTo>
                  <a:cubicBezTo>
                    <a:pt x="847" y="489"/>
                    <a:pt x="454" y="203"/>
                    <a:pt x="12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6" name="Google Shape;2246;p80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196" name="Table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4826"/>
              </p:ext>
            </p:extLst>
          </p:nvPr>
        </p:nvGraphicFramePr>
        <p:xfrm>
          <a:off x="92192" y="1313327"/>
          <a:ext cx="5670533" cy="1864545"/>
        </p:xfrm>
        <a:graphic>
          <a:graphicData uri="http://schemas.openxmlformats.org/drawingml/2006/table">
            <a:tbl>
              <a:tblPr/>
              <a:tblGrid>
                <a:gridCol w="894779">
                  <a:extLst>
                    <a:ext uri="{9D8B030D-6E8A-4147-A177-3AD203B41FA5}">
                      <a16:colId xmlns:a16="http://schemas.microsoft.com/office/drawing/2014/main" val="834685133"/>
                    </a:ext>
                  </a:extLst>
                </a:gridCol>
                <a:gridCol w="881911">
                  <a:extLst>
                    <a:ext uri="{9D8B030D-6E8A-4147-A177-3AD203B41FA5}">
                      <a16:colId xmlns:a16="http://schemas.microsoft.com/office/drawing/2014/main" val="207550831"/>
                    </a:ext>
                  </a:extLst>
                </a:gridCol>
                <a:gridCol w="750281">
                  <a:extLst>
                    <a:ext uri="{9D8B030D-6E8A-4147-A177-3AD203B41FA5}">
                      <a16:colId xmlns:a16="http://schemas.microsoft.com/office/drawing/2014/main" val="3043484935"/>
                    </a:ext>
                  </a:extLst>
                </a:gridCol>
                <a:gridCol w="884231">
                  <a:extLst>
                    <a:ext uri="{9D8B030D-6E8A-4147-A177-3AD203B41FA5}">
                      <a16:colId xmlns:a16="http://schemas.microsoft.com/office/drawing/2014/main" val="4160338909"/>
                    </a:ext>
                  </a:extLst>
                </a:gridCol>
                <a:gridCol w="611879">
                  <a:extLst>
                    <a:ext uri="{9D8B030D-6E8A-4147-A177-3AD203B41FA5}">
                      <a16:colId xmlns:a16="http://schemas.microsoft.com/office/drawing/2014/main" val="1388348849"/>
                    </a:ext>
                  </a:extLst>
                </a:gridCol>
                <a:gridCol w="1647452">
                  <a:extLst>
                    <a:ext uri="{9D8B030D-6E8A-4147-A177-3AD203B41FA5}">
                      <a16:colId xmlns:a16="http://schemas.microsoft.com/office/drawing/2014/main" val="3883035506"/>
                    </a:ext>
                  </a:extLst>
                </a:gridCol>
              </a:tblGrid>
              <a:tr h="261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80A3D6"/>
                          </a:solidFill>
                          <a:effectLst/>
                          <a:latin typeface="Arial" panose="020B0604020202020204" pitchFamily="34" charset="0"/>
                        </a:rPr>
                        <a:t>Customer</a:t>
                      </a:r>
                      <a:r>
                        <a:rPr lang="en-US" sz="1100" b="1" i="0" u="none" strike="noStrike" baseline="0" dirty="0" smtClean="0">
                          <a:solidFill>
                            <a:srgbClr val="80A3D6"/>
                          </a:solidFill>
                          <a:effectLst/>
                          <a:latin typeface="Arial" panose="020B0604020202020204" pitchFamily="34" charset="0"/>
                        </a:rPr>
                        <a:t> ID</a:t>
                      </a:r>
                      <a:endParaRPr lang="en-US" sz="1100" b="1" i="0" u="none" strike="noStrike" dirty="0">
                        <a:solidFill>
                          <a:srgbClr val="80A3D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80A3D6"/>
                          </a:solidFill>
                          <a:effectLst/>
                          <a:latin typeface="Arial" panose="020B0604020202020204" pitchFamily="34" charset="0"/>
                        </a:rPr>
                        <a:t>First</a:t>
                      </a:r>
                      <a:r>
                        <a:rPr lang="en-US" sz="1100" b="1" i="0" u="none" strike="noStrike" baseline="0" dirty="0" smtClean="0">
                          <a:solidFill>
                            <a:srgbClr val="80A3D6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100" b="1" i="0" u="none" strike="noStrike" dirty="0" smtClean="0">
                          <a:solidFill>
                            <a:srgbClr val="80A3D6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80A3D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80A3D6"/>
                          </a:solidFill>
                          <a:effectLst/>
                          <a:latin typeface="Arial" panose="020B0604020202020204" pitchFamily="34" charset="0"/>
                        </a:rPr>
                        <a:t>Last</a:t>
                      </a:r>
                      <a:r>
                        <a:rPr lang="en-US" sz="1100" b="1" i="0" u="none" strike="noStrike" baseline="0" dirty="0" smtClean="0">
                          <a:solidFill>
                            <a:srgbClr val="80A3D6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100" b="1" i="0" u="none" strike="noStrike" dirty="0" smtClean="0">
                          <a:solidFill>
                            <a:srgbClr val="80A3D6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80A3D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80A3D6"/>
                          </a:solidFill>
                          <a:effectLst/>
                          <a:latin typeface="Arial" panose="020B0604020202020204" pitchFamily="34" charset="0"/>
                        </a:rPr>
                        <a:t>Country </a:t>
                      </a:r>
                      <a:endParaRPr lang="en-US" sz="1100" b="1" i="0" u="none" strike="noStrike" dirty="0">
                        <a:solidFill>
                          <a:srgbClr val="80A3D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80A3D6"/>
                          </a:solidFill>
                          <a:effectLst/>
                          <a:latin typeface="Arial" panose="020B0604020202020204" pitchFamily="34" charset="0"/>
                        </a:rPr>
                        <a:t>City </a:t>
                      </a:r>
                      <a:endParaRPr lang="en-US" sz="1100" b="1" i="0" u="none" strike="noStrike" dirty="0">
                        <a:solidFill>
                          <a:srgbClr val="80A3D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80A3D6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r>
                        <a:rPr lang="en-US" sz="1100" b="1" i="0" u="none" strike="noStrike" baseline="0" dirty="0" smtClean="0">
                          <a:solidFill>
                            <a:srgbClr val="80A3D6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100" b="1" i="0" u="none" strike="noStrike" dirty="0" smtClean="0">
                          <a:solidFill>
                            <a:srgbClr val="80A3D6"/>
                          </a:solidFill>
                          <a:effectLst/>
                          <a:latin typeface="Arial" panose="020B0604020202020204" pitchFamily="34" charset="0"/>
                        </a:rPr>
                        <a:t>amount paid</a:t>
                      </a:r>
                      <a:endParaRPr lang="en-US" sz="1100" b="1" i="0" u="none" strike="noStrike" dirty="0">
                        <a:solidFill>
                          <a:srgbClr val="80A3D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486210"/>
                  </a:ext>
                </a:extLst>
              </a:tr>
              <a:tr h="302834">
                <a:tc>
                  <a:txBody>
                    <a:bodyPr/>
                    <a:lstStyle/>
                    <a:p>
                      <a:pPr algn="l" fontAlgn="b"/>
                      <a:r>
                        <a:rPr lang="ar-SA" sz="11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A3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Arlene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A3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Harvey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A3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India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A3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Ambattur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A3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SA" sz="11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111.76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A3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405650"/>
                  </a:ext>
                </a:extLst>
              </a:tr>
              <a:tr h="340309">
                <a:tc>
                  <a:txBody>
                    <a:bodyPr/>
                    <a:lstStyle/>
                    <a:p>
                      <a:pPr algn="l" fontAlgn="b"/>
                      <a:r>
                        <a:rPr lang="ar-SA" sz="11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424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Kyle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Spurlock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Shanwei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SA" sz="1100" b="0" i="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109.71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756931"/>
                  </a:ext>
                </a:extLst>
              </a:tr>
              <a:tr h="331112">
                <a:tc>
                  <a:txBody>
                    <a:bodyPr/>
                    <a:lstStyle/>
                    <a:p>
                      <a:pPr algn="l" fontAlgn="b"/>
                      <a:r>
                        <a:rPr lang="ar-SA" sz="11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A3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Marlene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A3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Welch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A3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Japan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A3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Iwaki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A3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SA" sz="11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106.77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A3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50423"/>
                  </a:ext>
                </a:extLst>
              </a:tr>
              <a:tr h="303519">
                <a:tc>
                  <a:txBody>
                    <a:bodyPr/>
                    <a:lstStyle/>
                    <a:p>
                      <a:pPr algn="l" fontAlgn="b"/>
                      <a:r>
                        <a:rPr lang="ar-SA" sz="1100" b="0" i="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486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Glen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Talbert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Mexico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Acua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SA" sz="11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100.77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58329"/>
                  </a:ext>
                </a:extLst>
              </a:tr>
              <a:tr h="325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r>
                        <a:rPr lang="ar-SA" sz="1100" b="0" i="0" u="none" strike="noStrike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  <a:endParaRPr lang="ar-SA" sz="11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A3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Clinton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A3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Buford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A3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A3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Aurora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A3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SA" sz="11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98.76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A3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686763"/>
                  </a:ext>
                </a:extLst>
              </a:tr>
            </a:tbl>
          </a:graphicData>
        </a:graphic>
      </p:graphicFrame>
      <p:grpSp>
        <p:nvGrpSpPr>
          <p:cNvPr id="198" name="Google Shape;982;p55"/>
          <p:cNvGrpSpPr/>
          <p:nvPr/>
        </p:nvGrpSpPr>
        <p:grpSpPr>
          <a:xfrm>
            <a:off x="891425" y="220329"/>
            <a:ext cx="5649270" cy="315300"/>
            <a:chOff x="613559" y="316300"/>
            <a:chExt cx="5649270" cy="315300"/>
          </a:xfrm>
        </p:grpSpPr>
        <p:sp>
          <p:nvSpPr>
            <p:cNvPr id="199" name="Google Shape;983;p55">
              <a:hlinkClick r:id="rId3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Home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984;p55">
              <a:hlinkClick r:id="rId4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ontext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985;p55">
              <a:hlinkClick r:id="rId5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 smtClean="0">
                  <a:solidFill>
                    <a:srgbClr val="80A3D6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sz="1300" b="1" dirty="0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986;p55">
              <a:hlinkClick r:id="rId6" action="ppaction://hlinksldjump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 smtClean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Conclusions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987;p55">
              <a:hlinkClick r:id="rId7" action="ppaction://hlinksldjump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The End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1999;p78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212" name="Google Shape;2000;p78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001;p78"/>
            <p:cNvSpPr/>
            <p:nvPr/>
          </p:nvSpPr>
          <p:spPr>
            <a:xfrm>
              <a:off x="891425" y="4642050"/>
              <a:ext cx="44001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002;p78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003;p78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004;p78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005;p78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1" name="Google Shape;2061;p80"/>
          <p:cNvSpPr/>
          <p:nvPr/>
        </p:nvSpPr>
        <p:spPr>
          <a:xfrm>
            <a:off x="295" y="3953413"/>
            <a:ext cx="9143705" cy="1195009"/>
          </a:xfrm>
          <a:custGeom>
            <a:avLst/>
            <a:gdLst/>
            <a:ahLst/>
            <a:cxnLst/>
            <a:rect l="l" t="t" r="r" b="b"/>
            <a:pathLst>
              <a:path w="242025" h="41443" extrusionOk="0">
                <a:moveTo>
                  <a:pt x="180936" y="1"/>
                </a:moveTo>
                <a:cubicBezTo>
                  <a:pt x="179561" y="1"/>
                  <a:pt x="178177" y="5"/>
                  <a:pt x="176784" y="15"/>
                </a:cubicBezTo>
                <a:cubicBezTo>
                  <a:pt x="162860" y="98"/>
                  <a:pt x="148943" y="899"/>
                  <a:pt x="135033" y="899"/>
                </a:cubicBezTo>
                <a:cubicBezTo>
                  <a:pt x="131180" y="899"/>
                  <a:pt x="127326" y="837"/>
                  <a:pt x="123474" y="682"/>
                </a:cubicBezTo>
                <a:cubicBezTo>
                  <a:pt x="118560" y="489"/>
                  <a:pt x="113710" y="387"/>
                  <a:pt x="108845" y="387"/>
                </a:cubicBezTo>
                <a:cubicBezTo>
                  <a:pt x="105321" y="387"/>
                  <a:pt x="101789" y="441"/>
                  <a:pt x="98218" y="551"/>
                </a:cubicBezTo>
                <a:cubicBezTo>
                  <a:pt x="92796" y="718"/>
                  <a:pt x="87361" y="801"/>
                  <a:pt x="81938" y="884"/>
                </a:cubicBezTo>
                <a:cubicBezTo>
                  <a:pt x="77171" y="968"/>
                  <a:pt x="72475" y="968"/>
                  <a:pt x="67779" y="968"/>
                </a:cubicBezTo>
                <a:cubicBezTo>
                  <a:pt x="66475" y="965"/>
                  <a:pt x="65172" y="962"/>
                  <a:pt x="63866" y="962"/>
                </a:cubicBezTo>
                <a:cubicBezTo>
                  <a:pt x="60470" y="962"/>
                  <a:pt x="57064" y="979"/>
                  <a:pt x="53620" y="1040"/>
                </a:cubicBezTo>
                <a:cubicBezTo>
                  <a:pt x="49446" y="1104"/>
                  <a:pt x="45152" y="1308"/>
                  <a:pt x="40907" y="1308"/>
                </a:cubicBezTo>
                <a:cubicBezTo>
                  <a:pt x="38838" y="1308"/>
                  <a:pt x="36781" y="1260"/>
                  <a:pt x="34754" y="1123"/>
                </a:cubicBezTo>
                <a:cubicBezTo>
                  <a:pt x="30785" y="849"/>
                  <a:pt x="26840" y="360"/>
                  <a:pt x="22860" y="360"/>
                </a:cubicBezTo>
                <a:cubicBezTo>
                  <a:pt x="20869" y="360"/>
                  <a:pt x="18866" y="479"/>
                  <a:pt x="16877" y="646"/>
                </a:cubicBezTo>
                <a:cubicBezTo>
                  <a:pt x="12892" y="961"/>
                  <a:pt x="6379" y="1285"/>
                  <a:pt x="1771" y="1285"/>
                </a:cubicBezTo>
                <a:cubicBezTo>
                  <a:pt x="1141" y="1285"/>
                  <a:pt x="547" y="1279"/>
                  <a:pt x="0" y="1266"/>
                </a:cubicBezTo>
                <a:lnTo>
                  <a:pt x="0" y="5199"/>
                </a:lnTo>
                <a:lnTo>
                  <a:pt x="0" y="19024"/>
                </a:lnTo>
                <a:lnTo>
                  <a:pt x="0" y="41443"/>
                </a:lnTo>
                <a:lnTo>
                  <a:pt x="242025" y="41443"/>
                </a:lnTo>
                <a:cubicBezTo>
                  <a:pt x="242025" y="35102"/>
                  <a:pt x="241989" y="587"/>
                  <a:pt x="241989" y="587"/>
                </a:cubicBezTo>
                <a:cubicBezTo>
                  <a:pt x="241989" y="587"/>
                  <a:pt x="238687" y="425"/>
                  <a:pt x="233687" y="425"/>
                </a:cubicBezTo>
                <a:cubicBezTo>
                  <a:pt x="232762" y="425"/>
                  <a:pt x="231780" y="431"/>
                  <a:pt x="230750" y="444"/>
                </a:cubicBezTo>
                <a:cubicBezTo>
                  <a:pt x="228266" y="477"/>
                  <a:pt x="225813" y="491"/>
                  <a:pt x="223381" y="491"/>
                </a:cubicBezTo>
                <a:cubicBezTo>
                  <a:pt x="216128" y="491"/>
                  <a:pt x="209072" y="366"/>
                  <a:pt x="202003" y="241"/>
                </a:cubicBezTo>
                <a:cubicBezTo>
                  <a:pt x="195062" y="121"/>
                  <a:pt x="188113" y="1"/>
                  <a:pt x="180936" y="1"/>
                </a:cubicBezTo>
                <a:close/>
              </a:path>
            </a:pathLst>
          </a:custGeom>
          <a:solidFill>
            <a:srgbClr val="FFFFFF">
              <a:alpha val="35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6" name="Google Shape;2066;p80"/>
          <p:cNvGrpSpPr/>
          <p:nvPr/>
        </p:nvGrpSpPr>
        <p:grpSpPr>
          <a:xfrm>
            <a:off x="7441921" y="3377235"/>
            <a:ext cx="1699509" cy="1766327"/>
            <a:chOff x="7441921" y="3377235"/>
            <a:chExt cx="1699509" cy="1766327"/>
          </a:xfrm>
        </p:grpSpPr>
        <p:sp>
          <p:nvSpPr>
            <p:cNvPr id="2067" name="Google Shape;2067;p80"/>
            <p:cNvSpPr/>
            <p:nvPr/>
          </p:nvSpPr>
          <p:spPr>
            <a:xfrm>
              <a:off x="7441921" y="3377235"/>
              <a:ext cx="1699509" cy="1766327"/>
            </a:xfrm>
            <a:custGeom>
              <a:avLst/>
              <a:gdLst/>
              <a:ahLst/>
              <a:cxnLst/>
              <a:rect l="l" t="t" r="r" b="b"/>
              <a:pathLst>
                <a:path w="50690" h="52679" extrusionOk="0">
                  <a:moveTo>
                    <a:pt x="33711" y="0"/>
                  </a:moveTo>
                  <a:cubicBezTo>
                    <a:pt x="32820" y="0"/>
                    <a:pt x="31949" y="560"/>
                    <a:pt x="31536" y="1363"/>
                  </a:cubicBezTo>
                  <a:cubicBezTo>
                    <a:pt x="31060" y="2257"/>
                    <a:pt x="31131" y="3377"/>
                    <a:pt x="31608" y="4283"/>
                  </a:cubicBezTo>
                  <a:cubicBezTo>
                    <a:pt x="31870" y="4796"/>
                    <a:pt x="32264" y="5249"/>
                    <a:pt x="32418" y="5797"/>
                  </a:cubicBezTo>
                  <a:cubicBezTo>
                    <a:pt x="32590" y="6399"/>
                    <a:pt x="32111" y="7439"/>
                    <a:pt x="31459" y="7439"/>
                  </a:cubicBezTo>
                  <a:cubicBezTo>
                    <a:pt x="31298" y="7439"/>
                    <a:pt x="31127" y="7375"/>
                    <a:pt x="30953" y="7227"/>
                  </a:cubicBezTo>
                  <a:cubicBezTo>
                    <a:pt x="30476" y="6822"/>
                    <a:pt x="30142" y="6250"/>
                    <a:pt x="29629" y="5892"/>
                  </a:cubicBezTo>
                  <a:cubicBezTo>
                    <a:pt x="29393" y="5731"/>
                    <a:pt x="29089" y="5640"/>
                    <a:pt x="28802" y="5640"/>
                  </a:cubicBezTo>
                  <a:cubicBezTo>
                    <a:pt x="28452" y="5640"/>
                    <a:pt x="28129" y="5775"/>
                    <a:pt x="27985" y="6083"/>
                  </a:cubicBezTo>
                  <a:cubicBezTo>
                    <a:pt x="27874" y="6037"/>
                    <a:pt x="27757" y="6016"/>
                    <a:pt x="27640" y="6016"/>
                  </a:cubicBezTo>
                  <a:cubicBezTo>
                    <a:pt x="27115" y="6016"/>
                    <a:pt x="26582" y="6441"/>
                    <a:pt x="26543" y="6976"/>
                  </a:cubicBezTo>
                  <a:cubicBezTo>
                    <a:pt x="26490" y="6919"/>
                    <a:pt x="26417" y="6893"/>
                    <a:pt x="26339" y="6893"/>
                  </a:cubicBezTo>
                  <a:cubicBezTo>
                    <a:pt x="26242" y="6893"/>
                    <a:pt x="26139" y="6934"/>
                    <a:pt x="26066" y="7000"/>
                  </a:cubicBezTo>
                  <a:cubicBezTo>
                    <a:pt x="25935" y="7119"/>
                    <a:pt x="25876" y="7299"/>
                    <a:pt x="25839" y="7477"/>
                  </a:cubicBezTo>
                  <a:cubicBezTo>
                    <a:pt x="25720" y="8049"/>
                    <a:pt x="25756" y="8681"/>
                    <a:pt x="26066" y="9182"/>
                  </a:cubicBezTo>
                  <a:cubicBezTo>
                    <a:pt x="26686" y="10194"/>
                    <a:pt x="28140" y="10302"/>
                    <a:pt x="29033" y="11089"/>
                  </a:cubicBezTo>
                  <a:cubicBezTo>
                    <a:pt x="29785" y="11744"/>
                    <a:pt x="30392" y="13806"/>
                    <a:pt x="29117" y="14199"/>
                  </a:cubicBezTo>
                  <a:cubicBezTo>
                    <a:pt x="28993" y="14238"/>
                    <a:pt x="28873" y="14256"/>
                    <a:pt x="28757" y="14256"/>
                  </a:cubicBezTo>
                  <a:cubicBezTo>
                    <a:pt x="27464" y="14256"/>
                    <a:pt x="26703" y="11982"/>
                    <a:pt x="26233" y="11184"/>
                  </a:cubicBezTo>
                  <a:cubicBezTo>
                    <a:pt x="25344" y="9722"/>
                    <a:pt x="23626" y="8861"/>
                    <a:pt x="21925" y="8861"/>
                  </a:cubicBezTo>
                  <a:cubicBezTo>
                    <a:pt x="21256" y="8861"/>
                    <a:pt x="20588" y="8994"/>
                    <a:pt x="19976" y="9277"/>
                  </a:cubicBezTo>
                  <a:cubicBezTo>
                    <a:pt x="19249" y="9611"/>
                    <a:pt x="18569" y="10183"/>
                    <a:pt x="18343" y="10946"/>
                  </a:cubicBezTo>
                  <a:cubicBezTo>
                    <a:pt x="18116" y="11720"/>
                    <a:pt x="18486" y="12697"/>
                    <a:pt x="19249" y="12924"/>
                  </a:cubicBezTo>
                  <a:cubicBezTo>
                    <a:pt x="18415" y="13031"/>
                    <a:pt x="18224" y="14450"/>
                    <a:pt x="18998" y="14771"/>
                  </a:cubicBezTo>
                  <a:cubicBezTo>
                    <a:pt x="19149" y="14833"/>
                    <a:pt x="19306" y="14854"/>
                    <a:pt x="19466" y="14854"/>
                  </a:cubicBezTo>
                  <a:cubicBezTo>
                    <a:pt x="19801" y="14854"/>
                    <a:pt x="20150" y="14760"/>
                    <a:pt x="20488" y="14736"/>
                  </a:cubicBezTo>
                  <a:cubicBezTo>
                    <a:pt x="20507" y="14735"/>
                    <a:pt x="20526" y="14734"/>
                    <a:pt x="20545" y="14734"/>
                  </a:cubicBezTo>
                  <a:cubicBezTo>
                    <a:pt x="21035" y="14734"/>
                    <a:pt x="21618" y="15028"/>
                    <a:pt x="21561" y="15498"/>
                  </a:cubicBezTo>
                  <a:cubicBezTo>
                    <a:pt x="21466" y="16285"/>
                    <a:pt x="19845" y="16333"/>
                    <a:pt x="20036" y="17107"/>
                  </a:cubicBezTo>
                  <a:cubicBezTo>
                    <a:pt x="20142" y="17488"/>
                    <a:pt x="20691" y="17631"/>
                    <a:pt x="20775" y="18025"/>
                  </a:cubicBezTo>
                  <a:cubicBezTo>
                    <a:pt x="20857" y="18442"/>
                    <a:pt x="20333" y="18716"/>
                    <a:pt x="19904" y="18728"/>
                  </a:cubicBezTo>
                  <a:cubicBezTo>
                    <a:pt x="19809" y="18728"/>
                    <a:pt x="19702" y="18716"/>
                    <a:pt x="19594" y="18716"/>
                  </a:cubicBezTo>
                  <a:cubicBezTo>
                    <a:pt x="19495" y="18709"/>
                    <a:pt x="19395" y="18703"/>
                    <a:pt x="19298" y="18703"/>
                  </a:cubicBezTo>
                  <a:cubicBezTo>
                    <a:pt x="19068" y="18703"/>
                    <a:pt x="18849" y="18737"/>
                    <a:pt x="18665" y="18871"/>
                  </a:cubicBezTo>
                  <a:cubicBezTo>
                    <a:pt x="18140" y="19252"/>
                    <a:pt x="18402" y="20147"/>
                    <a:pt x="18951" y="20492"/>
                  </a:cubicBezTo>
                  <a:cubicBezTo>
                    <a:pt x="19499" y="20838"/>
                    <a:pt x="20190" y="20838"/>
                    <a:pt x="20822" y="20969"/>
                  </a:cubicBezTo>
                  <a:cubicBezTo>
                    <a:pt x="22312" y="21291"/>
                    <a:pt x="25482" y="23674"/>
                    <a:pt x="23969" y="25426"/>
                  </a:cubicBezTo>
                  <a:cubicBezTo>
                    <a:pt x="23596" y="25860"/>
                    <a:pt x="23110" y="26012"/>
                    <a:pt x="22568" y="26012"/>
                  </a:cubicBezTo>
                  <a:cubicBezTo>
                    <a:pt x="21636" y="26012"/>
                    <a:pt x="20540" y="25560"/>
                    <a:pt x="19583" y="25319"/>
                  </a:cubicBezTo>
                  <a:cubicBezTo>
                    <a:pt x="19205" y="25227"/>
                    <a:pt x="18818" y="25174"/>
                    <a:pt x="18431" y="25174"/>
                  </a:cubicBezTo>
                  <a:cubicBezTo>
                    <a:pt x="18219" y="25174"/>
                    <a:pt x="18006" y="25190"/>
                    <a:pt x="17795" y="25224"/>
                  </a:cubicBezTo>
                  <a:cubicBezTo>
                    <a:pt x="15411" y="25593"/>
                    <a:pt x="13886" y="28418"/>
                    <a:pt x="14553" y="30742"/>
                  </a:cubicBezTo>
                  <a:cubicBezTo>
                    <a:pt x="14411" y="30673"/>
                    <a:pt x="14272" y="30641"/>
                    <a:pt x="14139" y="30641"/>
                  </a:cubicBezTo>
                  <a:cubicBezTo>
                    <a:pt x="13165" y="30641"/>
                    <a:pt x="12495" y="32316"/>
                    <a:pt x="13134" y="33281"/>
                  </a:cubicBezTo>
                  <a:cubicBezTo>
                    <a:pt x="13850" y="34377"/>
                    <a:pt x="15244" y="34770"/>
                    <a:pt x="16329" y="35521"/>
                  </a:cubicBezTo>
                  <a:cubicBezTo>
                    <a:pt x="19097" y="37452"/>
                    <a:pt x="16954" y="39364"/>
                    <a:pt x="14604" y="39364"/>
                  </a:cubicBezTo>
                  <a:cubicBezTo>
                    <a:pt x="13777" y="39364"/>
                    <a:pt x="12925" y="39127"/>
                    <a:pt x="12252" y="38572"/>
                  </a:cubicBezTo>
                  <a:cubicBezTo>
                    <a:pt x="11514" y="37964"/>
                    <a:pt x="11002" y="37106"/>
                    <a:pt x="10191" y="36594"/>
                  </a:cubicBezTo>
                  <a:cubicBezTo>
                    <a:pt x="9871" y="36396"/>
                    <a:pt x="9470" y="36289"/>
                    <a:pt x="9085" y="36289"/>
                  </a:cubicBezTo>
                  <a:cubicBezTo>
                    <a:pt x="8495" y="36289"/>
                    <a:pt x="7940" y="36539"/>
                    <a:pt x="7760" y="37094"/>
                  </a:cubicBezTo>
                  <a:cubicBezTo>
                    <a:pt x="7569" y="37654"/>
                    <a:pt x="7855" y="38322"/>
                    <a:pt x="7569" y="38835"/>
                  </a:cubicBezTo>
                  <a:cubicBezTo>
                    <a:pt x="7359" y="39204"/>
                    <a:pt x="6923" y="39364"/>
                    <a:pt x="6492" y="39364"/>
                  </a:cubicBezTo>
                  <a:cubicBezTo>
                    <a:pt x="6409" y="39364"/>
                    <a:pt x="6327" y="39358"/>
                    <a:pt x="6246" y="39347"/>
                  </a:cubicBezTo>
                  <a:cubicBezTo>
                    <a:pt x="5757" y="39275"/>
                    <a:pt x="5305" y="39025"/>
                    <a:pt x="4852" y="38835"/>
                  </a:cubicBezTo>
                  <a:cubicBezTo>
                    <a:pt x="4344" y="38629"/>
                    <a:pt x="3792" y="38502"/>
                    <a:pt x="3251" y="38502"/>
                  </a:cubicBezTo>
                  <a:cubicBezTo>
                    <a:pt x="2854" y="38502"/>
                    <a:pt x="2462" y="38570"/>
                    <a:pt x="2098" y="38727"/>
                  </a:cubicBezTo>
                  <a:cubicBezTo>
                    <a:pt x="1229" y="39108"/>
                    <a:pt x="596" y="40086"/>
                    <a:pt x="823" y="41004"/>
                  </a:cubicBezTo>
                  <a:cubicBezTo>
                    <a:pt x="1011" y="41724"/>
                    <a:pt x="1739" y="42252"/>
                    <a:pt x="2477" y="42252"/>
                  </a:cubicBezTo>
                  <a:cubicBezTo>
                    <a:pt x="2581" y="42252"/>
                    <a:pt x="2686" y="42241"/>
                    <a:pt x="2789" y="42219"/>
                  </a:cubicBezTo>
                  <a:lnTo>
                    <a:pt x="2789" y="42219"/>
                  </a:lnTo>
                  <a:cubicBezTo>
                    <a:pt x="1955" y="42577"/>
                    <a:pt x="2659" y="44042"/>
                    <a:pt x="2027" y="44686"/>
                  </a:cubicBezTo>
                  <a:cubicBezTo>
                    <a:pt x="1729" y="44972"/>
                    <a:pt x="1264" y="44972"/>
                    <a:pt x="859" y="45056"/>
                  </a:cubicBezTo>
                  <a:cubicBezTo>
                    <a:pt x="453" y="45127"/>
                    <a:pt x="0" y="45413"/>
                    <a:pt x="48" y="45819"/>
                  </a:cubicBezTo>
                  <a:cubicBezTo>
                    <a:pt x="180" y="46784"/>
                    <a:pt x="2336" y="45962"/>
                    <a:pt x="2432" y="46927"/>
                  </a:cubicBezTo>
                  <a:cubicBezTo>
                    <a:pt x="2479" y="47475"/>
                    <a:pt x="1705" y="47630"/>
                    <a:pt x="1229" y="47904"/>
                  </a:cubicBezTo>
                  <a:cubicBezTo>
                    <a:pt x="799" y="48142"/>
                    <a:pt x="525" y="48631"/>
                    <a:pt x="585" y="49120"/>
                  </a:cubicBezTo>
                  <a:cubicBezTo>
                    <a:pt x="643" y="49589"/>
                    <a:pt x="1073" y="50002"/>
                    <a:pt x="1552" y="50002"/>
                  </a:cubicBezTo>
                  <a:cubicBezTo>
                    <a:pt x="1560" y="50002"/>
                    <a:pt x="1567" y="50002"/>
                    <a:pt x="1574" y="50002"/>
                  </a:cubicBezTo>
                  <a:lnTo>
                    <a:pt x="1574" y="50002"/>
                  </a:lnTo>
                  <a:cubicBezTo>
                    <a:pt x="1145" y="50467"/>
                    <a:pt x="1526" y="51289"/>
                    <a:pt x="2098" y="51539"/>
                  </a:cubicBezTo>
                  <a:cubicBezTo>
                    <a:pt x="2379" y="51660"/>
                    <a:pt x="2680" y="51697"/>
                    <a:pt x="2986" y="51697"/>
                  </a:cubicBezTo>
                  <a:cubicBezTo>
                    <a:pt x="3317" y="51697"/>
                    <a:pt x="3654" y="51654"/>
                    <a:pt x="3981" y="51622"/>
                  </a:cubicBezTo>
                  <a:cubicBezTo>
                    <a:pt x="4148" y="51609"/>
                    <a:pt x="4313" y="51603"/>
                    <a:pt x="4476" y="51603"/>
                  </a:cubicBezTo>
                  <a:cubicBezTo>
                    <a:pt x="6356" y="51603"/>
                    <a:pt x="7964" y="52427"/>
                    <a:pt x="9773" y="52636"/>
                  </a:cubicBezTo>
                  <a:cubicBezTo>
                    <a:pt x="10083" y="52668"/>
                    <a:pt x="10400" y="52678"/>
                    <a:pt x="10719" y="52678"/>
                  </a:cubicBezTo>
                  <a:cubicBezTo>
                    <a:pt x="11356" y="52678"/>
                    <a:pt x="12003" y="52636"/>
                    <a:pt x="12622" y="52636"/>
                  </a:cubicBezTo>
                  <a:lnTo>
                    <a:pt x="50606" y="52636"/>
                  </a:lnTo>
                  <a:cubicBezTo>
                    <a:pt x="50618" y="49429"/>
                    <a:pt x="50629" y="46224"/>
                    <a:pt x="50653" y="43017"/>
                  </a:cubicBezTo>
                  <a:cubicBezTo>
                    <a:pt x="50689" y="35068"/>
                    <a:pt x="50666" y="26749"/>
                    <a:pt x="50606" y="18823"/>
                  </a:cubicBezTo>
                  <a:cubicBezTo>
                    <a:pt x="50582" y="16953"/>
                    <a:pt x="50618" y="15379"/>
                    <a:pt x="50606" y="13508"/>
                  </a:cubicBezTo>
                  <a:cubicBezTo>
                    <a:pt x="50594" y="12340"/>
                    <a:pt x="50499" y="11232"/>
                    <a:pt x="50117" y="10123"/>
                  </a:cubicBezTo>
                  <a:cubicBezTo>
                    <a:pt x="49986" y="9730"/>
                    <a:pt x="49808" y="9349"/>
                    <a:pt x="49628" y="8979"/>
                  </a:cubicBezTo>
                  <a:cubicBezTo>
                    <a:pt x="49461" y="8621"/>
                    <a:pt x="49223" y="8216"/>
                    <a:pt x="48842" y="8192"/>
                  </a:cubicBezTo>
                  <a:cubicBezTo>
                    <a:pt x="49045" y="7548"/>
                    <a:pt x="49247" y="6893"/>
                    <a:pt x="49164" y="6226"/>
                  </a:cubicBezTo>
                  <a:cubicBezTo>
                    <a:pt x="49078" y="5506"/>
                    <a:pt x="47745" y="4095"/>
                    <a:pt x="46739" y="4095"/>
                  </a:cubicBezTo>
                  <a:cubicBezTo>
                    <a:pt x="46484" y="4095"/>
                    <a:pt x="46250" y="4186"/>
                    <a:pt x="46063" y="4402"/>
                  </a:cubicBezTo>
                  <a:lnTo>
                    <a:pt x="46063" y="4402"/>
                  </a:lnTo>
                  <a:cubicBezTo>
                    <a:pt x="46405" y="3999"/>
                    <a:pt x="46685" y="3515"/>
                    <a:pt x="46720" y="2984"/>
                  </a:cubicBezTo>
                  <a:cubicBezTo>
                    <a:pt x="46756" y="2447"/>
                    <a:pt x="46494" y="1875"/>
                    <a:pt x="45994" y="1673"/>
                  </a:cubicBezTo>
                  <a:cubicBezTo>
                    <a:pt x="45887" y="1626"/>
                    <a:pt x="45771" y="1604"/>
                    <a:pt x="45654" y="1604"/>
                  </a:cubicBezTo>
                  <a:cubicBezTo>
                    <a:pt x="45311" y="1604"/>
                    <a:pt x="44963" y="1793"/>
                    <a:pt x="44824" y="2088"/>
                  </a:cubicBezTo>
                  <a:lnTo>
                    <a:pt x="44824" y="2088"/>
                  </a:lnTo>
                  <a:cubicBezTo>
                    <a:pt x="44851" y="1724"/>
                    <a:pt x="44512" y="1337"/>
                    <a:pt x="44122" y="1327"/>
                  </a:cubicBezTo>
                  <a:cubicBezTo>
                    <a:pt x="43737" y="1327"/>
                    <a:pt x="43386" y="1621"/>
                    <a:pt x="43246" y="1995"/>
                  </a:cubicBezTo>
                  <a:lnTo>
                    <a:pt x="43246" y="1995"/>
                  </a:lnTo>
                  <a:cubicBezTo>
                    <a:pt x="43279" y="1568"/>
                    <a:pt x="42854" y="1136"/>
                    <a:pt x="42402" y="1136"/>
                  </a:cubicBezTo>
                  <a:cubicBezTo>
                    <a:pt x="42391" y="1136"/>
                    <a:pt x="42381" y="1136"/>
                    <a:pt x="42370" y="1136"/>
                  </a:cubicBezTo>
                  <a:cubicBezTo>
                    <a:pt x="41834" y="1160"/>
                    <a:pt x="41405" y="1637"/>
                    <a:pt x="41250" y="2150"/>
                  </a:cubicBezTo>
                  <a:cubicBezTo>
                    <a:pt x="41107" y="2674"/>
                    <a:pt x="41166" y="3223"/>
                    <a:pt x="41238" y="3758"/>
                  </a:cubicBezTo>
                  <a:cubicBezTo>
                    <a:pt x="41417" y="5069"/>
                    <a:pt x="41584" y="6380"/>
                    <a:pt x="41762" y="7680"/>
                  </a:cubicBezTo>
                  <a:cubicBezTo>
                    <a:pt x="41674" y="7742"/>
                    <a:pt x="41582" y="7769"/>
                    <a:pt x="41491" y="7769"/>
                  </a:cubicBezTo>
                  <a:cubicBezTo>
                    <a:pt x="41091" y="7769"/>
                    <a:pt x="40700" y="7238"/>
                    <a:pt x="40642" y="6762"/>
                  </a:cubicBezTo>
                  <a:cubicBezTo>
                    <a:pt x="40570" y="6190"/>
                    <a:pt x="40594" y="5475"/>
                    <a:pt x="40082" y="5189"/>
                  </a:cubicBezTo>
                  <a:cubicBezTo>
                    <a:pt x="39976" y="5131"/>
                    <a:pt x="39865" y="5105"/>
                    <a:pt x="39754" y="5105"/>
                  </a:cubicBezTo>
                  <a:cubicBezTo>
                    <a:pt x="39289" y="5105"/>
                    <a:pt x="38822" y="5557"/>
                    <a:pt x="38735" y="6047"/>
                  </a:cubicBezTo>
                  <a:cubicBezTo>
                    <a:pt x="38616" y="6667"/>
                    <a:pt x="38867" y="7275"/>
                    <a:pt x="39021" y="7882"/>
                  </a:cubicBezTo>
                  <a:cubicBezTo>
                    <a:pt x="39188" y="8467"/>
                    <a:pt x="39259" y="9134"/>
                    <a:pt x="38843" y="9611"/>
                  </a:cubicBezTo>
                  <a:cubicBezTo>
                    <a:pt x="38841" y="9612"/>
                    <a:pt x="38840" y="9613"/>
                    <a:pt x="38838" y="9613"/>
                  </a:cubicBezTo>
                  <a:cubicBezTo>
                    <a:pt x="38710" y="9613"/>
                    <a:pt x="37268" y="6042"/>
                    <a:pt x="37186" y="5689"/>
                  </a:cubicBezTo>
                  <a:cubicBezTo>
                    <a:pt x="36852" y="4414"/>
                    <a:pt x="36650" y="2924"/>
                    <a:pt x="36078" y="1732"/>
                  </a:cubicBezTo>
                  <a:cubicBezTo>
                    <a:pt x="35672" y="910"/>
                    <a:pt x="34945" y="183"/>
                    <a:pt x="34052" y="28"/>
                  </a:cubicBezTo>
                  <a:cubicBezTo>
                    <a:pt x="33938" y="10"/>
                    <a:pt x="33824" y="0"/>
                    <a:pt x="33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80"/>
            <p:cNvSpPr/>
            <p:nvPr/>
          </p:nvSpPr>
          <p:spPr>
            <a:xfrm>
              <a:off x="7661691" y="4002742"/>
              <a:ext cx="1479334" cy="1139349"/>
            </a:xfrm>
            <a:custGeom>
              <a:avLst/>
              <a:gdLst/>
              <a:ahLst/>
              <a:cxnLst/>
              <a:rect l="l" t="t" r="r" b="b"/>
              <a:pathLst>
                <a:path w="44123" h="33980" extrusionOk="0">
                  <a:moveTo>
                    <a:pt x="27377" y="0"/>
                  </a:moveTo>
                  <a:cubicBezTo>
                    <a:pt x="27115" y="0"/>
                    <a:pt x="26853" y="60"/>
                    <a:pt x="26626" y="180"/>
                  </a:cubicBezTo>
                  <a:cubicBezTo>
                    <a:pt x="25887" y="572"/>
                    <a:pt x="25518" y="1550"/>
                    <a:pt x="25828" y="2325"/>
                  </a:cubicBezTo>
                  <a:cubicBezTo>
                    <a:pt x="25673" y="2169"/>
                    <a:pt x="25494" y="2098"/>
                    <a:pt x="25291" y="2098"/>
                  </a:cubicBezTo>
                  <a:cubicBezTo>
                    <a:pt x="24708" y="2098"/>
                    <a:pt x="24064" y="2718"/>
                    <a:pt x="24064" y="3374"/>
                  </a:cubicBezTo>
                  <a:cubicBezTo>
                    <a:pt x="24064" y="4256"/>
                    <a:pt x="24731" y="4971"/>
                    <a:pt x="25351" y="5578"/>
                  </a:cubicBezTo>
                  <a:cubicBezTo>
                    <a:pt x="24994" y="6949"/>
                    <a:pt x="25637" y="8510"/>
                    <a:pt x="26841" y="9225"/>
                  </a:cubicBezTo>
                  <a:cubicBezTo>
                    <a:pt x="25518" y="9667"/>
                    <a:pt x="24755" y="11335"/>
                    <a:pt x="25291" y="12622"/>
                  </a:cubicBezTo>
                  <a:cubicBezTo>
                    <a:pt x="25518" y="13158"/>
                    <a:pt x="25935" y="13778"/>
                    <a:pt x="25601" y="14267"/>
                  </a:cubicBezTo>
                  <a:cubicBezTo>
                    <a:pt x="25447" y="14493"/>
                    <a:pt x="25172" y="14601"/>
                    <a:pt x="24922" y="14684"/>
                  </a:cubicBezTo>
                  <a:cubicBezTo>
                    <a:pt x="24183" y="14958"/>
                    <a:pt x="23373" y="15208"/>
                    <a:pt x="22598" y="15208"/>
                  </a:cubicBezTo>
                  <a:cubicBezTo>
                    <a:pt x="22097" y="15208"/>
                    <a:pt x="21620" y="15101"/>
                    <a:pt x="21191" y="14815"/>
                  </a:cubicBezTo>
                  <a:cubicBezTo>
                    <a:pt x="20691" y="14458"/>
                    <a:pt x="20083" y="13862"/>
                    <a:pt x="19570" y="13862"/>
                  </a:cubicBezTo>
                  <a:cubicBezTo>
                    <a:pt x="19416" y="13862"/>
                    <a:pt x="19273" y="13910"/>
                    <a:pt x="19141" y="14040"/>
                  </a:cubicBezTo>
                  <a:cubicBezTo>
                    <a:pt x="19237" y="13373"/>
                    <a:pt x="18367" y="13039"/>
                    <a:pt x="17687" y="12956"/>
                  </a:cubicBezTo>
                  <a:cubicBezTo>
                    <a:pt x="17473" y="12932"/>
                    <a:pt x="17247" y="12908"/>
                    <a:pt x="17008" y="12908"/>
                  </a:cubicBezTo>
                  <a:cubicBezTo>
                    <a:pt x="16376" y="12908"/>
                    <a:pt x="15757" y="13051"/>
                    <a:pt x="15494" y="13600"/>
                  </a:cubicBezTo>
                  <a:cubicBezTo>
                    <a:pt x="15327" y="13933"/>
                    <a:pt x="15364" y="14339"/>
                    <a:pt x="15221" y="14696"/>
                  </a:cubicBezTo>
                  <a:cubicBezTo>
                    <a:pt x="15089" y="15030"/>
                    <a:pt x="14779" y="15303"/>
                    <a:pt x="14708" y="15673"/>
                  </a:cubicBezTo>
                  <a:cubicBezTo>
                    <a:pt x="14589" y="16233"/>
                    <a:pt x="15041" y="16734"/>
                    <a:pt x="15447" y="17139"/>
                  </a:cubicBezTo>
                  <a:cubicBezTo>
                    <a:pt x="16329" y="17973"/>
                    <a:pt x="17199" y="18820"/>
                    <a:pt x="18069" y="19654"/>
                  </a:cubicBezTo>
                  <a:cubicBezTo>
                    <a:pt x="17425" y="19999"/>
                    <a:pt x="18045" y="21143"/>
                    <a:pt x="17533" y="21668"/>
                  </a:cubicBezTo>
                  <a:cubicBezTo>
                    <a:pt x="17306" y="21895"/>
                    <a:pt x="16948" y="21895"/>
                    <a:pt x="16638" y="21978"/>
                  </a:cubicBezTo>
                  <a:cubicBezTo>
                    <a:pt x="15650" y="22229"/>
                    <a:pt x="15041" y="23468"/>
                    <a:pt x="15447" y="24409"/>
                  </a:cubicBezTo>
                  <a:cubicBezTo>
                    <a:pt x="15221" y="24266"/>
                    <a:pt x="14958" y="24207"/>
                    <a:pt x="14696" y="24207"/>
                  </a:cubicBezTo>
                  <a:cubicBezTo>
                    <a:pt x="13695" y="24207"/>
                    <a:pt x="12670" y="25100"/>
                    <a:pt x="12753" y="26138"/>
                  </a:cubicBezTo>
                  <a:cubicBezTo>
                    <a:pt x="12670" y="25958"/>
                    <a:pt x="12539" y="25887"/>
                    <a:pt x="12372" y="25887"/>
                  </a:cubicBezTo>
                  <a:cubicBezTo>
                    <a:pt x="12003" y="25887"/>
                    <a:pt x="11537" y="26257"/>
                    <a:pt x="11431" y="26674"/>
                  </a:cubicBezTo>
                  <a:cubicBezTo>
                    <a:pt x="11264" y="27269"/>
                    <a:pt x="11299" y="28032"/>
                    <a:pt x="10763" y="28355"/>
                  </a:cubicBezTo>
                  <a:cubicBezTo>
                    <a:pt x="10620" y="28437"/>
                    <a:pt x="10489" y="28474"/>
                    <a:pt x="10346" y="28474"/>
                  </a:cubicBezTo>
                  <a:cubicBezTo>
                    <a:pt x="9762" y="28474"/>
                    <a:pt x="9166" y="27842"/>
                    <a:pt x="8772" y="27293"/>
                  </a:cubicBezTo>
                  <a:cubicBezTo>
                    <a:pt x="8427" y="26817"/>
                    <a:pt x="7819" y="26340"/>
                    <a:pt x="7295" y="26340"/>
                  </a:cubicBezTo>
                  <a:cubicBezTo>
                    <a:pt x="7092" y="26340"/>
                    <a:pt x="6902" y="26424"/>
                    <a:pt x="6746" y="26602"/>
                  </a:cubicBezTo>
                  <a:cubicBezTo>
                    <a:pt x="6436" y="26114"/>
                    <a:pt x="5864" y="25839"/>
                    <a:pt x="5292" y="25839"/>
                  </a:cubicBezTo>
                  <a:cubicBezTo>
                    <a:pt x="5054" y="25839"/>
                    <a:pt x="4816" y="25887"/>
                    <a:pt x="4601" y="25982"/>
                  </a:cubicBezTo>
                  <a:cubicBezTo>
                    <a:pt x="3862" y="26340"/>
                    <a:pt x="3469" y="27282"/>
                    <a:pt x="3743" y="28056"/>
                  </a:cubicBezTo>
                  <a:cubicBezTo>
                    <a:pt x="3517" y="27830"/>
                    <a:pt x="3207" y="27711"/>
                    <a:pt x="2897" y="27711"/>
                  </a:cubicBezTo>
                  <a:cubicBezTo>
                    <a:pt x="2659" y="27711"/>
                    <a:pt x="2420" y="27782"/>
                    <a:pt x="2230" y="27925"/>
                  </a:cubicBezTo>
                  <a:cubicBezTo>
                    <a:pt x="1777" y="28247"/>
                    <a:pt x="1621" y="28914"/>
                    <a:pt x="1884" y="29403"/>
                  </a:cubicBezTo>
                  <a:cubicBezTo>
                    <a:pt x="1777" y="29367"/>
                    <a:pt x="1681" y="29356"/>
                    <a:pt x="1574" y="29356"/>
                  </a:cubicBezTo>
                  <a:cubicBezTo>
                    <a:pt x="657" y="29356"/>
                    <a:pt x="1" y="30726"/>
                    <a:pt x="466" y="31632"/>
                  </a:cubicBezTo>
                  <a:cubicBezTo>
                    <a:pt x="1491" y="33658"/>
                    <a:pt x="4053" y="33968"/>
                    <a:pt x="6020" y="33968"/>
                  </a:cubicBezTo>
                  <a:lnTo>
                    <a:pt x="6234" y="33968"/>
                  </a:lnTo>
                  <a:cubicBezTo>
                    <a:pt x="7235" y="33956"/>
                    <a:pt x="8248" y="33956"/>
                    <a:pt x="9249" y="33956"/>
                  </a:cubicBezTo>
                  <a:cubicBezTo>
                    <a:pt x="11240" y="33956"/>
                    <a:pt x="13242" y="33968"/>
                    <a:pt x="15232" y="33968"/>
                  </a:cubicBezTo>
                  <a:lnTo>
                    <a:pt x="36507" y="33968"/>
                  </a:lnTo>
                  <a:cubicBezTo>
                    <a:pt x="36817" y="33968"/>
                    <a:pt x="41346" y="33980"/>
                    <a:pt x="43240" y="33980"/>
                  </a:cubicBezTo>
                  <a:lnTo>
                    <a:pt x="44051" y="33980"/>
                  </a:lnTo>
                  <a:cubicBezTo>
                    <a:pt x="44063" y="31632"/>
                    <a:pt x="44074" y="29236"/>
                    <a:pt x="44087" y="26864"/>
                  </a:cubicBezTo>
                  <a:cubicBezTo>
                    <a:pt x="44087" y="26030"/>
                    <a:pt x="44087" y="25196"/>
                    <a:pt x="44098" y="24361"/>
                  </a:cubicBezTo>
                  <a:cubicBezTo>
                    <a:pt x="44122" y="19284"/>
                    <a:pt x="44111" y="14255"/>
                    <a:pt x="44074" y="9166"/>
                  </a:cubicBezTo>
                  <a:cubicBezTo>
                    <a:pt x="44074" y="8856"/>
                    <a:pt x="44087" y="8510"/>
                    <a:pt x="44098" y="8152"/>
                  </a:cubicBezTo>
                  <a:cubicBezTo>
                    <a:pt x="44087" y="6425"/>
                    <a:pt x="44074" y="4696"/>
                    <a:pt x="44063" y="2980"/>
                  </a:cubicBezTo>
                  <a:cubicBezTo>
                    <a:pt x="44003" y="2551"/>
                    <a:pt x="43908" y="2146"/>
                    <a:pt x="43788" y="1800"/>
                  </a:cubicBezTo>
                  <a:cubicBezTo>
                    <a:pt x="43693" y="1550"/>
                    <a:pt x="43562" y="1335"/>
                    <a:pt x="43419" y="1157"/>
                  </a:cubicBezTo>
                  <a:cubicBezTo>
                    <a:pt x="43121" y="823"/>
                    <a:pt x="42740" y="620"/>
                    <a:pt x="42347" y="620"/>
                  </a:cubicBezTo>
                  <a:cubicBezTo>
                    <a:pt x="41810" y="620"/>
                    <a:pt x="41274" y="1001"/>
                    <a:pt x="40952" y="1883"/>
                  </a:cubicBezTo>
                  <a:cubicBezTo>
                    <a:pt x="40583" y="2908"/>
                    <a:pt x="40833" y="4041"/>
                    <a:pt x="40774" y="5125"/>
                  </a:cubicBezTo>
                  <a:cubicBezTo>
                    <a:pt x="40713" y="6210"/>
                    <a:pt x="40094" y="7461"/>
                    <a:pt x="39010" y="7521"/>
                  </a:cubicBezTo>
                  <a:cubicBezTo>
                    <a:pt x="38986" y="7533"/>
                    <a:pt x="38950" y="7533"/>
                    <a:pt x="38926" y="7533"/>
                  </a:cubicBezTo>
                  <a:cubicBezTo>
                    <a:pt x="38700" y="7533"/>
                    <a:pt x="38485" y="7485"/>
                    <a:pt x="38258" y="7437"/>
                  </a:cubicBezTo>
                  <a:cubicBezTo>
                    <a:pt x="38032" y="7390"/>
                    <a:pt x="37818" y="7331"/>
                    <a:pt x="37591" y="7331"/>
                  </a:cubicBezTo>
                  <a:cubicBezTo>
                    <a:pt x="37508" y="7331"/>
                    <a:pt x="37424" y="7342"/>
                    <a:pt x="37329" y="7366"/>
                  </a:cubicBezTo>
                  <a:cubicBezTo>
                    <a:pt x="36161" y="7604"/>
                    <a:pt x="35720" y="9547"/>
                    <a:pt x="34624" y="9547"/>
                  </a:cubicBezTo>
                  <a:cubicBezTo>
                    <a:pt x="34564" y="9547"/>
                    <a:pt x="34504" y="9535"/>
                    <a:pt x="34433" y="9524"/>
                  </a:cubicBezTo>
                  <a:cubicBezTo>
                    <a:pt x="33408" y="9333"/>
                    <a:pt x="33491" y="7783"/>
                    <a:pt x="34015" y="6878"/>
                  </a:cubicBezTo>
                  <a:cubicBezTo>
                    <a:pt x="34552" y="5972"/>
                    <a:pt x="35267" y="4839"/>
                    <a:pt x="34659" y="3981"/>
                  </a:cubicBezTo>
                  <a:cubicBezTo>
                    <a:pt x="34135" y="3231"/>
                    <a:pt x="32967" y="3326"/>
                    <a:pt x="32216" y="2802"/>
                  </a:cubicBezTo>
                  <a:cubicBezTo>
                    <a:pt x="31573" y="2360"/>
                    <a:pt x="31310" y="1538"/>
                    <a:pt x="30810" y="930"/>
                  </a:cubicBezTo>
                  <a:cubicBezTo>
                    <a:pt x="30511" y="572"/>
                    <a:pt x="30011" y="334"/>
                    <a:pt x="29570" y="334"/>
                  </a:cubicBezTo>
                  <a:cubicBezTo>
                    <a:pt x="29260" y="334"/>
                    <a:pt x="28974" y="453"/>
                    <a:pt x="28831" y="739"/>
                  </a:cubicBezTo>
                  <a:cubicBezTo>
                    <a:pt x="28509" y="275"/>
                    <a:pt x="27937" y="0"/>
                    <a:pt x="2737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2" name="Google Shape;2062;p80"/>
          <p:cNvGrpSpPr/>
          <p:nvPr/>
        </p:nvGrpSpPr>
        <p:grpSpPr>
          <a:xfrm>
            <a:off x="10319" y="3405655"/>
            <a:ext cx="1699469" cy="1741307"/>
            <a:chOff x="-3775" y="3401526"/>
            <a:chExt cx="1699469" cy="1741307"/>
          </a:xfrm>
        </p:grpSpPr>
        <p:sp>
          <p:nvSpPr>
            <p:cNvPr id="2063" name="Google Shape;2063;p80"/>
            <p:cNvSpPr/>
            <p:nvPr/>
          </p:nvSpPr>
          <p:spPr>
            <a:xfrm>
              <a:off x="-3775" y="3401526"/>
              <a:ext cx="1699469" cy="1741307"/>
            </a:xfrm>
            <a:custGeom>
              <a:avLst/>
              <a:gdLst/>
              <a:ahLst/>
              <a:cxnLst/>
              <a:rect l="l" t="t" r="r" b="b"/>
              <a:pathLst>
                <a:path w="45292" h="46407" extrusionOk="0">
                  <a:moveTo>
                    <a:pt x="17879" y="0"/>
                  </a:moveTo>
                  <a:cubicBezTo>
                    <a:pt x="17839" y="0"/>
                    <a:pt x="17799" y="1"/>
                    <a:pt x="17758" y="3"/>
                  </a:cubicBezTo>
                  <a:cubicBezTo>
                    <a:pt x="16853" y="40"/>
                    <a:pt x="16042" y="599"/>
                    <a:pt x="15458" y="1291"/>
                  </a:cubicBezTo>
                  <a:cubicBezTo>
                    <a:pt x="12657" y="4569"/>
                    <a:pt x="14231" y="10027"/>
                    <a:pt x="11609" y="13447"/>
                  </a:cubicBezTo>
                  <a:cubicBezTo>
                    <a:pt x="11609" y="12613"/>
                    <a:pt x="11596" y="11743"/>
                    <a:pt x="11227" y="10992"/>
                  </a:cubicBezTo>
                  <a:cubicBezTo>
                    <a:pt x="10913" y="10355"/>
                    <a:pt x="10246" y="9846"/>
                    <a:pt x="9563" y="9846"/>
                  </a:cubicBezTo>
                  <a:cubicBezTo>
                    <a:pt x="9442" y="9846"/>
                    <a:pt x="9321" y="9862"/>
                    <a:pt x="9201" y="9896"/>
                  </a:cubicBezTo>
                  <a:cubicBezTo>
                    <a:pt x="8831" y="10003"/>
                    <a:pt x="8521" y="10266"/>
                    <a:pt x="8248" y="10552"/>
                  </a:cubicBezTo>
                  <a:cubicBezTo>
                    <a:pt x="6972" y="11850"/>
                    <a:pt x="6233" y="13650"/>
                    <a:pt x="6233" y="15473"/>
                  </a:cubicBezTo>
                  <a:cubicBezTo>
                    <a:pt x="6055" y="14639"/>
                    <a:pt x="5483" y="13913"/>
                    <a:pt x="4720" y="13543"/>
                  </a:cubicBezTo>
                  <a:lnTo>
                    <a:pt x="4720" y="13543"/>
                  </a:lnTo>
                  <a:cubicBezTo>
                    <a:pt x="3838" y="16546"/>
                    <a:pt x="4016" y="19848"/>
                    <a:pt x="5208" y="22732"/>
                  </a:cubicBezTo>
                  <a:cubicBezTo>
                    <a:pt x="4907" y="22800"/>
                    <a:pt x="4600" y="22833"/>
                    <a:pt x="4293" y="22833"/>
                  </a:cubicBezTo>
                  <a:cubicBezTo>
                    <a:pt x="3738" y="22833"/>
                    <a:pt x="3184" y="22725"/>
                    <a:pt x="2670" y="22518"/>
                  </a:cubicBezTo>
                  <a:cubicBezTo>
                    <a:pt x="2265" y="23340"/>
                    <a:pt x="2122" y="24293"/>
                    <a:pt x="2241" y="25199"/>
                  </a:cubicBezTo>
                  <a:cubicBezTo>
                    <a:pt x="1552" y="24935"/>
                    <a:pt x="830" y="24793"/>
                    <a:pt x="86" y="24793"/>
                  </a:cubicBezTo>
                  <a:cubicBezTo>
                    <a:pt x="58" y="24793"/>
                    <a:pt x="29" y="24793"/>
                    <a:pt x="0" y="24794"/>
                  </a:cubicBezTo>
                  <a:lnTo>
                    <a:pt x="0" y="27309"/>
                  </a:lnTo>
                  <a:lnTo>
                    <a:pt x="0" y="46402"/>
                  </a:lnTo>
                  <a:lnTo>
                    <a:pt x="41905" y="46402"/>
                  </a:lnTo>
                  <a:cubicBezTo>
                    <a:pt x="41927" y="46405"/>
                    <a:pt x="41949" y="46406"/>
                    <a:pt x="41972" y="46406"/>
                  </a:cubicBezTo>
                  <a:cubicBezTo>
                    <a:pt x="42401" y="46406"/>
                    <a:pt x="43016" y="45894"/>
                    <a:pt x="42835" y="45531"/>
                  </a:cubicBezTo>
                  <a:cubicBezTo>
                    <a:pt x="42250" y="45258"/>
                    <a:pt x="41869" y="42862"/>
                    <a:pt x="42751" y="42337"/>
                  </a:cubicBezTo>
                  <a:cubicBezTo>
                    <a:pt x="43633" y="41813"/>
                    <a:pt x="44598" y="41241"/>
                    <a:pt x="44944" y="40264"/>
                  </a:cubicBezTo>
                  <a:cubicBezTo>
                    <a:pt x="45241" y="39405"/>
                    <a:pt x="44585" y="38253"/>
                    <a:pt x="43756" y="38253"/>
                  </a:cubicBezTo>
                  <a:cubicBezTo>
                    <a:pt x="43653" y="38253"/>
                    <a:pt x="43548" y="38271"/>
                    <a:pt x="43442" y="38309"/>
                  </a:cubicBezTo>
                  <a:cubicBezTo>
                    <a:pt x="44252" y="37737"/>
                    <a:pt x="45134" y="37022"/>
                    <a:pt x="45230" y="36033"/>
                  </a:cubicBezTo>
                  <a:cubicBezTo>
                    <a:pt x="45292" y="35294"/>
                    <a:pt x="44548" y="34594"/>
                    <a:pt x="43905" y="34594"/>
                  </a:cubicBezTo>
                  <a:cubicBezTo>
                    <a:pt x="43677" y="34594"/>
                    <a:pt x="43461" y="34683"/>
                    <a:pt x="43299" y="34889"/>
                  </a:cubicBezTo>
                  <a:cubicBezTo>
                    <a:pt x="43990" y="34007"/>
                    <a:pt x="44694" y="33065"/>
                    <a:pt x="44885" y="31968"/>
                  </a:cubicBezTo>
                  <a:cubicBezTo>
                    <a:pt x="45063" y="30872"/>
                    <a:pt x="44515" y="29561"/>
                    <a:pt x="43430" y="29287"/>
                  </a:cubicBezTo>
                  <a:cubicBezTo>
                    <a:pt x="43290" y="29253"/>
                    <a:pt x="43148" y="29237"/>
                    <a:pt x="43006" y="29237"/>
                  </a:cubicBezTo>
                  <a:cubicBezTo>
                    <a:pt x="42457" y="29237"/>
                    <a:pt x="41901" y="29470"/>
                    <a:pt x="41428" y="29764"/>
                  </a:cubicBezTo>
                  <a:cubicBezTo>
                    <a:pt x="38937" y="31337"/>
                    <a:pt x="37996" y="34436"/>
                    <a:pt x="36386" y="36891"/>
                  </a:cubicBezTo>
                  <a:cubicBezTo>
                    <a:pt x="36029" y="37427"/>
                    <a:pt x="35612" y="37975"/>
                    <a:pt x="35004" y="38190"/>
                  </a:cubicBezTo>
                  <a:cubicBezTo>
                    <a:pt x="34852" y="38246"/>
                    <a:pt x="34688" y="38274"/>
                    <a:pt x="34524" y="38274"/>
                  </a:cubicBezTo>
                  <a:cubicBezTo>
                    <a:pt x="34031" y="38274"/>
                    <a:pt x="33541" y="38024"/>
                    <a:pt x="33407" y="37559"/>
                  </a:cubicBezTo>
                  <a:cubicBezTo>
                    <a:pt x="33049" y="36331"/>
                    <a:pt x="35266" y="35449"/>
                    <a:pt x="34873" y="34245"/>
                  </a:cubicBezTo>
                  <a:cubicBezTo>
                    <a:pt x="34645" y="34067"/>
                    <a:pt x="34392" y="33999"/>
                    <a:pt x="34124" y="33999"/>
                  </a:cubicBezTo>
                  <a:cubicBezTo>
                    <a:pt x="33693" y="33999"/>
                    <a:pt x="33222" y="34176"/>
                    <a:pt x="32752" y="34352"/>
                  </a:cubicBezTo>
                  <a:cubicBezTo>
                    <a:pt x="32273" y="34524"/>
                    <a:pt x="31796" y="34702"/>
                    <a:pt x="31348" y="34702"/>
                  </a:cubicBezTo>
                  <a:cubicBezTo>
                    <a:pt x="31115" y="34702"/>
                    <a:pt x="30890" y="34654"/>
                    <a:pt x="30678" y="34531"/>
                  </a:cubicBezTo>
                  <a:cubicBezTo>
                    <a:pt x="29915" y="34102"/>
                    <a:pt x="29903" y="32922"/>
                    <a:pt x="30416" y="32207"/>
                  </a:cubicBezTo>
                  <a:cubicBezTo>
                    <a:pt x="30916" y="31480"/>
                    <a:pt x="31762" y="31099"/>
                    <a:pt x="32537" y="30681"/>
                  </a:cubicBezTo>
                  <a:cubicBezTo>
                    <a:pt x="34193" y="29812"/>
                    <a:pt x="35790" y="28631"/>
                    <a:pt x="36529" y="26915"/>
                  </a:cubicBezTo>
                  <a:cubicBezTo>
                    <a:pt x="37257" y="25211"/>
                    <a:pt x="36804" y="22887"/>
                    <a:pt x="35159" y="22029"/>
                  </a:cubicBezTo>
                  <a:cubicBezTo>
                    <a:pt x="35779" y="21397"/>
                    <a:pt x="35827" y="20288"/>
                    <a:pt x="35266" y="19597"/>
                  </a:cubicBezTo>
                  <a:cubicBezTo>
                    <a:pt x="34926" y="19177"/>
                    <a:pt x="34383" y="18955"/>
                    <a:pt x="33844" y="18955"/>
                  </a:cubicBezTo>
                  <a:cubicBezTo>
                    <a:pt x="33496" y="18955"/>
                    <a:pt x="33149" y="19048"/>
                    <a:pt x="32858" y="19240"/>
                  </a:cubicBezTo>
                  <a:cubicBezTo>
                    <a:pt x="33967" y="18346"/>
                    <a:pt x="33574" y="16236"/>
                    <a:pt x="32215" y="15807"/>
                  </a:cubicBezTo>
                  <a:cubicBezTo>
                    <a:pt x="32012" y="15744"/>
                    <a:pt x="31811" y="15715"/>
                    <a:pt x="31614" y="15715"/>
                  </a:cubicBezTo>
                  <a:cubicBezTo>
                    <a:pt x="30216" y="15715"/>
                    <a:pt x="29009" y="17199"/>
                    <a:pt x="28496" y="18620"/>
                  </a:cubicBezTo>
                  <a:cubicBezTo>
                    <a:pt x="27924" y="20241"/>
                    <a:pt x="27591" y="22148"/>
                    <a:pt x="26173" y="23114"/>
                  </a:cubicBezTo>
                  <a:cubicBezTo>
                    <a:pt x="25823" y="23344"/>
                    <a:pt x="25389" y="23491"/>
                    <a:pt x="24974" y="23491"/>
                  </a:cubicBezTo>
                  <a:cubicBezTo>
                    <a:pt x="24640" y="23491"/>
                    <a:pt x="24318" y="23396"/>
                    <a:pt x="24063" y="23173"/>
                  </a:cubicBezTo>
                  <a:cubicBezTo>
                    <a:pt x="23694" y="22851"/>
                    <a:pt x="23562" y="22327"/>
                    <a:pt x="23515" y="21838"/>
                  </a:cubicBezTo>
                  <a:cubicBezTo>
                    <a:pt x="23336" y="19824"/>
                    <a:pt x="24325" y="17905"/>
                    <a:pt x="25458" y="16225"/>
                  </a:cubicBezTo>
                  <a:cubicBezTo>
                    <a:pt x="26589" y="14556"/>
                    <a:pt x="27900" y="12947"/>
                    <a:pt x="28509" y="11028"/>
                  </a:cubicBezTo>
                  <a:cubicBezTo>
                    <a:pt x="29116" y="9098"/>
                    <a:pt x="28819" y="6702"/>
                    <a:pt x="27174" y="5522"/>
                  </a:cubicBezTo>
                  <a:cubicBezTo>
                    <a:pt x="26515" y="5045"/>
                    <a:pt x="25751" y="4840"/>
                    <a:pt x="24960" y="4840"/>
                  </a:cubicBezTo>
                  <a:cubicBezTo>
                    <a:pt x="23518" y="4840"/>
                    <a:pt x="21988" y="5521"/>
                    <a:pt x="20857" y="6476"/>
                  </a:cubicBezTo>
                  <a:cubicBezTo>
                    <a:pt x="21012" y="5117"/>
                    <a:pt x="21167" y="3698"/>
                    <a:pt x="20738" y="2400"/>
                  </a:cubicBezTo>
                  <a:cubicBezTo>
                    <a:pt x="20333" y="1127"/>
                    <a:pt x="19198" y="0"/>
                    <a:pt x="178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80"/>
            <p:cNvSpPr/>
            <p:nvPr/>
          </p:nvSpPr>
          <p:spPr>
            <a:xfrm>
              <a:off x="-3775" y="3787137"/>
              <a:ext cx="1617557" cy="1355500"/>
            </a:xfrm>
            <a:custGeom>
              <a:avLst/>
              <a:gdLst/>
              <a:ahLst/>
              <a:cxnLst/>
              <a:rect l="l" t="t" r="r" b="b"/>
              <a:pathLst>
                <a:path w="43109" h="36125" extrusionOk="0">
                  <a:moveTo>
                    <a:pt x="18986" y="0"/>
                  </a:moveTo>
                  <a:cubicBezTo>
                    <a:pt x="18402" y="36"/>
                    <a:pt x="17913" y="453"/>
                    <a:pt x="17472" y="834"/>
                  </a:cubicBezTo>
                  <a:cubicBezTo>
                    <a:pt x="17341" y="513"/>
                    <a:pt x="17020" y="370"/>
                    <a:pt x="16673" y="370"/>
                  </a:cubicBezTo>
                  <a:cubicBezTo>
                    <a:pt x="16281" y="370"/>
                    <a:pt x="15863" y="561"/>
                    <a:pt x="15637" y="882"/>
                  </a:cubicBezTo>
                  <a:cubicBezTo>
                    <a:pt x="15208" y="1490"/>
                    <a:pt x="15256" y="2312"/>
                    <a:pt x="15327" y="3051"/>
                  </a:cubicBezTo>
                  <a:cubicBezTo>
                    <a:pt x="15005" y="3064"/>
                    <a:pt x="14695" y="3075"/>
                    <a:pt x="14374" y="3075"/>
                  </a:cubicBezTo>
                  <a:cubicBezTo>
                    <a:pt x="14314" y="3588"/>
                    <a:pt x="14255" y="4112"/>
                    <a:pt x="14194" y="4624"/>
                  </a:cubicBezTo>
                  <a:cubicBezTo>
                    <a:pt x="14088" y="4529"/>
                    <a:pt x="13956" y="4494"/>
                    <a:pt x="13825" y="4494"/>
                  </a:cubicBezTo>
                  <a:cubicBezTo>
                    <a:pt x="13396" y="4494"/>
                    <a:pt x="12920" y="4947"/>
                    <a:pt x="12669" y="5376"/>
                  </a:cubicBezTo>
                  <a:cubicBezTo>
                    <a:pt x="12383" y="5840"/>
                    <a:pt x="11942" y="6412"/>
                    <a:pt x="11442" y="6412"/>
                  </a:cubicBezTo>
                  <a:cubicBezTo>
                    <a:pt x="11358" y="6412"/>
                    <a:pt x="11275" y="6388"/>
                    <a:pt x="11191" y="6353"/>
                  </a:cubicBezTo>
                  <a:cubicBezTo>
                    <a:pt x="10428" y="6043"/>
                    <a:pt x="10595" y="4553"/>
                    <a:pt x="9785" y="4470"/>
                  </a:cubicBezTo>
                  <a:lnTo>
                    <a:pt x="9726" y="4470"/>
                  </a:lnTo>
                  <a:cubicBezTo>
                    <a:pt x="9522" y="4470"/>
                    <a:pt x="9332" y="4577"/>
                    <a:pt x="9141" y="4672"/>
                  </a:cubicBezTo>
                  <a:cubicBezTo>
                    <a:pt x="8950" y="4767"/>
                    <a:pt x="8772" y="4875"/>
                    <a:pt x="8569" y="4875"/>
                  </a:cubicBezTo>
                  <a:lnTo>
                    <a:pt x="8510" y="4875"/>
                  </a:lnTo>
                  <a:cubicBezTo>
                    <a:pt x="8283" y="4851"/>
                    <a:pt x="8092" y="4708"/>
                    <a:pt x="7878" y="4696"/>
                  </a:cubicBezTo>
                  <a:lnTo>
                    <a:pt x="7854" y="4696"/>
                  </a:lnTo>
                  <a:cubicBezTo>
                    <a:pt x="7437" y="4696"/>
                    <a:pt x="7186" y="5161"/>
                    <a:pt x="7043" y="5554"/>
                  </a:cubicBezTo>
                  <a:cubicBezTo>
                    <a:pt x="6710" y="6412"/>
                    <a:pt x="6376" y="7259"/>
                    <a:pt x="6042" y="8117"/>
                  </a:cubicBezTo>
                  <a:cubicBezTo>
                    <a:pt x="5936" y="8427"/>
                    <a:pt x="5816" y="8737"/>
                    <a:pt x="5793" y="9058"/>
                  </a:cubicBezTo>
                  <a:cubicBezTo>
                    <a:pt x="5769" y="9571"/>
                    <a:pt x="6817" y="12109"/>
                    <a:pt x="6328" y="12395"/>
                  </a:cubicBezTo>
                  <a:cubicBezTo>
                    <a:pt x="6174" y="12490"/>
                    <a:pt x="5936" y="12431"/>
                    <a:pt x="5828" y="12586"/>
                  </a:cubicBezTo>
                  <a:cubicBezTo>
                    <a:pt x="5756" y="12681"/>
                    <a:pt x="5793" y="12813"/>
                    <a:pt x="5840" y="12932"/>
                  </a:cubicBezTo>
                  <a:cubicBezTo>
                    <a:pt x="5971" y="13301"/>
                    <a:pt x="6102" y="13682"/>
                    <a:pt x="6233" y="14052"/>
                  </a:cubicBezTo>
                  <a:cubicBezTo>
                    <a:pt x="5459" y="13944"/>
                    <a:pt x="4779" y="12932"/>
                    <a:pt x="4005" y="12932"/>
                  </a:cubicBezTo>
                  <a:cubicBezTo>
                    <a:pt x="3981" y="12932"/>
                    <a:pt x="3957" y="12920"/>
                    <a:pt x="3945" y="12920"/>
                  </a:cubicBezTo>
                  <a:lnTo>
                    <a:pt x="3909" y="12920"/>
                  </a:lnTo>
                  <a:cubicBezTo>
                    <a:pt x="3897" y="12943"/>
                    <a:pt x="3886" y="12967"/>
                    <a:pt x="3873" y="12980"/>
                  </a:cubicBezTo>
                  <a:cubicBezTo>
                    <a:pt x="3754" y="13385"/>
                    <a:pt x="3635" y="13801"/>
                    <a:pt x="3730" y="14219"/>
                  </a:cubicBezTo>
                  <a:cubicBezTo>
                    <a:pt x="3826" y="14636"/>
                    <a:pt x="4135" y="14993"/>
                    <a:pt x="4172" y="15411"/>
                  </a:cubicBezTo>
                  <a:cubicBezTo>
                    <a:pt x="4172" y="15482"/>
                    <a:pt x="4172" y="15542"/>
                    <a:pt x="4148" y="15602"/>
                  </a:cubicBezTo>
                  <a:cubicBezTo>
                    <a:pt x="4100" y="15708"/>
                    <a:pt x="3981" y="15756"/>
                    <a:pt x="3862" y="15756"/>
                  </a:cubicBezTo>
                  <a:cubicBezTo>
                    <a:pt x="3790" y="15756"/>
                    <a:pt x="3730" y="15745"/>
                    <a:pt x="3671" y="15721"/>
                  </a:cubicBezTo>
                  <a:cubicBezTo>
                    <a:pt x="3539" y="15685"/>
                    <a:pt x="3409" y="15625"/>
                    <a:pt x="3266" y="15625"/>
                  </a:cubicBezTo>
                  <a:cubicBezTo>
                    <a:pt x="3230" y="15625"/>
                    <a:pt x="3194" y="15625"/>
                    <a:pt x="3158" y="15637"/>
                  </a:cubicBezTo>
                  <a:cubicBezTo>
                    <a:pt x="2872" y="15721"/>
                    <a:pt x="2824" y="16126"/>
                    <a:pt x="2908" y="16412"/>
                  </a:cubicBezTo>
                  <a:cubicBezTo>
                    <a:pt x="2991" y="16710"/>
                    <a:pt x="3134" y="17019"/>
                    <a:pt x="3004" y="17294"/>
                  </a:cubicBezTo>
                  <a:cubicBezTo>
                    <a:pt x="2705" y="17139"/>
                    <a:pt x="2408" y="16984"/>
                    <a:pt x="2098" y="16817"/>
                  </a:cubicBezTo>
                  <a:cubicBezTo>
                    <a:pt x="1776" y="16650"/>
                    <a:pt x="1442" y="16495"/>
                    <a:pt x="1084" y="16447"/>
                  </a:cubicBezTo>
                  <a:cubicBezTo>
                    <a:pt x="1037" y="16436"/>
                    <a:pt x="1001" y="16436"/>
                    <a:pt x="965" y="16436"/>
                  </a:cubicBezTo>
                  <a:cubicBezTo>
                    <a:pt x="239" y="16436"/>
                    <a:pt x="155" y="17413"/>
                    <a:pt x="155" y="18128"/>
                  </a:cubicBezTo>
                  <a:cubicBezTo>
                    <a:pt x="143" y="18974"/>
                    <a:pt x="59" y="19808"/>
                    <a:pt x="48" y="20655"/>
                  </a:cubicBezTo>
                  <a:cubicBezTo>
                    <a:pt x="36" y="22419"/>
                    <a:pt x="24" y="24194"/>
                    <a:pt x="0" y="25958"/>
                  </a:cubicBezTo>
                  <a:lnTo>
                    <a:pt x="0" y="33122"/>
                  </a:lnTo>
                  <a:cubicBezTo>
                    <a:pt x="12" y="34123"/>
                    <a:pt x="12" y="35124"/>
                    <a:pt x="0" y="36125"/>
                  </a:cubicBezTo>
                  <a:lnTo>
                    <a:pt x="41738" y="36125"/>
                  </a:lnTo>
                  <a:cubicBezTo>
                    <a:pt x="42263" y="36017"/>
                    <a:pt x="42655" y="35481"/>
                    <a:pt x="42465" y="35135"/>
                  </a:cubicBezTo>
                  <a:cubicBezTo>
                    <a:pt x="42263" y="34766"/>
                    <a:pt x="41619" y="34218"/>
                    <a:pt x="41238" y="34147"/>
                  </a:cubicBezTo>
                  <a:cubicBezTo>
                    <a:pt x="40618" y="34015"/>
                    <a:pt x="39497" y="34229"/>
                    <a:pt x="39437" y="33586"/>
                  </a:cubicBezTo>
                  <a:cubicBezTo>
                    <a:pt x="39331" y="32442"/>
                    <a:pt x="42572" y="31381"/>
                    <a:pt x="42775" y="30285"/>
                  </a:cubicBezTo>
                  <a:cubicBezTo>
                    <a:pt x="43108" y="28509"/>
                    <a:pt x="41487" y="28569"/>
                    <a:pt x="40594" y="28402"/>
                  </a:cubicBezTo>
                  <a:cubicBezTo>
                    <a:pt x="41118" y="27901"/>
                    <a:pt x="41285" y="26972"/>
                    <a:pt x="41130" y="26268"/>
                  </a:cubicBezTo>
                  <a:cubicBezTo>
                    <a:pt x="40963" y="25565"/>
                    <a:pt x="40319" y="24981"/>
                    <a:pt x="39593" y="24957"/>
                  </a:cubicBezTo>
                  <a:lnTo>
                    <a:pt x="39569" y="24957"/>
                  </a:lnTo>
                  <a:cubicBezTo>
                    <a:pt x="38806" y="24957"/>
                    <a:pt x="38163" y="25542"/>
                    <a:pt x="37673" y="26149"/>
                  </a:cubicBezTo>
                  <a:cubicBezTo>
                    <a:pt x="36899" y="27102"/>
                    <a:pt x="36303" y="28199"/>
                    <a:pt x="35504" y="29128"/>
                  </a:cubicBezTo>
                  <a:cubicBezTo>
                    <a:pt x="34694" y="30058"/>
                    <a:pt x="33597" y="30845"/>
                    <a:pt x="32370" y="30869"/>
                  </a:cubicBezTo>
                  <a:lnTo>
                    <a:pt x="32310" y="30869"/>
                  </a:lnTo>
                  <a:cubicBezTo>
                    <a:pt x="31917" y="30869"/>
                    <a:pt x="31500" y="30773"/>
                    <a:pt x="31202" y="30523"/>
                  </a:cubicBezTo>
                  <a:cubicBezTo>
                    <a:pt x="30523" y="29951"/>
                    <a:pt x="30654" y="28890"/>
                    <a:pt x="30726" y="28008"/>
                  </a:cubicBezTo>
                  <a:cubicBezTo>
                    <a:pt x="30821" y="26710"/>
                    <a:pt x="30106" y="25815"/>
                    <a:pt x="29068" y="25815"/>
                  </a:cubicBezTo>
                  <a:cubicBezTo>
                    <a:pt x="28711" y="25815"/>
                    <a:pt x="28330" y="25910"/>
                    <a:pt x="27924" y="26125"/>
                  </a:cubicBezTo>
                  <a:cubicBezTo>
                    <a:pt x="27543" y="25923"/>
                    <a:pt x="27614" y="25338"/>
                    <a:pt x="27841" y="24969"/>
                  </a:cubicBezTo>
                  <a:cubicBezTo>
                    <a:pt x="28056" y="24588"/>
                    <a:pt x="28390" y="24230"/>
                    <a:pt x="28366" y="23801"/>
                  </a:cubicBezTo>
                  <a:cubicBezTo>
                    <a:pt x="28353" y="23622"/>
                    <a:pt x="28282" y="23455"/>
                    <a:pt x="28282" y="23277"/>
                  </a:cubicBezTo>
                  <a:cubicBezTo>
                    <a:pt x="28282" y="22645"/>
                    <a:pt x="29081" y="22383"/>
                    <a:pt x="29581" y="21990"/>
                  </a:cubicBezTo>
                  <a:cubicBezTo>
                    <a:pt x="29927" y="21715"/>
                    <a:pt x="30154" y="21322"/>
                    <a:pt x="30379" y="20941"/>
                  </a:cubicBezTo>
                  <a:cubicBezTo>
                    <a:pt x="30689" y="20404"/>
                    <a:pt x="31012" y="19868"/>
                    <a:pt x="31322" y="19320"/>
                  </a:cubicBezTo>
                  <a:cubicBezTo>
                    <a:pt x="31571" y="18903"/>
                    <a:pt x="31810" y="18354"/>
                    <a:pt x="31500" y="17973"/>
                  </a:cubicBezTo>
                  <a:cubicBezTo>
                    <a:pt x="31417" y="17866"/>
                    <a:pt x="31285" y="17782"/>
                    <a:pt x="31238" y="17652"/>
                  </a:cubicBezTo>
                  <a:cubicBezTo>
                    <a:pt x="31178" y="17496"/>
                    <a:pt x="31238" y="17342"/>
                    <a:pt x="31226" y="17175"/>
                  </a:cubicBezTo>
                  <a:cubicBezTo>
                    <a:pt x="31214" y="16674"/>
                    <a:pt x="30642" y="16412"/>
                    <a:pt x="30165" y="16269"/>
                  </a:cubicBezTo>
                  <a:cubicBezTo>
                    <a:pt x="29903" y="16198"/>
                    <a:pt x="29593" y="16137"/>
                    <a:pt x="29319" y="16137"/>
                  </a:cubicBezTo>
                  <a:cubicBezTo>
                    <a:pt x="28949" y="16137"/>
                    <a:pt x="28628" y="16233"/>
                    <a:pt x="28461" y="16543"/>
                  </a:cubicBezTo>
                  <a:cubicBezTo>
                    <a:pt x="28330" y="16424"/>
                    <a:pt x="28151" y="16376"/>
                    <a:pt x="27972" y="16376"/>
                  </a:cubicBezTo>
                  <a:cubicBezTo>
                    <a:pt x="27757" y="16376"/>
                    <a:pt x="27531" y="16447"/>
                    <a:pt x="27365" y="16579"/>
                  </a:cubicBezTo>
                  <a:cubicBezTo>
                    <a:pt x="27042" y="16817"/>
                    <a:pt x="26852" y="17186"/>
                    <a:pt x="26709" y="17568"/>
                  </a:cubicBezTo>
                  <a:cubicBezTo>
                    <a:pt x="26661" y="17687"/>
                    <a:pt x="26613" y="17818"/>
                    <a:pt x="26507" y="17901"/>
                  </a:cubicBezTo>
                  <a:cubicBezTo>
                    <a:pt x="26065" y="18259"/>
                    <a:pt x="25076" y="18867"/>
                    <a:pt x="24314" y="18867"/>
                  </a:cubicBezTo>
                  <a:cubicBezTo>
                    <a:pt x="24039" y="18867"/>
                    <a:pt x="23801" y="18796"/>
                    <a:pt x="23622" y="18605"/>
                  </a:cubicBezTo>
                  <a:cubicBezTo>
                    <a:pt x="22776" y="17747"/>
                    <a:pt x="24206" y="16174"/>
                    <a:pt x="23562" y="15149"/>
                  </a:cubicBezTo>
                  <a:lnTo>
                    <a:pt x="23562" y="15149"/>
                  </a:lnTo>
                  <a:lnTo>
                    <a:pt x="22776" y="15649"/>
                  </a:lnTo>
                  <a:cubicBezTo>
                    <a:pt x="22609" y="15459"/>
                    <a:pt x="22359" y="15375"/>
                    <a:pt x="22108" y="15375"/>
                  </a:cubicBezTo>
                  <a:cubicBezTo>
                    <a:pt x="21811" y="15375"/>
                    <a:pt x="21512" y="15506"/>
                    <a:pt x="21345" y="15756"/>
                  </a:cubicBezTo>
                  <a:cubicBezTo>
                    <a:pt x="21191" y="14291"/>
                    <a:pt x="21477" y="12789"/>
                    <a:pt x="22168" y="11489"/>
                  </a:cubicBezTo>
                  <a:cubicBezTo>
                    <a:pt x="22347" y="11156"/>
                    <a:pt x="22550" y="10787"/>
                    <a:pt x="22430" y="10429"/>
                  </a:cubicBezTo>
                  <a:cubicBezTo>
                    <a:pt x="22275" y="9928"/>
                    <a:pt x="21512" y="9666"/>
                    <a:pt x="21584" y="9142"/>
                  </a:cubicBezTo>
                  <a:cubicBezTo>
                    <a:pt x="21631" y="8856"/>
                    <a:pt x="21906" y="8546"/>
                    <a:pt x="21703" y="8343"/>
                  </a:cubicBezTo>
                  <a:cubicBezTo>
                    <a:pt x="21631" y="8271"/>
                    <a:pt x="21512" y="8260"/>
                    <a:pt x="21393" y="8260"/>
                  </a:cubicBezTo>
                  <a:lnTo>
                    <a:pt x="21226" y="8260"/>
                  </a:lnTo>
                  <a:cubicBezTo>
                    <a:pt x="20595" y="8200"/>
                    <a:pt x="20440" y="7294"/>
                    <a:pt x="20750" y="6746"/>
                  </a:cubicBezTo>
                  <a:cubicBezTo>
                    <a:pt x="21072" y="6198"/>
                    <a:pt x="21644" y="5840"/>
                    <a:pt x="21954" y="5304"/>
                  </a:cubicBezTo>
                  <a:cubicBezTo>
                    <a:pt x="22275" y="4756"/>
                    <a:pt x="22132" y="3850"/>
                    <a:pt x="21501" y="3779"/>
                  </a:cubicBezTo>
                  <a:cubicBezTo>
                    <a:pt x="22251" y="3409"/>
                    <a:pt x="22573" y="2384"/>
                    <a:pt x="22180" y="1645"/>
                  </a:cubicBezTo>
                  <a:cubicBezTo>
                    <a:pt x="21906" y="1157"/>
                    <a:pt x="21334" y="858"/>
                    <a:pt x="20773" y="858"/>
                  </a:cubicBezTo>
                  <a:cubicBezTo>
                    <a:pt x="20511" y="858"/>
                    <a:pt x="20249" y="930"/>
                    <a:pt x="20023" y="1061"/>
                  </a:cubicBezTo>
                  <a:cubicBezTo>
                    <a:pt x="20201" y="524"/>
                    <a:pt x="19605" y="0"/>
                    <a:pt x="19046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78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7" name="Google Shape;1997;p78"/>
          <p:cNvSpPr txBox="1">
            <a:spLocks noGrp="1"/>
          </p:cNvSpPr>
          <p:nvPr>
            <p:ph type="title"/>
          </p:nvPr>
        </p:nvSpPr>
        <p:spPr>
          <a:xfrm>
            <a:off x="4686125" y="1395973"/>
            <a:ext cx="3566400" cy="13156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000" dirty="0"/>
              <a:t>Conclusions</a:t>
            </a:r>
          </a:p>
        </p:txBody>
      </p:sp>
      <p:sp>
        <p:nvSpPr>
          <p:cNvPr id="1998" name="Google Shape;1998;p78"/>
          <p:cNvSpPr txBox="1">
            <a:spLocks noGrp="1"/>
          </p:cNvSpPr>
          <p:nvPr>
            <p:ph type="subTitle" idx="1"/>
          </p:nvPr>
        </p:nvSpPr>
        <p:spPr>
          <a:xfrm>
            <a:off x="5182529" y="2559476"/>
            <a:ext cx="2414330" cy="1160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US" dirty="0"/>
              <a:t>Contain the main results and recommendations</a:t>
            </a:r>
          </a:p>
        </p:txBody>
      </p:sp>
      <p:sp>
        <p:nvSpPr>
          <p:cNvPr id="2006" name="Google Shape;2006;p78"/>
          <p:cNvSpPr/>
          <p:nvPr/>
        </p:nvSpPr>
        <p:spPr>
          <a:xfrm>
            <a:off x="2205551" y="1621901"/>
            <a:ext cx="2214630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04</a:t>
            </a:r>
          </a:p>
        </p:txBody>
      </p:sp>
      <p:grpSp>
        <p:nvGrpSpPr>
          <p:cNvPr id="19" name="Google Shape;982;p55"/>
          <p:cNvGrpSpPr/>
          <p:nvPr/>
        </p:nvGrpSpPr>
        <p:grpSpPr>
          <a:xfrm>
            <a:off x="891425" y="220329"/>
            <a:ext cx="5649270" cy="315300"/>
            <a:chOff x="613559" y="316300"/>
            <a:chExt cx="5649270" cy="315300"/>
          </a:xfrm>
        </p:grpSpPr>
        <p:sp>
          <p:nvSpPr>
            <p:cNvPr id="20" name="Google Shape;983;p55">
              <a:hlinkClick r:id="rId3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Home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984;p55">
              <a:hlinkClick r:id="rId4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ontext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985;p55">
              <a:hlinkClick r:id="rId5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" name="Google Shape;986;p55">
              <a:hlinkClick r:id="rId6" action="ppaction://hlinksldjump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dirty="0" smtClean="0">
                  <a:solidFill>
                    <a:srgbClr val="80A3D6"/>
                  </a:solidFill>
                  <a:latin typeface="Roboto"/>
                  <a:ea typeface="Roboto"/>
                  <a:cs typeface="Roboto"/>
                  <a:sym typeface="Roboto"/>
                </a:rPr>
                <a:t>Conclusions</a:t>
              </a:r>
              <a:endParaRPr sz="1300" b="1" dirty="0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" name="Google Shape;987;p55">
              <a:hlinkClick r:id="rId7" action="ppaction://hlinksldjump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The End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" name="Google Shape;2069;p80"/>
          <p:cNvGrpSpPr/>
          <p:nvPr/>
        </p:nvGrpSpPr>
        <p:grpSpPr>
          <a:xfrm>
            <a:off x="1054335" y="4545444"/>
            <a:ext cx="7361100" cy="100205"/>
            <a:chOff x="891425" y="4642050"/>
            <a:chExt cx="7361100" cy="100205"/>
          </a:xfrm>
        </p:grpSpPr>
        <p:sp>
          <p:nvSpPr>
            <p:cNvPr id="26" name="Google Shape;2070;p80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71;p80"/>
            <p:cNvSpPr/>
            <p:nvPr/>
          </p:nvSpPr>
          <p:spPr>
            <a:xfrm>
              <a:off x="891425" y="4642050"/>
              <a:ext cx="48489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242;p80">
            <a:hlinkClick r:id="" action="ppaction://hlinkshowjump?jump=nextslide"/>
          </p:cNvPr>
          <p:cNvSpPr/>
          <p:nvPr/>
        </p:nvSpPr>
        <p:spPr>
          <a:xfrm rot="5400000">
            <a:off x="8570959" y="4531905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243;p80">
            <a:hlinkClick r:id="" action="ppaction://hlinkshowjump?jump=nextslide"/>
          </p:cNvPr>
          <p:cNvSpPr/>
          <p:nvPr/>
        </p:nvSpPr>
        <p:spPr>
          <a:xfrm rot="5400000">
            <a:off x="8651584" y="4531905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244;p80">
            <a:hlinkClick r:id="" action="ppaction://hlinkshowjump?jump=previousslide"/>
          </p:cNvPr>
          <p:cNvSpPr/>
          <p:nvPr/>
        </p:nvSpPr>
        <p:spPr>
          <a:xfrm rot="-5400000" flipH="1">
            <a:off x="751802" y="453195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245;p80">
            <a:hlinkClick r:id="" action="ppaction://hlinkshowjump?jump=previousslide"/>
          </p:cNvPr>
          <p:cNvSpPr/>
          <p:nvPr/>
        </p:nvSpPr>
        <p:spPr>
          <a:xfrm rot="-5400000" flipH="1">
            <a:off x="671237" y="453195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64"/>
          <p:cNvSpPr txBox="1">
            <a:spLocks noGrp="1"/>
          </p:cNvSpPr>
          <p:nvPr>
            <p:ph type="title"/>
          </p:nvPr>
        </p:nvSpPr>
        <p:spPr>
          <a:xfrm>
            <a:off x="1525250" y="1686750"/>
            <a:ext cx="3598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indent="-285750"/>
            <a:r>
              <a:rPr lang="en-US" dirty="0">
                <a:solidFill>
                  <a:srgbClr val="80A3D6"/>
                </a:solidFill>
              </a:rPr>
              <a:t>NG-17 (rating</a:t>
            </a:r>
            <a:r>
              <a:rPr lang="en-US" dirty="0" smtClean="0">
                <a:solidFill>
                  <a:srgbClr val="80A3D6"/>
                </a:solidFill>
              </a:rPr>
              <a:t>)</a:t>
            </a:r>
            <a:endParaRPr lang="en-US" dirty="0">
              <a:solidFill>
                <a:srgbClr val="80A3D6"/>
              </a:solidFill>
            </a:endParaRPr>
          </a:p>
        </p:txBody>
      </p:sp>
      <p:sp>
        <p:nvSpPr>
          <p:cNvPr id="1339" name="Google Shape;1339;p64"/>
          <p:cNvSpPr txBox="1">
            <a:spLocks noGrp="1"/>
          </p:cNvSpPr>
          <p:nvPr>
            <p:ph type="subTitle" idx="1"/>
          </p:nvPr>
        </p:nvSpPr>
        <p:spPr>
          <a:xfrm>
            <a:off x="1525250" y="2062060"/>
            <a:ext cx="3598500" cy="9203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>
                <a:solidFill>
                  <a:schemeClr val="bg1"/>
                </a:solidFill>
              </a:rPr>
              <a:t>having the highest rental </a:t>
            </a:r>
            <a:r>
              <a:rPr lang="en-US" dirty="0" smtClean="0">
                <a:solidFill>
                  <a:schemeClr val="bg1"/>
                </a:solidFill>
              </a:rPr>
              <a:t>average, and we need more data to know the Genres</a:t>
            </a:r>
            <a:endParaRPr lang="ar-SA" dirty="0" smtClean="0">
              <a:solidFill>
                <a:schemeClr val="bg1"/>
              </a:solidFill>
            </a:endParaRPr>
          </a:p>
          <a:p>
            <a:pPr marL="0" lvl="0" indent="0"/>
            <a:r>
              <a:rPr lang="en-US" dirty="0" smtClean="0">
                <a:solidFill>
                  <a:schemeClr val="bg1"/>
                </a:solidFill>
              </a:rPr>
              <a:t> of films that is popular and have same rating.</a:t>
            </a:r>
            <a:endParaRPr dirty="0"/>
          </a:p>
        </p:txBody>
      </p:sp>
      <p:sp>
        <p:nvSpPr>
          <p:cNvPr id="1340" name="Google Shape;1340;p64"/>
          <p:cNvSpPr txBox="1">
            <a:spLocks noGrp="1"/>
          </p:cNvSpPr>
          <p:nvPr>
            <p:ph type="title" idx="4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-US" dirty="0" smtClean="0"/>
              <a:t>esults</a:t>
            </a:r>
            <a:endParaRPr dirty="0"/>
          </a:p>
        </p:txBody>
      </p:sp>
      <p:sp>
        <p:nvSpPr>
          <p:cNvPr id="1341" name="Google Shape;1341;p64"/>
          <p:cNvSpPr txBox="1">
            <a:spLocks noGrp="1"/>
          </p:cNvSpPr>
          <p:nvPr>
            <p:ph type="title" idx="2"/>
          </p:nvPr>
        </p:nvSpPr>
        <p:spPr>
          <a:xfrm>
            <a:off x="1525250" y="2934565"/>
            <a:ext cx="3598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n-US" dirty="0">
                <a:solidFill>
                  <a:srgbClr val="80A3D6"/>
                </a:solidFill>
              </a:rPr>
              <a:t>Average rental duration </a:t>
            </a:r>
            <a:endParaRPr dirty="0">
              <a:solidFill>
                <a:srgbClr val="80A3D6"/>
              </a:solidFill>
            </a:endParaRPr>
          </a:p>
        </p:txBody>
      </p:sp>
      <p:sp>
        <p:nvSpPr>
          <p:cNvPr id="1342" name="Google Shape;1342;p64"/>
          <p:cNvSpPr txBox="1">
            <a:spLocks noGrp="1"/>
          </p:cNvSpPr>
          <p:nvPr>
            <p:ph type="subTitle" idx="3"/>
          </p:nvPr>
        </p:nvSpPr>
        <p:spPr>
          <a:xfrm>
            <a:off x="1525250" y="3309875"/>
            <a:ext cx="3598500" cy="7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 err="1" smtClean="0">
                <a:solidFill>
                  <a:schemeClr val="bg1"/>
                </a:solidFill>
              </a:rPr>
              <a:t>Rockbuster’s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rental average is between 4.7-5.2 days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43" name="Google Shape;1343;p64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57" name="Google Shape;1357;p64"/>
          <p:cNvGrpSpPr/>
          <p:nvPr/>
        </p:nvGrpSpPr>
        <p:grpSpPr>
          <a:xfrm>
            <a:off x="5484848" y="1028478"/>
            <a:ext cx="3216441" cy="2361161"/>
            <a:chOff x="5484848" y="1028478"/>
            <a:chExt cx="3216441" cy="2361161"/>
          </a:xfrm>
        </p:grpSpPr>
        <p:sp>
          <p:nvSpPr>
            <p:cNvPr id="1358" name="Google Shape;1358;p64"/>
            <p:cNvSpPr/>
            <p:nvPr/>
          </p:nvSpPr>
          <p:spPr>
            <a:xfrm>
              <a:off x="8650342" y="1308884"/>
              <a:ext cx="50947" cy="50754"/>
            </a:xfrm>
            <a:custGeom>
              <a:avLst/>
              <a:gdLst/>
              <a:ahLst/>
              <a:cxnLst/>
              <a:rect l="l" t="t" r="r" b="b"/>
              <a:pathLst>
                <a:path w="264" h="263" extrusionOk="0">
                  <a:moveTo>
                    <a:pt x="130" y="0"/>
                  </a:moveTo>
                  <a:cubicBezTo>
                    <a:pt x="59" y="0"/>
                    <a:pt x="1" y="59"/>
                    <a:pt x="1" y="133"/>
                  </a:cubicBezTo>
                  <a:cubicBezTo>
                    <a:pt x="1" y="204"/>
                    <a:pt x="59" y="263"/>
                    <a:pt x="130" y="263"/>
                  </a:cubicBezTo>
                  <a:cubicBezTo>
                    <a:pt x="204" y="263"/>
                    <a:pt x="263" y="204"/>
                    <a:pt x="263" y="133"/>
                  </a:cubicBezTo>
                  <a:cubicBezTo>
                    <a:pt x="263" y="59"/>
                    <a:pt x="204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64"/>
            <p:cNvGrpSpPr/>
            <p:nvPr/>
          </p:nvGrpSpPr>
          <p:grpSpPr>
            <a:xfrm>
              <a:off x="5484848" y="1028478"/>
              <a:ext cx="2985248" cy="2361161"/>
              <a:chOff x="5484848" y="1028478"/>
              <a:chExt cx="2985248" cy="2361161"/>
            </a:xfrm>
          </p:grpSpPr>
          <p:sp>
            <p:nvSpPr>
              <p:cNvPr id="1360" name="Google Shape;1360;p64"/>
              <p:cNvSpPr/>
              <p:nvPr/>
            </p:nvSpPr>
            <p:spPr>
              <a:xfrm>
                <a:off x="5687287" y="2788300"/>
                <a:ext cx="50947" cy="50754"/>
              </a:xfrm>
              <a:custGeom>
                <a:avLst/>
                <a:gdLst/>
                <a:ahLst/>
                <a:cxnLst/>
                <a:rect l="l" t="t" r="r" b="b"/>
                <a:pathLst>
                  <a:path w="264" h="263" extrusionOk="0">
                    <a:moveTo>
                      <a:pt x="134" y="0"/>
                    </a:moveTo>
                    <a:cubicBezTo>
                      <a:pt x="60" y="0"/>
                      <a:pt x="1" y="59"/>
                      <a:pt x="1" y="130"/>
                    </a:cubicBezTo>
                    <a:cubicBezTo>
                      <a:pt x="1" y="204"/>
                      <a:pt x="60" y="263"/>
                      <a:pt x="134" y="263"/>
                    </a:cubicBezTo>
                    <a:cubicBezTo>
                      <a:pt x="205" y="263"/>
                      <a:pt x="263" y="204"/>
                      <a:pt x="263" y="130"/>
                    </a:cubicBezTo>
                    <a:cubicBezTo>
                      <a:pt x="263" y="59"/>
                      <a:pt x="205" y="0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64"/>
              <p:cNvSpPr/>
              <p:nvPr/>
            </p:nvSpPr>
            <p:spPr>
              <a:xfrm>
                <a:off x="8323815" y="2843687"/>
                <a:ext cx="50947" cy="51526"/>
              </a:xfrm>
              <a:custGeom>
                <a:avLst/>
                <a:gdLst/>
                <a:ahLst/>
                <a:cxnLst/>
                <a:rect l="l" t="t" r="r" b="b"/>
                <a:pathLst>
                  <a:path w="264" h="267" extrusionOk="0">
                    <a:moveTo>
                      <a:pt x="134" y="1"/>
                    </a:moveTo>
                    <a:cubicBezTo>
                      <a:pt x="59" y="1"/>
                      <a:pt x="1" y="62"/>
                      <a:pt x="1" y="133"/>
                    </a:cubicBezTo>
                    <a:cubicBezTo>
                      <a:pt x="1" y="204"/>
                      <a:pt x="59" y="266"/>
                      <a:pt x="134" y="266"/>
                    </a:cubicBezTo>
                    <a:cubicBezTo>
                      <a:pt x="205" y="266"/>
                      <a:pt x="263" y="204"/>
                      <a:pt x="263" y="133"/>
                    </a:cubicBezTo>
                    <a:cubicBezTo>
                      <a:pt x="263" y="62"/>
                      <a:pt x="205" y="1"/>
                      <a:pt x="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64"/>
              <p:cNvSpPr/>
              <p:nvPr/>
            </p:nvSpPr>
            <p:spPr>
              <a:xfrm>
                <a:off x="5484848" y="2982442"/>
                <a:ext cx="29912" cy="30105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6" extrusionOk="0">
                    <a:moveTo>
                      <a:pt x="77" y="1"/>
                    </a:moveTo>
                    <a:cubicBezTo>
                      <a:pt x="34" y="1"/>
                      <a:pt x="0" y="35"/>
                      <a:pt x="0" y="78"/>
                    </a:cubicBezTo>
                    <a:cubicBezTo>
                      <a:pt x="0" y="121"/>
                      <a:pt x="34" y="155"/>
                      <a:pt x="77" y="155"/>
                    </a:cubicBezTo>
                    <a:cubicBezTo>
                      <a:pt x="121" y="155"/>
                      <a:pt x="155" y="121"/>
                      <a:pt x="155" y="78"/>
                    </a:cubicBezTo>
                    <a:cubicBezTo>
                      <a:pt x="155" y="35"/>
                      <a:pt x="121" y="1"/>
                      <a:pt x="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64"/>
              <p:cNvSpPr/>
              <p:nvPr/>
            </p:nvSpPr>
            <p:spPr>
              <a:xfrm>
                <a:off x="8369166" y="1512482"/>
                <a:ext cx="100930" cy="990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13" extrusionOk="0">
                    <a:moveTo>
                      <a:pt x="259" y="1"/>
                    </a:moveTo>
                    <a:cubicBezTo>
                      <a:pt x="251" y="1"/>
                      <a:pt x="244" y="6"/>
                      <a:pt x="244" y="17"/>
                    </a:cubicBezTo>
                    <a:lnTo>
                      <a:pt x="207" y="187"/>
                    </a:lnTo>
                    <a:cubicBezTo>
                      <a:pt x="204" y="193"/>
                      <a:pt x="198" y="202"/>
                      <a:pt x="192" y="202"/>
                    </a:cubicBezTo>
                    <a:lnTo>
                      <a:pt x="22" y="239"/>
                    </a:lnTo>
                    <a:cubicBezTo>
                      <a:pt x="0" y="242"/>
                      <a:pt x="0" y="270"/>
                      <a:pt x="22" y="273"/>
                    </a:cubicBezTo>
                    <a:lnTo>
                      <a:pt x="192" y="313"/>
                    </a:lnTo>
                    <a:cubicBezTo>
                      <a:pt x="198" y="316"/>
                      <a:pt x="207" y="319"/>
                      <a:pt x="207" y="329"/>
                    </a:cubicBezTo>
                    <a:lnTo>
                      <a:pt x="244" y="498"/>
                    </a:lnTo>
                    <a:cubicBezTo>
                      <a:pt x="246" y="508"/>
                      <a:pt x="254" y="512"/>
                      <a:pt x="262" y="512"/>
                    </a:cubicBezTo>
                    <a:cubicBezTo>
                      <a:pt x="270" y="512"/>
                      <a:pt x="278" y="508"/>
                      <a:pt x="281" y="498"/>
                    </a:cubicBezTo>
                    <a:lnTo>
                      <a:pt x="318" y="329"/>
                    </a:lnTo>
                    <a:cubicBezTo>
                      <a:pt x="321" y="319"/>
                      <a:pt x="328" y="313"/>
                      <a:pt x="334" y="313"/>
                    </a:cubicBezTo>
                    <a:lnTo>
                      <a:pt x="504" y="273"/>
                    </a:lnTo>
                    <a:cubicBezTo>
                      <a:pt x="522" y="270"/>
                      <a:pt x="522" y="242"/>
                      <a:pt x="504" y="239"/>
                    </a:cubicBezTo>
                    <a:lnTo>
                      <a:pt x="334" y="202"/>
                    </a:lnTo>
                    <a:cubicBezTo>
                      <a:pt x="325" y="196"/>
                      <a:pt x="318" y="193"/>
                      <a:pt x="318" y="187"/>
                    </a:cubicBezTo>
                    <a:lnTo>
                      <a:pt x="281" y="17"/>
                    </a:lnTo>
                    <a:cubicBezTo>
                      <a:pt x="277" y="6"/>
                      <a:pt x="267" y="1"/>
                      <a:pt x="2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64"/>
              <p:cNvSpPr/>
              <p:nvPr/>
            </p:nvSpPr>
            <p:spPr>
              <a:xfrm>
                <a:off x="8167692" y="2676563"/>
                <a:ext cx="100930" cy="990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13" extrusionOk="0">
                    <a:moveTo>
                      <a:pt x="262" y="1"/>
                    </a:moveTo>
                    <a:cubicBezTo>
                      <a:pt x="254" y="1"/>
                      <a:pt x="246" y="5"/>
                      <a:pt x="245" y="14"/>
                    </a:cubicBezTo>
                    <a:lnTo>
                      <a:pt x="205" y="184"/>
                    </a:lnTo>
                    <a:cubicBezTo>
                      <a:pt x="202" y="194"/>
                      <a:pt x="195" y="200"/>
                      <a:pt x="189" y="200"/>
                    </a:cubicBezTo>
                    <a:lnTo>
                      <a:pt x="19" y="240"/>
                    </a:lnTo>
                    <a:cubicBezTo>
                      <a:pt x="1" y="243"/>
                      <a:pt x="1" y="271"/>
                      <a:pt x="19" y="274"/>
                    </a:cubicBezTo>
                    <a:lnTo>
                      <a:pt x="189" y="311"/>
                    </a:lnTo>
                    <a:cubicBezTo>
                      <a:pt x="198" y="317"/>
                      <a:pt x="205" y="320"/>
                      <a:pt x="205" y="326"/>
                    </a:cubicBezTo>
                    <a:lnTo>
                      <a:pt x="245" y="496"/>
                    </a:lnTo>
                    <a:cubicBezTo>
                      <a:pt x="246" y="507"/>
                      <a:pt x="254" y="512"/>
                      <a:pt x="262" y="512"/>
                    </a:cubicBezTo>
                    <a:cubicBezTo>
                      <a:pt x="269" y="512"/>
                      <a:pt x="277" y="507"/>
                      <a:pt x="279" y="496"/>
                    </a:cubicBezTo>
                    <a:lnTo>
                      <a:pt x="316" y="326"/>
                    </a:lnTo>
                    <a:cubicBezTo>
                      <a:pt x="322" y="320"/>
                      <a:pt x="325" y="311"/>
                      <a:pt x="331" y="311"/>
                    </a:cubicBezTo>
                    <a:lnTo>
                      <a:pt x="501" y="274"/>
                    </a:lnTo>
                    <a:cubicBezTo>
                      <a:pt x="523" y="271"/>
                      <a:pt x="523" y="243"/>
                      <a:pt x="501" y="240"/>
                    </a:cubicBezTo>
                    <a:lnTo>
                      <a:pt x="331" y="200"/>
                    </a:lnTo>
                    <a:cubicBezTo>
                      <a:pt x="325" y="197"/>
                      <a:pt x="316" y="194"/>
                      <a:pt x="316" y="184"/>
                    </a:cubicBezTo>
                    <a:lnTo>
                      <a:pt x="279" y="14"/>
                    </a:lnTo>
                    <a:cubicBezTo>
                      <a:pt x="277" y="5"/>
                      <a:pt x="269" y="1"/>
                      <a:pt x="2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64"/>
              <p:cNvSpPr/>
              <p:nvPr/>
            </p:nvSpPr>
            <p:spPr>
              <a:xfrm>
                <a:off x="8369166" y="1028478"/>
                <a:ext cx="100930" cy="990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13" extrusionOk="0">
                    <a:moveTo>
                      <a:pt x="259" y="1"/>
                    </a:moveTo>
                    <a:cubicBezTo>
                      <a:pt x="251" y="1"/>
                      <a:pt x="244" y="5"/>
                      <a:pt x="244" y="15"/>
                    </a:cubicBezTo>
                    <a:lnTo>
                      <a:pt x="207" y="184"/>
                    </a:lnTo>
                    <a:cubicBezTo>
                      <a:pt x="204" y="194"/>
                      <a:pt x="198" y="200"/>
                      <a:pt x="192" y="200"/>
                    </a:cubicBezTo>
                    <a:lnTo>
                      <a:pt x="22" y="240"/>
                    </a:lnTo>
                    <a:cubicBezTo>
                      <a:pt x="0" y="243"/>
                      <a:pt x="0" y="271"/>
                      <a:pt x="22" y="274"/>
                    </a:cubicBezTo>
                    <a:lnTo>
                      <a:pt x="192" y="311"/>
                    </a:lnTo>
                    <a:cubicBezTo>
                      <a:pt x="198" y="317"/>
                      <a:pt x="207" y="320"/>
                      <a:pt x="207" y="326"/>
                    </a:cubicBezTo>
                    <a:lnTo>
                      <a:pt x="244" y="496"/>
                    </a:lnTo>
                    <a:cubicBezTo>
                      <a:pt x="246" y="507"/>
                      <a:pt x="254" y="512"/>
                      <a:pt x="262" y="512"/>
                    </a:cubicBezTo>
                    <a:cubicBezTo>
                      <a:pt x="270" y="512"/>
                      <a:pt x="278" y="507"/>
                      <a:pt x="281" y="496"/>
                    </a:cubicBezTo>
                    <a:lnTo>
                      <a:pt x="318" y="326"/>
                    </a:lnTo>
                    <a:cubicBezTo>
                      <a:pt x="321" y="320"/>
                      <a:pt x="328" y="311"/>
                      <a:pt x="334" y="311"/>
                    </a:cubicBezTo>
                    <a:lnTo>
                      <a:pt x="504" y="274"/>
                    </a:lnTo>
                    <a:cubicBezTo>
                      <a:pt x="522" y="271"/>
                      <a:pt x="522" y="243"/>
                      <a:pt x="504" y="240"/>
                    </a:cubicBezTo>
                    <a:lnTo>
                      <a:pt x="334" y="200"/>
                    </a:lnTo>
                    <a:cubicBezTo>
                      <a:pt x="325" y="197"/>
                      <a:pt x="318" y="191"/>
                      <a:pt x="318" y="184"/>
                    </a:cubicBezTo>
                    <a:lnTo>
                      <a:pt x="281" y="15"/>
                    </a:lnTo>
                    <a:cubicBezTo>
                      <a:pt x="277" y="5"/>
                      <a:pt x="267" y="1"/>
                      <a:pt x="2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64"/>
              <p:cNvSpPr/>
              <p:nvPr/>
            </p:nvSpPr>
            <p:spPr>
              <a:xfrm>
                <a:off x="5659884" y="1028478"/>
                <a:ext cx="100930" cy="990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13" extrusionOk="0">
                    <a:moveTo>
                      <a:pt x="262" y="1"/>
                    </a:moveTo>
                    <a:cubicBezTo>
                      <a:pt x="254" y="1"/>
                      <a:pt x="246" y="5"/>
                      <a:pt x="245" y="15"/>
                    </a:cubicBezTo>
                    <a:lnTo>
                      <a:pt x="205" y="184"/>
                    </a:lnTo>
                    <a:cubicBezTo>
                      <a:pt x="202" y="194"/>
                      <a:pt x="198" y="200"/>
                      <a:pt x="189" y="200"/>
                    </a:cubicBezTo>
                    <a:lnTo>
                      <a:pt x="19" y="240"/>
                    </a:lnTo>
                    <a:cubicBezTo>
                      <a:pt x="1" y="243"/>
                      <a:pt x="1" y="271"/>
                      <a:pt x="19" y="274"/>
                    </a:cubicBezTo>
                    <a:lnTo>
                      <a:pt x="189" y="311"/>
                    </a:lnTo>
                    <a:cubicBezTo>
                      <a:pt x="198" y="317"/>
                      <a:pt x="205" y="320"/>
                      <a:pt x="205" y="326"/>
                    </a:cubicBezTo>
                    <a:lnTo>
                      <a:pt x="245" y="496"/>
                    </a:lnTo>
                    <a:cubicBezTo>
                      <a:pt x="246" y="507"/>
                      <a:pt x="254" y="512"/>
                      <a:pt x="262" y="512"/>
                    </a:cubicBezTo>
                    <a:cubicBezTo>
                      <a:pt x="269" y="512"/>
                      <a:pt x="277" y="507"/>
                      <a:pt x="279" y="496"/>
                    </a:cubicBezTo>
                    <a:lnTo>
                      <a:pt x="319" y="326"/>
                    </a:lnTo>
                    <a:cubicBezTo>
                      <a:pt x="322" y="320"/>
                      <a:pt x="325" y="311"/>
                      <a:pt x="334" y="311"/>
                    </a:cubicBezTo>
                    <a:lnTo>
                      <a:pt x="504" y="274"/>
                    </a:lnTo>
                    <a:cubicBezTo>
                      <a:pt x="523" y="271"/>
                      <a:pt x="523" y="243"/>
                      <a:pt x="504" y="240"/>
                    </a:cubicBezTo>
                    <a:lnTo>
                      <a:pt x="334" y="200"/>
                    </a:lnTo>
                    <a:cubicBezTo>
                      <a:pt x="325" y="197"/>
                      <a:pt x="319" y="191"/>
                      <a:pt x="319" y="184"/>
                    </a:cubicBezTo>
                    <a:lnTo>
                      <a:pt x="279" y="15"/>
                    </a:lnTo>
                    <a:cubicBezTo>
                      <a:pt x="277" y="5"/>
                      <a:pt x="269" y="1"/>
                      <a:pt x="2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64"/>
              <p:cNvSpPr/>
              <p:nvPr/>
            </p:nvSpPr>
            <p:spPr>
              <a:xfrm>
                <a:off x="7552271" y="1360604"/>
                <a:ext cx="31842" cy="31263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62" extrusionOk="0">
                    <a:moveTo>
                      <a:pt x="81" y="1"/>
                    </a:moveTo>
                    <a:cubicBezTo>
                      <a:pt x="38" y="1"/>
                      <a:pt x="1" y="35"/>
                      <a:pt x="1" y="81"/>
                    </a:cubicBezTo>
                    <a:cubicBezTo>
                      <a:pt x="1" y="124"/>
                      <a:pt x="38" y="162"/>
                      <a:pt x="81" y="162"/>
                    </a:cubicBezTo>
                    <a:cubicBezTo>
                      <a:pt x="127" y="162"/>
                      <a:pt x="164" y="124"/>
                      <a:pt x="164" y="81"/>
                    </a:cubicBezTo>
                    <a:cubicBezTo>
                      <a:pt x="164" y="35"/>
                      <a:pt x="127" y="1"/>
                      <a:pt x="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64"/>
              <p:cNvSpPr/>
              <p:nvPr/>
            </p:nvSpPr>
            <p:spPr>
              <a:xfrm>
                <a:off x="6457674" y="1078268"/>
                <a:ext cx="66965" cy="66965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47" extrusionOk="0">
                    <a:moveTo>
                      <a:pt x="174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9"/>
                      <a:pt x="78" y="346"/>
                      <a:pt x="174" y="346"/>
                    </a:cubicBezTo>
                    <a:cubicBezTo>
                      <a:pt x="270" y="346"/>
                      <a:pt x="347" y="269"/>
                      <a:pt x="347" y="173"/>
                    </a:cubicBezTo>
                    <a:cubicBezTo>
                      <a:pt x="347" y="78"/>
                      <a:pt x="270" y="1"/>
                      <a:pt x="1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64"/>
              <p:cNvSpPr/>
              <p:nvPr/>
            </p:nvSpPr>
            <p:spPr>
              <a:xfrm>
                <a:off x="6223586" y="1424481"/>
                <a:ext cx="38982" cy="3898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02" extrusionOk="0">
                    <a:moveTo>
                      <a:pt x="102" y="0"/>
                    </a:moveTo>
                    <a:cubicBezTo>
                      <a:pt x="47" y="0"/>
                      <a:pt x="1" y="47"/>
                      <a:pt x="1" y="102"/>
                    </a:cubicBezTo>
                    <a:cubicBezTo>
                      <a:pt x="1" y="155"/>
                      <a:pt x="47" y="201"/>
                      <a:pt x="102" y="201"/>
                    </a:cubicBezTo>
                    <a:cubicBezTo>
                      <a:pt x="158" y="201"/>
                      <a:pt x="201" y="155"/>
                      <a:pt x="201" y="102"/>
                    </a:cubicBezTo>
                    <a:cubicBezTo>
                      <a:pt x="201" y="47"/>
                      <a:pt x="158" y="0"/>
                      <a:pt x="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64"/>
              <p:cNvSpPr/>
              <p:nvPr/>
            </p:nvSpPr>
            <p:spPr>
              <a:xfrm>
                <a:off x="6305217" y="2576211"/>
                <a:ext cx="44965" cy="4477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32" extrusionOk="0">
                    <a:moveTo>
                      <a:pt x="115" y="0"/>
                    </a:moveTo>
                    <a:cubicBezTo>
                      <a:pt x="50" y="0"/>
                      <a:pt x="1" y="50"/>
                      <a:pt x="1" y="115"/>
                    </a:cubicBezTo>
                    <a:cubicBezTo>
                      <a:pt x="1" y="179"/>
                      <a:pt x="50" y="232"/>
                      <a:pt x="115" y="232"/>
                    </a:cubicBezTo>
                    <a:cubicBezTo>
                      <a:pt x="180" y="232"/>
                      <a:pt x="232" y="179"/>
                      <a:pt x="232" y="115"/>
                    </a:cubicBezTo>
                    <a:cubicBezTo>
                      <a:pt x="232" y="50"/>
                      <a:pt x="180" y="0"/>
                      <a:pt x="1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64"/>
              <p:cNvSpPr/>
              <p:nvPr/>
            </p:nvSpPr>
            <p:spPr>
              <a:xfrm>
                <a:off x="7907938" y="3335796"/>
                <a:ext cx="53842" cy="5384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79" extrusionOk="0">
                    <a:moveTo>
                      <a:pt x="140" y="1"/>
                    </a:moveTo>
                    <a:cubicBezTo>
                      <a:pt x="62" y="1"/>
                      <a:pt x="1" y="63"/>
                      <a:pt x="1" y="140"/>
                    </a:cubicBezTo>
                    <a:cubicBezTo>
                      <a:pt x="1" y="214"/>
                      <a:pt x="62" y="279"/>
                      <a:pt x="140" y="279"/>
                    </a:cubicBezTo>
                    <a:cubicBezTo>
                      <a:pt x="214" y="279"/>
                      <a:pt x="279" y="214"/>
                      <a:pt x="279" y="140"/>
                    </a:cubicBezTo>
                    <a:cubicBezTo>
                      <a:pt x="279" y="63"/>
                      <a:pt x="214" y="1"/>
                      <a:pt x="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2" name="Google Shape;1372;p64"/>
          <p:cNvGrpSpPr/>
          <p:nvPr/>
        </p:nvGrpSpPr>
        <p:grpSpPr>
          <a:xfrm>
            <a:off x="6034656" y="2494579"/>
            <a:ext cx="1806702" cy="1678574"/>
            <a:chOff x="6034656" y="2494579"/>
            <a:chExt cx="1806702" cy="1678574"/>
          </a:xfrm>
        </p:grpSpPr>
        <p:sp>
          <p:nvSpPr>
            <p:cNvPr id="1373" name="Google Shape;1373;p64"/>
            <p:cNvSpPr/>
            <p:nvPr/>
          </p:nvSpPr>
          <p:spPr>
            <a:xfrm>
              <a:off x="6034656" y="2494579"/>
              <a:ext cx="1806702" cy="1542702"/>
            </a:xfrm>
            <a:custGeom>
              <a:avLst/>
              <a:gdLst/>
              <a:ahLst/>
              <a:cxnLst/>
              <a:rect l="l" t="t" r="r" b="b"/>
              <a:pathLst>
                <a:path w="9362" h="7994" extrusionOk="0">
                  <a:moveTo>
                    <a:pt x="2452" y="0"/>
                  </a:moveTo>
                  <a:lnTo>
                    <a:pt x="1" y="7994"/>
                  </a:lnTo>
                  <a:lnTo>
                    <a:pt x="9362" y="7994"/>
                  </a:lnTo>
                  <a:lnTo>
                    <a:pt x="69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4"/>
            <p:cNvSpPr/>
            <p:nvPr/>
          </p:nvSpPr>
          <p:spPr>
            <a:xfrm>
              <a:off x="6034656" y="3934626"/>
              <a:ext cx="1806702" cy="238526"/>
            </a:xfrm>
            <a:custGeom>
              <a:avLst/>
              <a:gdLst/>
              <a:ahLst/>
              <a:cxnLst/>
              <a:rect l="l" t="t" r="r" b="b"/>
              <a:pathLst>
                <a:path w="9362" h="1236" extrusionOk="0">
                  <a:moveTo>
                    <a:pt x="4681" y="1"/>
                  </a:moveTo>
                  <a:cubicBezTo>
                    <a:pt x="2097" y="1"/>
                    <a:pt x="1" y="275"/>
                    <a:pt x="1" y="618"/>
                  </a:cubicBezTo>
                  <a:cubicBezTo>
                    <a:pt x="1" y="958"/>
                    <a:pt x="2097" y="1236"/>
                    <a:pt x="4681" y="1236"/>
                  </a:cubicBezTo>
                  <a:cubicBezTo>
                    <a:pt x="7266" y="1236"/>
                    <a:pt x="9362" y="958"/>
                    <a:pt x="9362" y="618"/>
                  </a:cubicBezTo>
                  <a:cubicBezTo>
                    <a:pt x="9362" y="275"/>
                    <a:pt x="7266" y="1"/>
                    <a:pt x="4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5" name="Google Shape;1375;p64"/>
          <p:cNvGrpSpPr/>
          <p:nvPr/>
        </p:nvGrpSpPr>
        <p:grpSpPr>
          <a:xfrm>
            <a:off x="5591954" y="1304638"/>
            <a:ext cx="2692107" cy="1190132"/>
            <a:chOff x="5591954" y="1304638"/>
            <a:chExt cx="2692107" cy="1190132"/>
          </a:xfrm>
        </p:grpSpPr>
        <p:sp>
          <p:nvSpPr>
            <p:cNvPr id="1376" name="Google Shape;1376;p64"/>
            <p:cNvSpPr/>
            <p:nvPr/>
          </p:nvSpPr>
          <p:spPr>
            <a:xfrm>
              <a:off x="5859621" y="2205488"/>
              <a:ext cx="313018" cy="255316"/>
            </a:xfrm>
            <a:custGeom>
              <a:avLst/>
              <a:gdLst/>
              <a:ahLst/>
              <a:cxnLst/>
              <a:rect l="l" t="t" r="r" b="b"/>
              <a:pathLst>
                <a:path w="1622" h="1323" extrusionOk="0">
                  <a:moveTo>
                    <a:pt x="812" y="1"/>
                  </a:moveTo>
                  <a:cubicBezTo>
                    <a:pt x="364" y="1"/>
                    <a:pt x="0" y="63"/>
                    <a:pt x="0" y="510"/>
                  </a:cubicBezTo>
                  <a:cubicBezTo>
                    <a:pt x="0" y="958"/>
                    <a:pt x="364" y="1322"/>
                    <a:pt x="812" y="1322"/>
                  </a:cubicBezTo>
                  <a:cubicBezTo>
                    <a:pt x="1260" y="1322"/>
                    <a:pt x="1621" y="958"/>
                    <a:pt x="1621" y="510"/>
                  </a:cubicBezTo>
                  <a:cubicBezTo>
                    <a:pt x="1621" y="69"/>
                    <a:pt x="1260" y="1"/>
                    <a:pt x="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4"/>
            <p:cNvSpPr/>
            <p:nvPr/>
          </p:nvSpPr>
          <p:spPr>
            <a:xfrm>
              <a:off x="5807708" y="2297928"/>
              <a:ext cx="416070" cy="70439"/>
            </a:xfrm>
            <a:custGeom>
              <a:avLst/>
              <a:gdLst/>
              <a:ahLst/>
              <a:cxnLst/>
              <a:rect l="l" t="t" r="r" b="b"/>
              <a:pathLst>
                <a:path w="2156" h="365" extrusionOk="0">
                  <a:moveTo>
                    <a:pt x="1" y="0"/>
                  </a:moveTo>
                  <a:lnTo>
                    <a:pt x="149" y="365"/>
                  </a:lnTo>
                  <a:lnTo>
                    <a:pt x="2007" y="365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7D9E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4"/>
            <p:cNvSpPr/>
            <p:nvPr/>
          </p:nvSpPr>
          <p:spPr>
            <a:xfrm>
              <a:off x="5807708" y="2297928"/>
              <a:ext cx="416070" cy="70439"/>
            </a:xfrm>
            <a:custGeom>
              <a:avLst/>
              <a:gdLst/>
              <a:ahLst/>
              <a:cxnLst/>
              <a:rect l="l" t="t" r="r" b="b"/>
              <a:pathLst>
                <a:path w="2156" h="365" extrusionOk="0">
                  <a:moveTo>
                    <a:pt x="1" y="0"/>
                  </a:moveTo>
                  <a:lnTo>
                    <a:pt x="149" y="365"/>
                  </a:lnTo>
                  <a:lnTo>
                    <a:pt x="2007" y="365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4"/>
            <p:cNvSpPr/>
            <p:nvPr/>
          </p:nvSpPr>
          <p:spPr>
            <a:xfrm>
              <a:off x="5807708" y="2277085"/>
              <a:ext cx="86649" cy="91281"/>
            </a:xfrm>
            <a:custGeom>
              <a:avLst/>
              <a:gdLst/>
              <a:ahLst/>
              <a:cxnLst/>
              <a:rect l="l" t="t" r="r" b="b"/>
              <a:pathLst>
                <a:path w="449" h="473" extrusionOk="0">
                  <a:moveTo>
                    <a:pt x="371" y="0"/>
                  </a:moveTo>
                  <a:lnTo>
                    <a:pt x="1" y="108"/>
                  </a:lnTo>
                  <a:lnTo>
                    <a:pt x="149" y="473"/>
                  </a:lnTo>
                  <a:lnTo>
                    <a:pt x="448" y="47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4"/>
            <p:cNvSpPr/>
            <p:nvPr/>
          </p:nvSpPr>
          <p:spPr>
            <a:xfrm>
              <a:off x="6062638" y="2297928"/>
              <a:ext cx="161140" cy="70439"/>
            </a:xfrm>
            <a:custGeom>
              <a:avLst/>
              <a:gdLst/>
              <a:ahLst/>
              <a:cxnLst/>
              <a:rect l="l" t="t" r="r" b="b"/>
              <a:pathLst>
                <a:path w="835" h="365" extrusionOk="0">
                  <a:moveTo>
                    <a:pt x="44" y="0"/>
                  </a:moveTo>
                  <a:lnTo>
                    <a:pt x="1" y="365"/>
                  </a:lnTo>
                  <a:lnTo>
                    <a:pt x="686" y="365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4"/>
            <p:cNvSpPr/>
            <p:nvPr/>
          </p:nvSpPr>
          <p:spPr>
            <a:xfrm>
              <a:off x="7703569" y="2205488"/>
              <a:ext cx="313018" cy="255316"/>
            </a:xfrm>
            <a:custGeom>
              <a:avLst/>
              <a:gdLst/>
              <a:ahLst/>
              <a:cxnLst/>
              <a:rect l="l" t="t" r="r" b="b"/>
              <a:pathLst>
                <a:path w="1622" h="1323" extrusionOk="0">
                  <a:moveTo>
                    <a:pt x="813" y="1"/>
                  </a:moveTo>
                  <a:cubicBezTo>
                    <a:pt x="365" y="1"/>
                    <a:pt x="1" y="69"/>
                    <a:pt x="1" y="510"/>
                  </a:cubicBezTo>
                  <a:cubicBezTo>
                    <a:pt x="1" y="958"/>
                    <a:pt x="365" y="1322"/>
                    <a:pt x="813" y="1322"/>
                  </a:cubicBezTo>
                  <a:cubicBezTo>
                    <a:pt x="1260" y="1322"/>
                    <a:pt x="1622" y="958"/>
                    <a:pt x="1622" y="510"/>
                  </a:cubicBezTo>
                  <a:cubicBezTo>
                    <a:pt x="1622" y="63"/>
                    <a:pt x="1260" y="1"/>
                    <a:pt x="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4"/>
            <p:cNvSpPr/>
            <p:nvPr/>
          </p:nvSpPr>
          <p:spPr>
            <a:xfrm>
              <a:off x="7651850" y="2297928"/>
              <a:ext cx="416070" cy="70439"/>
            </a:xfrm>
            <a:custGeom>
              <a:avLst/>
              <a:gdLst/>
              <a:ahLst/>
              <a:cxnLst/>
              <a:rect l="l" t="t" r="r" b="b"/>
              <a:pathLst>
                <a:path w="2156" h="365" extrusionOk="0">
                  <a:moveTo>
                    <a:pt x="0" y="0"/>
                  </a:moveTo>
                  <a:lnTo>
                    <a:pt x="148" y="365"/>
                  </a:lnTo>
                  <a:lnTo>
                    <a:pt x="2007" y="365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4"/>
            <p:cNvSpPr/>
            <p:nvPr/>
          </p:nvSpPr>
          <p:spPr>
            <a:xfrm>
              <a:off x="7651850" y="2277085"/>
              <a:ext cx="86456" cy="91281"/>
            </a:xfrm>
            <a:custGeom>
              <a:avLst/>
              <a:gdLst/>
              <a:ahLst/>
              <a:cxnLst/>
              <a:rect l="l" t="t" r="r" b="b"/>
              <a:pathLst>
                <a:path w="448" h="473" extrusionOk="0">
                  <a:moveTo>
                    <a:pt x="371" y="0"/>
                  </a:moveTo>
                  <a:lnTo>
                    <a:pt x="0" y="108"/>
                  </a:lnTo>
                  <a:lnTo>
                    <a:pt x="148" y="473"/>
                  </a:lnTo>
                  <a:lnTo>
                    <a:pt x="448" y="47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4"/>
            <p:cNvSpPr/>
            <p:nvPr/>
          </p:nvSpPr>
          <p:spPr>
            <a:xfrm>
              <a:off x="7906780" y="2297928"/>
              <a:ext cx="161140" cy="70439"/>
            </a:xfrm>
            <a:custGeom>
              <a:avLst/>
              <a:gdLst/>
              <a:ahLst/>
              <a:cxnLst/>
              <a:rect l="l" t="t" r="r" b="b"/>
              <a:pathLst>
                <a:path w="835" h="365" extrusionOk="0">
                  <a:moveTo>
                    <a:pt x="44" y="0"/>
                  </a:moveTo>
                  <a:lnTo>
                    <a:pt x="1" y="365"/>
                  </a:lnTo>
                  <a:lnTo>
                    <a:pt x="686" y="365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4"/>
            <p:cNvSpPr/>
            <p:nvPr/>
          </p:nvSpPr>
          <p:spPr>
            <a:xfrm>
              <a:off x="6305217" y="1304638"/>
              <a:ext cx="1279474" cy="640123"/>
            </a:xfrm>
            <a:custGeom>
              <a:avLst/>
              <a:gdLst/>
              <a:ahLst/>
              <a:cxnLst/>
              <a:rect l="l" t="t" r="r" b="b"/>
              <a:pathLst>
                <a:path w="6630" h="3317" extrusionOk="0">
                  <a:moveTo>
                    <a:pt x="3313" y="1"/>
                  </a:moveTo>
                  <a:cubicBezTo>
                    <a:pt x="1486" y="1"/>
                    <a:pt x="1" y="1483"/>
                    <a:pt x="1" y="3317"/>
                  </a:cubicBezTo>
                  <a:lnTo>
                    <a:pt x="6626" y="3317"/>
                  </a:lnTo>
                  <a:cubicBezTo>
                    <a:pt x="6629" y="1483"/>
                    <a:pt x="5144" y="1"/>
                    <a:pt x="33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4"/>
            <p:cNvSpPr/>
            <p:nvPr/>
          </p:nvSpPr>
          <p:spPr>
            <a:xfrm>
              <a:off x="6620937" y="1307147"/>
              <a:ext cx="963755" cy="637035"/>
            </a:xfrm>
            <a:custGeom>
              <a:avLst/>
              <a:gdLst/>
              <a:ahLst/>
              <a:cxnLst/>
              <a:rect l="l" t="t" r="r" b="b"/>
              <a:pathLst>
                <a:path w="4994" h="3301" extrusionOk="0">
                  <a:moveTo>
                    <a:pt x="1940" y="0"/>
                  </a:moveTo>
                  <a:cubicBezTo>
                    <a:pt x="1924" y="0"/>
                    <a:pt x="1909" y="3"/>
                    <a:pt x="1900" y="3"/>
                  </a:cubicBezTo>
                  <a:cubicBezTo>
                    <a:pt x="1" y="204"/>
                    <a:pt x="56" y="2992"/>
                    <a:pt x="1968" y="3112"/>
                  </a:cubicBezTo>
                  <a:lnTo>
                    <a:pt x="4993" y="3301"/>
                  </a:lnTo>
                  <a:cubicBezTo>
                    <a:pt x="4993" y="1559"/>
                    <a:pt x="3647" y="130"/>
                    <a:pt x="1940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4"/>
            <p:cNvSpPr/>
            <p:nvPr/>
          </p:nvSpPr>
          <p:spPr>
            <a:xfrm>
              <a:off x="6899797" y="1385692"/>
              <a:ext cx="438263" cy="438070"/>
            </a:xfrm>
            <a:custGeom>
              <a:avLst/>
              <a:gdLst/>
              <a:ahLst/>
              <a:cxnLst/>
              <a:rect l="l" t="t" r="r" b="b"/>
              <a:pathLst>
                <a:path w="2271" h="2270" extrusionOk="0">
                  <a:moveTo>
                    <a:pt x="1137" y="1"/>
                  </a:moveTo>
                  <a:cubicBezTo>
                    <a:pt x="510" y="1"/>
                    <a:pt x="1" y="510"/>
                    <a:pt x="1" y="1134"/>
                  </a:cubicBezTo>
                  <a:cubicBezTo>
                    <a:pt x="1" y="1760"/>
                    <a:pt x="510" y="2270"/>
                    <a:pt x="1137" y="2270"/>
                  </a:cubicBezTo>
                  <a:cubicBezTo>
                    <a:pt x="1764" y="2270"/>
                    <a:pt x="2270" y="1760"/>
                    <a:pt x="2270" y="1134"/>
                  </a:cubicBezTo>
                  <a:cubicBezTo>
                    <a:pt x="2270" y="510"/>
                    <a:pt x="1764" y="1"/>
                    <a:pt x="1137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4"/>
            <p:cNvSpPr/>
            <p:nvPr/>
          </p:nvSpPr>
          <p:spPr>
            <a:xfrm>
              <a:off x="6305217" y="1304638"/>
              <a:ext cx="1279474" cy="640123"/>
            </a:xfrm>
            <a:custGeom>
              <a:avLst/>
              <a:gdLst/>
              <a:ahLst/>
              <a:cxnLst/>
              <a:rect l="l" t="t" r="r" b="b"/>
              <a:pathLst>
                <a:path w="6630" h="3317" extrusionOk="0">
                  <a:moveTo>
                    <a:pt x="3313" y="1"/>
                  </a:moveTo>
                  <a:cubicBezTo>
                    <a:pt x="1486" y="1"/>
                    <a:pt x="1" y="1483"/>
                    <a:pt x="1" y="3317"/>
                  </a:cubicBezTo>
                  <a:lnTo>
                    <a:pt x="118" y="3317"/>
                  </a:lnTo>
                  <a:cubicBezTo>
                    <a:pt x="118" y="1551"/>
                    <a:pt x="1550" y="121"/>
                    <a:pt x="3313" y="121"/>
                  </a:cubicBezTo>
                  <a:cubicBezTo>
                    <a:pt x="5076" y="121"/>
                    <a:pt x="6509" y="1551"/>
                    <a:pt x="6509" y="3317"/>
                  </a:cubicBezTo>
                  <a:lnTo>
                    <a:pt x="6629" y="3317"/>
                  </a:lnTo>
                  <a:cubicBezTo>
                    <a:pt x="6629" y="1483"/>
                    <a:pt x="5144" y="1"/>
                    <a:pt x="3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4"/>
            <p:cNvSpPr/>
            <p:nvPr/>
          </p:nvSpPr>
          <p:spPr>
            <a:xfrm>
              <a:off x="6157393" y="1910030"/>
              <a:ext cx="1561228" cy="68123"/>
            </a:xfrm>
            <a:custGeom>
              <a:avLst/>
              <a:gdLst/>
              <a:ahLst/>
              <a:cxnLst/>
              <a:rect l="l" t="t" r="r" b="b"/>
              <a:pathLst>
                <a:path w="8090" h="353" extrusionOk="0">
                  <a:moveTo>
                    <a:pt x="387" y="1"/>
                  </a:moveTo>
                  <a:lnTo>
                    <a:pt x="1" y="353"/>
                  </a:lnTo>
                  <a:lnTo>
                    <a:pt x="8090" y="353"/>
                  </a:lnTo>
                  <a:lnTo>
                    <a:pt x="7701" y="1"/>
                  </a:lnTo>
                  <a:close/>
                </a:path>
              </a:pathLst>
            </a:custGeom>
            <a:solidFill>
              <a:srgbClr val="7D9E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4"/>
            <p:cNvSpPr/>
            <p:nvPr/>
          </p:nvSpPr>
          <p:spPr>
            <a:xfrm>
              <a:off x="6323165" y="1910030"/>
              <a:ext cx="1229299" cy="68123"/>
            </a:xfrm>
            <a:custGeom>
              <a:avLst/>
              <a:gdLst/>
              <a:ahLst/>
              <a:cxnLst/>
              <a:rect l="l" t="t" r="r" b="b"/>
              <a:pathLst>
                <a:path w="6370" h="353" extrusionOk="0">
                  <a:moveTo>
                    <a:pt x="309" y="1"/>
                  </a:moveTo>
                  <a:lnTo>
                    <a:pt x="0" y="353"/>
                  </a:lnTo>
                  <a:lnTo>
                    <a:pt x="6370" y="353"/>
                  </a:lnTo>
                  <a:lnTo>
                    <a:pt x="6067" y="1"/>
                  </a:lnTo>
                  <a:close/>
                </a:path>
              </a:pathLst>
            </a:custGeom>
            <a:solidFill>
              <a:srgbClr val="7D9E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4"/>
            <p:cNvSpPr/>
            <p:nvPr/>
          </p:nvSpPr>
          <p:spPr>
            <a:xfrm>
              <a:off x="6626919" y="1910030"/>
              <a:ext cx="622948" cy="68123"/>
            </a:xfrm>
            <a:custGeom>
              <a:avLst/>
              <a:gdLst/>
              <a:ahLst/>
              <a:cxnLst/>
              <a:rect l="l" t="t" r="r" b="b"/>
              <a:pathLst>
                <a:path w="3228" h="353" extrusionOk="0">
                  <a:moveTo>
                    <a:pt x="155" y="1"/>
                  </a:moveTo>
                  <a:lnTo>
                    <a:pt x="1" y="353"/>
                  </a:lnTo>
                  <a:lnTo>
                    <a:pt x="3227" y="353"/>
                  </a:lnTo>
                  <a:lnTo>
                    <a:pt x="3067" y="1"/>
                  </a:lnTo>
                  <a:close/>
                </a:path>
              </a:pathLst>
            </a:custGeom>
            <a:solidFill>
              <a:srgbClr val="7D9E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4"/>
            <p:cNvSpPr/>
            <p:nvPr/>
          </p:nvSpPr>
          <p:spPr>
            <a:xfrm>
              <a:off x="6854639" y="1910030"/>
              <a:ext cx="166351" cy="68123"/>
            </a:xfrm>
            <a:custGeom>
              <a:avLst/>
              <a:gdLst/>
              <a:ahLst/>
              <a:cxnLst/>
              <a:rect l="l" t="t" r="r" b="b"/>
              <a:pathLst>
                <a:path w="862" h="353" extrusionOk="0">
                  <a:moveTo>
                    <a:pt x="43" y="1"/>
                  </a:moveTo>
                  <a:lnTo>
                    <a:pt x="0" y="353"/>
                  </a:lnTo>
                  <a:lnTo>
                    <a:pt x="862" y="353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rgbClr val="7D9E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4"/>
            <p:cNvSpPr/>
            <p:nvPr/>
          </p:nvSpPr>
          <p:spPr>
            <a:xfrm>
              <a:off x="6955955" y="1910030"/>
              <a:ext cx="762667" cy="68123"/>
            </a:xfrm>
            <a:custGeom>
              <a:avLst/>
              <a:gdLst/>
              <a:ahLst/>
              <a:cxnLst/>
              <a:rect l="l" t="t" r="r" b="b"/>
              <a:pathLst>
                <a:path w="3952" h="353" extrusionOk="0">
                  <a:moveTo>
                    <a:pt x="0" y="1"/>
                  </a:moveTo>
                  <a:lnTo>
                    <a:pt x="0" y="353"/>
                  </a:lnTo>
                  <a:lnTo>
                    <a:pt x="3952" y="353"/>
                  </a:lnTo>
                  <a:lnTo>
                    <a:pt x="35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4"/>
            <p:cNvSpPr/>
            <p:nvPr/>
          </p:nvSpPr>
          <p:spPr>
            <a:xfrm>
              <a:off x="6157393" y="1910030"/>
              <a:ext cx="789105" cy="68123"/>
            </a:xfrm>
            <a:custGeom>
              <a:avLst/>
              <a:gdLst/>
              <a:ahLst/>
              <a:cxnLst/>
              <a:rect l="l" t="t" r="r" b="b"/>
              <a:pathLst>
                <a:path w="4089" h="353" extrusionOk="0">
                  <a:moveTo>
                    <a:pt x="387" y="1"/>
                  </a:moveTo>
                  <a:lnTo>
                    <a:pt x="1" y="353"/>
                  </a:lnTo>
                  <a:lnTo>
                    <a:pt x="4089" y="353"/>
                  </a:lnTo>
                  <a:lnTo>
                    <a:pt x="4089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4"/>
            <p:cNvSpPr/>
            <p:nvPr/>
          </p:nvSpPr>
          <p:spPr>
            <a:xfrm>
              <a:off x="6955955" y="1910030"/>
              <a:ext cx="596509" cy="68123"/>
            </a:xfrm>
            <a:custGeom>
              <a:avLst/>
              <a:gdLst/>
              <a:ahLst/>
              <a:cxnLst/>
              <a:rect l="l" t="t" r="r" b="b"/>
              <a:pathLst>
                <a:path w="3091" h="353" extrusionOk="0">
                  <a:moveTo>
                    <a:pt x="0" y="1"/>
                  </a:moveTo>
                  <a:lnTo>
                    <a:pt x="0" y="353"/>
                  </a:lnTo>
                  <a:lnTo>
                    <a:pt x="3091" y="353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4"/>
            <p:cNvSpPr/>
            <p:nvPr/>
          </p:nvSpPr>
          <p:spPr>
            <a:xfrm>
              <a:off x="6323165" y="1910030"/>
              <a:ext cx="623333" cy="68123"/>
            </a:xfrm>
            <a:custGeom>
              <a:avLst/>
              <a:gdLst/>
              <a:ahLst/>
              <a:cxnLst/>
              <a:rect l="l" t="t" r="r" b="b"/>
              <a:pathLst>
                <a:path w="3230" h="353" extrusionOk="0">
                  <a:moveTo>
                    <a:pt x="309" y="1"/>
                  </a:moveTo>
                  <a:lnTo>
                    <a:pt x="0" y="353"/>
                  </a:lnTo>
                  <a:lnTo>
                    <a:pt x="3230" y="353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4"/>
            <p:cNvSpPr/>
            <p:nvPr/>
          </p:nvSpPr>
          <p:spPr>
            <a:xfrm>
              <a:off x="6955955" y="1910030"/>
              <a:ext cx="293912" cy="68123"/>
            </a:xfrm>
            <a:custGeom>
              <a:avLst/>
              <a:gdLst/>
              <a:ahLst/>
              <a:cxnLst/>
              <a:rect l="l" t="t" r="r" b="b"/>
              <a:pathLst>
                <a:path w="1523" h="353" extrusionOk="0">
                  <a:moveTo>
                    <a:pt x="0" y="1"/>
                  </a:moveTo>
                  <a:lnTo>
                    <a:pt x="0" y="353"/>
                  </a:lnTo>
                  <a:lnTo>
                    <a:pt x="1522" y="353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4"/>
            <p:cNvSpPr/>
            <p:nvPr/>
          </p:nvSpPr>
          <p:spPr>
            <a:xfrm>
              <a:off x="6626919" y="1910030"/>
              <a:ext cx="319579" cy="68123"/>
            </a:xfrm>
            <a:custGeom>
              <a:avLst/>
              <a:gdLst/>
              <a:ahLst/>
              <a:cxnLst/>
              <a:rect l="l" t="t" r="r" b="b"/>
              <a:pathLst>
                <a:path w="1656" h="353" extrusionOk="0">
                  <a:moveTo>
                    <a:pt x="155" y="1"/>
                  </a:moveTo>
                  <a:lnTo>
                    <a:pt x="1" y="353"/>
                  </a:lnTo>
                  <a:lnTo>
                    <a:pt x="1656" y="353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4"/>
            <p:cNvSpPr/>
            <p:nvPr/>
          </p:nvSpPr>
          <p:spPr>
            <a:xfrm>
              <a:off x="6854639" y="1910030"/>
              <a:ext cx="166351" cy="68123"/>
            </a:xfrm>
            <a:custGeom>
              <a:avLst/>
              <a:gdLst/>
              <a:ahLst/>
              <a:cxnLst/>
              <a:rect l="l" t="t" r="r" b="b"/>
              <a:pathLst>
                <a:path w="862" h="353" extrusionOk="0">
                  <a:moveTo>
                    <a:pt x="43" y="1"/>
                  </a:moveTo>
                  <a:lnTo>
                    <a:pt x="0" y="353"/>
                  </a:lnTo>
                  <a:lnTo>
                    <a:pt x="862" y="353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4"/>
            <p:cNvSpPr/>
            <p:nvPr/>
          </p:nvSpPr>
          <p:spPr>
            <a:xfrm>
              <a:off x="5591954" y="1978539"/>
              <a:ext cx="2692106" cy="264772"/>
            </a:xfrm>
            <a:custGeom>
              <a:avLst/>
              <a:gdLst/>
              <a:ahLst/>
              <a:cxnLst/>
              <a:rect l="l" t="t" r="r" b="b"/>
              <a:pathLst>
                <a:path w="13950" h="1372" extrusionOk="0">
                  <a:moveTo>
                    <a:pt x="2764" y="1"/>
                  </a:moveTo>
                  <a:cubicBezTo>
                    <a:pt x="1736" y="1"/>
                    <a:pt x="788" y="380"/>
                    <a:pt x="310" y="982"/>
                  </a:cubicBezTo>
                  <a:lnTo>
                    <a:pt x="1" y="1371"/>
                  </a:lnTo>
                  <a:lnTo>
                    <a:pt x="13950" y="1371"/>
                  </a:lnTo>
                  <a:lnTo>
                    <a:pt x="13641" y="982"/>
                  </a:lnTo>
                  <a:cubicBezTo>
                    <a:pt x="13163" y="380"/>
                    <a:pt x="12218" y="1"/>
                    <a:pt x="11187" y="1"/>
                  </a:cubicBezTo>
                  <a:close/>
                </a:path>
              </a:pathLst>
            </a:custGeom>
            <a:solidFill>
              <a:srgbClr val="CEB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4"/>
            <p:cNvSpPr/>
            <p:nvPr/>
          </p:nvSpPr>
          <p:spPr>
            <a:xfrm>
              <a:off x="5818515" y="1978539"/>
              <a:ext cx="2238597" cy="264772"/>
            </a:xfrm>
            <a:custGeom>
              <a:avLst/>
              <a:gdLst/>
              <a:ahLst/>
              <a:cxnLst/>
              <a:rect l="l" t="t" r="r" b="b"/>
              <a:pathLst>
                <a:path w="11600" h="1372" extrusionOk="0">
                  <a:moveTo>
                    <a:pt x="2300" y="1"/>
                  </a:moveTo>
                  <a:cubicBezTo>
                    <a:pt x="1445" y="1"/>
                    <a:pt x="658" y="380"/>
                    <a:pt x="259" y="982"/>
                  </a:cubicBezTo>
                  <a:lnTo>
                    <a:pt x="0" y="1371"/>
                  </a:lnTo>
                  <a:lnTo>
                    <a:pt x="11600" y="1371"/>
                  </a:lnTo>
                  <a:lnTo>
                    <a:pt x="11343" y="982"/>
                  </a:lnTo>
                  <a:cubicBezTo>
                    <a:pt x="10945" y="380"/>
                    <a:pt x="10158" y="1"/>
                    <a:pt x="9303" y="1"/>
                  </a:cubicBezTo>
                  <a:close/>
                </a:path>
              </a:pathLst>
            </a:custGeom>
            <a:solidFill>
              <a:srgbClr val="CEB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4"/>
            <p:cNvSpPr/>
            <p:nvPr/>
          </p:nvSpPr>
          <p:spPr>
            <a:xfrm>
              <a:off x="6034656" y="1978539"/>
              <a:ext cx="1806702" cy="264772"/>
            </a:xfrm>
            <a:custGeom>
              <a:avLst/>
              <a:gdLst/>
              <a:ahLst/>
              <a:cxnLst/>
              <a:rect l="l" t="t" r="r" b="b"/>
              <a:pathLst>
                <a:path w="9362" h="1372" extrusionOk="0">
                  <a:moveTo>
                    <a:pt x="1856" y="1"/>
                  </a:moveTo>
                  <a:cubicBezTo>
                    <a:pt x="1165" y="1"/>
                    <a:pt x="529" y="380"/>
                    <a:pt x="208" y="982"/>
                  </a:cubicBezTo>
                  <a:lnTo>
                    <a:pt x="1" y="1371"/>
                  </a:lnTo>
                  <a:lnTo>
                    <a:pt x="9362" y="1371"/>
                  </a:lnTo>
                  <a:lnTo>
                    <a:pt x="9155" y="982"/>
                  </a:lnTo>
                  <a:cubicBezTo>
                    <a:pt x="8834" y="380"/>
                    <a:pt x="8198" y="1"/>
                    <a:pt x="7506" y="1"/>
                  </a:cubicBezTo>
                  <a:close/>
                </a:path>
              </a:pathLst>
            </a:custGeom>
            <a:solidFill>
              <a:srgbClr val="CEB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4"/>
            <p:cNvSpPr/>
            <p:nvPr/>
          </p:nvSpPr>
          <p:spPr>
            <a:xfrm>
              <a:off x="6484498" y="1978539"/>
              <a:ext cx="908948" cy="264772"/>
            </a:xfrm>
            <a:custGeom>
              <a:avLst/>
              <a:gdLst/>
              <a:ahLst/>
              <a:cxnLst/>
              <a:rect l="l" t="t" r="r" b="b"/>
              <a:pathLst>
                <a:path w="4710" h="1372" extrusionOk="0">
                  <a:moveTo>
                    <a:pt x="930" y="1"/>
                  </a:moveTo>
                  <a:cubicBezTo>
                    <a:pt x="584" y="1"/>
                    <a:pt x="263" y="380"/>
                    <a:pt x="106" y="982"/>
                  </a:cubicBezTo>
                  <a:lnTo>
                    <a:pt x="1" y="1371"/>
                  </a:lnTo>
                  <a:lnTo>
                    <a:pt x="4709" y="1371"/>
                  </a:lnTo>
                  <a:lnTo>
                    <a:pt x="4598" y="982"/>
                  </a:lnTo>
                  <a:cubicBezTo>
                    <a:pt x="4434" y="380"/>
                    <a:pt x="4119" y="1"/>
                    <a:pt x="3771" y="1"/>
                  </a:cubicBezTo>
                  <a:close/>
                </a:path>
              </a:pathLst>
            </a:custGeom>
            <a:solidFill>
              <a:srgbClr val="CEB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4"/>
            <p:cNvSpPr/>
            <p:nvPr/>
          </p:nvSpPr>
          <p:spPr>
            <a:xfrm>
              <a:off x="6924885" y="1978539"/>
              <a:ext cx="1359176" cy="264772"/>
            </a:xfrm>
            <a:custGeom>
              <a:avLst/>
              <a:gdLst/>
              <a:ahLst/>
              <a:cxnLst/>
              <a:rect l="l" t="t" r="r" b="b"/>
              <a:pathLst>
                <a:path w="7043" h="1372" extrusionOk="0">
                  <a:moveTo>
                    <a:pt x="0" y="1"/>
                  </a:moveTo>
                  <a:lnTo>
                    <a:pt x="0" y="1371"/>
                  </a:lnTo>
                  <a:lnTo>
                    <a:pt x="7043" y="1371"/>
                  </a:lnTo>
                  <a:lnTo>
                    <a:pt x="6734" y="979"/>
                  </a:lnTo>
                  <a:cubicBezTo>
                    <a:pt x="6256" y="377"/>
                    <a:pt x="5311" y="1"/>
                    <a:pt x="4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4"/>
            <p:cNvSpPr/>
            <p:nvPr/>
          </p:nvSpPr>
          <p:spPr>
            <a:xfrm>
              <a:off x="5591954" y="1977960"/>
              <a:ext cx="1324825" cy="264772"/>
            </a:xfrm>
            <a:custGeom>
              <a:avLst/>
              <a:gdLst/>
              <a:ahLst/>
              <a:cxnLst/>
              <a:rect l="l" t="t" r="r" b="b"/>
              <a:pathLst>
                <a:path w="6865" h="1372" extrusionOk="0">
                  <a:moveTo>
                    <a:pt x="6707" y="35"/>
                  </a:moveTo>
                  <a:cubicBezTo>
                    <a:pt x="6738" y="35"/>
                    <a:pt x="6731" y="65"/>
                    <a:pt x="6707" y="65"/>
                  </a:cubicBezTo>
                  <a:cubicBezTo>
                    <a:pt x="6676" y="65"/>
                    <a:pt x="6676" y="35"/>
                    <a:pt x="6707" y="35"/>
                  </a:cubicBezTo>
                  <a:close/>
                  <a:moveTo>
                    <a:pt x="2764" y="1"/>
                  </a:moveTo>
                  <a:cubicBezTo>
                    <a:pt x="1736" y="1"/>
                    <a:pt x="788" y="377"/>
                    <a:pt x="310" y="979"/>
                  </a:cubicBezTo>
                  <a:lnTo>
                    <a:pt x="1" y="1371"/>
                  </a:lnTo>
                  <a:lnTo>
                    <a:pt x="6864" y="1371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4"/>
            <p:cNvSpPr/>
            <p:nvPr/>
          </p:nvSpPr>
          <p:spPr>
            <a:xfrm>
              <a:off x="6924885" y="1978539"/>
              <a:ext cx="1132228" cy="264772"/>
            </a:xfrm>
            <a:custGeom>
              <a:avLst/>
              <a:gdLst/>
              <a:ahLst/>
              <a:cxnLst/>
              <a:rect l="l" t="t" r="r" b="b"/>
              <a:pathLst>
                <a:path w="5867" h="1372" extrusionOk="0">
                  <a:moveTo>
                    <a:pt x="0" y="1"/>
                  </a:moveTo>
                  <a:lnTo>
                    <a:pt x="0" y="1371"/>
                  </a:lnTo>
                  <a:lnTo>
                    <a:pt x="5867" y="1371"/>
                  </a:lnTo>
                  <a:lnTo>
                    <a:pt x="5607" y="979"/>
                  </a:lnTo>
                  <a:cubicBezTo>
                    <a:pt x="5209" y="377"/>
                    <a:pt x="4422" y="1"/>
                    <a:pt x="3566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4"/>
            <p:cNvSpPr/>
            <p:nvPr/>
          </p:nvSpPr>
          <p:spPr>
            <a:xfrm>
              <a:off x="5818515" y="1977960"/>
              <a:ext cx="1097684" cy="264772"/>
            </a:xfrm>
            <a:custGeom>
              <a:avLst/>
              <a:gdLst/>
              <a:ahLst/>
              <a:cxnLst/>
              <a:rect l="l" t="t" r="r" b="b"/>
              <a:pathLst>
                <a:path w="5688" h="1372" extrusionOk="0">
                  <a:moveTo>
                    <a:pt x="5533" y="35"/>
                  </a:moveTo>
                  <a:cubicBezTo>
                    <a:pt x="5564" y="35"/>
                    <a:pt x="5557" y="65"/>
                    <a:pt x="5533" y="65"/>
                  </a:cubicBezTo>
                  <a:cubicBezTo>
                    <a:pt x="5502" y="65"/>
                    <a:pt x="5502" y="35"/>
                    <a:pt x="5533" y="35"/>
                  </a:cubicBezTo>
                  <a:close/>
                  <a:moveTo>
                    <a:pt x="2300" y="1"/>
                  </a:moveTo>
                  <a:cubicBezTo>
                    <a:pt x="1445" y="1"/>
                    <a:pt x="658" y="377"/>
                    <a:pt x="259" y="979"/>
                  </a:cubicBezTo>
                  <a:lnTo>
                    <a:pt x="0" y="1371"/>
                  </a:lnTo>
                  <a:lnTo>
                    <a:pt x="5687" y="1371"/>
                  </a:lnTo>
                  <a:lnTo>
                    <a:pt x="5687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4"/>
            <p:cNvSpPr/>
            <p:nvPr/>
          </p:nvSpPr>
          <p:spPr>
            <a:xfrm>
              <a:off x="6924885" y="1978539"/>
              <a:ext cx="916474" cy="264772"/>
            </a:xfrm>
            <a:custGeom>
              <a:avLst/>
              <a:gdLst/>
              <a:ahLst/>
              <a:cxnLst/>
              <a:rect l="l" t="t" r="r" b="b"/>
              <a:pathLst>
                <a:path w="4749" h="1372" extrusionOk="0">
                  <a:moveTo>
                    <a:pt x="0" y="1"/>
                  </a:moveTo>
                  <a:lnTo>
                    <a:pt x="0" y="1371"/>
                  </a:lnTo>
                  <a:lnTo>
                    <a:pt x="4749" y="1371"/>
                  </a:lnTo>
                  <a:lnTo>
                    <a:pt x="4542" y="979"/>
                  </a:lnTo>
                  <a:cubicBezTo>
                    <a:pt x="4221" y="377"/>
                    <a:pt x="3585" y="1"/>
                    <a:pt x="2893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4"/>
            <p:cNvSpPr/>
            <p:nvPr/>
          </p:nvSpPr>
          <p:spPr>
            <a:xfrm>
              <a:off x="6926042" y="1978539"/>
              <a:ext cx="466825" cy="264772"/>
            </a:xfrm>
            <a:custGeom>
              <a:avLst/>
              <a:gdLst/>
              <a:ahLst/>
              <a:cxnLst/>
              <a:rect l="l" t="t" r="r" b="b"/>
              <a:pathLst>
                <a:path w="2419" h="1372" extrusionOk="0">
                  <a:moveTo>
                    <a:pt x="1" y="1"/>
                  </a:moveTo>
                  <a:lnTo>
                    <a:pt x="1" y="1371"/>
                  </a:lnTo>
                  <a:lnTo>
                    <a:pt x="2418" y="1371"/>
                  </a:lnTo>
                  <a:lnTo>
                    <a:pt x="2313" y="979"/>
                  </a:lnTo>
                  <a:cubicBezTo>
                    <a:pt x="2149" y="377"/>
                    <a:pt x="1835" y="1"/>
                    <a:pt x="1486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4"/>
            <p:cNvSpPr/>
            <p:nvPr/>
          </p:nvSpPr>
          <p:spPr>
            <a:xfrm>
              <a:off x="6427954" y="2374156"/>
              <a:ext cx="1020298" cy="120614"/>
            </a:xfrm>
            <a:custGeom>
              <a:avLst/>
              <a:gdLst/>
              <a:ahLst/>
              <a:cxnLst/>
              <a:rect l="l" t="t" r="r" b="b"/>
              <a:pathLst>
                <a:path w="5287" h="625" extrusionOk="0">
                  <a:moveTo>
                    <a:pt x="1" y="1"/>
                  </a:moveTo>
                  <a:cubicBezTo>
                    <a:pt x="1" y="1"/>
                    <a:pt x="115" y="294"/>
                    <a:pt x="417" y="624"/>
                  </a:cubicBezTo>
                  <a:lnTo>
                    <a:pt x="4869" y="624"/>
                  </a:lnTo>
                  <a:cubicBezTo>
                    <a:pt x="5169" y="294"/>
                    <a:pt x="5286" y="1"/>
                    <a:pt x="5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4"/>
            <p:cNvSpPr/>
            <p:nvPr/>
          </p:nvSpPr>
          <p:spPr>
            <a:xfrm>
              <a:off x="6317182" y="2288472"/>
              <a:ext cx="1241263" cy="150912"/>
            </a:xfrm>
            <a:custGeom>
              <a:avLst/>
              <a:gdLst/>
              <a:ahLst/>
              <a:cxnLst/>
              <a:rect l="l" t="t" r="r" b="b"/>
              <a:pathLst>
                <a:path w="6432" h="782" extrusionOk="0">
                  <a:moveTo>
                    <a:pt x="0" y="0"/>
                  </a:moveTo>
                  <a:lnTo>
                    <a:pt x="309" y="781"/>
                  </a:lnTo>
                  <a:lnTo>
                    <a:pt x="6123" y="781"/>
                  </a:lnTo>
                  <a:lnTo>
                    <a:pt x="6431" y="0"/>
                  </a:lnTo>
                  <a:close/>
                </a:path>
              </a:pathLst>
            </a:custGeom>
            <a:solidFill>
              <a:srgbClr val="7D9E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4"/>
            <p:cNvSpPr/>
            <p:nvPr/>
          </p:nvSpPr>
          <p:spPr>
            <a:xfrm>
              <a:off x="6448796" y="2288472"/>
              <a:ext cx="978035" cy="150912"/>
            </a:xfrm>
            <a:custGeom>
              <a:avLst/>
              <a:gdLst/>
              <a:ahLst/>
              <a:cxnLst/>
              <a:rect l="l" t="t" r="r" b="b"/>
              <a:pathLst>
                <a:path w="5068" h="782" extrusionOk="0">
                  <a:moveTo>
                    <a:pt x="1" y="0"/>
                  </a:moveTo>
                  <a:lnTo>
                    <a:pt x="245" y="781"/>
                  </a:lnTo>
                  <a:lnTo>
                    <a:pt x="4823" y="781"/>
                  </a:lnTo>
                  <a:lnTo>
                    <a:pt x="5067" y="0"/>
                  </a:lnTo>
                  <a:close/>
                </a:path>
              </a:pathLst>
            </a:custGeom>
            <a:solidFill>
              <a:srgbClr val="7D9E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4"/>
            <p:cNvSpPr/>
            <p:nvPr/>
          </p:nvSpPr>
          <p:spPr>
            <a:xfrm>
              <a:off x="6690797" y="2288472"/>
              <a:ext cx="494614" cy="150912"/>
            </a:xfrm>
            <a:custGeom>
              <a:avLst/>
              <a:gdLst/>
              <a:ahLst/>
              <a:cxnLst/>
              <a:rect l="l" t="t" r="r" b="b"/>
              <a:pathLst>
                <a:path w="2563" h="782" extrusionOk="0">
                  <a:moveTo>
                    <a:pt x="0" y="0"/>
                  </a:moveTo>
                  <a:lnTo>
                    <a:pt x="124" y="781"/>
                  </a:lnTo>
                  <a:lnTo>
                    <a:pt x="2439" y="781"/>
                  </a:lnTo>
                  <a:lnTo>
                    <a:pt x="2563" y="0"/>
                  </a:lnTo>
                  <a:close/>
                </a:path>
              </a:pathLst>
            </a:custGeom>
            <a:solidFill>
              <a:srgbClr val="7D9E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4"/>
            <p:cNvSpPr/>
            <p:nvPr/>
          </p:nvSpPr>
          <p:spPr>
            <a:xfrm>
              <a:off x="6871814" y="2288472"/>
              <a:ext cx="132579" cy="150912"/>
            </a:xfrm>
            <a:custGeom>
              <a:avLst/>
              <a:gdLst/>
              <a:ahLst/>
              <a:cxnLst/>
              <a:rect l="l" t="t" r="r" b="b"/>
              <a:pathLst>
                <a:path w="687" h="782" extrusionOk="0">
                  <a:moveTo>
                    <a:pt x="1" y="0"/>
                  </a:moveTo>
                  <a:lnTo>
                    <a:pt x="35" y="781"/>
                  </a:lnTo>
                  <a:lnTo>
                    <a:pt x="652" y="781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rgbClr val="7D9E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4"/>
            <p:cNvSpPr/>
            <p:nvPr/>
          </p:nvSpPr>
          <p:spPr>
            <a:xfrm>
              <a:off x="6952288" y="2288472"/>
              <a:ext cx="606158" cy="150912"/>
            </a:xfrm>
            <a:custGeom>
              <a:avLst/>
              <a:gdLst/>
              <a:ahLst/>
              <a:cxnLst/>
              <a:rect l="l" t="t" r="r" b="b"/>
              <a:pathLst>
                <a:path w="3141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832" y="781"/>
                  </a:lnTo>
                  <a:lnTo>
                    <a:pt x="3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4"/>
            <p:cNvSpPr/>
            <p:nvPr/>
          </p:nvSpPr>
          <p:spPr>
            <a:xfrm>
              <a:off x="6317182" y="2288472"/>
              <a:ext cx="627579" cy="150912"/>
            </a:xfrm>
            <a:custGeom>
              <a:avLst/>
              <a:gdLst/>
              <a:ahLst/>
              <a:cxnLst/>
              <a:rect l="l" t="t" r="r" b="b"/>
              <a:pathLst>
                <a:path w="3252" h="782" extrusionOk="0">
                  <a:moveTo>
                    <a:pt x="0" y="0"/>
                  </a:moveTo>
                  <a:lnTo>
                    <a:pt x="309" y="781"/>
                  </a:lnTo>
                  <a:lnTo>
                    <a:pt x="3251" y="781"/>
                  </a:lnTo>
                  <a:lnTo>
                    <a:pt x="32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4"/>
            <p:cNvSpPr/>
            <p:nvPr/>
          </p:nvSpPr>
          <p:spPr>
            <a:xfrm>
              <a:off x="6952288" y="2288472"/>
              <a:ext cx="474544" cy="150912"/>
            </a:xfrm>
            <a:custGeom>
              <a:avLst/>
              <a:gdLst/>
              <a:ahLst/>
              <a:cxnLst/>
              <a:rect l="l" t="t" r="r" b="b"/>
              <a:pathLst>
                <a:path w="2459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214" y="781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4"/>
            <p:cNvSpPr/>
            <p:nvPr/>
          </p:nvSpPr>
          <p:spPr>
            <a:xfrm>
              <a:off x="6448796" y="2288472"/>
              <a:ext cx="495965" cy="150912"/>
            </a:xfrm>
            <a:custGeom>
              <a:avLst/>
              <a:gdLst/>
              <a:ahLst/>
              <a:cxnLst/>
              <a:rect l="l" t="t" r="r" b="b"/>
              <a:pathLst>
                <a:path w="2570" h="782" extrusionOk="0">
                  <a:moveTo>
                    <a:pt x="1" y="0"/>
                  </a:moveTo>
                  <a:lnTo>
                    <a:pt x="245" y="781"/>
                  </a:lnTo>
                  <a:lnTo>
                    <a:pt x="2569" y="781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4"/>
            <p:cNvSpPr/>
            <p:nvPr/>
          </p:nvSpPr>
          <p:spPr>
            <a:xfrm>
              <a:off x="6952288" y="2288472"/>
              <a:ext cx="233123" cy="150912"/>
            </a:xfrm>
            <a:custGeom>
              <a:avLst/>
              <a:gdLst/>
              <a:ahLst/>
              <a:cxnLst/>
              <a:rect l="l" t="t" r="r" b="b"/>
              <a:pathLst>
                <a:path w="1208" h="782" extrusionOk="0">
                  <a:moveTo>
                    <a:pt x="0" y="0"/>
                  </a:moveTo>
                  <a:lnTo>
                    <a:pt x="0" y="781"/>
                  </a:lnTo>
                  <a:lnTo>
                    <a:pt x="1084" y="781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4"/>
            <p:cNvSpPr/>
            <p:nvPr/>
          </p:nvSpPr>
          <p:spPr>
            <a:xfrm>
              <a:off x="6690797" y="2288472"/>
              <a:ext cx="253965" cy="150912"/>
            </a:xfrm>
            <a:custGeom>
              <a:avLst/>
              <a:gdLst/>
              <a:ahLst/>
              <a:cxnLst/>
              <a:rect l="l" t="t" r="r" b="b"/>
              <a:pathLst>
                <a:path w="1316" h="782" extrusionOk="0">
                  <a:moveTo>
                    <a:pt x="0" y="0"/>
                  </a:moveTo>
                  <a:lnTo>
                    <a:pt x="124" y="781"/>
                  </a:lnTo>
                  <a:lnTo>
                    <a:pt x="1315" y="781"/>
                  </a:lnTo>
                  <a:lnTo>
                    <a:pt x="13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4"/>
            <p:cNvSpPr/>
            <p:nvPr/>
          </p:nvSpPr>
          <p:spPr>
            <a:xfrm>
              <a:off x="6871814" y="2288472"/>
              <a:ext cx="132579" cy="150912"/>
            </a:xfrm>
            <a:custGeom>
              <a:avLst/>
              <a:gdLst/>
              <a:ahLst/>
              <a:cxnLst/>
              <a:rect l="l" t="t" r="r" b="b"/>
              <a:pathLst>
                <a:path w="687" h="782" extrusionOk="0">
                  <a:moveTo>
                    <a:pt x="1" y="0"/>
                  </a:moveTo>
                  <a:lnTo>
                    <a:pt x="35" y="781"/>
                  </a:lnTo>
                  <a:lnTo>
                    <a:pt x="652" y="781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4"/>
            <p:cNvSpPr/>
            <p:nvPr/>
          </p:nvSpPr>
          <p:spPr>
            <a:xfrm>
              <a:off x="5591954" y="2243120"/>
              <a:ext cx="1346246" cy="78737"/>
            </a:xfrm>
            <a:custGeom>
              <a:avLst/>
              <a:gdLst/>
              <a:ahLst/>
              <a:cxnLst/>
              <a:rect l="l" t="t" r="r" b="b"/>
              <a:pathLst>
                <a:path w="6976" h="408" extrusionOk="0">
                  <a:moveTo>
                    <a:pt x="1" y="0"/>
                  </a:moveTo>
                  <a:cubicBezTo>
                    <a:pt x="10" y="0"/>
                    <a:pt x="23" y="7"/>
                    <a:pt x="38" y="16"/>
                  </a:cubicBezTo>
                  <a:cubicBezTo>
                    <a:pt x="427" y="278"/>
                    <a:pt x="980" y="405"/>
                    <a:pt x="1538" y="408"/>
                  </a:cubicBezTo>
                  <a:lnTo>
                    <a:pt x="6975" y="408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4"/>
            <p:cNvSpPr/>
            <p:nvPr/>
          </p:nvSpPr>
          <p:spPr>
            <a:xfrm>
              <a:off x="6938007" y="2243120"/>
              <a:ext cx="1346053" cy="78737"/>
            </a:xfrm>
            <a:custGeom>
              <a:avLst/>
              <a:gdLst/>
              <a:ahLst/>
              <a:cxnLst/>
              <a:rect l="l" t="t" r="r" b="b"/>
              <a:pathLst>
                <a:path w="6975" h="408" extrusionOk="0">
                  <a:moveTo>
                    <a:pt x="0" y="0"/>
                  </a:moveTo>
                  <a:lnTo>
                    <a:pt x="0" y="408"/>
                  </a:lnTo>
                  <a:lnTo>
                    <a:pt x="5437" y="408"/>
                  </a:lnTo>
                  <a:cubicBezTo>
                    <a:pt x="5993" y="405"/>
                    <a:pt x="6546" y="278"/>
                    <a:pt x="6941" y="16"/>
                  </a:cubicBezTo>
                  <a:cubicBezTo>
                    <a:pt x="6956" y="7"/>
                    <a:pt x="6966" y="0"/>
                    <a:pt x="6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4"/>
            <p:cNvSpPr/>
            <p:nvPr/>
          </p:nvSpPr>
          <p:spPr>
            <a:xfrm>
              <a:off x="7358709" y="1719361"/>
              <a:ext cx="109228" cy="108649"/>
            </a:xfrm>
            <a:custGeom>
              <a:avLst/>
              <a:gdLst/>
              <a:ahLst/>
              <a:cxnLst/>
              <a:rect l="l" t="t" r="r" b="b"/>
              <a:pathLst>
                <a:path w="566" h="563" extrusionOk="0">
                  <a:moveTo>
                    <a:pt x="284" y="1"/>
                  </a:moveTo>
                  <a:cubicBezTo>
                    <a:pt x="127" y="1"/>
                    <a:pt x="0" y="127"/>
                    <a:pt x="0" y="282"/>
                  </a:cubicBezTo>
                  <a:cubicBezTo>
                    <a:pt x="0" y="439"/>
                    <a:pt x="127" y="563"/>
                    <a:pt x="284" y="563"/>
                  </a:cubicBezTo>
                  <a:cubicBezTo>
                    <a:pt x="439" y="563"/>
                    <a:pt x="565" y="439"/>
                    <a:pt x="565" y="282"/>
                  </a:cubicBezTo>
                  <a:cubicBezTo>
                    <a:pt x="565" y="127"/>
                    <a:pt x="439" y="1"/>
                    <a:pt x="28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4"/>
            <p:cNvSpPr/>
            <p:nvPr/>
          </p:nvSpPr>
          <p:spPr>
            <a:xfrm>
              <a:off x="7098955" y="1469640"/>
              <a:ext cx="200895" cy="201667"/>
            </a:xfrm>
            <a:custGeom>
              <a:avLst/>
              <a:gdLst/>
              <a:ahLst/>
              <a:cxnLst/>
              <a:rect l="l" t="t" r="r" b="b"/>
              <a:pathLst>
                <a:path w="1041" h="1045" extrusionOk="0">
                  <a:moveTo>
                    <a:pt x="522" y="1"/>
                  </a:moveTo>
                  <a:cubicBezTo>
                    <a:pt x="235" y="1"/>
                    <a:pt x="0" y="236"/>
                    <a:pt x="0" y="523"/>
                  </a:cubicBezTo>
                  <a:cubicBezTo>
                    <a:pt x="0" y="810"/>
                    <a:pt x="235" y="1045"/>
                    <a:pt x="522" y="1045"/>
                  </a:cubicBezTo>
                  <a:cubicBezTo>
                    <a:pt x="809" y="1045"/>
                    <a:pt x="1040" y="810"/>
                    <a:pt x="1040" y="523"/>
                  </a:cubicBezTo>
                  <a:cubicBezTo>
                    <a:pt x="1040" y="236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4"/>
            <p:cNvSpPr/>
            <p:nvPr/>
          </p:nvSpPr>
          <p:spPr>
            <a:xfrm>
              <a:off x="6034077" y="1980212"/>
              <a:ext cx="882123" cy="264772"/>
            </a:xfrm>
            <a:custGeom>
              <a:avLst/>
              <a:gdLst/>
              <a:ahLst/>
              <a:cxnLst/>
              <a:rect l="l" t="t" r="r" b="b"/>
              <a:pathLst>
                <a:path w="4571" h="1372" extrusionOk="0">
                  <a:moveTo>
                    <a:pt x="4416" y="35"/>
                  </a:moveTo>
                  <a:cubicBezTo>
                    <a:pt x="4447" y="35"/>
                    <a:pt x="4440" y="65"/>
                    <a:pt x="4416" y="65"/>
                  </a:cubicBezTo>
                  <a:cubicBezTo>
                    <a:pt x="4385" y="65"/>
                    <a:pt x="4385" y="35"/>
                    <a:pt x="4416" y="35"/>
                  </a:cubicBezTo>
                  <a:close/>
                  <a:moveTo>
                    <a:pt x="1856" y="1"/>
                  </a:moveTo>
                  <a:cubicBezTo>
                    <a:pt x="1165" y="1"/>
                    <a:pt x="529" y="377"/>
                    <a:pt x="208" y="979"/>
                  </a:cubicBezTo>
                  <a:lnTo>
                    <a:pt x="1" y="1371"/>
                  </a:lnTo>
                  <a:lnTo>
                    <a:pt x="4570" y="1371"/>
                  </a:lnTo>
                  <a:lnTo>
                    <a:pt x="4570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4"/>
            <p:cNvSpPr/>
            <p:nvPr/>
          </p:nvSpPr>
          <p:spPr>
            <a:xfrm>
              <a:off x="6484498" y="1977960"/>
              <a:ext cx="432860" cy="264772"/>
            </a:xfrm>
            <a:custGeom>
              <a:avLst/>
              <a:gdLst/>
              <a:ahLst/>
              <a:cxnLst/>
              <a:rect l="l" t="t" r="r" b="b"/>
              <a:pathLst>
                <a:path w="2243" h="1372" extrusionOk="0">
                  <a:moveTo>
                    <a:pt x="2082" y="35"/>
                  </a:moveTo>
                  <a:cubicBezTo>
                    <a:pt x="2113" y="35"/>
                    <a:pt x="2106" y="65"/>
                    <a:pt x="2082" y="65"/>
                  </a:cubicBezTo>
                  <a:cubicBezTo>
                    <a:pt x="2051" y="65"/>
                    <a:pt x="2051" y="35"/>
                    <a:pt x="2082" y="35"/>
                  </a:cubicBezTo>
                  <a:close/>
                  <a:moveTo>
                    <a:pt x="930" y="1"/>
                  </a:moveTo>
                  <a:cubicBezTo>
                    <a:pt x="584" y="1"/>
                    <a:pt x="263" y="377"/>
                    <a:pt x="106" y="979"/>
                  </a:cubicBezTo>
                  <a:lnTo>
                    <a:pt x="1" y="1371"/>
                  </a:lnTo>
                  <a:lnTo>
                    <a:pt x="2242" y="1371"/>
                  </a:lnTo>
                  <a:lnTo>
                    <a:pt x="2242" y="1"/>
                  </a:lnTo>
                  <a:close/>
                </a:path>
              </a:pathLst>
            </a:custGeom>
            <a:solidFill>
              <a:srgbClr val="141414">
                <a:alpha val="2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4"/>
            <p:cNvSpPr/>
            <p:nvPr/>
          </p:nvSpPr>
          <p:spPr>
            <a:xfrm>
              <a:off x="6815849" y="1978539"/>
              <a:ext cx="244509" cy="264772"/>
            </a:xfrm>
            <a:custGeom>
              <a:avLst/>
              <a:gdLst/>
              <a:ahLst/>
              <a:cxnLst/>
              <a:rect l="l" t="t" r="r" b="b"/>
              <a:pathLst>
                <a:path w="1267" h="1372" extrusionOk="0">
                  <a:moveTo>
                    <a:pt x="251" y="1"/>
                  </a:moveTo>
                  <a:cubicBezTo>
                    <a:pt x="155" y="1"/>
                    <a:pt x="71" y="380"/>
                    <a:pt x="28" y="982"/>
                  </a:cubicBezTo>
                  <a:lnTo>
                    <a:pt x="0" y="1371"/>
                  </a:lnTo>
                  <a:lnTo>
                    <a:pt x="1266" y="1371"/>
                  </a:lnTo>
                  <a:lnTo>
                    <a:pt x="1239" y="982"/>
                  </a:lnTo>
                  <a:cubicBezTo>
                    <a:pt x="1192" y="380"/>
                    <a:pt x="1109" y="1"/>
                    <a:pt x="1016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9" name="Google Shape;1429;p64"/>
          <p:cNvGrpSpPr/>
          <p:nvPr/>
        </p:nvGrpSpPr>
        <p:grpSpPr>
          <a:xfrm>
            <a:off x="924236" y="1929521"/>
            <a:ext cx="481412" cy="481412"/>
            <a:chOff x="2316303" y="1367817"/>
            <a:chExt cx="346838" cy="346838"/>
          </a:xfrm>
        </p:grpSpPr>
        <p:sp>
          <p:nvSpPr>
            <p:cNvPr id="1430" name="Google Shape;1430;p64"/>
            <p:cNvSpPr/>
            <p:nvPr/>
          </p:nvSpPr>
          <p:spPr>
            <a:xfrm>
              <a:off x="2608185" y="1626884"/>
              <a:ext cx="40031" cy="29719"/>
            </a:xfrm>
            <a:custGeom>
              <a:avLst/>
              <a:gdLst/>
              <a:ahLst/>
              <a:cxnLst/>
              <a:rect l="l" t="t" r="r" b="b"/>
              <a:pathLst>
                <a:path w="1215" h="902" extrusionOk="0">
                  <a:moveTo>
                    <a:pt x="356" y="1"/>
                  </a:moveTo>
                  <a:cubicBezTo>
                    <a:pt x="247" y="1"/>
                    <a:pt x="137" y="65"/>
                    <a:pt x="71" y="163"/>
                  </a:cubicBezTo>
                  <a:cubicBezTo>
                    <a:pt x="0" y="306"/>
                    <a:pt x="48" y="497"/>
                    <a:pt x="191" y="592"/>
                  </a:cubicBezTo>
                  <a:lnTo>
                    <a:pt x="738" y="878"/>
                  </a:lnTo>
                  <a:cubicBezTo>
                    <a:pt x="786" y="901"/>
                    <a:pt x="834" y="901"/>
                    <a:pt x="881" y="901"/>
                  </a:cubicBezTo>
                  <a:cubicBezTo>
                    <a:pt x="1000" y="901"/>
                    <a:pt x="1095" y="854"/>
                    <a:pt x="1143" y="758"/>
                  </a:cubicBezTo>
                  <a:cubicBezTo>
                    <a:pt x="1215" y="616"/>
                    <a:pt x="1191" y="425"/>
                    <a:pt x="1024" y="354"/>
                  </a:cubicBezTo>
                  <a:lnTo>
                    <a:pt x="500" y="44"/>
                  </a:lnTo>
                  <a:cubicBezTo>
                    <a:pt x="455" y="14"/>
                    <a:pt x="406" y="1"/>
                    <a:pt x="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4"/>
            <p:cNvSpPr/>
            <p:nvPr/>
          </p:nvSpPr>
          <p:spPr>
            <a:xfrm>
              <a:off x="2572865" y="1661413"/>
              <a:ext cx="32980" cy="37560"/>
            </a:xfrm>
            <a:custGeom>
              <a:avLst/>
              <a:gdLst/>
              <a:ahLst/>
              <a:cxnLst/>
              <a:rect l="l" t="t" r="r" b="b"/>
              <a:pathLst>
                <a:path w="1001" h="1140" extrusionOk="0">
                  <a:moveTo>
                    <a:pt x="346" y="0"/>
                  </a:moveTo>
                  <a:cubicBezTo>
                    <a:pt x="296" y="0"/>
                    <a:pt x="243" y="14"/>
                    <a:pt x="191" y="44"/>
                  </a:cubicBezTo>
                  <a:cubicBezTo>
                    <a:pt x="48" y="139"/>
                    <a:pt x="0" y="306"/>
                    <a:pt x="72" y="449"/>
                  </a:cubicBezTo>
                  <a:lnTo>
                    <a:pt x="381" y="996"/>
                  </a:lnTo>
                  <a:cubicBezTo>
                    <a:pt x="429" y="1092"/>
                    <a:pt x="524" y="1139"/>
                    <a:pt x="643" y="1139"/>
                  </a:cubicBezTo>
                  <a:cubicBezTo>
                    <a:pt x="715" y="1139"/>
                    <a:pt x="762" y="1139"/>
                    <a:pt x="786" y="1116"/>
                  </a:cubicBezTo>
                  <a:cubicBezTo>
                    <a:pt x="953" y="1020"/>
                    <a:pt x="1001" y="854"/>
                    <a:pt x="905" y="687"/>
                  </a:cubicBezTo>
                  <a:lnTo>
                    <a:pt x="620" y="163"/>
                  </a:lnTo>
                  <a:cubicBezTo>
                    <a:pt x="554" y="65"/>
                    <a:pt x="455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4"/>
            <p:cNvSpPr/>
            <p:nvPr/>
          </p:nvSpPr>
          <p:spPr>
            <a:xfrm>
              <a:off x="2526574" y="1674625"/>
              <a:ext cx="20427" cy="40031"/>
            </a:xfrm>
            <a:custGeom>
              <a:avLst/>
              <a:gdLst/>
              <a:ahLst/>
              <a:cxnLst/>
              <a:rect l="l" t="t" r="r" b="b"/>
              <a:pathLst>
                <a:path w="620" h="1215" extrusionOk="0">
                  <a:moveTo>
                    <a:pt x="286" y="0"/>
                  </a:moveTo>
                  <a:cubicBezTo>
                    <a:pt x="119" y="0"/>
                    <a:pt x="0" y="143"/>
                    <a:pt x="0" y="286"/>
                  </a:cubicBezTo>
                  <a:lnTo>
                    <a:pt x="0" y="929"/>
                  </a:lnTo>
                  <a:cubicBezTo>
                    <a:pt x="0" y="1096"/>
                    <a:pt x="143" y="1215"/>
                    <a:pt x="286" y="1215"/>
                  </a:cubicBezTo>
                  <a:cubicBezTo>
                    <a:pt x="477" y="1215"/>
                    <a:pt x="596" y="1072"/>
                    <a:pt x="596" y="929"/>
                  </a:cubicBezTo>
                  <a:lnTo>
                    <a:pt x="596" y="286"/>
                  </a:lnTo>
                  <a:cubicBezTo>
                    <a:pt x="619" y="119"/>
                    <a:pt x="477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4"/>
            <p:cNvSpPr/>
            <p:nvPr/>
          </p:nvSpPr>
          <p:spPr>
            <a:xfrm>
              <a:off x="2606603" y="1522111"/>
              <a:ext cx="41613" cy="30147"/>
            </a:xfrm>
            <a:custGeom>
              <a:avLst/>
              <a:gdLst/>
              <a:ahLst/>
              <a:cxnLst/>
              <a:rect l="l" t="t" r="r" b="b"/>
              <a:pathLst>
                <a:path w="1263" h="915" extrusionOk="0">
                  <a:moveTo>
                    <a:pt x="899" y="0"/>
                  </a:moveTo>
                  <a:cubicBezTo>
                    <a:pt x="853" y="0"/>
                    <a:pt x="807" y="11"/>
                    <a:pt x="762" y="33"/>
                  </a:cubicBezTo>
                  <a:lnTo>
                    <a:pt x="215" y="342"/>
                  </a:lnTo>
                  <a:cubicBezTo>
                    <a:pt x="72" y="438"/>
                    <a:pt x="0" y="604"/>
                    <a:pt x="96" y="747"/>
                  </a:cubicBezTo>
                  <a:cubicBezTo>
                    <a:pt x="143" y="843"/>
                    <a:pt x="286" y="914"/>
                    <a:pt x="358" y="914"/>
                  </a:cubicBezTo>
                  <a:cubicBezTo>
                    <a:pt x="429" y="914"/>
                    <a:pt x="477" y="914"/>
                    <a:pt x="524" y="866"/>
                  </a:cubicBezTo>
                  <a:lnTo>
                    <a:pt x="1048" y="581"/>
                  </a:lnTo>
                  <a:cubicBezTo>
                    <a:pt x="1191" y="485"/>
                    <a:pt x="1263" y="319"/>
                    <a:pt x="1167" y="152"/>
                  </a:cubicBezTo>
                  <a:cubicBezTo>
                    <a:pt x="1102" y="53"/>
                    <a:pt x="1002" y="0"/>
                    <a:pt x="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4"/>
            <p:cNvSpPr/>
            <p:nvPr/>
          </p:nvSpPr>
          <p:spPr>
            <a:xfrm>
              <a:off x="2621496" y="1579670"/>
              <a:ext cx="41646" cy="19637"/>
            </a:xfrm>
            <a:custGeom>
              <a:avLst/>
              <a:gdLst/>
              <a:ahLst/>
              <a:cxnLst/>
              <a:rect l="l" t="t" r="r" b="b"/>
              <a:pathLst>
                <a:path w="1264" h="596" extrusionOk="0">
                  <a:moveTo>
                    <a:pt x="287" y="1"/>
                  </a:moveTo>
                  <a:cubicBezTo>
                    <a:pt x="120" y="1"/>
                    <a:pt x="1" y="143"/>
                    <a:pt x="1" y="286"/>
                  </a:cubicBezTo>
                  <a:cubicBezTo>
                    <a:pt x="1" y="477"/>
                    <a:pt x="144" y="596"/>
                    <a:pt x="287" y="596"/>
                  </a:cubicBezTo>
                  <a:lnTo>
                    <a:pt x="930" y="596"/>
                  </a:lnTo>
                  <a:cubicBezTo>
                    <a:pt x="1096" y="596"/>
                    <a:pt x="1215" y="429"/>
                    <a:pt x="1215" y="286"/>
                  </a:cubicBezTo>
                  <a:cubicBezTo>
                    <a:pt x="1263" y="120"/>
                    <a:pt x="1096" y="1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4"/>
            <p:cNvSpPr/>
            <p:nvPr/>
          </p:nvSpPr>
          <p:spPr>
            <a:xfrm>
              <a:off x="2316303" y="1367817"/>
              <a:ext cx="291915" cy="314682"/>
            </a:xfrm>
            <a:custGeom>
              <a:avLst/>
              <a:gdLst/>
              <a:ahLst/>
              <a:cxnLst/>
              <a:rect l="l" t="t" r="r" b="b"/>
              <a:pathLst>
                <a:path w="8860" h="9551" extrusionOk="0">
                  <a:moveTo>
                    <a:pt x="3501" y="620"/>
                  </a:moveTo>
                  <a:lnTo>
                    <a:pt x="3501" y="4240"/>
                  </a:lnTo>
                  <a:cubicBezTo>
                    <a:pt x="3501" y="4430"/>
                    <a:pt x="3334" y="4549"/>
                    <a:pt x="3191" y="4549"/>
                  </a:cubicBezTo>
                  <a:cubicBezTo>
                    <a:pt x="3048" y="4549"/>
                    <a:pt x="2905" y="4406"/>
                    <a:pt x="2905" y="4240"/>
                  </a:cubicBezTo>
                  <a:lnTo>
                    <a:pt x="2905" y="620"/>
                  </a:lnTo>
                  <a:close/>
                  <a:moveTo>
                    <a:pt x="2262" y="2692"/>
                  </a:moveTo>
                  <a:lnTo>
                    <a:pt x="2262" y="4216"/>
                  </a:lnTo>
                  <a:cubicBezTo>
                    <a:pt x="2262" y="4716"/>
                    <a:pt x="2691" y="5145"/>
                    <a:pt x="3191" y="5145"/>
                  </a:cubicBezTo>
                  <a:cubicBezTo>
                    <a:pt x="3691" y="5145"/>
                    <a:pt x="4120" y="4716"/>
                    <a:pt x="4120" y="4216"/>
                  </a:cubicBezTo>
                  <a:lnTo>
                    <a:pt x="4120" y="2977"/>
                  </a:lnTo>
                  <a:lnTo>
                    <a:pt x="5954" y="4049"/>
                  </a:lnTo>
                  <a:lnTo>
                    <a:pt x="4025" y="7431"/>
                  </a:lnTo>
                  <a:lnTo>
                    <a:pt x="1977" y="6240"/>
                  </a:lnTo>
                  <a:cubicBezTo>
                    <a:pt x="1524" y="5978"/>
                    <a:pt x="1191" y="5549"/>
                    <a:pt x="1048" y="5049"/>
                  </a:cubicBezTo>
                  <a:cubicBezTo>
                    <a:pt x="905" y="4549"/>
                    <a:pt x="1000" y="4001"/>
                    <a:pt x="1262" y="3573"/>
                  </a:cubicBezTo>
                  <a:cubicBezTo>
                    <a:pt x="1500" y="3168"/>
                    <a:pt x="1858" y="2882"/>
                    <a:pt x="2262" y="2692"/>
                  </a:cubicBezTo>
                  <a:close/>
                  <a:moveTo>
                    <a:pt x="7597" y="5764"/>
                  </a:moveTo>
                  <a:cubicBezTo>
                    <a:pt x="8049" y="6192"/>
                    <a:pt x="8168" y="6859"/>
                    <a:pt x="7835" y="7407"/>
                  </a:cubicBezTo>
                  <a:cubicBezTo>
                    <a:pt x="7566" y="7830"/>
                    <a:pt x="7110" y="8067"/>
                    <a:pt x="6631" y="8067"/>
                  </a:cubicBezTo>
                  <a:cubicBezTo>
                    <a:pt x="6517" y="8067"/>
                    <a:pt x="6401" y="8054"/>
                    <a:pt x="6287" y="8026"/>
                  </a:cubicBezTo>
                  <a:lnTo>
                    <a:pt x="7597" y="5764"/>
                  </a:lnTo>
                  <a:close/>
                  <a:moveTo>
                    <a:pt x="6906" y="3954"/>
                  </a:moveTo>
                  <a:cubicBezTo>
                    <a:pt x="6978" y="3954"/>
                    <a:pt x="7025" y="3954"/>
                    <a:pt x="7073" y="3978"/>
                  </a:cubicBezTo>
                  <a:lnTo>
                    <a:pt x="7692" y="4335"/>
                  </a:lnTo>
                  <a:lnTo>
                    <a:pt x="5120" y="8812"/>
                  </a:lnTo>
                  <a:lnTo>
                    <a:pt x="4501" y="8455"/>
                  </a:lnTo>
                  <a:cubicBezTo>
                    <a:pt x="4358" y="8360"/>
                    <a:pt x="4287" y="8169"/>
                    <a:pt x="4382" y="8026"/>
                  </a:cubicBezTo>
                  <a:lnTo>
                    <a:pt x="6644" y="4097"/>
                  </a:lnTo>
                  <a:cubicBezTo>
                    <a:pt x="6668" y="4049"/>
                    <a:pt x="6763" y="3978"/>
                    <a:pt x="6835" y="3954"/>
                  </a:cubicBezTo>
                  <a:close/>
                  <a:moveTo>
                    <a:pt x="310" y="1"/>
                  </a:moveTo>
                  <a:cubicBezTo>
                    <a:pt x="167" y="1"/>
                    <a:pt x="0" y="144"/>
                    <a:pt x="0" y="286"/>
                  </a:cubicBezTo>
                  <a:lnTo>
                    <a:pt x="0" y="1858"/>
                  </a:lnTo>
                  <a:cubicBezTo>
                    <a:pt x="0" y="2454"/>
                    <a:pt x="238" y="3049"/>
                    <a:pt x="667" y="3501"/>
                  </a:cubicBezTo>
                  <a:cubicBezTo>
                    <a:pt x="119" y="4692"/>
                    <a:pt x="572" y="6121"/>
                    <a:pt x="1715" y="6812"/>
                  </a:cubicBezTo>
                  <a:lnTo>
                    <a:pt x="3787" y="8026"/>
                  </a:lnTo>
                  <a:cubicBezTo>
                    <a:pt x="3739" y="8407"/>
                    <a:pt x="3882" y="8812"/>
                    <a:pt x="4239" y="9002"/>
                  </a:cubicBezTo>
                  <a:lnTo>
                    <a:pt x="5120" y="9526"/>
                  </a:lnTo>
                  <a:cubicBezTo>
                    <a:pt x="5192" y="9550"/>
                    <a:pt x="5215" y="9550"/>
                    <a:pt x="5287" y="9550"/>
                  </a:cubicBezTo>
                  <a:lnTo>
                    <a:pt x="5358" y="9550"/>
                  </a:lnTo>
                  <a:cubicBezTo>
                    <a:pt x="5454" y="9526"/>
                    <a:pt x="5525" y="9479"/>
                    <a:pt x="5549" y="9407"/>
                  </a:cubicBezTo>
                  <a:lnTo>
                    <a:pt x="6025" y="8574"/>
                  </a:lnTo>
                  <a:cubicBezTo>
                    <a:pt x="6263" y="8645"/>
                    <a:pt x="6501" y="8693"/>
                    <a:pt x="6716" y="8693"/>
                  </a:cubicBezTo>
                  <a:cubicBezTo>
                    <a:pt x="7359" y="8693"/>
                    <a:pt x="8026" y="8336"/>
                    <a:pt x="8359" y="7693"/>
                  </a:cubicBezTo>
                  <a:cubicBezTo>
                    <a:pt x="8859" y="6859"/>
                    <a:pt x="8645" y="5788"/>
                    <a:pt x="7930" y="5192"/>
                  </a:cubicBezTo>
                  <a:lnTo>
                    <a:pt x="8407" y="4359"/>
                  </a:lnTo>
                  <a:cubicBezTo>
                    <a:pt x="8430" y="4311"/>
                    <a:pt x="8454" y="4216"/>
                    <a:pt x="8430" y="4121"/>
                  </a:cubicBezTo>
                  <a:cubicBezTo>
                    <a:pt x="8407" y="4025"/>
                    <a:pt x="8383" y="3978"/>
                    <a:pt x="8287" y="3954"/>
                  </a:cubicBezTo>
                  <a:lnTo>
                    <a:pt x="7383" y="3454"/>
                  </a:lnTo>
                  <a:cubicBezTo>
                    <a:pt x="7253" y="3373"/>
                    <a:pt x="7080" y="3325"/>
                    <a:pt x="6907" y="3325"/>
                  </a:cubicBezTo>
                  <a:cubicBezTo>
                    <a:pt x="6826" y="3325"/>
                    <a:pt x="6744" y="3336"/>
                    <a:pt x="6668" y="3358"/>
                  </a:cubicBezTo>
                  <a:cubicBezTo>
                    <a:pt x="6525" y="3382"/>
                    <a:pt x="6406" y="3454"/>
                    <a:pt x="6311" y="3525"/>
                  </a:cubicBezTo>
                  <a:lnTo>
                    <a:pt x="4239" y="2311"/>
                  </a:lnTo>
                  <a:cubicBezTo>
                    <a:pt x="4215" y="2287"/>
                    <a:pt x="4144" y="2287"/>
                    <a:pt x="4120" y="2263"/>
                  </a:cubicBezTo>
                  <a:lnTo>
                    <a:pt x="4120" y="286"/>
                  </a:lnTo>
                  <a:cubicBezTo>
                    <a:pt x="4120" y="120"/>
                    <a:pt x="3977" y="1"/>
                    <a:pt x="3810" y="1"/>
                  </a:cubicBezTo>
                  <a:lnTo>
                    <a:pt x="2572" y="1"/>
                  </a:lnTo>
                  <a:cubicBezTo>
                    <a:pt x="2381" y="1"/>
                    <a:pt x="2262" y="144"/>
                    <a:pt x="2262" y="286"/>
                  </a:cubicBezTo>
                  <a:lnTo>
                    <a:pt x="2262" y="2073"/>
                  </a:lnTo>
                  <a:cubicBezTo>
                    <a:pt x="1738" y="2215"/>
                    <a:pt x="1286" y="2525"/>
                    <a:pt x="953" y="2930"/>
                  </a:cubicBezTo>
                  <a:cubicBezTo>
                    <a:pt x="714" y="2644"/>
                    <a:pt x="595" y="2263"/>
                    <a:pt x="595" y="1858"/>
                  </a:cubicBezTo>
                  <a:lnTo>
                    <a:pt x="595" y="286"/>
                  </a:lnTo>
                  <a:cubicBezTo>
                    <a:pt x="595" y="120"/>
                    <a:pt x="452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6" name="Google Shape;1436;p64"/>
          <p:cNvGrpSpPr/>
          <p:nvPr/>
        </p:nvGrpSpPr>
        <p:grpSpPr>
          <a:xfrm>
            <a:off x="924512" y="3177884"/>
            <a:ext cx="481433" cy="499589"/>
            <a:chOff x="3704282" y="1367817"/>
            <a:chExt cx="333495" cy="346048"/>
          </a:xfrm>
        </p:grpSpPr>
        <p:sp>
          <p:nvSpPr>
            <p:cNvPr id="1437" name="Google Shape;1437;p64"/>
            <p:cNvSpPr/>
            <p:nvPr/>
          </p:nvSpPr>
          <p:spPr>
            <a:xfrm>
              <a:off x="3817292" y="1508965"/>
              <a:ext cx="51793" cy="28368"/>
            </a:xfrm>
            <a:custGeom>
              <a:avLst/>
              <a:gdLst/>
              <a:ahLst/>
              <a:cxnLst/>
              <a:rect l="l" t="t" r="r" b="b"/>
              <a:pathLst>
                <a:path w="1572" h="861" extrusionOk="0">
                  <a:moveTo>
                    <a:pt x="379" y="0"/>
                  </a:moveTo>
                  <a:cubicBezTo>
                    <a:pt x="310" y="0"/>
                    <a:pt x="236" y="25"/>
                    <a:pt x="167" y="75"/>
                  </a:cubicBezTo>
                  <a:cubicBezTo>
                    <a:pt x="24" y="170"/>
                    <a:pt x="0" y="384"/>
                    <a:pt x="119" y="527"/>
                  </a:cubicBezTo>
                  <a:cubicBezTo>
                    <a:pt x="238" y="670"/>
                    <a:pt x="476" y="861"/>
                    <a:pt x="762" y="861"/>
                  </a:cubicBezTo>
                  <a:cubicBezTo>
                    <a:pt x="1000" y="861"/>
                    <a:pt x="1286" y="765"/>
                    <a:pt x="1477" y="527"/>
                  </a:cubicBezTo>
                  <a:cubicBezTo>
                    <a:pt x="1572" y="384"/>
                    <a:pt x="1572" y="194"/>
                    <a:pt x="1429" y="75"/>
                  </a:cubicBezTo>
                  <a:cubicBezTo>
                    <a:pt x="1367" y="34"/>
                    <a:pt x="1297" y="10"/>
                    <a:pt x="1227" y="10"/>
                  </a:cubicBezTo>
                  <a:cubicBezTo>
                    <a:pt x="1135" y="10"/>
                    <a:pt x="1044" y="51"/>
                    <a:pt x="977" y="146"/>
                  </a:cubicBezTo>
                  <a:cubicBezTo>
                    <a:pt x="929" y="241"/>
                    <a:pt x="834" y="241"/>
                    <a:pt x="810" y="241"/>
                  </a:cubicBezTo>
                  <a:cubicBezTo>
                    <a:pt x="715" y="241"/>
                    <a:pt x="643" y="146"/>
                    <a:pt x="619" y="146"/>
                  </a:cubicBezTo>
                  <a:cubicBezTo>
                    <a:pt x="564" y="49"/>
                    <a:pt x="476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4"/>
            <p:cNvSpPr/>
            <p:nvPr/>
          </p:nvSpPr>
          <p:spPr>
            <a:xfrm>
              <a:off x="3940483" y="1498685"/>
              <a:ext cx="50245" cy="27676"/>
            </a:xfrm>
            <a:custGeom>
              <a:avLst/>
              <a:gdLst/>
              <a:ahLst/>
              <a:cxnLst/>
              <a:rect l="l" t="t" r="r" b="b"/>
              <a:pathLst>
                <a:path w="1525" h="840" extrusionOk="0">
                  <a:moveTo>
                    <a:pt x="329" y="1"/>
                  </a:moveTo>
                  <a:cubicBezTo>
                    <a:pt x="256" y="1"/>
                    <a:pt x="181" y="26"/>
                    <a:pt x="119" y="77"/>
                  </a:cubicBezTo>
                  <a:cubicBezTo>
                    <a:pt x="48" y="196"/>
                    <a:pt x="0" y="387"/>
                    <a:pt x="119" y="506"/>
                  </a:cubicBezTo>
                  <a:cubicBezTo>
                    <a:pt x="238" y="672"/>
                    <a:pt x="476" y="839"/>
                    <a:pt x="786" y="839"/>
                  </a:cubicBezTo>
                  <a:cubicBezTo>
                    <a:pt x="1000" y="839"/>
                    <a:pt x="1262" y="744"/>
                    <a:pt x="1429" y="506"/>
                  </a:cubicBezTo>
                  <a:cubicBezTo>
                    <a:pt x="1524" y="363"/>
                    <a:pt x="1524" y="196"/>
                    <a:pt x="1381" y="77"/>
                  </a:cubicBezTo>
                  <a:cubicBezTo>
                    <a:pt x="1317" y="34"/>
                    <a:pt x="1243" y="11"/>
                    <a:pt x="1171" y="11"/>
                  </a:cubicBezTo>
                  <a:cubicBezTo>
                    <a:pt x="1082" y="11"/>
                    <a:pt x="994" y="46"/>
                    <a:pt x="929" y="125"/>
                  </a:cubicBezTo>
                  <a:cubicBezTo>
                    <a:pt x="881" y="220"/>
                    <a:pt x="786" y="220"/>
                    <a:pt x="762" y="220"/>
                  </a:cubicBezTo>
                  <a:cubicBezTo>
                    <a:pt x="667" y="220"/>
                    <a:pt x="595" y="125"/>
                    <a:pt x="572" y="125"/>
                  </a:cubicBezTo>
                  <a:cubicBezTo>
                    <a:pt x="517" y="44"/>
                    <a:pt x="425" y="1"/>
                    <a:pt x="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4"/>
            <p:cNvSpPr/>
            <p:nvPr/>
          </p:nvSpPr>
          <p:spPr>
            <a:xfrm>
              <a:off x="3979690" y="1452558"/>
              <a:ext cx="19670" cy="19637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cubicBezTo>
                    <a:pt x="1" y="477"/>
                    <a:pt x="144" y="596"/>
                    <a:pt x="310" y="596"/>
                  </a:cubicBezTo>
                  <a:cubicBezTo>
                    <a:pt x="477" y="596"/>
                    <a:pt x="596" y="477"/>
                    <a:pt x="596" y="310"/>
                  </a:cubicBezTo>
                  <a:cubicBezTo>
                    <a:pt x="596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4"/>
            <p:cNvSpPr/>
            <p:nvPr/>
          </p:nvSpPr>
          <p:spPr>
            <a:xfrm>
              <a:off x="3932608" y="1452558"/>
              <a:ext cx="19670" cy="19637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cubicBezTo>
                    <a:pt x="1" y="477"/>
                    <a:pt x="144" y="596"/>
                    <a:pt x="310" y="596"/>
                  </a:cubicBezTo>
                  <a:cubicBezTo>
                    <a:pt x="477" y="596"/>
                    <a:pt x="596" y="477"/>
                    <a:pt x="596" y="310"/>
                  </a:cubicBezTo>
                  <a:cubicBezTo>
                    <a:pt x="596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4"/>
            <p:cNvSpPr/>
            <p:nvPr/>
          </p:nvSpPr>
          <p:spPr>
            <a:xfrm>
              <a:off x="3704282" y="1367817"/>
              <a:ext cx="333495" cy="346048"/>
            </a:xfrm>
            <a:custGeom>
              <a:avLst/>
              <a:gdLst/>
              <a:ahLst/>
              <a:cxnLst/>
              <a:rect l="l" t="t" r="r" b="b"/>
              <a:pathLst>
                <a:path w="10122" h="10503" extrusionOk="0">
                  <a:moveTo>
                    <a:pt x="9503" y="2073"/>
                  </a:moveTo>
                  <a:lnTo>
                    <a:pt x="9503" y="3573"/>
                  </a:lnTo>
                  <a:cubicBezTo>
                    <a:pt x="9503" y="4525"/>
                    <a:pt x="8884" y="5311"/>
                    <a:pt x="7955" y="5549"/>
                  </a:cubicBezTo>
                  <a:cubicBezTo>
                    <a:pt x="7026" y="5311"/>
                    <a:pt x="6407" y="4525"/>
                    <a:pt x="6407" y="3573"/>
                  </a:cubicBezTo>
                  <a:lnTo>
                    <a:pt x="6407" y="2073"/>
                  </a:lnTo>
                  <a:close/>
                  <a:moveTo>
                    <a:pt x="3692" y="2311"/>
                  </a:moveTo>
                  <a:cubicBezTo>
                    <a:pt x="4264" y="2811"/>
                    <a:pt x="4978" y="3073"/>
                    <a:pt x="5740" y="3073"/>
                  </a:cubicBezTo>
                  <a:lnTo>
                    <a:pt x="5788" y="3073"/>
                  </a:lnTo>
                  <a:lnTo>
                    <a:pt x="5788" y="4216"/>
                  </a:lnTo>
                  <a:cubicBezTo>
                    <a:pt x="5788" y="5073"/>
                    <a:pt x="5097" y="5764"/>
                    <a:pt x="4240" y="5764"/>
                  </a:cubicBezTo>
                  <a:cubicBezTo>
                    <a:pt x="3406" y="5764"/>
                    <a:pt x="2692" y="5049"/>
                    <a:pt x="2692" y="4216"/>
                  </a:cubicBezTo>
                  <a:lnTo>
                    <a:pt x="2692" y="3049"/>
                  </a:lnTo>
                  <a:cubicBezTo>
                    <a:pt x="3121" y="2954"/>
                    <a:pt x="3478" y="2692"/>
                    <a:pt x="3692" y="2311"/>
                  </a:cubicBezTo>
                  <a:close/>
                  <a:moveTo>
                    <a:pt x="4264" y="620"/>
                  </a:moveTo>
                  <a:cubicBezTo>
                    <a:pt x="4978" y="620"/>
                    <a:pt x="5669" y="906"/>
                    <a:pt x="6145" y="1453"/>
                  </a:cubicBezTo>
                  <a:lnTo>
                    <a:pt x="6097" y="1453"/>
                  </a:lnTo>
                  <a:cubicBezTo>
                    <a:pt x="5931" y="1453"/>
                    <a:pt x="5812" y="1596"/>
                    <a:pt x="5812" y="1739"/>
                  </a:cubicBezTo>
                  <a:lnTo>
                    <a:pt x="5812" y="2454"/>
                  </a:lnTo>
                  <a:lnTo>
                    <a:pt x="5788" y="2454"/>
                  </a:lnTo>
                  <a:cubicBezTo>
                    <a:pt x="5026" y="2454"/>
                    <a:pt x="4359" y="2144"/>
                    <a:pt x="3883" y="1549"/>
                  </a:cubicBezTo>
                  <a:cubicBezTo>
                    <a:pt x="3811" y="1453"/>
                    <a:pt x="3692" y="1430"/>
                    <a:pt x="3573" y="1430"/>
                  </a:cubicBezTo>
                  <a:cubicBezTo>
                    <a:pt x="3454" y="1453"/>
                    <a:pt x="3359" y="1501"/>
                    <a:pt x="3335" y="1596"/>
                  </a:cubicBezTo>
                  <a:lnTo>
                    <a:pt x="3216" y="1858"/>
                  </a:lnTo>
                  <a:cubicBezTo>
                    <a:pt x="3073" y="2215"/>
                    <a:pt x="2740" y="2430"/>
                    <a:pt x="2382" y="2430"/>
                  </a:cubicBezTo>
                  <a:cubicBezTo>
                    <a:pt x="2216" y="2430"/>
                    <a:pt x="2097" y="2573"/>
                    <a:pt x="2097" y="2739"/>
                  </a:cubicBezTo>
                  <a:lnTo>
                    <a:pt x="2097" y="4168"/>
                  </a:lnTo>
                  <a:cubicBezTo>
                    <a:pt x="2097" y="5002"/>
                    <a:pt x="2525" y="5716"/>
                    <a:pt x="3216" y="6073"/>
                  </a:cubicBezTo>
                  <a:lnTo>
                    <a:pt x="3216" y="6550"/>
                  </a:lnTo>
                  <a:lnTo>
                    <a:pt x="1787" y="6550"/>
                  </a:lnTo>
                  <a:cubicBezTo>
                    <a:pt x="1406" y="6550"/>
                    <a:pt x="1049" y="6669"/>
                    <a:pt x="739" y="6907"/>
                  </a:cubicBezTo>
                  <a:cubicBezTo>
                    <a:pt x="691" y="6740"/>
                    <a:pt x="668" y="6597"/>
                    <a:pt x="668" y="6454"/>
                  </a:cubicBezTo>
                  <a:cubicBezTo>
                    <a:pt x="620" y="6192"/>
                    <a:pt x="739" y="5883"/>
                    <a:pt x="977" y="5668"/>
                  </a:cubicBezTo>
                  <a:cubicBezTo>
                    <a:pt x="1430" y="5240"/>
                    <a:pt x="1668" y="4644"/>
                    <a:pt x="1668" y="4001"/>
                  </a:cubicBezTo>
                  <a:lnTo>
                    <a:pt x="1668" y="3216"/>
                  </a:lnTo>
                  <a:cubicBezTo>
                    <a:pt x="1668" y="1787"/>
                    <a:pt x="2835" y="620"/>
                    <a:pt x="4264" y="620"/>
                  </a:cubicBezTo>
                  <a:close/>
                  <a:moveTo>
                    <a:pt x="6288" y="5025"/>
                  </a:moveTo>
                  <a:cubicBezTo>
                    <a:pt x="6312" y="5073"/>
                    <a:pt x="6383" y="5145"/>
                    <a:pt x="6431" y="5192"/>
                  </a:cubicBezTo>
                  <a:cubicBezTo>
                    <a:pt x="6740" y="5668"/>
                    <a:pt x="7240" y="6002"/>
                    <a:pt x="7812" y="6145"/>
                  </a:cubicBezTo>
                  <a:cubicBezTo>
                    <a:pt x="7836" y="6264"/>
                    <a:pt x="7860" y="6359"/>
                    <a:pt x="7860" y="6478"/>
                  </a:cubicBezTo>
                  <a:cubicBezTo>
                    <a:pt x="7860" y="6621"/>
                    <a:pt x="7836" y="6788"/>
                    <a:pt x="7764" y="6931"/>
                  </a:cubicBezTo>
                  <a:cubicBezTo>
                    <a:pt x="7479" y="6716"/>
                    <a:pt x="7121" y="6573"/>
                    <a:pt x="6740" y="6573"/>
                  </a:cubicBezTo>
                  <a:lnTo>
                    <a:pt x="5311" y="6573"/>
                  </a:lnTo>
                  <a:lnTo>
                    <a:pt x="5311" y="6097"/>
                  </a:lnTo>
                  <a:cubicBezTo>
                    <a:pt x="5740" y="5859"/>
                    <a:pt x="6074" y="5478"/>
                    <a:pt x="6288" y="5025"/>
                  </a:cubicBezTo>
                  <a:close/>
                  <a:moveTo>
                    <a:pt x="5502" y="8836"/>
                  </a:moveTo>
                  <a:cubicBezTo>
                    <a:pt x="6145" y="8836"/>
                    <a:pt x="6645" y="9241"/>
                    <a:pt x="6645" y="9765"/>
                  </a:cubicBezTo>
                  <a:lnTo>
                    <a:pt x="6645" y="9907"/>
                  </a:lnTo>
                  <a:lnTo>
                    <a:pt x="1882" y="9907"/>
                  </a:lnTo>
                  <a:lnTo>
                    <a:pt x="1882" y="9765"/>
                  </a:lnTo>
                  <a:cubicBezTo>
                    <a:pt x="1882" y="9241"/>
                    <a:pt x="2382" y="8836"/>
                    <a:pt x="3001" y="8836"/>
                  </a:cubicBezTo>
                  <a:cubicBezTo>
                    <a:pt x="3430" y="8836"/>
                    <a:pt x="3787" y="9002"/>
                    <a:pt x="4002" y="9312"/>
                  </a:cubicBezTo>
                  <a:cubicBezTo>
                    <a:pt x="4049" y="9407"/>
                    <a:pt x="4145" y="9431"/>
                    <a:pt x="4264" y="9431"/>
                  </a:cubicBezTo>
                  <a:cubicBezTo>
                    <a:pt x="4359" y="9431"/>
                    <a:pt x="4478" y="9360"/>
                    <a:pt x="4526" y="9312"/>
                  </a:cubicBezTo>
                  <a:cubicBezTo>
                    <a:pt x="4740" y="9002"/>
                    <a:pt x="5097" y="8836"/>
                    <a:pt x="5502" y="8836"/>
                  </a:cubicBezTo>
                  <a:close/>
                  <a:moveTo>
                    <a:pt x="4597" y="6335"/>
                  </a:moveTo>
                  <a:lnTo>
                    <a:pt x="4597" y="6907"/>
                  </a:lnTo>
                  <a:cubicBezTo>
                    <a:pt x="4597" y="7074"/>
                    <a:pt x="4740" y="7193"/>
                    <a:pt x="4883" y="7193"/>
                  </a:cubicBezTo>
                  <a:lnTo>
                    <a:pt x="6645" y="7193"/>
                  </a:lnTo>
                  <a:cubicBezTo>
                    <a:pt x="7264" y="7193"/>
                    <a:pt x="7764" y="7693"/>
                    <a:pt x="7764" y="8336"/>
                  </a:cubicBezTo>
                  <a:lnTo>
                    <a:pt x="7764" y="9907"/>
                  </a:lnTo>
                  <a:lnTo>
                    <a:pt x="7217" y="9907"/>
                  </a:lnTo>
                  <a:lnTo>
                    <a:pt x="7217" y="9765"/>
                  </a:lnTo>
                  <a:cubicBezTo>
                    <a:pt x="7217" y="8883"/>
                    <a:pt x="6431" y="8217"/>
                    <a:pt x="5454" y="8217"/>
                  </a:cubicBezTo>
                  <a:cubicBezTo>
                    <a:pt x="4978" y="8217"/>
                    <a:pt x="4526" y="8383"/>
                    <a:pt x="4192" y="8645"/>
                  </a:cubicBezTo>
                  <a:cubicBezTo>
                    <a:pt x="3883" y="8360"/>
                    <a:pt x="3430" y="8217"/>
                    <a:pt x="2954" y="8217"/>
                  </a:cubicBezTo>
                  <a:cubicBezTo>
                    <a:pt x="2001" y="8217"/>
                    <a:pt x="1192" y="8883"/>
                    <a:pt x="1192" y="9765"/>
                  </a:cubicBezTo>
                  <a:lnTo>
                    <a:pt x="1192" y="9907"/>
                  </a:lnTo>
                  <a:lnTo>
                    <a:pt x="572" y="9907"/>
                  </a:lnTo>
                  <a:lnTo>
                    <a:pt x="572" y="8336"/>
                  </a:lnTo>
                  <a:cubicBezTo>
                    <a:pt x="572" y="7693"/>
                    <a:pt x="1072" y="7193"/>
                    <a:pt x="1692" y="7193"/>
                  </a:cubicBezTo>
                  <a:lnTo>
                    <a:pt x="3454" y="7193"/>
                  </a:lnTo>
                  <a:cubicBezTo>
                    <a:pt x="3644" y="7193"/>
                    <a:pt x="3764" y="7050"/>
                    <a:pt x="3764" y="6907"/>
                  </a:cubicBezTo>
                  <a:lnTo>
                    <a:pt x="3764" y="6335"/>
                  </a:lnTo>
                  <a:cubicBezTo>
                    <a:pt x="3883" y="6359"/>
                    <a:pt x="4025" y="6359"/>
                    <a:pt x="4168" y="6359"/>
                  </a:cubicBezTo>
                  <a:cubicBezTo>
                    <a:pt x="4311" y="6359"/>
                    <a:pt x="4430" y="6359"/>
                    <a:pt x="4597" y="6335"/>
                  </a:cubicBezTo>
                  <a:close/>
                  <a:moveTo>
                    <a:pt x="4240" y="1"/>
                  </a:moveTo>
                  <a:cubicBezTo>
                    <a:pt x="2478" y="1"/>
                    <a:pt x="1049" y="1430"/>
                    <a:pt x="1049" y="3168"/>
                  </a:cubicBezTo>
                  <a:lnTo>
                    <a:pt x="1049" y="3978"/>
                  </a:lnTo>
                  <a:cubicBezTo>
                    <a:pt x="1049" y="4454"/>
                    <a:pt x="858" y="4906"/>
                    <a:pt x="549" y="5192"/>
                  </a:cubicBezTo>
                  <a:cubicBezTo>
                    <a:pt x="215" y="5526"/>
                    <a:pt x="1" y="5978"/>
                    <a:pt x="1" y="6454"/>
                  </a:cubicBezTo>
                  <a:cubicBezTo>
                    <a:pt x="1" y="6764"/>
                    <a:pt x="96" y="7097"/>
                    <a:pt x="263" y="7359"/>
                  </a:cubicBezTo>
                  <a:cubicBezTo>
                    <a:pt x="96" y="7645"/>
                    <a:pt x="1" y="7955"/>
                    <a:pt x="1" y="8288"/>
                  </a:cubicBezTo>
                  <a:lnTo>
                    <a:pt x="1" y="10193"/>
                  </a:lnTo>
                  <a:cubicBezTo>
                    <a:pt x="1" y="10384"/>
                    <a:pt x="144" y="10503"/>
                    <a:pt x="310" y="10503"/>
                  </a:cubicBezTo>
                  <a:lnTo>
                    <a:pt x="8122" y="10503"/>
                  </a:lnTo>
                  <a:cubicBezTo>
                    <a:pt x="8312" y="10503"/>
                    <a:pt x="8431" y="10336"/>
                    <a:pt x="8431" y="10193"/>
                  </a:cubicBezTo>
                  <a:lnTo>
                    <a:pt x="8431" y="8336"/>
                  </a:lnTo>
                  <a:cubicBezTo>
                    <a:pt x="8431" y="8002"/>
                    <a:pt x="8336" y="7669"/>
                    <a:pt x="8169" y="7407"/>
                  </a:cubicBezTo>
                  <a:cubicBezTo>
                    <a:pt x="8336" y="7145"/>
                    <a:pt x="8431" y="6812"/>
                    <a:pt x="8431" y="6478"/>
                  </a:cubicBezTo>
                  <a:cubicBezTo>
                    <a:pt x="8431" y="6335"/>
                    <a:pt x="8407" y="6192"/>
                    <a:pt x="8360" y="6026"/>
                  </a:cubicBezTo>
                  <a:cubicBezTo>
                    <a:pt x="8812" y="5859"/>
                    <a:pt x="9193" y="5597"/>
                    <a:pt x="9479" y="5240"/>
                  </a:cubicBezTo>
                  <a:cubicBezTo>
                    <a:pt x="9860" y="4764"/>
                    <a:pt x="10074" y="4168"/>
                    <a:pt x="10074" y="3573"/>
                  </a:cubicBezTo>
                  <a:lnTo>
                    <a:pt x="10074" y="1739"/>
                  </a:lnTo>
                  <a:cubicBezTo>
                    <a:pt x="10122" y="1572"/>
                    <a:pt x="9979" y="1430"/>
                    <a:pt x="9789" y="1430"/>
                  </a:cubicBezTo>
                  <a:lnTo>
                    <a:pt x="6907" y="1430"/>
                  </a:lnTo>
                  <a:cubicBezTo>
                    <a:pt x="6312" y="525"/>
                    <a:pt x="5311" y="1"/>
                    <a:pt x="4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64"/>
          <p:cNvGrpSpPr/>
          <p:nvPr/>
        </p:nvGrpSpPr>
        <p:grpSpPr>
          <a:xfrm>
            <a:off x="6492989" y="2794283"/>
            <a:ext cx="890807" cy="1306116"/>
            <a:chOff x="6492989" y="2794283"/>
            <a:chExt cx="890807" cy="1306116"/>
          </a:xfrm>
        </p:grpSpPr>
        <p:sp>
          <p:nvSpPr>
            <p:cNvPr id="1443" name="Google Shape;1443;p64"/>
            <p:cNvSpPr/>
            <p:nvPr/>
          </p:nvSpPr>
          <p:spPr>
            <a:xfrm>
              <a:off x="6572691" y="2794283"/>
              <a:ext cx="731983" cy="1004088"/>
            </a:xfrm>
            <a:custGeom>
              <a:avLst/>
              <a:gdLst/>
              <a:ahLst/>
              <a:cxnLst/>
              <a:rect l="l" t="t" r="r" b="b"/>
              <a:pathLst>
                <a:path w="3793" h="5203" extrusionOk="0">
                  <a:moveTo>
                    <a:pt x="1186" y="0"/>
                  </a:moveTo>
                  <a:lnTo>
                    <a:pt x="1186" y="0"/>
                  </a:lnTo>
                  <a:cubicBezTo>
                    <a:pt x="1189" y="84"/>
                    <a:pt x="1174" y="170"/>
                    <a:pt x="1180" y="253"/>
                  </a:cubicBezTo>
                  <a:cubicBezTo>
                    <a:pt x="1257" y="294"/>
                    <a:pt x="1322" y="377"/>
                    <a:pt x="1359" y="454"/>
                  </a:cubicBezTo>
                  <a:cubicBezTo>
                    <a:pt x="1399" y="531"/>
                    <a:pt x="1421" y="615"/>
                    <a:pt x="1458" y="692"/>
                  </a:cubicBezTo>
                  <a:cubicBezTo>
                    <a:pt x="1535" y="865"/>
                    <a:pt x="1677" y="1007"/>
                    <a:pt x="1850" y="1096"/>
                  </a:cubicBezTo>
                  <a:cubicBezTo>
                    <a:pt x="1822" y="1109"/>
                    <a:pt x="1798" y="1118"/>
                    <a:pt x="1773" y="1130"/>
                  </a:cubicBezTo>
                  <a:cubicBezTo>
                    <a:pt x="1761" y="1140"/>
                    <a:pt x="1754" y="1146"/>
                    <a:pt x="1745" y="1158"/>
                  </a:cubicBezTo>
                  <a:cubicBezTo>
                    <a:pt x="1566" y="1220"/>
                    <a:pt x="1387" y="1278"/>
                    <a:pt x="1369" y="1288"/>
                  </a:cubicBezTo>
                  <a:cubicBezTo>
                    <a:pt x="1328" y="1312"/>
                    <a:pt x="649" y="1380"/>
                    <a:pt x="649" y="1380"/>
                  </a:cubicBezTo>
                  <a:cubicBezTo>
                    <a:pt x="649" y="1380"/>
                    <a:pt x="649" y="1390"/>
                    <a:pt x="655" y="1405"/>
                  </a:cubicBezTo>
                  <a:lnTo>
                    <a:pt x="609" y="1411"/>
                  </a:lnTo>
                  <a:lnTo>
                    <a:pt x="609" y="1451"/>
                  </a:lnTo>
                  <a:cubicBezTo>
                    <a:pt x="600" y="1452"/>
                    <a:pt x="590" y="1452"/>
                    <a:pt x="582" y="1452"/>
                  </a:cubicBezTo>
                  <a:cubicBezTo>
                    <a:pt x="538" y="1452"/>
                    <a:pt x="500" y="1444"/>
                    <a:pt x="448" y="1408"/>
                  </a:cubicBezTo>
                  <a:cubicBezTo>
                    <a:pt x="403" y="1380"/>
                    <a:pt x="420" y="1310"/>
                    <a:pt x="371" y="1310"/>
                  </a:cubicBezTo>
                  <a:cubicBezTo>
                    <a:pt x="367" y="1310"/>
                    <a:pt x="362" y="1311"/>
                    <a:pt x="356" y="1312"/>
                  </a:cubicBezTo>
                  <a:cubicBezTo>
                    <a:pt x="291" y="1328"/>
                    <a:pt x="396" y="1405"/>
                    <a:pt x="393" y="1436"/>
                  </a:cubicBezTo>
                  <a:cubicBezTo>
                    <a:pt x="392" y="1440"/>
                    <a:pt x="387" y="1442"/>
                    <a:pt x="378" y="1442"/>
                  </a:cubicBezTo>
                  <a:cubicBezTo>
                    <a:pt x="323" y="1442"/>
                    <a:pt x="129" y="1373"/>
                    <a:pt x="67" y="1373"/>
                  </a:cubicBezTo>
                  <a:cubicBezTo>
                    <a:pt x="63" y="1373"/>
                    <a:pt x="59" y="1374"/>
                    <a:pt x="56" y="1374"/>
                  </a:cubicBezTo>
                  <a:cubicBezTo>
                    <a:pt x="1" y="1390"/>
                    <a:pt x="29" y="1439"/>
                    <a:pt x="118" y="1439"/>
                  </a:cubicBezTo>
                  <a:cubicBezTo>
                    <a:pt x="208" y="1439"/>
                    <a:pt x="273" y="1467"/>
                    <a:pt x="273" y="1467"/>
                  </a:cubicBezTo>
                  <a:cubicBezTo>
                    <a:pt x="273" y="1467"/>
                    <a:pt x="63" y="1485"/>
                    <a:pt x="32" y="1507"/>
                  </a:cubicBezTo>
                  <a:cubicBezTo>
                    <a:pt x="2" y="1531"/>
                    <a:pt x="49" y="1560"/>
                    <a:pt x="93" y="1560"/>
                  </a:cubicBezTo>
                  <a:cubicBezTo>
                    <a:pt x="95" y="1560"/>
                    <a:pt x="97" y="1560"/>
                    <a:pt x="100" y="1559"/>
                  </a:cubicBezTo>
                  <a:cubicBezTo>
                    <a:pt x="144" y="1551"/>
                    <a:pt x="239" y="1519"/>
                    <a:pt x="285" y="1519"/>
                  </a:cubicBezTo>
                  <a:cubicBezTo>
                    <a:pt x="287" y="1519"/>
                    <a:pt x="289" y="1519"/>
                    <a:pt x="291" y="1519"/>
                  </a:cubicBezTo>
                  <a:cubicBezTo>
                    <a:pt x="291" y="1519"/>
                    <a:pt x="124" y="1609"/>
                    <a:pt x="78" y="1658"/>
                  </a:cubicBezTo>
                  <a:cubicBezTo>
                    <a:pt x="43" y="1697"/>
                    <a:pt x="69" y="1718"/>
                    <a:pt x="97" y="1718"/>
                  </a:cubicBezTo>
                  <a:cubicBezTo>
                    <a:pt x="107" y="1718"/>
                    <a:pt x="117" y="1715"/>
                    <a:pt x="124" y="1711"/>
                  </a:cubicBezTo>
                  <a:cubicBezTo>
                    <a:pt x="155" y="1695"/>
                    <a:pt x="248" y="1581"/>
                    <a:pt x="316" y="1566"/>
                  </a:cubicBezTo>
                  <a:lnTo>
                    <a:pt x="316" y="1566"/>
                  </a:lnTo>
                  <a:cubicBezTo>
                    <a:pt x="316" y="1566"/>
                    <a:pt x="198" y="1680"/>
                    <a:pt x="208" y="1732"/>
                  </a:cubicBezTo>
                  <a:cubicBezTo>
                    <a:pt x="209" y="1764"/>
                    <a:pt x="226" y="1776"/>
                    <a:pt x="245" y="1776"/>
                  </a:cubicBezTo>
                  <a:cubicBezTo>
                    <a:pt x="259" y="1776"/>
                    <a:pt x="274" y="1769"/>
                    <a:pt x="285" y="1760"/>
                  </a:cubicBezTo>
                  <a:cubicBezTo>
                    <a:pt x="306" y="1735"/>
                    <a:pt x="303" y="1686"/>
                    <a:pt x="316" y="1640"/>
                  </a:cubicBezTo>
                  <a:cubicBezTo>
                    <a:pt x="321" y="1615"/>
                    <a:pt x="326" y="1606"/>
                    <a:pt x="340" y="1606"/>
                  </a:cubicBezTo>
                  <a:cubicBezTo>
                    <a:pt x="352" y="1606"/>
                    <a:pt x="371" y="1613"/>
                    <a:pt x="402" y="1621"/>
                  </a:cubicBezTo>
                  <a:cubicBezTo>
                    <a:pt x="438" y="1629"/>
                    <a:pt x="467" y="1638"/>
                    <a:pt x="490" y="1638"/>
                  </a:cubicBezTo>
                  <a:cubicBezTo>
                    <a:pt x="513" y="1638"/>
                    <a:pt x="529" y="1628"/>
                    <a:pt x="538" y="1596"/>
                  </a:cubicBezTo>
                  <a:cubicBezTo>
                    <a:pt x="547" y="1566"/>
                    <a:pt x="569" y="1547"/>
                    <a:pt x="618" y="1547"/>
                  </a:cubicBezTo>
                  <a:cubicBezTo>
                    <a:pt x="628" y="1600"/>
                    <a:pt x="643" y="1643"/>
                    <a:pt x="643" y="1643"/>
                  </a:cubicBezTo>
                  <a:lnTo>
                    <a:pt x="702" y="1640"/>
                  </a:lnTo>
                  <a:cubicBezTo>
                    <a:pt x="705" y="1652"/>
                    <a:pt x="708" y="1658"/>
                    <a:pt x="708" y="1671"/>
                  </a:cubicBezTo>
                  <a:cubicBezTo>
                    <a:pt x="708" y="1671"/>
                    <a:pt x="1035" y="1661"/>
                    <a:pt x="1264" y="1658"/>
                  </a:cubicBezTo>
                  <a:lnTo>
                    <a:pt x="1264" y="1658"/>
                  </a:lnTo>
                  <a:lnTo>
                    <a:pt x="1057" y="1806"/>
                  </a:lnTo>
                  <a:cubicBezTo>
                    <a:pt x="1060" y="1843"/>
                    <a:pt x="1066" y="1877"/>
                    <a:pt x="1078" y="1914"/>
                  </a:cubicBezTo>
                  <a:cubicBezTo>
                    <a:pt x="933" y="2149"/>
                    <a:pt x="393" y="3011"/>
                    <a:pt x="347" y="3091"/>
                  </a:cubicBezTo>
                  <a:cubicBezTo>
                    <a:pt x="442" y="3597"/>
                    <a:pt x="584" y="4329"/>
                    <a:pt x="584" y="4329"/>
                  </a:cubicBezTo>
                  <a:lnTo>
                    <a:pt x="624" y="4329"/>
                  </a:lnTo>
                  <a:lnTo>
                    <a:pt x="628" y="4344"/>
                  </a:lnTo>
                  <a:lnTo>
                    <a:pt x="618" y="4344"/>
                  </a:lnTo>
                  <a:cubicBezTo>
                    <a:pt x="603" y="4344"/>
                    <a:pt x="594" y="4354"/>
                    <a:pt x="581" y="4363"/>
                  </a:cubicBezTo>
                  <a:cubicBezTo>
                    <a:pt x="501" y="4471"/>
                    <a:pt x="365" y="4557"/>
                    <a:pt x="325" y="4591"/>
                  </a:cubicBezTo>
                  <a:cubicBezTo>
                    <a:pt x="276" y="4638"/>
                    <a:pt x="316" y="4672"/>
                    <a:pt x="316" y="4672"/>
                  </a:cubicBezTo>
                  <a:cubicBezTo>
                    <a:pt x="316" y="4672"/>
                    <a:pt x="322" y="4684"/>
                    <a:pt x="334" y="4687"/>
                  </a:cubicBezTo>
                  <a:lnTo>
                    <a:pt x="921" y="4530"/>
                  </a:lnTo>
                  <a:lnTo>
                    <a:pt x="859" y="4354"/>
                  </a:lnTo>
                  <a:lnTo>
                    <a:pt x="834" y="4279"/>
                  </a:lnTo>
                  <a:cubicBezTo>
                    <a:pt x="859" y="4267"/>
                    <a:pt x="871" y="4261"/>
                    <a:pt x="871" y="4261"/>
                  </a:cubicBezTo>
                  <a:lnTo>
                    <a:pt x="844" y="3159"/>
                  </a:lnTo>
                  <a:lnTo>
                    <a:pt x="1088" y="2859"/>
                  </a:lnTo>
                  <a:lnTo>
                    <a:pt x="1088" y="2859"/>
                  </a:lnTo>
                  <a:cubicBezTo>
                    <a:pt x="989" y="3217"/>
                    <a:pt x="878" y="3613"/>
                    <a:pt x="862" y="3665"/>
                  </a:cubicBezTo>
                  <a:cubicBezTo>
                    <a:pt x="1097" y="4122"/>
                    <a:pt x="1446" y="4786"/>
                    <a:pt x="1446" y="4786"/>
                  </a:cubicBezTo>
                  <a:cubicBezTo>
                    <a:pt x="1458" y="4780"/>
                    <a:pt x="1474" y="4777"/>
                    <a:pt x="1483" y="4773"/>
                  </a:cubicBezTo>
                  <a:lnTo>
                    <a:pt x="1495" y="4789"/>
                  </a:lnTo>
                  <a:lnTo>
                    <a:pt x="1489" y="4792"/>
                  </a:lnTo>
                  <a:cubicBezTo>
                    <a:pt x="1474" y="4795"/>
                    <a:pt x="1464" y="4807"/>
                    <a:pt x="1458" y="4823"/>
                  </a:cubicBezTo>
                  <a:cubicBezTo>
                    <a:pt x="1412" y="4949"/>
                    <a:pt x="1307" y="5067"/>
                    <a:pt x="1279" y="5113"/>
                  </a:cubicBezTo>
                  <a:cubicBezTo>
                    <a:pt x="1245" y="5172"/>
                    <a:pt x="1294" y="5193"/>
                    <a:pt x="1294" y="5193"/>
                  </a:cubicBezTo>
                  <a:cubicBezTo>
                    <a:pt x="1294" y="5193"/>
                    <a:pt x="1307" y="5203"/>
                    <a:pt x="1319" y="5203"/>
                  </a:cubicBezTo>
                  <a:lnTo>
                    <a:pt x="1835" y="4885"/>
                  </a:lnTo>
                  <a:lnTo>
                    <a:pt x="1724" y="4730"/>
                  </a:lnTo>
                  <a:lnTo>
                    <a:pt x="1680" y="4668"/>
                  </a:lnTo>
                  <a:cubicBezTo>
                    <a:pt x="1699" y="4653"/>
                    <a:pt x="1711" y="4641"/>
                    <a:pt x="1711" y="4641"/>
                  </a:cubicBezTo>
                  <a:lnTo>
                    <a:pt x="1372" y="3597"/>
                  </a:lnTo>
                  <a:lnTo>
                    <a:pt x="1792" y="2584"/>
                  </a:lnTo>
                  <a:lnTo>
                    <a:pt x="2063" y="2288"/>
                  </a:lnTo>
                  <a:lnTo>
                    <a:pt x="2400" y="2134"/>
                  </a:lnTo>
                  <a:lnTo>
                    <a:pt x="2514" y="2084"/>
                  </a:lnTo>
                  <a:lnTo>
                    <a:pt x="2526" y="2078"/>
                  </a:lnTo>
                  <a:cubicBezTo>
                    <a:pt x="2591" y="2229"/>
                    <a:pt x="2650" y="2368"/>
                    <a:pt x="2681" y="2418"/>
                  </a:cubicBezTo>
                  <a:cubicBezTo>
                    <a:pt x="2755" y="2547"/>
                    <a:pt x="3054" y="3051"/>
                    <a:pt x="3054" y="3051"/>
                  </a:cubicBezTo>
                  <a:cubicBezTo>
                    <a:pt x="3064" y="3048"/>
                    <a:pt x="3073" y="3048"/>
                    <a:pt x="3085" y="3044"/>
                  </a:cubicBezTo>
                  <a:lnTo>
                    <a:pt x="3113" y="3097"/>
                  </a:lnTo>
                  <a:cubicBezTo>
                    <a:pt x="3113" y="3097"/>
                    <a:pt x="3156" y="3088"/>
                    <a:pt x="3206" y="3063"/>
                  </a:cubicBezTo>
                  <a:cubicBezTo>
                    <a:pt x="3233" y="3106"/>
                    <a:pt x="3224" y="3137"/>
                    <a:pt x="3206" y="3159"/>
                  </a:cubicBezTo>
                  <a:cubicBezTo>
                    <a:pt x="3162" y="3211"/>
                    <a:pt x="3206" y="3233"/>
                    <a:pt x="3255" y="3282"/>
                  </a:cubicBezTo>
                  <a:cubicBezTo>
                    <a:pt x="3304" y="3335"/>
                    <a:pt x="3317" y="3335"/>
                    <a:pt x="3286" y="3372"/>
                  </a:cubicBezTo>
                  <a:cubicBezTo>
                    <a:pt x="3255" y="3406"/>
                    <a:pt x="3209" y="3430"/>
                    <a:pt x="3202" y="3464"/>
                  </a:cubicBezTo>
                  <a:cubicBezTo>
                    <a:pt x="3195" y="3489"/>
                    <a:pt x="3209" y="3522"/>
                    <a:pt x="3239" y="3522"/>
                  </a:cubicBezTo>
                  <a:cubicBezTo>
                    <a:pt x="3247" y="3522"/>
                    <a:pt x="3257" y="3520"/>
                    <a:pt x="3267" y="3514"/>
                  </a:cubicBezTo>
                  <a:cubicBezTo>
                    <a:pt x="3317" y="3492"/>
                    <a:pt x="3351" y="3335"/>
                    <a:pt x="3351" y="3335"/>
                  </a:cubicBezTo>
                  <a:lnTo>
                    <a:pt x="3351" y="3335"/>
                  </a:lnTo>
                  <a:cubicBezTo>
                    <a:pt x="3375" y="3400"/>
                    <a:pt x="3329" y="3529"/>
                    <a:pt x="3332" y="3569"/>
                  </a:cubicBezTo>
                  <a:cubicBezTo>
                    <a:pt x="3334" y="3591"/>
                    <a:pt x="3353" y="3617"/>
                    <a:pt x="3370" y="3617"/>
                  </a:cubicBezTo>
                  <a:cubicBezTo>
                    <a:pt x="3381" y="3617"/>
                    <a:pt x="3391" y="3607"/>
                    <a:pt x="3397" y="3582"/>
                  </a:cubicBezTo>
                  <a:cubicBezTo>
                    <a:pt x="3419" y="3514"/>
                    <a:pt x="3403" y="3326"/>
                    <a:pt x="3403" y="3325"/>
                  </a:cubicBezTo>
                  <a:lnTo>
                    <a:pt x="3403" y="3325"/>
                  </a:lnTo>
                  <a:cubicBezTo>
                    <a:pt x="3428" y="3359"/>
                    <a:pt x="3453" y="3467"/>
                    <a:pt x="3471" y="3508"/>
                  </a:cubicBezTo>
                  <a:cubicBezTo>
                    <a:pt x="3483" y="3535"/>
                    <a:pt x="3510" y="3554"/>
                    <a:pt x="3529" y="3554"/>
                  </a:cubicBezTo>
                  <a:cubicBezTo>
                    <a:pt x="3539" y="3554"/>
                    <a:pt x="3547" y="3549"/>
                    <a:pt x="3548" y="3535"/>
                  </a:cubicBezTo>
                  <a:cubicBezTo>
                    <a:pt x="3551" y="3495"/>
                    <a:pt x="3459" y="3310"/>
                    <a:pt x="3459" y="3310"/>
                  </a:cubicBezTo>
                  <a:lnTo>
                    <a:pt x="3459" y="3310"/>
                  </a:lnTo>
                  <a:cubicBezTo>
                    <a:pt x="3459" y="3310"/>
                    <a:pt x="3517" y="3353"/>
                    <a:pt x="3564" y="3430"/>
                  </a:cubicBezTo>
                  <a:cubicBezTo>
                    <a:pt x="3588" y="3471"/>
                    <a:pt x="3617" y="3490"/>
                    <a:pt x="3636" y="3490"/>
                  </a:cubicBezTo>
                  <a:cubicBezTo>
                    <a:pt x="3653" y="3490"/>
                    <a:pt x="3662" y="3475"/>
                    <a:pt x="3653" y="3449"/>
                  </a:cubicBezTo>
                  <a:cubicBezTo>
                    <a:pt x="3635" y="3396"/>
                    <a:pt x="3397" y="3214"/>
                    <a:pt x="3422" y="3196"/>
                  </a:cubicBezTo>
                  <a:cubicBezTo>
                    <a:pt x="3426" y="3192"/>
                    <a:pt x="3434" y="3190"/>
                    <a:pt x="3444" y="3190"/>
                  </a:cubicBezTo>
                  <a:cubicBezTo>
                    <a:pt x="3464" y="3190"/>
                    <a:pt x="3490" y="3195"/>
                    <a:pt x="3511" y="3195"/>
                  </a:cubicBezTo>
                  <a:cubicBezTo>
                    <a:pt x="3537" y="3195"/>
                    <a:pt x="3555" y="3188"/>
                    <a:pt x="3545" y="3159"/>
                  </a:cubicBezTo>
                  <a:cubicBezTo>
                    <a:pt x="3536" y="3135"/>
                    <a:pt x="3524" y="3129"/>
                    <a:pt x="3509" y="3129"/>
                  </a:cubicBezTo>
                  <a:cubicBezTo>
                    <a:pt x="3490" y="3129"/>
                    <a:pt x="3466" y="3140"/>
                    <a:pt x="3441" y="3140"/>
                  </a:cubicBezTo>
                  <a:cubicBezTo>
                    <a:pt x="3432" y="3140"/>
                    <a:pt x="3422" y="3138"/>
                    <a:pt x="3412" y="3134"/>
                  </a:cubicBezTo>
                  <a:cubicBezTo>
                    <a:pt x="3344" y="3097"/>
                    <a:pt x="3317" y="3066"/>
                    <a:pt x="3295" y="3020"/>
                  </a:cubicBezTo>
                  <a:cubicBezTo>
                    <a:pt x="3304" y="3014"/>
                    <a:pt x="3317" y="3004"/>
                    <a:pt x="3326" y="2998"/>
                  </a:cubicBezTo>
                  <a:lnTo>
                    <a:pt x="3304" y="2952"/>
                  </a:lnTo>
                  <a:cubicBezTo>
                    <a:pt x="3317" y="2949"/>
                    <a:pt x="3326" y="2943"/>
                    <a:pt x="3326" y="2943"/>
                  </a:cubicBezTo>
                  <a:cubicBezTo>
                    <a:pt x="3326" y="2943"/>
                    <a:pt x="3023" y="2331"/>
                    <a:pt x="3020" y="2288"/>
                  </a:cubicBezTo>
                  <a:cubicBezTo>
                    <a:pt x="3020" y="2270"/>
                    <a:pt x="2974" y="2087"/>
                    <a:pt x="2931" y="1899"/>
                  </a:cubicBezTo>
                  <a:cubicBezTo>
                    <a:pt x="2934" y="1887"/>
                    <a:pt x="2940" y="1874"/>
                    <a:pt x="2940" y="1859"/>
                  </a:cubicBezTo>
                  <a:cubicBezTo>
                    <a:pt x="2934" y="1766"/>
                    <a:pt x="2903" y="1658"/>
                    <a:pt x="2851" y="1547"/>
                  </a:cubicBezTo>
                  <a:cubicBezTo>
                    <a:pt x="2854" y="1538"/>
                    <a:pt x="2857" y="1535"/>
                    <a:pt x="2857" y="1529"/>
                  </a:cubicBezTo>
                  <a:cubicBezTo>
                    <a:pt x="2857" y="1516"/>
                    <a:pt x="2841" y="1482"/>
                    <a:pt x="2832" y="1458"/>
                  </a:cubicBezTo>
                  <a:lnTo>
                    <a:pt x="2835" y="1458"/>
                  </a:lnTo>
                  <a:cubicBezTo>
                    <a:pt x="2854" y="1436"/>
                    <a:pt x="2854" y="1405"/>
                    <a:pt x="2854" y="1380"/>
                  </a:cubicBezTo>
                  <a:cubicBezTo>
                    <a:pt x="2913" y="1406"/>
                    <a:pt x="2966" y="1408"/>
                    <a:pt x="2981" y="1408"/>
                  </a:cubicBezTo>
                  <a:cubicBezTo>
                    <a:pt x="2985" y="1408"/>
                    <a:pt x="2986" y="1408"/>
                    <a:pt x="2986" y="1408"/>
                  </a:cubicBezTo>
                  <a:cubicBezTo>
                    <a:pt x="3000" y="1433"/>
                    <a:pt x="3027" y="1516"/>
                    <a:pt x="3136" y="1516"/>
                  </a:cubicBezTo>
                  <a:cubicBezTo>
                    <a:pt x="3148" y="1516"/>
                    <a:pt x="3161" y="1515"/>
                    <a:pt x="3175" y="1513"/>
                  </a:cubicBezTo>
                  <a:cubicBezTo>
                    <a:pt x="3227" y="1504"/>
                    <a:pt x="3255" y="1482"/>
                    <a:pt x="3264" y="1458"/>
                  </a:cubicBezTo>
                  <a:lnTo>
                    <a:pt x="3267" y="1458"/>
                  </a:lnTo>
                  <a:cubicBezTo>
                    <a:pt x="3275" y="1460"/>
                    <a:pt x="3286" y="1460"/>
                    <a:pt x="3299" y="1460"/>
                  </a:cubicBezTo>
                  <a:cubicBezTo>
                    <a:pt x="3363" y="1460"/>
                    <a:pt x="3474" y="1439"/>
                    <a:pt x="3474" y="1439"/>
                  </a:cubicBezTo>
                  <a:lnTo>
                    <a:pt x="3517" y="1482"/>
                  </a:lnTo>
                  <a:cubicBezTo>
                    <a:pt x="3517" y="1482"/>
                    <a:pt x="3567" y="1377"/>
                    <a:pt x="3567" y="1303"/>
                  </a:cubicBezTo>
                  <a:cubicBezTo>
                    <a:pt x="3635" y="1275"/>
                    <a:pt x="3690" y="1229"/>
                    <a:pt x="3730" y="1167"/>
                  </a:cubicBezTo>
                  <a:cubicBezTo>
                    <a:pt x="3792" y="1062"/>
                    <a:pt x="3777" y="899"/>
                    <a:pt x="3684" y="794"/>
                  </a:cubicBezTo>
                  <a:cubicBezTo>
                    <a:pt x="3653" y="760"/>
                    <a:pt x="3619" y="732"/>
                    <a:pt x="3595" y="695"/>
                  </a:cubicBezTo>
                  <a:cubicBezTo>
                    <a:pt x="3573" y="655"/>
                    <a:pt x="3570" y="602"/>
                    <a:pt x="3598" y="571"/>
                  </a:cubicBezTo>
                  <a:cubicBezTo>
                    <a:pt x="3582" y="566"/>
                    <a:pt x="3565" y="563"/>
                    <a:pt x="3548" y="563"/>
                  </a:cubicBezTo>
                  <a:cubicBezTo>
                    <a:pt x="3469" y="563"/>
                    <a:pt x="3391" y="625"/>
                    <a:pt x="3378" y="701"/>
                  </a:cubicBezTo>
                  <a:cubicBezTo>
                    <a:pt x="3353" y="694"/>
                    <a:pt x="3326" y="691"/>
                    <a:pt x="3297" y="691"/>
                  </a:cubicBezTo>
                  <a:cubicBezTo>
                    <a:pt x="3197" y="691"/>
                    <a:pt x="3082" y="730"/>
                    <a:pt x="2993" y="754"/>
                  </a:cubicBezTo>
                  <a:cubicBezTo>
                    <a:pt x="2835" y="794"/>
                    <a:pt x="2588" y="815"/>
                    <a:pt x="2653" y="1124"/>
                  </a:cubicBezTo>
                  <a:cubicBezTo>
                    <a:pt x="2653" y="1130"/>
                    <a:pt x="2656" y="1140"/>
                    <a:pt x="2662" y="1146"/>
                  </a:cubicBezTo>
                  <a:cubicBezTo>
                    <a:pt x="2625" y="1127"/>
                    <a:pt x="2588" y="1099"/>
                    <a:pt x="2576" y="1099"/>
                  </a:cubicBezTo>
                  <a:cubicBezTo>
                    <a:pt x="2573" y="1099"/>
                    <a:pt x="2570" y="1103"/>
                    <a:pt x="2560" y="1109"/>
                  </a:cubicBezTo>
                  <a:cubicBezTo>
                    <a:pt x="2545" y="1087"/>
                    <a:pt x="2517" y="1056"/>
                    <a:pt x="2508" y="1053"/>
                  </a:cubicBezTo>
                  <a:cubicBezTo>
                    <a:pt x="2506" y="1053"/>
                    <a:pt x="2504" y="1052"/>
                    <a:pt x="2502" y="1052"/>
                  </a:cubicBezTo>
                  <a:cubicBezTo>
                    <a:pt x="2491" y="1052"/>
                    <a:pt x="2472" y="1058"/>
                    <a:pt x="2449" y="1065"/>
                  </a:cubicBezTo>
                  <a:cubicBezTo>
                    <a:pt x="2415" y="1041"/>
                    <a:pt x="2378" y="1016"/>
                    <a:pt x="2341" y="994"/>
                  </a:cubicBezTo>
                  <a:cubicBezTo>
                    <a:pt x="2306" y="977"/>
                    <a:pt x="2263" y="958"/>
                    <a:pt x="2216" y="958"/>
                  </a:cubicBezTo>
                  <a:cubicBezTo>
                    <a:pt x="2164" y="958"/>
                    <a:pt x="2107" y="981"/>
                    <a:pt x="2051" y="1050"/>
                  </a:cubicBezTo>
                  <a:cubicBezTo>
                    <a:pt x="2032" y="1053"/>
                    <a:pt x="2017" y="1053"/>
                    <a:pt x="1998" y="1056"/>
                  </a:cubicBezTo>
                  <a:cubicBezTo>
                    <a:pt x="1906" y="1035"/>
                    <a:pt x="1819" y="973"/>
                    <a:pt x="1758" y="896"/>
                  </a:cubicBezTo>
                  <a:cubicBezTo>
                    <a:pt x="1665" y="772"/>
                    <a:pt x="1628" y="615"/>
                    <a:pt x="1591" y="463"/>
                  </a:cubicBezTo>
                  <a:cubicBezTo>
                    <a:pt x="1560" y="312"/>
                    <a:pt x="1529" y="155"/>
                    <a:pt x="1452" y="19"/>
                  </a:cubicBezTo>
                  <a:cubicBezTo>
                    <a:pt x="1372" y="13"/>
                    <a:pt x="1267" y="6"/>
                    <a:pt x="1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4"/>
            <p:cNvSpPr/>
            <p:nvPr/>
          </p:nvSpPr>
          <p:spPr>
            <a:xfrm>
              <a:off x="6492989" y="4006802"/>
              <a:ext cx="890807" cy="93597"/>
            </a:xfrm>
            <a:custGeom>
              <a:avLst/>
              <a:gdLst/>
              <a:ahLst/>
              <a:cxnLst/>
              <a:rect l="l" t="t" r="r" b="b"/>
              <a:pathLst>
                <a:path w="4616" h="485" extrusionOk="0">
                  <a:moveTo>
                    <a:pt x="2306" y="0"/>
                  </a:moveTo>
                  <a:cubicBezTo>
                    <a:pt x="1031" y="0"/>
                    <a:pt x="0" y="108"/>
                    <a:pt x="0" y="244"/>
                  </a:cubicBezTo>
                  <a:cubicBezTo>
                    <a:pt x="0" y="377"/>
                    <a:pt x="1031" y="485"/>
                    <a:pt x="2306" y="485"/>
                  </a:cubicBezTo>
                  <a:cubicBezTo>
                    <a:pt x="3582" y="485"/>
                    <a:pt x="4616" y="377"/>
                    <a:pt x="4616" y="244"/>
                  </a:cubicBezTo>
                  <a:cubicBezTo>
                    <a:pt x="4616" y="108"/>
                    <a:pt x="3582" y="0"/>
                    <a:pt x="2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2291;p82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10" name="Google Shape;2292;p82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293;p82"/>
            <p:cNvSpPr/>
            <p:nvPr/>
          </p:nvSpPr>
          <p:spPr>
            <a:xfrm>
              <a:off x="891425" y="4642050"/>
              <a:ext cx="51729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2294;p82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2295;p82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2296;p82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2297;p82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982;p55"/>
          <p:cNvGrpSpPr/>
          <p:nvPr/>
        </p:nvGrpSpPr>
        <p:grpSpPr>
          <a:xfrm>
            <a:off x="891425" y="220329"/>
            <a:ext cx="5649270" cy="315300"/>
            <a:chOff x="613559" y="316300"/>
            <a:chExt cx="5649270" cy="315300"/>
          </a:xfrm>
        </p:grpSpPr>
        <p:sp>
          <p:nvSpPr>
            <p:cNvPr id="117" name="Google Shape;983;p55">
              <a:hlinkClick r:id="rId3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Home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984;p55">
              <a:hlinkClick r:id="rId4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ontext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985;p55">
              <a:hlinkClick r:id="rId5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986;p55">
              <a:hlinkClick r:id="rId6" action="ppaction://hlinksldjump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dirty="0" smtClean="0">
                  <a:solidFill>
                    <a:srgbClr val="80A3D6"/>
                  </a:solidFill>
                  <a:latin typeface="Roboto"/>
                  <a:ea typeface="Roboto"/>
                  <a:cs typeface="Roboto"/>
                  <a:sym typeface="Roboto"/>
                </a:rPr>
                <a:t>Conclusions</a:t>
              </a:r>
              <a:endParaRPr sz="1300" b="1" dirty="0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987;p55">
              <a:hlinkClick r:id="rId7" action="ppaction://hlinksldjump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The End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3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63"/>
          <p:cNvSpPr txBox="1">
            <a:spLocks noGrp="1"/>
          </p:cNvSpPr>
          <p:nvPr>
            <p:ph type="title"/>
          </p:nvPr>
        </p:nvSpPr>
        <p:spPr>
          <a:xfrm>
            <a:off x="2150700" y="1466075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The genres the total paid</a:t>
            </a:r>
            <a:endParaRPr dirty="0"/>
          </a:p>
        </p:txBody>
      </p:sp>
      <p:sp>
        <p:nvSpPr>
          <p:cNvPr id="1308" name="Google Shape;1308;p63"/>
          <p:cNvSpPr txBox="1">
            <a:spLocks noGrp="1"/>
          </p:cNvSpPr>
          <p:nvPr>
            <p:ph type="subTitle" idx="1"/>
          </p:nvPr>
        </p:nvSpPr>
        <p:spPr>
          <a:xfrm>
            <a:off x="2150700" y="1880416"/>
            <a:ext cx="61017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Focus on the sport, science and animation because they are have the most the total paid, and make search about why other genres have less amount paid.</a:t>
            </a:r>
            <a:endParaRPr lang="en-US" dirty="0"/>
          </a:p>
        </p:txBody>
      </p:sp>
      <p:sp>
        <p:nvSpPr>
          <p:cNvPr id="1309" name="Google Shape;1309;p63"/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RECOMMENDATIONS</a:t>
            </a:r>
            <a:endParaRPr dirty="0"/>
          </a:p>
        </p:txBody>
      </p:sp>
      <p:sp>
        <p:nvSpPr>
          <p:cNvPr id="1310" name="Google Shape;1310;p63"/>
          <p:cNvSpPr txBox="1">
            <a:spLocks noGrp="1"/>
          </p:cNvSpPr>
          <p:nvPr>
            <p:ph type="title" idx="3"/>
          </p:nvPr>
        </p:nvSpPr>
        <p:spPr>
          <a:xfrm>
            <a:off x="2150700" y="2428375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Europe market</a:t>
            </a:r>
            <a:endParaRPr dirty="0"/>
          </a:p>
        </p:txBody>
      </p:sp>
      <p:sp>
        <p:nvSpPr>
          <p:cNvPr id="1311" name="Google Shape;1311;p63"/>
          <p:cNvSpPr txBox="1">
            <a:spLocks noGrp="1"/>
          </p:cNvSpPr>
          <p:nvPr>
            <p:ph type="subTitle" idx="4"/>
          </p:nvPr>
        </p:nvSpPr>
        <p:spPr>
          <a:xfrm>
            <a:off x="2150700" y="2776375"/>
            <a:ext cx="61017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When</a:t>
            </a:r>
            <a:r>
              <a:rPr lang="en" dirty="0" smtClean="0"/>
              <a:t> we analysis top amount paid region </a:t>
            </a:r>
            <a:r>
              <a:rPr lang="en-US" dirty="0" smtClean="0"/>
              <a:t>we notice that European country it is not in the list, so we need to start find ways to join the market.</a:t>
            </a:r>
            <a:endParaRPr dirty="0"/>
          </a:p>
        </p:txBody>
      </p:sp>
      <p:sp>
        <p:nvSpPr>
          <p:cNvPr id="1312" name="Google Shape;1312;p63"/>
          <p:cNvSpPr txBox="1">
            <a:spLocks noGrp="1"/>
          </p:cNvSpPr>
          <p:nvPr>
            <p:ph type="title" idx="5"/>
          </p:nvPr>
        </p:nvSpPr>
        <p:spPr>
          <a:xfrm>
            <a:off x="2150700" y="3390675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smtClean="0"/>
              <a:t>op customers rate total amount paid</a:t>
            </a:r>
            <a:endParaRPr dirty="0"/>
          </a:p>
        </p:txBody>
      </p:sp>
      <p:sp>
        <p:nvSpPr>
          <p:cNvPr id="1313" name="Google Shape;1313;p63"/>
          <p:cNvSpPr txBox="1">
            <a:spLocks noGrp="1"/>
          </p:cNvSpPr>
          <p:nvPr>
            <p:ph type="subTitle" idx="6"/>
          </p:nvPr>
        </p:nvSpPr>
        <p:spPr>
          <a:xfrm>
            <a:off x="2122665" y="3709952"/>
            <a:ext cx="6101700" cy="1224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300" dirty="0" smtClean="0"/>
              <a:t>The average for top </a:t>
            </a:r>
            <a:r>
              <a:rPr lang="en-US" sz="1300" dirty="0"/>
              <a:t>customers rate total amount </a:t>
            </a:r>
            <a:r>
              <a:rPr lang="en-US" sz="1300" dirty="0" smtClean="0"/>
              <a:t>paid is 100 dollar so we need to find new ways to make this number higher like pay online or makes discount, and I think if  we do survey about reasons that open new </a:t>
            </a:r>
            <a:r>
              <a:rPr lang="en-US" sz="1300" dirty="0" err="1" smtClean="0"/>
              <a:t>reseach</a:t>
            </a:r>
            <a:r>
              <a:rPr lang="en-US" sz="1300" dirty="0" smtClean="0"/>
              <a:t> and </a:t>
            </a:r>
            <a:r>
              <a:rPr lang="en-US" sz="1300" dirty="0"/>
              <a:t>great recommendations</a:t>
            </a:r>
          </a:p>
          <a:p>
            <a:pPr marL="0" indent="0"/>
            <a:r>
              <a:rPr lang="en-US" dirty="0" smtClean="0"/>
              <a:t>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4" name="Google Shape;1314;p63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2" name="Google Shape;1332;p63"/>
          <p:cNvSpPr/>
          <p:nvPr/>
        </p:nvSpPr>
        <p:spPr>
          <a:xfrm>
            <a:off x="1474974" y="2504885"/>
            <a:ext cx="458500" cy="459589"/>
          </a:xfrm>
          <a:custGeom>
            <a:avLst/>
            <a:gdLst/>
            <a:ahLst/>
            <a:cxnLst/>
            <a:rect l="l" t="t" r="r" b="b"/>
            <a:pathLst>
              <a:path w="10098" h="10122" extrusionOk="0">
                <a:moveTo>
                  <a:pt x="1572" y="572"/>
                </a:moveTo>
                <a:lnTo>
                  <a:pt x="1572" y="1548"/>
                </a:lnTo>
                <a:lnTo>
                  <a:pt x="596" y="1548"/>
                </a:lnTo>
                <a:lnTo>
                  <a:pt x="596" y="572"/>
                </a:lnTo>
                <a:close/>
                <a:moveTo>
                  <a:pt x="3144" y="596"/>
                </a:moveTo>
                <a:lnTo>
                  <a:pt x="3144" y="1572"/>
                </a:lnTo>
                <a:lnTo>
                  <a:pt x="2168" y="1572"/>
                </a:lnTo>
                <a:lnTo>
                  <a:pt x="2168" y="596"/>
                </a:lnTo>
                <a:close/>
                <a:moveTo>
                  <a:pt x="4763" y="596"/>
                </a:moveTo>
                <a:lnTo>
                  <a:pt x="4763" y="1572"/>
                </a:lnTo>
                <a:lnTo>
                  <a:pt x="3787" y="1572"/>
                </a:lnTo>
                <a:lnTo>
                  <a:pt x="3787" y="596"/>
                </a:lnTo>
                <a:close/>
                <a:moveTo>
                  <a:pt x="8597" y="1762"/>
                </a:moveTo>
                <a:cubicBezTo>
                  <a:pt x="9074" y="1762"/>
                  <a:pt x="9502" y="2143"/>
                  <a:pt x="9502" y="2644"/>
                </a:cubicBezTo>
                <a:cubicBezTo>
                  <a:pt x="9502" y="3120"/>
                  <a:pt x="9098" y="3549"/>
                  <a:pt x="8597" y="3549"/>
                </a:cubicBezTo>
                <a:cubicBezTo>
                  <a:pt x="8097" y="3549"/>
                  <a:pt x="7716" y="3144"/>
                  <a:pt x="7716" y="2644"/>
                </a:cubicBezTo>
                <a:cubicBezTo>
                  <a:pt x="7716" y="2143"/>
                  <a:pt x="8097" y="1762"/>
                  <a:pt x="8597" y="1762"/>
                </a:cubicBezTo>
                <a:close/>
                <a:moveTo>
                  <a:pt x="5335" y="3739"/>
                </a:moveTo>
                <a:lnTo>
                  <a:pt x="5692" y="3953"/>
                </a:lnTo>
                <a:lnTo>
                  <a:pt x="5335" y="4168"/>
                </a:lnTo>
                <a:lnTo>
                  <a:pt x="5335" y="3739"/>
                </a:lnTo>
                <a:close/>
                <a:moveTo>
                  <a:pt x="7478" y="5001"/>
                </a:moveTo>
                <a:lnTo>
                  <a:pt x="8002" y="5335"/>
                </a:lnTo>
                <a:cubicBezTo>
                  <a:pt x="7788" y="5406"/>
                  <a:pt x="7621" y="5525"/>
                  <a:pt x="7478" y="5716"/>
                </a:cubicBezTo>
                <a:lnTo>
                  <a:pt x="6883" y="5335"/>
                </a:lnTo>
                <a:lnTo>
                  <a:pt x="7478" y="5001"/>
                </a:lnTo>
                <a:close/>
                <a:moveTo>
                  <a:pt x="7478" y="3596"/>
                </a:moveTo>
                <a:cubicBezTo>
                  <a:pt x="7645" y="3787"/>
                  <a:pt x="7812" y="3906"/>
                  <a:pt x="8002" y="3977"/>
                </a:cubicBezTo>
                <a:lnTo>
                  <a:pt x="4525" y="5978"/>
                </a:lnTo>
                <a:cubicBezTo>
                  <a:pt x="4226" y="6151"/>
                  <a:pt x="3897" y="6240"/>
                  <a:pt x="3570" y="6240"/>
                </a:cubicBezTo>
                <a:cubicBezTo>
                  <a:pt x="3402" y="6240"/>
                  <a:pt x="3234" y="6217"/>
                  <a:pt x="3072" y="6168"/>
                </a:cubicBezTo>
                <a:lnTo>
                  <a:pt x="7478" y="3596"/>
                </a:lnTo>
                <a:close/>
                <a:moveTo>
                  <a:pt x="8597" y="5763"/>
                </a:moveTo>
                <a:cubicBezTo>
                  <a:pt x="9098" y="5763"/>
                  <a:pt x="9502" y="6168"/>
                  <a:pt x="9502" y="6668"/>
                </a:cubicBezTo>
                <a:cubicBezTo>
                  <a:pt x="9502" y="7168"/>
                  <a:pt x="9074" y="7549"/>
                  <a:pt x="8597" y="7549"/>
                </a:cubicBezTo>
                <a:cubicBezTo>
                  <a:pt x="8121" y="7549"/>
                  <a:pt x="7716" y="7168"/>
                  <a:pt x="7716" y="6668"/>
                </a:cubicBezTo>
                <a:cubicBezTo>
                  <a:pt x="7716" y="6192"/>
                  <a:pt x="8097" y="5763"/>
                  <a:pt x="8597" y="5763"/>
                </a:cubicBezTo>
                <a:close/>
                <a:moveTo>
                  <a:pt x="4739" y="2143"/>
                </a:moveTo>
                <a:lnTo>
                  <a:pt x="4739" y="4501"/>
                </a:lnTo>
                <a:lnTo>
                  <a:pt x="2287" y="5930"/>
                </a:lnTo>
                <a:cubicBezTo>
                  <a:pt x="2191" y="5978"/>
                  <a:pt x="2144" y="6073"/>
                  <a:pt x="2144" y="6168"/>
                </a:cubicBezTo>
                <a:cubicBezTo>
                  <a:pt x="2144" y="6240"/>
                  <a:pt x="2191" y="6359"/>
                  <a:pt x="2263" y="6430"/>
                </a:cubicBezTo>
                <a:cubicBezTo>
                  <a:pt x="2644" y="6668"/>
                  <a:pt x="3049" y="6811"/>
                  <a:pt x="3549" y="6835"/>
                </a:cubicBezTo>
                <a:lnTo>
                  <a:pt x="3596" y="6835"/>
                </a:lnTo>
                <a:cubicBezTo>
                  <a:pt x="3977" y="6835"/>
                  <a:pt x="4382" y="6763"/>
                  <a:pt x="4739" y="6573"/>
                </a:cubicBezTo>
                <a:lnTo>
                  <a:pt x="4739" y="7954"/>
                </a:lnTo>
                <a:lnTo>
                  <a:pt x="596" y="7954"/>
                </a:lnTo>
                <a:lnTo>
                  <a:pt x="596" y="7907"/>
                </a:lnTo>
                <a:lnTo>
                  <a:pt x="596" y="2143"/>
                </a:lnTo>
                <a:close/>
                <a:moveTo>
                  <a:pt x="1572" y="8502"/>
                </a:moveTo>
                <a:lnTo>
                  <a:pt x="1572" y="9502"/>
                </a:lnTo>
                <a:lnTo>
                  <a:pt x="596" y="9502"/>
                </a:lnTo>
                <a:lnTo>
                  <a:pt x="596" y="8502"/>
                </a:lnTo>
                <a:close/>
                <a:moveTo>
                  <a:pt x="3144" y="8502"/>
                </a:moveTo>
                <a:lnTo>
                  <a:pt x="3144" y="9502"/>
                </a:lnTo>
                <a:lnTo>
                  <a:pt x="2168" y="9502"/>
                </a:lnTo>
                <a:lnTo>
                  <a:pt x="2168" y="8502"/>
                </a:lnTo>
                <a:close/>
                <a:moveTo>
                  <a:pt x="4763" y="8526"/>
                </a:moveTo>
                <a:lnTo>
                  <a:pt x="4763" y="9526"/>
                </a:lnTo>
                <a:lnTo>
                  <a:pt x="3787" y="9526"/>
                </a:lnTo>
                <a:lnTo>
                  <a:pt x="3787" y="8526"/>
                </a:lnTo>
                <a:close/>
                <a:moveTo>
                  <a:pt x="286" y="0"/>
                </a:moveTo>
                <a:cubicBezTo>
                  <a:pt x="143" y="0"/>
                  <a:pt x="0" y="119"/>
                  <a:pt x="0" y="286"/>
                </a:cubicBezTo>
                <a:lnTo>
                  <a:pt x="0" y="9812"/>
                </a:lnTo>
                <a:cubicBezTo>
                  <a:pt x="0" y="9955"/>
                  <a:pt x="119" y="10121"/>
                  <a:pt x="286" y="10121"/>
                </a:cubicBezTo>
                <a:lnTo>
                  <a:pt x="5025" y="10121"/>
                </a:lnTo>
                <a:cubicBezTo>
                  <a:pt x="5168" y="10121"/>
                  <a:pt x="5335" y="10002"/>
                  <a:pt x="5335" y="9812"/>
                </a:cubicBezTo>
                <a:lnTo>
                  <a:pt x="5335" y="6240"/>
                </a:lnTo>
                <a:lnTo>
                  <a:pt x="6287" y="5716"/>
                </a:lnTo>
                <a:lnTo>
                  <a:pt x="7192" y="6240"/>
                </a:lnTo>
                <a:cubicBezTo>
                  <a:pt x="7145" y="6382"/>
                  <a:pt x="7121" y="6549"/>
                  <a:pt x="7121" y="6716"/>
                </a:cubicBezTo>
                <a:cubicBezTo>
                  <a:pt x="7121" y="7526"/>
                  <a:pt x="7764" y="8216"/>
                  <a:pt x="8597" y="8216"/>
                </a:cubicBezTo>
                <a:cubicBezTo>
                  <a:pt x="9407" y="8216"/>
                  <a:pt x="10098" y="7549"/>
                  <a:pt x="10098" y="6716"/>
                </a:cubicBezTo>
                <a:cubicBezTo>
                  <a:pt x="10098" y="6120"/>
                  <a:pt x="9788" y="5644"/>
                  <a:pt x="9336" y="5382"/>
                </a:cubicBezTo>
                <a:lnTo>
                  <a:pt x="8074" y="4644"/>
                </a:lnTo>
                <a:lnTo>
                  <a:pt x="9336" y="3906"/>
                </a:lnTo>
                <a:cubicBezTo>
                  <a:pt x="9788" y="3620"/>
                  <a:pt x="10098" y="3144"/>
                  <a:pt x="10098" y="2620"/>
                </a:cubicBezTo>
                <a:cubicBezTo>
                  <a:pt x="10098" y="1810"/>
                  <a:pt x="9431" y="1119"/>
                  <a:pt x="8597" y="1119"/>
                </a:cubicBezTo>
                <a:cubicBezTo>
                  <a:pt x="7788" y="1119"/>
                  <a:pt x="7121" y="1786"/>
                  <a:pt x="7121" y="2620"/>
                </a:cubicBezTo>
                <a:cubicBezTo>
                  <a:pt x="7121" y="2786"/>
                  <a:pt x="7145" y="2953"/>
                  <a:pt x="7192" y="3096"/>
                </a:cubicBezTo>
                <a:lnTo>
                  <a:pt x="6287" y="3620"/>
                </a:lnTo>
                <a:lnTo>
                  <a:pt x="5335" y="3096"/>
                </a:lnTo>
                <a:lnTo>
                  <a:pt x="5335" y="286"/>
                </a:lnTo>
                <a:cubicBezTo>
                  <a:pt x="5335" y="143"/>
                  <a:pt x="5216" y="0"/>
                  <a:pt x="5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069;p96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37" name="Google Shape;3070;p96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71;p96"/>
            <p:cNvSpPr/>
            <p:nvPr/>
          </p:nvSpPr>
          <p:spPr>
            <a:xfrm>
              <a:off x="891425" y="4642050"/>
              <a:ext cx="68112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072;p96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3073;p96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074;p96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3075;p96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12521;p118"/>
          <p:cNvGrpSpPr/>
          <p:nvPr/>
        </p:nvGrpSpPr>
        <p:grpSpPr>
          <a:xfrm>
            <a:off x="1512125" y="1548184"/>
            <a:ext cx="344798" cy="299066"/>
            <a:chOff x="4452900" y="861750"/>
            <a:chExt cx="489700" cy="424750"/>
          </a:xfrm>
          <a:solidFill>
            <a:schemeClr val="bg1"/>
          </a:solidFill>
        </p:grpSpPr>
        <p:sp>
          <p:nvSpPr>
            <p:cNvPr id="44" name="Google Shape;12522;p118"/>
            <p:cNvSpPr/>
            <p:nvPr/>
          </p:nvSpPr>
          <p:spPr>
            <a:xfrm>
              <a:off x="4452900" y="861750"/>
              <a:ext cx="489700" cy="424750"/>
            </a:xfrm>
            <a:custGeom>
              <a:avLst/>
              <a:gdLst/>
              <a:ahLst/>
              <a:cxnLst/>
              <a:rect l="l" t="t" r="r" b="b"/>
              <a:pathLst>
                <a:path w="19588" h="16990" extrusionOk="0">
                  <a:moveTo>
                    <a:pt x="3660" y="1137"/>
                  </a:moveTo>
                  <a:cubicBezTo>
                    <a:pt x="4575" y="1137"/>
                    <a:pt x="5402" y="1687"/>
                    <a:pt x="5752" y="2532"/>
                  </a:cubicBezTo>
                  <a:cubicBezTo>
                    <a:pt x="6102" y="3380"/>
                    <a:pt x="5909" y="4353"/>
                    <a:pt x="5260" y="5002"/>
                  </a:cubicBezTo>
                  <a:cubicBezTo>
                    <a:pt x="4828" y="5434"/>
                    <a:pt x="4249" y="5664"/>
                    <a:pt x="3660" y="5664"/>
                  </a:cubicBezTo>
                  <a:cubicBezTo>
                    <a:pt x="3368" y="5664"/>
                    <a:pt x="3073" y="5607"/>
                    <a:pt x="2793" y="5491"/>
                  </a:cubicBezTo>
                  <a:cubicBezTo>
                    <a:pt x="1948" y="5141"/>
                    <a:pt x="1395" y="4317"/>
                    <a:pt x="1395" y="3402"/>
                  </a:cubicBezTo>
                  <a:cubicBezTo>
                    <a:pt x="1395" y="2149"/>
                    <a:pt x="2410" y="1137"/>
                    <a:pt x="3660" y="1137"/>
                  </a:cubicBezTo>
                  <a:close/>
                  <a:moveTo>
                    <a:pt x="10453" y="1137"/>
                  </a:moveTo>
                  <a:cubicBezTo>
                    <a:pt x="11043" y="1137"/>
                    <a:pt x="11622" y="1366"/>
                    <a:pt x="12054" y="1798"/>
                  </a:cubicBezTo>
                  <a:cubicBezTo>
                    <a:pt x="12703" y="2447"/>
                    <a:pt x="12896" y="3420"/>
                    <a:pt x="12546" y="4268"/>
                  </a:cubicBezTo>
                  <a:cubicBezTo>
                    <a:pt x="12196" y="5114"/>
                    <a:pt x="11368" y="5666"/>
                    <a:pt x="10453" y="5666"/>
                  </a:cubicBezTo>
                  <a:cubicBezTo>
                    <a:pt x="9203" y="5663"/>
                    <a:pt x="8189" y="4652"/>
                    <a:pt x="8189" y="3402"/>
                  </a:cubicBezTo>
                  <a:cubicBezTo>
                    <a:pt x="8189" y="2484"/>
                    <a:pt x="8741" y="1659"/>
                    <a:pt x="9587" y="1309"/>
                  </a:cubicBezTo>
                  <a:cubicBezTo>
                    <a:pt x="9867" y="1193"/>
                    <a:pt x="10161" y="1137"/>
                    <a:pt x="10453" y="1137"/>
                  </a:cubicBezTo>
                  <a:close/>
                  <a:moveTo>
                    <a:pt x="14983" y="9063"/>
                  </a:moveTo>
                  <a:lnTo>
                    <a:pt x="14983" y="13592"/>
                  </a:lnTo>
                  <a:lnTo>
                    <a:pt x="13850" y="13592"/>
                  </a:lnTo>
                  <a:lnTo>
                    <a:pt x="13850" y="9063"/>
                  </a:lnTo>
                  <a:close/>
                  <a:moveTo>
                    <a:pt x="18455" y="7276"/>
                  </a:moveTo>
                  <a:lnTo>
                    <a:pt x="18455" y="15377"/>
                  </a:lnTo>
                  <a:lnTo>
                    <a:pt x="16115" y="13849"/>
                  </a:lnTo>
                  <a:lnTo>
                    <a:pt x="16115" y="8803"/>
                  </a:lnTo>
                  <a:lnTo>
                    <a:pt x="18455" y="7276"/>
                  </a:lnTo>
                  <a:close/>
                  <a:moveTo>
                    <a:pt x="12153" y="6799"/>
                  </a:moveTo>
                  <a:cubicBezTo>
                    <a:pt x="12464" y="6799"/>
                    <a:pt x="12718" y="7049"/>
                    <a:pt x="12718" y="7363"/>
                  </a:cubicBezTo>
                  <a:lnTo>
                    <a:pt x="12718" y="15289"/>
                  </a:lnTo>
                  <a:cubicBezTo>
                    <a:pt x="12718" y="15603"/>
                    <a:pt x="12464" y="15857"/>
                    <a:pt x="12153" y="15857"/>
                  </a:cubicBezTo>
                  <a:lnTo>
                    <a:pt x="1963" y="15857"/>
                  </a:lnTo>
                  <a:cubicBezTo>
                    <a:pt x="1649" y="15857"/>
                    <a:pt x="1395" y="15603"/>
                    <a:pt x="1395" y="15289"/>
                  </a:cubicBezTo>
                  <a:lnTo>
                    <a:pt x="1395" y="7363"/>
                  </a:lnTo>
                  <a:cubicBezTo>
                    <a:pt x="1395" y="7049"/>
                    <a:pt x="1649" y="6799"/>
                    <a:pt x="1963" y="6799"/>
                  </a:cubicBezTo>
                  <a:close/>
                  <a:moveTo>
                    <a:pt x="3656" y="0"/>
                  </a:moveTo>
                  <a:cubicBezTo>
                    <a:pt x="3623" y="0"/>
                    <a:pt x="3590" y="1"/>
                    <a:pt x="3557" y="2"/>
                  </a:cubicBezTo>
                  <a:cubicBezTo>
                    <a:pt x="2198" y="44"/>
                    <a:pt x="997" y="889"/>
                    <a:pt x="498" y="2155"/>
                  </a:cubicBezTo>
                  <a:cubicBezTo>
                    <a:pt x="0" y="3417"/>
                    <a:pt x="305" y="4857"/>
                    <a:pt x="1271" y="5811"/>
                  </a:cubicBezTo>
                  <a:cubicBezTo>
                    <a:pt x="658" y="6086"/>
                    <a:pt x="263" y="6693"/>
                    <a:pt x="263" y="7363"/>
                  </a:cubicBezTo>
                  <a:lnTo>
                    <a:pt x="263" y="15289"/>
                  </a:lnTo>
                  <a:cubicBezTo>
                    <a:pt x="263" y="16228"/>
                    <a:pt x="1024" y="16986"/>
                    <a:pt x="1963" y="16989"/>
                  </a:cubicBezTo>
                  <a:lnTo>
                    <a:pt x="12153" y="16989"/>
                  </a:lnTo>
                  <a:cubicBezTo>
                    <a:pt x="13089" y="16986"/>
                    <a:pt x="13850" y="16228"/>
                    <a:pt x="13850" y="15289"/>
                  </a:cubicBezTo>
                  <a:lnTo>
                    <a:pt x="13850" y="14725"/>
                  </a:lnTo>
                  <a:lnTo>
                    <a:pt x="15381" y="14725"/>
                  </a:lnTo>
                  <a:lnTo>
                    <a:pt x="18712" y="16896"/>
                  </a:lnTo>
                  <a:cubicBezTo>
                    <a:pt x="18810" y="16959"/>
                    <a:pt x="18916" y="16988"/>
                    <a:pt x="19020" y="16988"/>
                  </a:cubicBezTo>
                  <a:cubicBezTo>
                    <a:pt x="19315" y="16988"/>
                    <a:pt x="19587" y="16754"/>
                    <a:pt x="19587" y="16422"/>
                  </a:cubicBezTo>
                  <a:lnTo>
                    <a:pt x="19587" y="6231"/>
                  </a:lnTo>
                  <a:cubicBezTo>
                    <a:pt x="19587" y="6023"/>
                    <a:pt x="19473" y="5832"/>
                    <a:pt x="19291" y="5733"/>
                  </a:cubicBezTo>
                  <a:cubicBezTo>
                    <a:pt x="19206" y="5687"/>
                    <a:pt x="19114" y="5664"/>
                    <a:pt x="19021" y="5664"/>
                  </a:cubicBezTo>
                  <a:cubicBezTo>
                    <a:pt x="18913" y="5664"/>
                    <a:pt x="18806" y="5695"/>
                    <a:pt x="18712" y="5757"/>
                  </a:cubicBezTo>
                  <a:lnTo>
                    <a:pt x="15381" y="7931"/>
                  </a:lnTo>
                  <a:lnTo>
                    <a:pt x="13850" y="7931"/>
                  </a:lnTo>
                  <a:lnTo>
                    <a:pt x="13850" y="7363"/>
                  </a:lnTo>
                  <a:cubicBezTo>
                    <a:pt x="13850" y="6693"/>
                    <a:pt x="13455" y="6086"/>
                    <a:pt x="12842" y="5811"/>
                  </a:cubicBezTo>
                  <a:cubicBezTo>
                    <a:pt x="13808" y="4857"/>
                    <a:pt x="14113" y="3417"/>
                    <a:pt x="13615" y="2155"/>
                  </a:cubicBezTo>
                  <a:cubicBezTo>
                    <a:pt x="13117" y="889"/>
                    <a:pt x="11915" y="44"/>
                    <a:pt x="10556" y="2"/>
                  </a:cubicBezTo>
                  <a:cubicBezTo>
                    <a:pt x="10523" y="1"/>
                    <a:pt x="10490" y="0"/>
                    <a:pt x="10457" y="0"/>
                  </a:cubicBezTo>
                  <a:cubicBezTo>
                    <a:pt x="9137" y="0"/>
                    <a:pt x="7933" y="763"/>
                    <a:pt x="7374" y="1967"/>
                  </a:cubicBezTo>
                  <a:cubicBezTo>
                    <a:pt x="6800" y="3199"/>
                    <a:pt x="7017" y="4652"/>
                    <a:pt x="7926" y="5666"/>
                  </a:cubicBezTo>
                  <a:lnTo>
                    <a:pt x="6190" y="5666"/>
                  </a:lnTo>
                  <a:cubicBezTo>
                    <a:pt x="7096" y="4652"/>
                    <a:pt x="7313" y="3199"/>
                    <a:pt x="6740" y="1967"/>
                  </a:cubicBezTo>
                  <a:cubicBezTo>
                    <a:pt x="6180" y="763"/>
                    <a:pt x="4976" y="0"/>
                    <a:pt x="3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" name="Google Shape;12523;p118"/>
            <p:cNvSpPr/>
            <p:nvPr/>
          </p:nvSpPr>
          <p:spPr>
            <a:xfrm>
              <a:off x="4572675" y="1074100"/>
              <a:ext cx="115375" cy="141625"/>
            </a:xfrm>
            <a:custGeom>
              <a:avLst/>
              <a:gdLst/>
              <a:ahLst/>
              <a:cxnLst/>
              <a:rect l="l" t="t" r="r" b="b"/>
              <a:pathLst>
                <a:path w="4615" h="5665" extrusionOk="0">
                  <a:moveTo>
                    <a:pt x="1133" y="1626"/>
                  </a:moveTo>
                  <a:lnTo>
                    <a:pt x="2945" y="2834"/>
                  </a:lnTo>
                  <a:lnTo>
                    <a:pt x="1133" y="4041"/>
                  </a:lnTo>
                  <a:lnTo>
                    <a:pt x="1133" y="1626"/>
                  </a:lnTo>
                  <a:close/>
                  <a:moveTo>
                    <a:pt x="569" y="1"/>
                  </a:moveTo>
                  <a:cubicBezTo>
                    <a:pt x="274" y="1"/>
                    <a:pt x="1" y="236"/>
                    <a:pt x="1" y="569"/>
                  </a:cubicBezTo>
                  <a:lnTo>
                    <a:pt x="1" y="5098"/>
                  </a:lnTo>
                  <a:cubicBezTo>
                    <a:pt x="1" y="5430"/>
                    <a:pt x="275" y="5665"/>
                    <a:pt x="571" y="5665"/>
                  </a:cubicBezTo>
                  <a:cubicBezTo>
                    <a:pt x="676" y="5665"/>
                    <a:pt x="784" y="5635"/>
                    <a:pt x="883" y="5569"/>
                  </a:cubicBezTo>
                  <a:lnTo>
                    <a:pt x="4280" y="3305"/>
                  </a:lnTo>
                  <a:cubicBezTo>
                    <a:pt x="4615" y="3078"/>
                    <a:pt x="4615" y="2583"/>
                    <a:pt x="4280" y="2360"/>
                  </a:cubicBezTo>
                  <a:lnTo>
                    <a:pt x="4280" y="2363"/>
                  </a:lnTo>
                  <a:lnTo>
                    <a:pt x="883" y="98"/>
                  </a:lnTo>
                  <a:cubicBezTo>
                    <a:pt x="783" y="31"/>
                    <a:pt x="674" y="1"/>
                    <a:pt x="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Google Shape;12524;p118"/>
            <p:cNvSpPr/>
            <p:nvPr/>
          </p:nvSpPr>
          <p:spPr>
            <a:xfrm>
              <a:off x="4714225" y="1060000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3" y="879"/>
                    <a:pt x="1133" y="565"/>
                  </a:cubicBezTo>
                  <a:cubicBezTo>
                    <a:pt x="1133" y="251"/>
                    <a:pt x="879" y="1"/>
                    <a:pt x="5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oogle Shape;14066;p122"/>
          <p:cNvGrpSpPr/>
          <p:nvPr/>
        </p:nvGrpSpPr>
        <p:grpSpPr>
          <a:xfrm>
            <a:off x="1461636" y="3457860"/>
            <a:ext cx="395287" cy="381415"/>
            <a:chOff x="-13528775" y="2507400"/>
            <a:chExt cx="352875" cy="352875"/>
          </a:xfrm>
          <a:solidFill>
            <a:schemeClr val="bg1"/>
          </a:solidFill>
        </p:grpSpPr>
        <p:sp>
          <p:nvSpPr>
            <p:cNvPr id="48" name="Google Shape;14067;p122"/>
            <p:cNvSpPr/>
            <p:nvPr/>
          </p:nvSpPr>
          <p:spPr>
            <a:xfrm>
              <a:off x="-13528775" y="2507400"/>
              <a:ext cx="352875" cy="352875"/>
            </a:xfrm>
            <a:custGeom>
              <a:avLst/>
              <a:gdLst/>
              <a:ahLst/>
              <a:cxnLst/>
              <a:rect l="l" t="t" r="r" b="b"/>
              <a:pathLst>
                <a:path w="14115" h="14115" extrusionOk="0">
                  <a:moveTo>
                    <a:pt x="6018" y="851"/>
                  </a:moveTo>
                  <a:lnTo>
                    <a:pt x="7121" y="2489"/>
                  </a:lnTo>
                  <a:lnTo>
                    <a:pt x="5640" y="2489"/>
                  </a:lnTo>
                  <a:lnTo>
                    <a:pt x="4538" y="851"/>
                  </a:lnTo>
                  <a:close/>
                  <a:moveTo>
                    <a:pt x="8507" y="851"/>
                  </a:moveTo>
                  <a:lnTo>
                    <a:pt x="9610" y="2489"/>
                  </a:lnTo>
                  <a:lnTo>
                    <a:pt x="8129" y="2489"/>
                  </a:lnTo>
                  <a:lnTo>
                    <a:pt x="7026" y="851"/>
                  </a:lnTo>
                  <a:close/>
                  <a:moveTo>
                    <a:pt x="10996" y="851"/>
                  </a:moveTo>
                  <a:lnTo>
                    <a:pt x="12099" y="2489"/>
                  </a:lnTo>
                  <a:lnTo>
                    <a:pt x="10586" y="2489"/>
                  </a:lnTo>
                  <a:lnTo>
                    <a:pt x="9484" y="851"/>
                  </a:lnTo>
                  <a:close/>
                  <a:moveTo>
                    <a:pt x="12855" y="851"/>
                  </a:moveTo>
                  <a:cubicBezTo>
                    <a:pt x="13075" y="851"/>
                    <a:pt x="13264" y="1040"/>
                    <a:pt x="13264" y="1260"/>
                  </a:cubicBezTo>
                  <a:lnTo>
                    <a:pt x="13264" y="2489"/>
                  </a:lnTo>
                  <a:lnTo>
                    <a:pt x="13075" y="2489"/>
                  </a:lnTo>
                  <a:lnTo>
                    <a:pt x="11973" y="851"/>
                  </a:lnTo>
                  <a:close/>
                  <a:moveTo>
                    <a:pt x="7121" y="3308"/>
                  </a:moveTo>
                  <a:lnTo>
                    <a:pt x="6018" y="4978"/>
                  </a:lnTo>
                  <a:lnTo>
                    <a:pt x="4538" y="4978"/>
                  </a:lnTo>
                  <a:lnTo>
                    <a:pt x="5640" y="3308"/>
                  </a:lnTo>
                  <a:close/>
                  <a:moveTo>
                    <a:pt x="9610" y="3308"/>
                  </a:moveTo>
                  <a:lnTo>
                    <a:pt x="8507" y="4978"/>
                  </a:lnTo>
                  <a:lnTo>
                    <a:pt x="7026" y="4978"/>
                  </a:lnTo>
                  <a:lnTo>
                    <a:pt x="8129" y="3308"/>
                  </a:lnTo>
                  <a:close/>
                  <a:moveTo>
                    <a:pt x="12099" y="3308"/>
                  </a:moveTo>
                  <a:lnTo>
                    <a:pt x="10996" y="4978"/>
                  </a:lnTo>
                  <a:lnTo>
                    <a:pt x="9484" y="4978"/>
                  </a:lnTo>
                  <a:lnTo>
                    <a:pt x="10586" y="3308"/>
                  </a:lnTo>
                  <a:close/>
                  <a:moveTo>
                    <a:pt x="13264" y="3308"/>
                  </a:moveTo>
                  <a:lnTo>
                    <a:pt x="13264" y="4978"/>
                  </a:lnTo>
                  <a:lnTo>
                    <a:pt x="11973" y="4978"/>
                  </a:lnTo>
                  <a:lnTo>
                    <a:pt x="13075" y="3308"/>
                  </a:lnTo>
                  <a:close/>
                  <a:moveTo>
                    <a:pt x="3561" y="851"/>
                  </a:moveTo>
                  <a:lnTo>
                    <a:pt x="4916" y="2930"/>
                  </a:lnTo>
                  <a:lnTo>
                    <a:pt x="3561" y="5009"/>
                  </a:lnTo>
                  <a:lnTo>
                    <a:pt x="820" y="5009"/>
                  </a:lnTo>
                  <a:lnTo>
                    <a:pt x="820" y="1323"/>
                  </a:lnTo>
                  <a:cubicBezTo>
                    <a:pt x="788" y="1040"/>
                    <a:pt x="977" y="851"/>
                    <a:pt x="1230" y="851"/>
                  </a:cubicBezTo>
                  <a:close/>
                  <a:moveTo>
                    <a:pt x="13264" y="5797"/>
                  </a:moveTo>
                  <a:lnTo>
                    <a:pt x="13264" y="12886"/>
                  </a:lnTo>
                  <a:cubicBezTo>
                    <a:pt x="13264" y="13138"/>
                    <a:pt x="13075" y="13327"/>
                    <a:pt x="12855" y="13327"/>
                  </a:cubicBezTo>
                  <a:lnTo>
                    <a:pt x="1230" y="13327"/>
                  </a:lnTo>
                  <a:cubicBezTo>
                    <a:pt x="1009" y="13327"/>
                    <a:pt x="851" y="13138"/>
                    <a:pt x="851" y="12886"/>
                  </a:cubicBezTo>
                  <a:lnTo>
                    <a:pt x="851" y="5797"/>
                  </a:lnTo>
                  <a:close/>
                  <a:moveTo>
                    <a:pt x="1230" y="0"/>
                  </a:moveTo>
                  <a:cubicBezTo>
                    <a:pt x="568" y="0"/>
                    <a:pt x="1" y="567"/>
                    <a:pt x="1" y="1260"/>
                  </a:cubicBezTo>
                  <a:lnTo>
                    <a:pt x="1" y="12886"/>
                  </a:lnTo>
                  <a:cubicBezTo>
                    <a:pt x="1" y="13547"/>
                    <a:pt x="568" y="14114"/>
                    <a:pt x="1230" y="14114"/>
                  </a:cubicBezTo>
                  <a:lnTo>
                    <a:pt x="12855" y="14114"/>
                  </a:lnTo>
                  <a:cubicBezTo>
                    <a:pt x="13516" y="14114"/>
                    <a:pt x="14115" y="13547"/>
                    <a:pt x="14115" y="12886"/>
                  </a:cubicBezTo>
                  <a:lnTo>
                    <a:pt x="14115" y="1260"/>
                  </a:lnTo>
                  <a:cubicBezTo>
                    <a:pt x="14115" y="599"/>
                    <a:pt x="13548" y="0"/>
                    <a:pt x="128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Google Shape;14068;p122"/>
            <p:cNvSpPr/>
            <p:nvPr/>
          </p:nvSpPr>
          <p:spPr>
            <a:xfrm>
              <a:off x="-13403525" y="2673750"/>
              <a:ext cx="123675" cy="145750"/>
            </a:xfrm>
            <a:custGeom>
              <a:avLst/>
              <a:gdLst/>
              <a:ahLst/>
              <a:cxnLst/>
              <a:rect l="l" t="t" r="r" b="b"/>
              <a:pathLst>
                <a:path w="4947" h="5830" extrusionOk="0">
                  <a:moveTo>
                    <a:pt x="819" y="1159"/>
                  </a:moveTo>
                  <a:lnTo>
                    <a:pt x="3749" y="2924"/>
                  </a:lnTo>
                  <a:lnTo>
                    <a:pt x="819" y="4688"/>
                  </a:lnTo>
                  <a:lnTo>
                    <a:pt x="819" y="1159"/>
                  </a:lnTo>
                  <a:close/>
                  <a:moveTo>
                    <a:pt x="415" y="0"/>
                  </a:moveTo>
                  <a:cubicBezTo>
                    <a:pt x="197" y="0"/>
                    <a:pt x="0" y="166"/>
                    <a:pt x="0" y="403"/>
                  </a:cubicBezTo>
                  <a:lnTo>
                    <a:pt x="0" y="5412"/>
                  </a:lnTo>
                  <a:cubicBezTo>
                    <a:pt x="0" y="5570"/>
                    <a:pt x="63" y="5696"/>
                    <a:pt x="189" y="5759"/>
                  </a:cubicBezTo>
                  <a:cubicBezTo>
                    <a:pt x="252" y="5806"/>
                    <a:pt x="323" y="5830"/>
                    <a:pt x="398" y="5830"/>
                  </a:cubicBezTo>
                  <a:cubicBezTo>
                    <a:pt x="473" y="5830"/>
                    <a:pt x="551" y="5806"/>
                    <a:pt x="630" y="5759"/>
                  </a:cubicBezTo>
                  <a:lnTo>
                    <a:pt x="4757" y="3239"/>
                  </a:lnTo>
                  <a:cubicBezTo>
                    <a:pt x="4883" y="3176"/>
                    <a:pt x="4946" y="3050"/>
                    <a:pt x="4946" y="2892"/>
                  </a:cubicBezTo>
                  <a:cubicBezTo>
                    <a:pt x="4946" y="2735"/>
                    <a:pt x="4883" y="2640"/>
                    <a:pt x="4757" y="2577"/>
                  </a:cubicBezTo>
                  <a:lnTo>
                    <a:pt x="630" y="57"/>
                  </a:lnTo>
                  <a:cubicBezTo>
                    <a:pt x="560" y="18"/>
                    <a:pt x="487" y="0"/>
                    <a:pt x="4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" name="Google Shape;14069;p122"/>
            <p:cNvSpPr/>
            <p:nvPr/>
          </p:nvSpPr>
          <p:spPr>
            <a:xfrm>
              <a:off x="-13486225" y="2559375"/>
              <a:ext cx="40975" cy="41775"/>
            </a:xfrm>
            <a:custGeom>
              <a:avLst/>
              <a:gdLst/>
              <a:ahLst/>
              <a:cxnLst/>
              <a:rect l="l" t="t" r="r" b="b"/>
              <a:pathLst>
                <a:path w="1639" h="1671" extrusionOk="0">
                  <a:moveTo>
                    <a:pt x="819" y="0"/>
                  </a:moveTo>
                  <a:cubicBezTo>
                    <a:pt x="378" y="0"/>
                    <a:pt x="0" y="378"/>
                    <a:pt x="0" y="851"/>
                  </a:cubicBezTo>
                  <a:cubicBezTo>
                    <a:pt x="0" y="1292"/>
                    <a:pt x="378" y="1670"/>
                    <a:pt x="819" y="1670"/>
                  </a:cubicBezTo>
                  <a:cubicBezTo>
                    <a:pt x="1292" y="1670"/>
                    <a:pt x="1638" y="1292"/>
                    <a:pt x="1638" y="851"/>
                  </a:cubicBezTo>
                  <a:cubicBezTo>
                    <a:pt x="1638" y="378"/>
                    <a:pt x="1292" y="0"/>
                    <a:pt x="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oogle Shape;982;p55"/>
          <p:cNvGrpSpPr/>
          <p:nvPr/>
        </p:nvGrpSpPr>
        <p:grpSpPr>
          <a:xfrm>
            <a:off x="891425" y="220329"/>
            <a:ext cx="5649270" cy="315300"/>
            <a:chOff x="613559" y="316300"/>
            <a:chExt cx="5649270" cy="315300"/>
          </a:xfrm>
        </p:grpSpPr>
        <p:sp>
          <p:nvSpPr>
            <p:cNvPr id="52" name="Google Shape;983;p55">
              <a:hlinkClick r:id="rId3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Home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" name="Google Shape;984;p55">
              <a:hlinkClick r:id="rId4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ontext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" name="Google Shape;985;p55">
              <a:hlinkClick r:id="rId5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" name="Google Shape;986;p55">
              <a:hlinkClick r:id="rId6" action="ppaction://hlinksldjump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dirty="0" smtClean="0">
                  <a:solidFill>
                    <a:srgbClr val="80A3D6"/>
                  </a:solidFill>
                  <a:latin typeface="Roboto"/>
                  <a:ea typeface="Roboto"/>
                  <a:cs typeface="Roboto"/>
                  <a:sym typeface="Roboto"/>
                </a:rPr>
                <a:t>Conclusions</a:t>
              </a:r>
              <a:endParaRPr sz="1300" b="1" dirty="0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" name="Google Shape;987;p55">
              <a:hlinkClick r:id="rId7" action="ppaction://hlinksldjump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The End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73"/>
          <p:cNvSpPr txBox="1">
            <a:spLocks noGrp="1"/>
          </p:cNvSpPr>
          <p:nvPr>
            <p:ph type="title"/>
          </p:nvPr>
        </p:nvSpPr>
        <p:spPr>
          <a:xfrm>
            <a:off x="803128" y="4112202"/>
            <a:ext cx="7704000" cy="4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80A3D6"/>
                </a:solidFill>
              </a:rPr>
              <a:t>T</a:t>
            </a:r>
            <a:r>
              <a:rPr lang="en" dirty="0" smtClean="0">
                <a:solidFill>
                  <a:srgbClr val="80A3D6"/>
                </a:solidFill>
              </a:rPr>
              <a:t>hanks</a:t>
            </a:r>
            <a:endParaRPr dirty="0">
              <a:solidFill>
                <a:srgbClr val="80A3D6"/>
              </a:solidFill>
            </a:endParaRPr>
          </a:p>
        </p:txBody>
      </p:sp>
      <p:sp>
        <p:nvSpPr>
          <p:cNvPr id="1788" name="Google Shape;1788;p73">
            <a:hlinkClick r:id="rId4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74">
            <a:hlinkClick r:id="rId4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6" name="Google Shape;1806;p74"/>
          <p:cNvSpPr txBox="1">
            <a:spLocks noGrp="1"/>
          </p:cNvSpPr>
          <p:nvPr>
            <p:ph type="title"/>
          </p:nvPr>
        </p:nvSpPr>
        <p:spPr>
          <a:xfrm>
            <a:off x="613560" y="3685309"/>
            <a:ext cx="3646713" cy="858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/>
              <a:t>“Without big data, you are blind and deaf and in the middle of </a:t>
            </a:r>
            <a:r>
              <a:rPr lang="en-US" sz="1800" dirty="0" smtClean="0"/>
              <a:t>a freeway</a:t>
            </a:r>
            <a:r>
              <a:rPr lang="en-US" sz="1800" dirty="0"/>
              <a:t>.”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— </a:t>
            </a:r>
            <a:r>
              <a:rPr lang="en-US" sz="1800" dirty="0"/>
              <a:t>Geoffrey Moore.</a:t>
            </a:r>
          </a:p>
        </p:txBody>
      </p:sp>
      <p:grpSp>
        <p:nvGrpSpPr>
          <p:cNvPr id="10" name="Google Shape;982;p55"/>
          <p:cNvGrpSpPr/>
          <p:nvPr/>
        </p:nvGrpSpPr>
        <p:grpSpPr>
          <a:xfrm>
            <a:off x="873950" y="212168"/>
            <a:ext cx="5649270" cy="315300"/>
            <a:chOff x="613559" y="316300"/>
            <a:chExt cx="5649270" cy="315300"/>
          </a:xfrm>
        </p:grpSpPr>
        <p:sp>
          <p:nvSpPr>
            <p:cNvPr id="11" name="Google Shape;983;p55">
              <a:hlinkClick r:id="rId4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 smtClean="0">
                  <a:solidFill>
                    <a:srgbClr val="80A3D6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Home</a:t>
              </a:r>
              <a:endParaRPr sz="1300" b="1" dirty="0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" name="Google Shape;984;p55">
              <a:hlinkClick r:id="rId5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ontext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" name="Google Shape;985;p55">
              <a:hlinkClick r:id="rId6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" name="Google Shape;986;p55">
              <a:hlinkClick r:id="rId7" action="ppaction://hlinksldjump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 smtClean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Conclusions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" name="Google Shape;987;p55">
              <a:hlinkClick r:id="rId8" action="ppaction://hlinksldjump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The End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3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2320661" y="1439705"/>
            <a:ext cx="239361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500" dirty="0"/>
              <a:t>TOP COSTOMER </a:t>
            </a:r>
            <a:r>
              <a:rPr lang="en" sz="1500" dirty="0">
                <a:solidFill>
                  <a:schemeClr val="bg1"/>
                </a:solidFill>
              </a:rPr>
              <a:t>LOCATION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918" name="Google Shape;918;p53"/>
          <p:cNvSpPr txBox="1">
            <a:spLocks noGrp="1"/>
          </p:cNvSpPr>
          <p:nvPr>
            <p:ph type="subTitle" idx="1"/>
          </p:nvPr>
        </p:nvSpPr>
        <p:spPr>
          <a:xfrm>
            <a:off x="2320661" y="1872292"/>
            <a:ext cx="2181745" cy="6621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US" dirty="0" smtClean="0"/>
              <a:t>Regions with number  and the highest customer amounts.</a:t>
            </a:r>
            <a:endParaRPr lang="en-US" dirty="0"/>
          </a:p>
        </p:txBody>
      </p:sp>
      <p:sp>
        <p:nvSpPr>
          <p:cNvPr id="919" name="Google Shape;919;p53">
            <a:hlinkClick r:id="rId4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</a:t>
            </a:r>
            <a:r>
              <a:rPr lang="en" dirty="0" smtClean="0"/>
              <a:t>onclusions</a:t>
            </a:r>
            <a:endParaRPr dirty="0"/>
          </a:p>
        </p:txBody>
      </p:sp>
      <p:sp>
        <p:nvSpPr>
          <p:cNvPr id="920" name="Google Shape;920;p53"/>
          <p:cNvSpPr txBox="1">
            <a:spLocks noGrp="1"/>
          </p:cNvSpPr>
          <p:nvPr>
            <p:ph type="subTitle" idx="8"/>
          </p:nvPr>
        </p:nvSpPr>
        <p:spPr>
          <a:xfrm>
            <a:off x="6260550" y="3087150"/>
            <a:ext cx="174045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</a:t>
            </a:r>
            <a:r>
              <a:rPr lang="en" dirty="0" smtClean="0"/>
              <a:t>ontain the main results and recommendations.</a:t>
            </a:r>
            <a:endParaRPr dirty="0"/>
          </a:p>
        </p:txBody>
      </p:sp>
      <p:sp>
        <p:nvSpPr>
          <p:cNvPr id="921" name="Google Shape;921;p53"/>
          <p:cNvSpPr txBox="1">
            <a:spLocks noGrp="1"/>
          </p:cNvSpPr>
          <p:nvPr>
            <p:ph type="title" idx="2"/>
          </p:nvPr>
        </p:nvSpPr>
        <p:spPr>
          <a:xfrm>
            <a:off x="518227" y="634028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>
                <a:solidFill>
                  <a:srgbClr val="80A3D6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Context</a:t>
            </a:r>
            <a:r>
              <a:rPr lang="en-US" sz="3200" dirty="0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3200" dirty="0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000" dirty="0"/>
          </a:p>
        </p:txBody>
      </p:sp>
      <p:sp>
        <p:nvSpPr>
          <p:cNvPr id="922" name="Google Shape;922;p53">
            <a:hlinkClick r:id="rId5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6137163" y="1206733"/>
            <a:ext cx="2521954" cy="8675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US" sz="1500" dirty="0"/>
              <a:t>REVENUE BY </a:t>
            </a:r>
            <a:r>
              <a:rPr lang="en-US" sz="1500" dirty="0" smtClean="0">
                <a:solidFill>
                  <a:schemeClr val="bg1"/>
                </a:solidFill>
              </a:rPr>
              <a:t>GENRES</a:t>
            </a:r>
            <a:br>
              <a:rPr lang="en-US" sz="1500" dirty="0" smtClean="0">
                <a:solidFill>
                  <a:schemeClr val="bg1"/>
                </a:solidFill>
              </a:rPr>
            </a:br>
            <a:r>
              <a:rPr lang="en-US" sz="1500" dirty="0" smtClean="0">
                <a:solidFill>
                  <a:srgbClr val="80A3D6"/>
                </a:solidFill>
              </a:rPr>
              <a:t>AVERAGE RENTAL BY </a:t>
            </a:r>
            <a:r>
              <a:rPr lang="en-US" sz="1500" dirty="0" smtClean="0">
                <a:solidFill>
                  <a:schemeClr val="bg1"/>
                </a:solidFill>
              </a:rPr>
              <a:t>RATING</a:t>
            </a:r>
            <a:endParaRPr sz="1500" dirty="0"/>
          </a:p>
        </p:txBody>
      </p:sp>
      <p:sp>
        <p:nvSpPr>
          <p:cNvPr id="923" name="Google Shape;923;p53"/>
          <p:cNvSpPr txBox="1">
            <a:spLocks noGrp="1"/>
          </p:cNvSpPr>
          <p:nvPr>
            <p:ph type="subTitle" idx="4"/>
          </p:nvPr>
        </p:nvSpPr>
        <p:spPr>
          <a:xfrm>
            <a:off x="6180355" y="2019361"/>
            <a:ext cx="2757554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-US" dirty="0" smtClean="0"/>
              <a:t>Will show revenue by genres also average rental duration by rating.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24" name="Google Shape;924;p53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925" name="Google Shape;925;p53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3"/>
            <p:cNvSpPr/>
            <p:nvPr/>
          </p:nvSpPr>
          <p:spPr>
            <a:xfrm>
              <a:off x="891425" y="4642050"/>
              <a:ext cx="1545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" name="Google Shape;927;p53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53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3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53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53">
            <a:hlinkClick r:id="rId6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2310674" y="2759907"/>
            <a:ext cx="226132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/>
              <a:t>TOP MOVIES AND TOP CUSTOMERS</a:t>
            </a:r>
            <a:endParaRPr sz="1500" dirty="0"/>
          </a:p>
        </p:txBody>
      </p:sp>
      <p:sp>
        <p:nvSpPr>
          <p:cNvPr id="932" name="Google Shape;932;p53"/>
          <p:cNvSpPr txBox="1">
            <a:spLocks noGrp="1"/>
          </p:cNvSpPr>
          <p:nvPr>
            <p:ph type="subTitle" idx="6"/>
          </p:nvPr>
        </p:nvSpPr>
        <p:spPr>
          <a:xfrm>
            <a:off x="2354992" y="3309577"/>
            <a:ext cx="2272426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Will show the top movies earning and most customers amount paid.</a:t>
            </a:r>
            <a:endParaRPr dirty="0"/>
          </a:p>
        </p:txBody>
      </p:sp>
      <p:sp>
        <p:nvSpPr>
          <p:cNvPr id="933" name="Google Shape;933;p53">
            <a:hlinkClick r:id="rId5" action="ppaction://hlinksldjump"/>
          </p:cNvPr>
          <p:cNvSpPr/>
          <p:nvPr/>
        </p:nvSpPr>
        <p:spPr>
          <a:xfrm>
            <a:off x="5019678" y="1501164"/>
            <a:ext cx="1116563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934" name="Google Shape;934;p53">
            <a:hlinkClick r:id="rId4" action="ppaction://hlinksldjump"/>
          </p:cNvPr>
          <p:cNvSpPr/>
          <p:nvPr/>
        </p:nvSpPr>
        <p:spPr>
          <a:xfrm>
            <a:off x="5013216" y="2843664"/>
            <a:ext cx="1123805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04</a:t>
            </a:r>
          </a:p>
        </p:txBody>
      </p:sp>
      <p:sp>
        <p:nvSpPr>
          <p:cNvPr id="935" name="Google Shape;935;p53">
            <a:hlinkClick r:id="rId3" action="ppaction://hlinksldjump"/>
          </p:cNvPr>
          <p:cNvSpPr/>
          <p:nvPr/>
        </p:nvSpPr>
        <p:spPr>
          <a:xfrm>
            <a:off x="1259803" y="1510689"/>
            <a:ext cx="977747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936" name="Google Shape;936;p53">
            <a:hlinkClick r:id="rId6" action="ppaction://hlinksldjump"/>
          </p:cNvPr>
          <p:cNvSpPr/>
          <p:nvPr/>
        </p:nvSpPr>
        <p:spPr>
          <a:xfrm>
            <a:off x="1186685" y="2828300"/>
            <a:ext cx="1123989" cy="8957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</a:p>
        </p:txBody>
      </p:sp>
      <p:grpSp>
        <p:nvGrpSpPr>
          <p:cNvPr id="22" name="Google Shape;982;p55"/>
          <p:cNvGrpSpPr/>
          <p:nvPr/>
        </p:nvGrpSpPr>
        <p:grpSpPr>
          <a:xfrm>
            <a:off x="891425" y="220329"/>
            <a:ext cx="5649270" cy="315300"/>
            <a:chOff x="613559" y="316300"/>
            <a:chExt cx="5649270" cy="315300"/>
          </a:xfrm>
        </p:grpSpPr>
        <p:sp>
          <p:nvSpPr>
            <p:cNvPr id="23" name="Google Shape;983;p55">
              <a:hlinkClick r:id="rId7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Home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" name="Google Shape;984;p55">
              <a:hlinkClick r:id="rId3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80A3D6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" sz="1300" b="1" dirty="0" smtClean="0">
                  <a:solidFill>
                    <a:srgbClr val="80A3D6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ontext</a:t>
              </a:r>
              <a:endParaRPr sz="1300" b="1" dirty="0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" name="Google Shape;985;p55">
              <a:hlinkClick r:id="rId5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" name="Google Shape;986;p55">
              <a:hlinkClick r:id="rId6" action="ppaction://hlinksldjump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 smtClean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Conclusions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" name="Google Shape;987;p55">
              <a:hlinkClick r:id="rId4" action="ppaction://hlinksldjump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The End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5"/>
          <p:cNvSpPr/>
          <p:nvPr/>
        </p:nvSpPr>
        <p:spPr>
          <a:xfrm>
            <a:off x="1305362" y="1627249"/>
            <a:ext cx="1926800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972" name="Google Shape;972;p55"/>
          <p:cNvSpPr txBox="1">
            <a:spLocks noGrp="1"/>
          </p:cNvSpPr>
          <p:nvPr>
            <p:ph type="title"/>
          </p:nvPr>
        </p:nvSpPr>
        <p:spPr>
          <a:xfrm>
            <a:off x="3733749" y="1916900"/>
            <a:ext cx="45187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TOP COSTOMER LOCATION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973" name="Google Shape;973;p55"/>
          <p:cNvSpPr txBox="1">
            <a:spLocks noGrp="1"/>
          </p:cNvSpPr>
          <p:nvPr>
            <p:ph type="subTitle" idx="1"/>
          </p:nvPr>
        </p:nvSpPr>
        <p:spPr>
          <a:xfrm>
            <a:off x="3733749" y="2758699"/>
            <a:ext cx="4409711" cy="4814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REGIONS WITH </a:t>
            </a:r>
            <a:r>
              <a:rPr lang="en-US" dirty="0" smtClean="0"/>
              <a:t>NUMBER AND THE </a:t>
            </a:r>
            <a:r>
              <a:rPr lang="en-US" dirty="0"/>
              <a:t>HIGHEST </a:t>
            </a:r>
            <a:r>
              <a:rPr lang="en-US" dirty="0" smtClean="0"/>
              <a:t>CUSTOMER AMOUNTS</a:t>
            </a:r>
            <a:endParaRPr dirty="0"/>
          </a:p>
        </p:txBody>
      </p:sp>
      <p:grpSp>
        <p:nvGrpSpPr>
          <p:cNvPr id="974" name="Google Shape;974;p55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975" name="Google Shape;975;p5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5"/>
            <p:cNvSpPr/>
            <p:nvPr/>
          </p:nvSpPr>
          <p:spPr>
            <a:xfrm>
              <a:off x="891425" y="4642050"/>
              <a:ext cx="414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7" name="Google Shape;977;p5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5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55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55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55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9" name="Google Shape;982;p55"/>
          <p:cNvGrpSpPr/>
          <p:nvPr/>
        </p:nvGrpSpPr>
        <p:grpSpPr>
          <a:xfrm>
            <a:off x="891425" y="220329"/>
            <a:ext cx="5649270" cy="315300"/>
            <a:chOff x="613559" y="316300"/>
            <a:chExt cx="5649270" cy="315300"/>
          </a:xfrm>
        </p:grpSpPr>
        <p:sp>
          <p:nvSpPr>
            <p:cNvPr id="20" name="Google Shape;983;p55">
              <a:hlinkClick r:id="rId3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Home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984;p55">
              <a:hlinkClick r:id="rId4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ontext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985;p55">
              <a:hlinkClick r:id="rId5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 smtClean="0">
                  <a:solidFill>
                    <a:srgbClr val="80A3D6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sz="1300" b="1" dirty="0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" name="Google Shape;986;p55">
              <a:hlinkClick r:id="rId6" action="ppaction://hlinksldjump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 smtClean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Conclusions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" name="Google Shape;987;p55">
              <a:hlinkClick r:id="rId7" action="ppaction://hlinksldjump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The End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56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01" name="Google Shape;1001;p56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02" name="Google Shape;1002;p56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6"/>
            <p:cNvSpPr/>
            <p:nvPr/>
          </p:nvSpPr>
          <p:spPr>
            <a:xfrm>
              <a:off x="891425" y="4642050"/>
              <a:ext cx="6198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4" name="Google Shape;1004;p56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56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56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56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541" y="1135571"/>
            <a:ext cx="5150307" cy="3048001"/>
          </a:xfrm>
          <a:prstGeom prst="rect">
            <a:avLst/>
          </a:prstGeom>
        </p:spPr>
      </p:pic>
      <p:sp>
        <p:nvSpPr>
          <p:cNvPr id="21" name="Google Shape;949;p35"/>
          <p:cNvSpPr/>
          <p:nvPr/>
        </p:nvSpPr>
        <p:spPr>
          <a:xfrm>
            <a:off x="63754" y="932460"/>
            <a:ext cx="757881" cy="620198"/>
          </a:xfrm>
          <a:custGeom>
            <a:avLst/>
            <a:gdLst/>
            <a:ahLst/>
            <a:cxnLst/>
            <a:rect l="l" t="t" r="r" b="b"/>
            <a:pathLst>
              <a:path w="12951" h="12942" extrusionOk="0">
                <a:moveTo>
                  <a:pt x="1" y="1"/>
                </a:moveTo>
                <a:lnTo>
                  <a:pt x="1" y="12941"/>
                </a:lnTo>
                <a:lnTo>
                  <a:pt x="12950" y="12941"/>
                </a:lnTo>
                <a:lnTo>
                  <a:pt x="12950" y="1"/>
                </a:lnTo>
                <a:close/>
              </a:path>
            </a:pathLst>
          </a:custGeom>
          <a:noFill/>
          <a:ln>
            <a:solidFill>
              <a:srgbClr val="80A3D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950;p35"/>
          <p:cNvSpPr/>
          <p:nvPr/>
        </p:nvSpPr>
        <p:spPr>
          <a:xfrm>
            <a:off x="833821" y="939648"/>
            <a:ext cx="120338" cy="73699"/>
          </a:xfrm>
          <a:custGeom>
            <a:avLst/>
            <a:gdLst/>
            <a:ahLst/>
            <a:cxnLst/>
            <a:rect l="l" t="t" r="r" b="b"/>
            <a:pathLst>
              <a:path w="1988" h="1988" extrusionOk="0">
                <a:moveTo>
                  <a:pt x="1" y="1"/>
                </a:moveTo>
                <a:lnTo>
                  <a:pt x="1" y="308"/>
                </a:lnTo>
                <a:lnTo>
                  <a:pt x="1680" y="308"/>
                </a:lnTo>
                <a:lnTo>
                  <a:pt x="1680" y="1987"/>
                </a:lnTo>
                <a:lnTo>
                  <a:pt x="1987" y="1987"/>
                </a:lnTo>
                <a:lnTo>
                  <a:pt x="1987" y="1"/>
                </a:lnTo>
                <a:close/>
              </a:path>
            </a:pathLst>
          </a:custGeom>
          <a:solidFill>
            <a:srgbClr val="47E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951;p35"/>
          <p:cNvSpPr/>
          <p:nvPr/>
        </p:nvSpPr>
        <p:spPr>
          <a:xfrm>
            <a:off x="833822" y="1478959"/>
            <a:ext cx="120336" cy="73699"/>
          </a:xfrm>
          <a:custGeom>
            <a:avLst/>
            <a:gdLst/>
            <a:ahLst/>
            <a:cxnLst/>
            <a:rect l="l" t="t" r="r" b="b"/>
            <a:pathLst>
              <a:path w="1988" h="1997" extrusionOk="0">
                <a:moveTo>
                  <a:pt x="1680" y="1"/>
                </a:moveTo>
                <a:lnTo>
                  <a:pt x="1680" y="1689"/>
                </a:lnTo>
                <a:lnTo>
                  <a:pt x="1" y="1689"/>
                </a:lnTo>
                <a:lnTo>
                  <a:pt x="1" y="1996"/>
                </a:lnTo>
                <a:lnTo>
                  <a:pt x="1987" y="1996"/>
                </a:lnTo>
                <a:lnTo>
                  <a:pt x="1987" y="1"/>
                </a:lnTo>
                <a:close/>
              </a:path>
            </a:pathLst>
          </a:custGeom>
          <a:solidFill>
            <a:srgbClr val="47E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953;p35"/>
          <p:cNvGrpSpPr/>
          <p:nvPr/>
        </p:nvGrpSpPr>
        <p:grpSpPr>
          <a:xfrm>
            <a:off x="581827" y="1503956"/>
            <a:ext cx="716234" cy="145073"/>
            <a:chOff x="1571871" y="1788325"/>
            <a:chExt cx="716234" cy="145073"/>
          </a:xfrm>
        </p:grpSpPr>
        <p:sp>
          <p:nvSpPr>
            <p:cNvPr id="30" name="Google Shape;954;p35"/>
            <p:cNvSpPr/>
            <p:nvPr/>
          </p:nvSpPr>
          <p:spPr>
            <a:xfrm>
              <a:off x="1576648" y="1788325"/>
              <a:ext cx="711457" cy="145073"/>
            </a:xfrm>
            <a:custGeom>
              <a:avLst/>
              <a:gdLst/>
              <a:ahLst/>
              <a:cxnLst/>
              <a:rect l="l" t="t" r="r" b="b"/>
              <a:pathLst>
                <a:path w="15597" h="3825" extrusionOk="0">
                  <a:moveTo>
                    <a:pt x="15447" y="1"/>
                  </a:moveTo>
                  <a:lnTo>
                    <a:pt x="15447" y="1785"/>
                  </a:lnTo>
                  <a:lnTo>
                    <a:pt x="13566" y="3675"/>
                  </a:lnTo>
                  <a:lnTo>
                    <a:pt x="150" y="3675"/>
                  </a:lnTo>
                  <a:lnTo>
                    <a:pt x="150" y="1926"/>
                  </a:lnTo>
                  <a:lnTo>
                    <a:pt x="1" y="1926"/>
                  </a:lnTo>
                  <a:lnTo>
                    <a:pt x="1" y="3825"/>
                  </a:lnTo>
                  <a:lnTo>
                    <a:pt x="13627" y="3825"/>
                  </a:lnTo>
                  <a:lnTo>
                    <a:pt x="15596" y="1856"/>
                  </a:lnTo>
                  <a:lnTo>
                    <a:pt x="15596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5;p35"/>
            <p:cNvSpPr/>
            <p:nvPr/>
          </p:nvSpPr>
          <p:spPr>
            <a:xfrm>
              <a:off x="1571871" y="1850850"/>
              <a:ext cx="20026" cy="20024"/>
            </a:xfrm>
            <a:custGeom>
              <a:avLst/>
              <a:gdLst/>
              <a:ahLst/>
              <a:cxnLst/>
              <a:rect l="l" t="t" r="r" b="b"/>
              <a:pathLst>
                <a:path w="519" h="528" extrusionOk="0">
                  <a:moveTo>
                    <a:pt x="255" y="0"/>
                  </a:moveTo>
                  <a:cubicBezTo>
                    <a:pt x="115" y="0"/>
                    <a:pt x="0" y="115"/>
                    <a:pt x="0" y="264"/>
                  </a:cubicBezTo>
                  <a:cubicBezTo>
                    <a:pt x="0" y="405"/>
                    <a:pt x="115" y="528"/>
                    <a:pt x="255" y="528"/>
                  </a:cubicBezTo>
                  <a:cubicBezTo>
                    <a:pt x="405" y="528"/>
                    <a:pt x="519" y="405"/>
                    <a:pt x="519" y="264"/>
                  </a:cubicBezTo>
                  <a:cubicBezTo>
                    <a:pt x="519" y="115"/>
                    <a:pt x="405" y="0"/>
                    <a:pt x="255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949;p35"/>
          <p:cNvSpPr/>
          <p:nvPr/>
        </p:nvSpPr>
        <p:spPr>
          <a:xfrm>
            <a:off x="75940" y="2211286"/>
            <a:ext cx="757881" cy="620198"/>
          </a:xfrm>
          <a:custGeom>
            <a:avLst/>
            <a:gdLst/>
            <a:ahLst/>
            <a:cxnLst/>
            <a:rect l="l" t="t" r="r" b="b"/>
            <a:pathLst>
              <a:path w="12951" h="12942" extrusionOk="0">
                <a:moveTo>
                  <a:pt x="1" y="1"/>
                </a:moveTo>
                <a:lnTo>
                  <a:pt x="1" y="12941"/>
                </a:lnTo>
                <a:lnTo>
                  <a:pt x="12950" y="12941"/>
                </a:lnTo>
                <a:lnTo>
                  <a:pt x="12950" y="1"/>
                </a:lnTo>
                <a:close/>
              </a:path>
            </a:pathLst>
          </a:custGeom>
          <a:solidFill>
            <a:srgbClr val="212A36"/>
          </a:solidFill>
          <a:ln>
            <a:solidFill>
              <a:srgbClr val="80A3D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425" b="1" dirty="0" smtClean="0">
                <a:solidFill>
                  <a:srgbClr val="80A3D6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American Samoa</a:t>
            </a:r>
            <a:endParaRPr sz="1425" b="1" dirty="0">
              <a:solidFill>
                <a:srgbClr val="80A3D6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3" name="Google Shape;950;p35"/>
          <p:cNvSpPr/>
          <p:nvPr/>
        </p:nvSpPr>
        <p:spPr>
          <a:xfrm>
            <a:off x="846007" y="2218474"/>
            <a:ext cx="120338" cy="73699"/>
          </a:xfrm>
          <a:custGeom>
            <a:avLst/>
            <a:gdLst/>
            <a:ahLst/>
            <a:cxnLst/>
            <a:rect l="l" t="t" r="r" b="b"/>
            <a:pathLst>
              <a:path w="1988" h="1988" extrusionOk="0">
                <a:moveTo>
                  <a:pt x="1" y="1"/>
                </a:moveTo>
                <a:lnTo>
                  <a:pt x="1" y="308"/>
                </a:lnTo>
                <a:lnTo>
                  <a:pt x="1680" y="308"/>
                </a:lnTo>
                <a:lnTo>
                  <a:pt x="1680" y="1987"/>
                </a:lnTo>
                <a:lnTo>
                  <a:pt x="1987" y="1987"/>
                </a:lnTo>
                <a:lnTo>
                  <a:pt x="1987" y="1"/>
                </a:lnTo>
                <a:close/>
              </a:path>
            </a:pathLst>
          </a:custGeom>
          <a:solidFill>
            <a:srgbClr val="47E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951;p35"/>
          <p:cNvSpPr/>
          <p:nvPr/>
        </p:nvSpPr>
        <p:spPr>
          <a:xfrm>
            <a:off x="846008" y="2757785"/>
            <a:ext cx="120336" cy="73699"/>
          </a:xfrm>
          <a:custGeom>
            <a:avLst/>
            <a:gdLst/>
            <a:ahLst/>
            <a:cxnLst/>
            <a:rect l="l" t="t" r="r" b="b"/>
            <a:pathLst>
              <a:path w="1988" h="1997" extrusionOk="0">
                <a:moveTo>
                  <a:pt x="1680" y="1"/>
                </a:moveTo>
                <a:lnTo>
                  <a:pt x="1680" y="1689"/>
                </a:lnTo>
                <a:lnTo>
                  <a:pt x="1" y="1689"/>
                </a:lnTo>
                <a:lnTo>
                  <a:pt x="1" y="1996"/>
                </a:lnTo>
                <a:lnTo>
                  <a:pt x="1987" y="1996"/>
                </a:lnTo>
                <a:lnTo>
                  <a:pt x="1987" y="1"/>
                </a:lnTo>
                <a:close/>
              </a:path>
            </a:pathLst>
          </a:custGeom>
          <a:solidFill>
            <a:srgbClr val="47E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953;p35"/>
          <p:cNvGrpSpPr/>
          <p:nvPr/>
        </p:nvGrpSpPr>
        <p:grpSpPr>
          <a:xfrm>
            <a:off x="594013" y="2782782"/>
            <a:ext cx="716234" cy="145073"/>
            <a:chOff x="1571871" y="1788325"/>
            <a:chExt cx="716234" cy="145073"/>
          </a:xfrm>
        </p:grpSpPr>
        <p:sp>
          <p:nvSpPr>
            <p:cNvPr id="36" name="Google Shape;954;p35"/>
            <p:cNvSpPr/>
            <p:nvPr/>
          </p:nvSpPr>
          <p:spPr>
            <a:xfrm>
              <a:off x="1576648" y="1788325"/>
              <a:ext cx="711457" cy="145073"/>
            </a:xfrm>
            <a:custGeom>
              <a:avLst/>
              <a:gdLst/>
              <a:ahLst/>
              <a:cxnLst/>
              <a:rect l="l" t="t" r="r" b="b"/>
              <a:pathLst>
                <a:path w="15597" h="3825" extrusionOk="0">
                  <a:moveTo>
                    <a:pt x="15447" y="1"/>
                  </a:moveTo>
                  <a:lnTo>
                    <a:pt x="15447" y="1785"/>
                  </a:lnTo>
                  <a:lnTo>
                    <a:pt x="13566" y="3675"/>
                  </a:lnTo>
                  <a:lnTo>
                    <a:pt x="150" y="3675"/>
                  </a:lnTo>
                  <a:lnTo>
                    <a:pt x="150" y="1926"/>
                  </a:lnTo>
                  <a:lnTo>
                    <a:pt x="1" y="1926"/>
                  </a:lnTo>
                  <a:lnTo>
                    <a:pt x="1" y="3825"/>
                  </a:lnTo>
                  <a:lnTo>
                    <a:pt x="13627" y="3825"/>
                  </a:lnTo>
                  <a:lnTo>
                    <a:pt x="15596" y="1856"/>
                  </a:lnTo>
                  <a:lnTo>
                    <a:pt x="15596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5;p35"/>
            <p:cNvSpPr/>
            <p:nvPr/>
          </p:nvSpPr>
          <p:spPr>
            <a:xfrm>
              <a:off x="1571871" y="1850850"/>
              <a:ext cx="20026" cy="20024"/>
            </a:xfrm>
            <a:custGeom>
              <a:avLst/>
              <a:gdLst/>
              <a:ahLst/>
              <a:cxnLst/>
              <a:rect l="l" t="t" r="r" b="b"/>
              <a:pathLst>
                <a:path w="519" h="528" extrusionOk="0">
                  <a:moveTo>
                    <a:pt x="255" y="0"/>
                  </a:moveTo>
                  <a:cubicBezTo>
                    <a:pt x="115" y="0"/>
                    <a:pt x="0" y="115"/>
                    <a:pt x="0" y="264"/>
                  </a:cubicBezTo>
                  <a:cubicBezTo>
                    <a:pt x="0" y="405"/>
                    <a:pt x="115" y="528"/>
                    <a:pt x="255" y="528"/>
                  </a:cubicBezTo>
                  <a:cubicBezTo>
                    <a:pt x="405" y="528"/>
                    <a:pt x="519" y="405"/>
                    <a:pt x="519" y="264"/>
                  </a:cubicBezTo>
                  <a:cubicBezTo>
                    <a:pt x="519" y="115"/>
                    <a:pt x="405" y="0"/>
                    <a:pt x="255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848544" y="2237337"/>
            <a:ext cx="2259091" cy="539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 smtClean="0">
                <a:solidFill>
                  <a:srgbClr val="80A3D6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Has the lowest customers </a:t>
            </a:r>
            <a:endParaRPr lang="ar-SA" dirty="0">
              <a:solidFill>
                <a:srgbClr val="80A3D6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939" y="932460"/>
            <a:ext cx="745695" cy="62019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25" b="1" dirty="0" smtClean="0">
                <a:solidFill>
                  <a:srgbClr val="80A3D6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Top 5 countries</a:t>
            </a:r>
            <a:endParaRPr lang="ar-SA" sz="1425" b="1" dirty="0">
              <a:solidFill>
                <a:srgbClr val="80A3D6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2332" y="974602"/>
            <a:ext cx="181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A" dirty="0" smtClean="0">
                <a:solidFill>
                  <a:srgbClr val="80A3D6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India</a:t>
            </a:r>
            <a:r>
              <a:rPr lang="en-US" dirty="0" smtClean="0">
                <a:solidFill>
                  <a:srgbClr val="80A3D6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,</a:t>
            </a:r>
            <a:r>
              <a:rPr lang="ar-SA" dirty="0" smtClean="0">
                <a:solidFill>
                  <a:srgbClr val="80A3D6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China</a:t>
            </a:r>
            <a:r>
              <a:rPr lang="en-US" dirty="0" smtClean="0">
                <a:solidFill>
                  <a:srgbClr val="80A3D6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, </a:t>
            </a:r>
            <a:r>
              <a:rPr lang="ar-SA" dirty="0" smtClean="0">
                <a:solidFill>
                  <a:srgbClr val="80A3D6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United States</a:t>
            </a:r>
            <a:r>
              <a:rPr lang="en-US" dirty="0" smtClean="0">
                <a:solidFill>
                  <a:srgbClr val="80A3D6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,</a:t>
            </a:r>
            <a:r>
              <a:rPr lang="ar-SA" dirty="0" smtClean="0">
                <a:solidFill>
                  <a:srgbClr val="80A3D6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Japan</a:t>
            </a:r>
            <a:r>
              <a:rPr lang="en-US" dirty="0" smtClean="0">
                <a:solidFill>
                  <a:srgbClr val="80A3D6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,</a:t>
            </a:r>
            <a:r>
              <a:rPr lang="ar-SA" dirty="0" smtClean="0">
                <a:solidFill>
                  <a:srgbClr val="80A3D6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Mexico.</a:t>
            </a:r>
            <a:endParaRPr lang="ar-SA" dirty="0">
              <a:solidFill>
                <a:srgbClr val="80A3D6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41" name="Google Shape;949;p35"/>
          <p:cNvSpPr/>
          <p:nvPr/>
        </p:nvSpPr>
        <p:spPr>
          <a:xfrm>
            <a:off x="133194" y="3363168"/>
            <a:ext cx="757881" cy="620198"/>
          </a:xfrm>
          <a:custGeom>
            <a:avLst/>
            <a:gdLst/>
            <a:ahLst/>
            <a:cxnLst/>
            <a:rect l="l" t="t" r="r" b="b"/>
            <a:pathLst>
              <a:path w="12951" h="12942" extrusionOk="0">
                <a:moveTo>
                  <a:pt x="1" y="1"/>
                </a:moveTo>
                <a:lnTo>
                  <a:pt x="1" y="12941"/>
                </a:lnTo>
                <a:lnTo>
                  <a:pt x="12950" y="12941"/>
                </a:lnTo>
                <a:lnTo>
                  <a:pt x="12950" y="1"/>
                </a:lnTo>
                <a:close/>
              </a:path>
            </a:pathLst>
          </a:custGeom>
          <a:noFill/>
          <a:ln>
            <a:solidFill>
              <a:srgbClr val="80A3D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950;p35"/>
          <p:cNvSpPr/>
          <p:nvPr/>
        </p:nvSpPr>
        <p:spPr>
          <a:xfrm>
            <a:off x="903261" y="3370356"/>
            <a:ext cx="120338" cy="73699"/>
          </a:xfrm>
          <a:custGeom>
            <a:avLst/>
            <a:gdLst/>
            <a:ahLst/>
            <a:cxnLst/>
            <a:rect l="l" t="t" r="r" b="b"/>
            <a:pathLst>
              <a:path w="1988" h="1988" extrusionOk="0">
                <a:moveTo>
                  <a:pt x="1" y="1"/>
                </a:moveTo>
                <a:lnTo>
                  <a:pt x="1" y="308"/>
                </a:lnTo>
                <a:lnTo>
                  <a:pt x="1680" y="308"/>
                </a:lnTo>
                <a:lnTo>
                  <a:pt x="1680" y="1987"/>
                </a:lnTo>
                <a:lnTo>
                  <a:pt x="1987" y="1987"/>
                </a:lnTo>
                <a:lnTo>
                  <a:pt x="1987" y="1"/>
                </a:lnTo>
                <a:close/>
              </a:path>
            </a:pathLst>
          </a:custGeom>
          <a:solidFill>
            <a:srgbClr val="47E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951;p35"/>
          <p:cNvSpPr/>
          <p:nvPr/>
        </p:nvSpPr>
        <p:spPr>
          <a:xfrm>
            <a:off x="903262" y="3909667"/>
            <a:ext cx="120336" cy="73699"/>
          </a:xfrm>
          <a:custGeom>
            <a:avLst/>
            <a:gdLst/>
            <a:ahLst/>
            <a:cxnLst/>
            <a:rect l="l" t="t" r="r" b="b"/>
            <a:pathLst>
              <a:path w="1988" h="1997" extrusionOk="0">
                <a:moveTo>
                  <a:pt x="1680" y="1"/>
                </a:moveTo>
                <a:lnTo>
                  <a:pt x="1680" y="1689"/>
                </a:lnTo>
                <a:lnTo>
                  <a:pt x="1" y="1689"/>
                </a:lnTo>
                <a:lnTo>
                  <a:pt x="1" y="1996"/>
                </a:lnTo>
                <a:lnTo>
                  <a:pt x="1987" y="1996"/>
                </a:lnTo>
                <a:lnTo>
                  <a:pt x="1987" y="1"/>
                </a:lnTo>
                <a:close/>
              </a:path>
            </a:pathLst>
          </a:custGeom>
          <a:solidFill>
            <a:srgbClr val="47E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953;p35"/>
          <p:cNvGrpSpPr/>
          <p:nvPr/>
        </p:nvGrpSpPr>
        <p:grpSpPr>
          <a:xfrm>
            <a:off x="651267" y="3934664"/>
            <a:ext cx="716234" cy="145073"/>
            <a:chOff x="1571871" y="1788325"/>
            <a:chExt cx="716234" cy="145073"/>
          </a:xfrm>
        </p:grpSpPr>
        <p:sp>
          <p:nvSpPr>
            <p:cNvPr id="45" name="Google Shape;954;p35"/>
            <p:cNvSpPr/>
            <p:nvPr/>
          </p:nvSpPr>
          <p:spPr>
            <a:xfrm>
              <a:off x="1576648" y="1788325"/>
              <a:ext cx="711457" cy="145073"/>
            </a:xfrm>
            <a:custGeom>
              <a:avLst/>
              <a:gdLst/>
              <a:ahLst/>
              <a:cxnLst/>
              <a:rect l="l" t="t" r="r" b="b"/>
              <a:pathLst>
                <a:path w="15597" h="3825" extrusionOk="0">
                  <a:moveTo>
                    <a:pt x="15447" y="1"/>
                  </a:moveTo>
                  <a:lnTo>
                    <a:pt x="15447" y="1785"/>
                  </a:lnTo>
                  <a:lnTo>
                    <a:pt x="13566" y="3675"/>
                  </a:lnTo>
                  <a:lnTo>
                    <a:pt x="150" y="3675"/>
                  </a:lnTo>
                  <a:lnTo>
                    <a:pt x="150" y="1926"/>
                  </a:lnTo>
                  <a:lnTo>
                    <a:pt x="1" y="1926"/>
                  </a:lnTo>
                  <a:lnTo>
                    <a:pt x="1" y="3825"/>
                  </a:lnTo>
                  <a:lnTo>
                    <a:pt x="13627" y="3825"/>
                  </a:lnTo>
                  <a:lnTo>
                    <a:pt x="15596" y="1856"/>
                  </a:lnTo>
                  <a:lnTo>
                    <a:pt x="15596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55;p35"/>
            <p:cNvSpPr/>
            <p:nvPr/>
          </p:nvSpPr>
          <p:spPr>
            <a:xfrm>
              <a:off x="1571871" y="1850850"/>
              <a:ext cx="20026" cy="20024"/>
            </a:xfrm>
            <a:custGeom>
              <a:avLst/>
              <a:gdLst/>
              <a:ahLst/>
              <a:cxnLst/>
              <a:rect l="l" t="t" r="r" b="b"/>
              <a:pathLst>
                <a:path w="519" h="528" extrusionOk="0">
                  <a:moveTo>
                    <a:pt x="255" y="0"/>
                  </a:moveTo>
                  <a:cubicBezTo>
                    <a:pt x="115" y="0"/>
                    <a:pt x="0" y="115"/>
                    <a:pt x="0" y="264"/>
                  </a:cubicBezTo>
                  <a:cubicBezTo>
                    <a:pt x="0" y="405"/>
                    <a:pt x="115" y="528"/>
                    <a:pt x="255" y="528"/>
                  </a:cubicBezTo>
                  <a:cubicBezTo>
                    <a:pt x="405" y="528"/>
                    <a:pt x="519" y="405"/>
                    <a:pt x="519" y="264"/>
                  </a:cubicBezTo>
                  <a:cubicBezTo>
                    <a:pt x="519" y="115"/>
                    <a:pt x="405" y="0"/>
                    <a:pt x="255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Rectangle 46"/>
          <p:cNvSpPr/>
          <p:nvPr/>
        </p:nvSpPr>
        <p:spPr>
          <a:xfrm>
            <a:off x="145379" y="3363168"/>
            <a:ext cx="745695" cy="62019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425" b="1" dirty="0">
              <a:solidFill>
                <a:srgbClr val="80A3D6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0531" y="3544312"/>
            <a:ext cx="2440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80A3D6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Rockbuster</a:t>
            </a:r>
            <a:r>
              <a:rPr lang="en-US" dirty="0">
                <a:solidFill>
                  <a:srgbClr val="80A3D6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is based out of 108 countries.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409" y="3444055"/>
            <a:ext cx="685665" cy="47678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00" dirty="0" smtClean="0">
                <a:solidFill>
                  <a:srgbClr val="80A3D6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Total countries</a:t>
            </a:r>
            <a:endParaRPr lang="ar-SA" sz="1300" dirty="0">
              <a:solidFill>
                <a:srgbClr val="80A3D6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pSp>
        <p:nvGrpSpPr>
          <p:cNvPr id="50" name="Google Shape;982;p55"/>
          <p:cNvGrpSpPr/>
          <p:nvPr/>
        </p:nvGrpSpPr>
        <p:grpSpPr>
          <a:xfrm>
            <a:off x="891425" y="220329"/>
            <a:ext cx="5649270" cy="315300"/>
            <a:chOff x="613559" y="316300"/>
            <a:chExt cx="5649270" cy="315300"/>
          </a:xfrm>
        </p:grpSpPr>
        <p:sp>
          <p:nvSpPr>
            <p:cNvPr id="51" name="Google Shape;983;p55">
              <a:hlinkClick r:id="rId3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Home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" name="Google Shape;984;p55">
              <a:hlinkClick r:id="rId5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ontext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" name="Google Shape;985;p55">
              <a:hlinkClick r:id="rId6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 smtClean="0">
                  <a:solidFill>
                    <a:srgbClr val="80A3D6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sz="1300" b="1" dirty="0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" name="Google Shape;986;p55">
              <a:hlinkClick r:id="rId7" action="ppaction://hlinksldjump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 smtClean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Conclusions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" name="Google Shape;987;p55">
              <a:hlinkClick r:id="rId8" action="ppaction://hlinksldjump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The End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254694" y="4169347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r-SA" sz="700" dirty="0">
                <a:solidFill>
                  <a:srgbClr val="80A3D6"/>
                </a:solidFill>
              </a:rPr>
              <a:t>https://public.tableau.com/app/profile/amr7313/viz/Task3_10_16803494090680/Sheet1?publish=yes</a:t>
            </a:r>
          </a:p>
        </p:txBody>
      </p:sp>
    </p:spTree>
    <p:extLst>
      <p:ext uri="{BB962C8B-B14F-4D97-AF65-F5344CB8AC3E}">
        <p14:creationId xmlns:p14="http://schemas.microsoft.com/office/powerpoint/2010/main" val="20475415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61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0" name="Google Shape;1170;p61"/>
          <p:cNvSpPr txBox="1">
            <a:spLocks noGrp="1"/>
          </p:cNvSpPr>
          <p:nvPr>
            <p:ph type="title"/>
          </p:nvPr>
        </p:nvSpPr>
        <p:spPr>
          <a:xfrm flipH="1">
            <a:off x="620236" y="1546255"/>
            <a:ext cx="4840159" cy="13274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US" sz="3000" dirty="0"/>
              <a:t>REVENUE BY </a:t>
            </a:r>
            <a:r>
              <a:rPr lang="en-US" sz="3000" dirty="0">
                <a:solidFill>
                  <a:schemeClr val="bg1"/>
                </a:solidFill>
              </a:rPr>
              <a:t>GENRES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rgbClr val="80A3D6"/>
                </a:solidFill>
              </a:rPr>
              <a:t>AVERAGE RENTAL BY </a:t>
            </a:r>
            <a:r>
              <a:rPr lang="en-US" sz="3000" dirty="0">
                <a:solidFill>
                  <a:schemeClr val="bg1"/>
                </a:solidFill>
              </a:rPr>
              <a:t>RATING</a:t>
            </a:r>
            <a:endParaRPr lang="en-US" sz="3000" dirty="0"/>
          </a:p>
        </p:txBody>
      </p:sp>
      <p:sp>
        <p:nvSpPr>
          <p:cNvPr id="1171" name="Google Shape;1171;p61"/>
          <p:cNvSpPr txBox="1">
            <a:spLocks noGrp="1"/>
          </p:cNvSpPr>
          <p:nvPr>
            <p:ph type="subTitle" idx="1"/>
          </p:nvPr>
        </p:nvSpPr>
        <p:spPr>
          <a:xfrm flipH="1">
            <a:off x="662392" y="2916250"/>
            <a:ext cx="4051417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 smtClean="0"/>
              <a:t>WILL SHOW REVENUE </a:t>
            </a:r>
            <a:r>
              <a:rPr lang="en-US" b="1" dirty="0"/>
              <a:t>BY </a:t>
            </a:r>
            <a:r>
              <a:rPr lang="en-US" b="1" dirty="0" smtClean="0"/>
              <a:t>GENRES ALSO </a:t>
            </a:r>
          </a:p>
          <a:p>
            <a:pPr marL="0" lvl="0" indent="0" algn="l"/>
            <a:r>
              <a:rPr lang="en-US" b="1" dirty="0" smtClean="0"/>
              <a:t>AVERAGE RENTAL DURATION BY RATING</a:t>
            </a:r>
            <a:endParaRPr dirty="0"/>
          </a:p>
        </p:txBody>
      </p:sp>
      <p:grpSp>
        <p:nvGrpSpPr>
          <p:cNvPr id="1172" name="Google Shape;1172;p61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173" name="Google Shape;1173;p61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1"/>
            <p:cNvSpPr/>
            <p:nvPr/>
          </p:nvSpPr>
          <p:spPr>
            <a:xfrm>
              <a:off x="891425" y="4642050"/>
              <a:ext cx="17247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5" name="Google Shape;1175;p61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61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61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61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61"/>
          <p:cNvSpPr/>
          <p:nvPr/>
        </p:nvSpPr>
        <p:spPr>
          <a:xfrm>
            <a:off x="5526650" y="1627249"/>
            <a:ext cx="2200358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grpSp>
        <p:nvGrpSpPr>
          <p:cNvPr id="19" name="Google Shape;982;p55"/>
          <p:cNvGrpSpPr/>
          <p:nvPr/>
        </p:nvGrpSpPr>
        <p:grpSpPr>
          <a:xfrm>
            <a:off x="891425" y="220329"/>
            <a:ext cx="5649270" cy="315300"/>
            <a:chOff x="613559" y="316300"/>
            <a:chExt cx="5649270" cy="315300"/>
          </a:xfrm>
        </p:grpSpPr>
        <p:sp>
          <p:nvSpPr>
            <p:cNvPr id="20" name="Google Shape;983;p55">
              <a:hlinkClick r:id="rId3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Home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984;p55">
              <a:hlinkClick r:id="rId4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ontext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985;p55">
              <a:hlinkClick r:id="rId5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 smtClean="0">
                  <a:solidFill>
                    <a:srgbClr val="80A3D6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sz="1300" b="1" dirty="0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" name="Google Shape;986;p55">
              <a:hlinkClick r:id="rId6" action="ppaction://hlinksldjump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 smtClean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Conclusions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" name="Google Shape;987;p55">
              <a:hlinkClick r:id="rId7" action="ppaction://hlinksldjump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The End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60"/>
          <p:cNvSpPr txBox="1">
            <a:spLocks noGrp="1"/>
          </p:cNvSpPr>
          <p:nvPr>
            <p:ph type="subTitle" idx="1"/>
          </p:nvPr>
        </p:nvSpPr>
        <p:spPr>
          <a:xfrm>
            <a:off x="5727259" y="2154716"/>
            <a:ext cx="1924405" cy="12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2" name="Google Shape;1122;p60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29" name="Google Shape;1129;p60"/>
          <p:cNvGrpSpPr/>
          <p:nvPr/>
        </p:nvGrpSpPr>
        <p:grpSpPr>
          <a:xfrm>
            <a:off x="5550098" y="1070840"/>
            <a:ext cx="2865511" cy="2681276"/>
            <a:chOff x="5864225" y="1260276"/>
            <a:chExt cx="2551203" cy="2387176"/>
          </a:xfrm>
        </p:grpSpPr>
        <p:sp>
          <p:nvSpPr>
            <p:cNvPr id="1130" name="Google Shape;1130;p60"/>
            <p:cNvSpPr/>
            <p:nvPr/>
          </p:nvSpPr>
          <p:spPr>
            <a:xfrm>
              <a:off x="6792868" y="1705699"/>
              <a:ext cx="396423" cy="400157"/>
            </a:xfrm>
            <a:custGeom>
              <a:avLst/>
              <a:gdLst/>
              <a:ahLst/>
              <a:cxnLst/>
              <a:rect l="l" t="t" r="r" b="b"/>
              <a:pathLst>
                <a:path w="1699" h="1715" extrusionOk="0">
                  <a:moveTo>
                    <a:pt x="850" y="1"/>
                  </a:moveTo>
                  <a:cubicBezTo>
                    <a:pt x="383" y="1"/>
                    <a:pt x="1" y="383"/>
                    <a:pt x="1" y="856"/>
                  </a:cubicBezTo>
                  <a:cubicBezTo>
                    <a:pt x="1" y="1331"/>
                    <a:pt x="383" y="1714"/>
                    <a:pt x="850" y="1714"/>
                  </a:cubicBezTo>
                  <a:cubicBezTo>
                    <a:pt x="1319" y="1714"/>
                    <a:pt x="1699" y="1331"/>
                    <a:pt x="1699" y="856"/>
                  </a:cubicBezTo>
                  <a:cubicBezTo>
                    <a:pt x="1699" y="383"/>
                    <a:pt x="1319" y="1"/>
                    <a:pt x="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0"/>
            <p:cNvSpPr/>
            <p:nvPr/>
          </p:nvSpPr>
          <p:spPr>
            <a:xfrm>
              <a:off x="6793568" y="1778498"/>
              <a:ext cx="396423" cy="327358"/>
            </a:xfrm>
            <a:custGeom>
              <a:avLst/>
              <a:gdLst/>
              <a:ahLst/>
              <a:cxnLst/>
              <a:rect l="l" t="t" r="r" b="b"/>
              <a:pathLst>
                <a:path w="1699" h="1403" extrusionOk="0">
                  <a:moveTo>
                    <a:pt x="192" y="0"/>
                  </a:moveTo>
                  <a:cubicBezTo>
                    <a:pt x="72" y="149"/>
                    <a:pt x="1" y="337"/>
                    <a:pt x="1" y="544"/>
                  </a:cubicBezTo>
                  <a:cubicBezTo>
                    <a:pt x="1" y="1019"/>
                    <a:pt x="377" y="1402"/>
                    <a:pt x="850" y="1402"/>
                  </a:cubicBezTo>
                  <a:cubicBezTo>
                    <a:pt x="1316" y="1402"/>
                    <a:pt x="1699" y="1019"/>
                    <a:pt x="1699" y="544"/>
                  </a:cubicBezTo>
                  <a:cubicBezTo>
                    <a:pt x="1699" y="352"/>
                    <a:pt x="1631" y="173"/>
                    <a:pt x="1529" y="28"/>
                  </a:cubicBezTo>
                  <a:cubicBezTo>
                    <a:pt x="1331" y="109"/>
                    <a:pt x="1128" y="164"/>
                    <a:pt x="918" y="167"/>
                  </a:cubicBezTo>
                  <a:cubicBezTo>
                    <a:pt x="884" y="168"/>
                    <a:pt x="849" y="169"/>
                    <a:pt x="814" y="169"/>
                  </a:cubicBezTo>
                  <a:cubicBezTo>
                    <a:pt x="594" y="169"/>
                    <a:pt x="360" y="144"/>
                    <a:pt x="192" y="0"/>
                  </a:cubicBezTo>
                  <a:close/>
                </a:path>
              </a:pathLst>
            </a:custGeom>
            <a:solidFill>
              <a:srgbClr val="8B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0"/>
            <p:cNvSpPr/>
            <p:nvPr/>
          </p:nvSpPr>
          <p:spPr>
            <a:xfrm>
              <a:off x="5864225" y="1896562"/>
              <a:ext cx="2551203" cy="1750890"/>
            </a:xfrm>
            <a:custGeom>
              <a:avLst/>
              <a:gdLst/>
              <a:ahLst/>
              <a:cxnLst/>
              <a:rect l="l" t="t" r="r" b="b"/>
              <a:pathLst>
                <a:path w="10934" h="7504" extrusionOk="0">
                  <a:moveTo>
                    <a:pt x="1044" y="1"/>
                  </a:moveTo>
                  <a:cubicBezTo>
                    <a:pt x="467" y="1"/>
                    <a:pt x="1" y="467"/>
                    <a:pt x="1" y="1047"/>
                  </a:cubicBezTo>
                  <a:lnTo>
                    <a:pt x="1" y="6457"/>
                  </a:lnTo>
                  <a:cubicBezTo>
                    <a:pt x="1" y="7037"/>
                    <a:pt x="467" y="7503"/>
                    <a:pt x="1044" y="7503"/>
                  </a:cubicBezTo>
                  <a:lnTo>
                    <a:pt x="9887" y="7503"/>
                  </a:lnTo>
                  <a:cubicBezTo>
                    <a:pt x="10467" y="7503"/>
                    <a:pt x="10933" y="7037"/>
                    <a:pt x="10933" y="6457"/>
                  </a:cubicBezTo>
                  <a:lnTo>
                    <a:pt x="10933" y="1047"/>
                  </a:lnTo>
                  <a:cubicBezTo>
                    <a:pt x="10933" y="467"/>
                    <a:pt x="10467" y="1"/>
                    <a:pt x="9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0"/>
            <p:cNvSpPr/>
            <p:nvPr/>
          </p:nvSpPr>
          <p:spPr>
            <a:xfrm>
              <a:off x="6039454" y="2051492"/>
              <a:ext cx="1738523" cy="1490029"/>
            </a:xfrm>
            <a:custGeom>
              <a:avLst/>
              <a:gdLst/>
              <a:ahLst/>
              <a:cxnLst/>
              <a:rect l="l" t="t" r="r" b="b"/>
              <a:pathLst>
                <a:path w="7451" h="6386" extrusionOk="0">
                  <a:moveTo>
                    <a:pt x="195" y="1"/>
                  </a:moveTo>
                  <a:cubicBezTo>
                    <a:pt x="87" y="1"/>
                    <a:pt x="0" y="84"/>
                    <a:pt x="0" y="192"/>
                  </a:cubicBezTo>
                  <a:lnTo>
                    <a:pt x="0" y="6194"/>
                  </a:lnTo>
                  <a:cubicBezTo>
                    <a:pt x="0" y="6302"/>
                    <a:pt x="87" y="6385"/>
                    <a:pt x="195" y="6385"/>
                  </a:cubicBezTo>
                  <a:lnTo>
                    <a:pt x="7256" y="6385"/>
                  </a:lnTo>
                  <a:cubicBezTo>
                    <a:pt x="7364" y="6385"/>
                    <a:pt x="7450" y="6302"/>
                    <a:pt x="7450" y="6194"/>
                  </a:cubicBezTo>
                  <a:lnTo>
                    <a:pt x="7450" y="192"/>
                  </a:lnTo>
                  <a:cubicBezTo>
                    <a:pt x="7450" y="84"/>
                    <a:pt x="7364" y="1"/>
                    <a:pt x="7256" y="1"/>
                  </a:cubicBezTo>
                  <a:close/>
                </a:path>
              </a:pathLst>
            </a:custGeom>
            <a:solidFill>
              <a:srgbClr val="141414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0"/>
            <p:cNvSpPr/>
            <p:nvPr/>
          </p:nvSpPr>
          <p:spPr>
            <a:xfrm>
              <a:off x="6034669" y="2045269"/>
              <a:ext cx="1737590" cy="1490729"/>
            </a:xfrm>
            <a:custGeom>
              <a:avLst/>
              <a:gdLst/>
              <a:ahLst/>
              <a:cxnLst/>
              <a:rect l="l" t="t" r="r" b="b"/>
              <a:pathLst>
                <a:path w="7447" h="6389" extrusionOk="0">
                  <a:moveTo>
                    <a:pt x="192" y="0"/>
                  </a:moveTo>
                  <a:cubicBezTo>
                    <a:pt x="83" y="0"/>
                    <a:pt x="0" y="87"/>
                    <a:pt x="0" y="195"/>
                  </a:cubicBezTo>
                  <a:lnTo>
                    <a:pt x="0" y="6194"/>
                  </a:lnTo>
                  <a:cubicBezTo>
                    <a:pt x="0" y="6302"/>
                    <a:pt x="83" y="6388"/>
                    <a:pt x="192" y="6388"/>
                  </a:cubicBezTo>
                  <a:lnTo>
                    <a:pt x="7256" y="6388"/>
                  </a:lnTo>
                  <a:cubicBezTo>
                    <a:pt x="7364" y="6388"/>
                    <a:pt x="7447" y="6302"/>
                    <a:pt x="7447" y="6194"/>
                  </a:cubicBezTo>
                  <a:lnTo>
                    <a:pt x="7447" y="195"/>
                  </a:lnTo>
                  <a:cubicBezTo>
                    <a:pt x="7447" y="87"/>
                    <a:pt x="7364" y="0"/>
                    <a:pt x="7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80A3D6"/>
                  </a:solidFill>
                </a:rPr>
                <a:t>Family movies has less revenue and sport movies have the highest revenue</a:t>
              </a:r>
              <a:endParaRPr dirty="0">
                <a:solidFill>
                  <a:srgbClr val="80A3D6"/>
                </a:solidFill>
              </a:endParaRPr>
            </a:p>
          </p:txBody>
        </p:sp>
        <p:sp>
          <p:nvSpPr>
            <p:cNvPr id="1135" name="Google Shape;1135;p60"/>
            <p:cNvSpPr/>
            <p:nvPr/>
          </p:nvSpPr>
          <p:spPr>
            <a:xfrm>
              <a:off x="7913773" y="2807942"/>
              <a:ext cx="384290" cy="637684"/>
            </a:xfrm>
            <a:custGeom>
              <a:avLst/>
              <a:gdLst/>
              <a:ahLst/>
              <a:cxnLst/>
              <a:rect l="l" t="t" r="r" b="b"/>
              <a:pathLst>
                <a:path w="1647" h="2733" extrusionOk="0">
                  <a:moveTo>
                    <a:pt x="1" y="0"/>
                  </a:moveTo>
                  <a:lnTo>
                    <a:pt x="1" y="2733"/>
                  </a:lnTo>
                  <a:lnTo>
                    <a:pt x="1646" y="2733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141414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0"/>
            <p:cNvSpPr/>
            <p:nvPr/>
          </p:nvSpPr>
          <p:spPr>
            <a:xfrm>
              <a:off x="7896506" y="2783443"/>
              <a:ext cx="359091" cy="619718"/>
            </a:xfrm>
            <a:custGeom>
              <a:avLst/>
              <a:gdLst/>
              <a:ahLst/>
              <a:cxnLst/>
              <a:rect l="l" t="t" r="r" b="b"/>
              <a:pathLst>
                <a:path w="1539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1538" y="2656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0"/>
            <p:cNvSpPr/>
            <p:nvPr/>
          </p:nvSpPr>
          <p:spPr>
            <a:xfrm>
              <a:off x="7911673" y="2807242"/>
              <a:ext cx="155163" cy="175229"/>
            </a:xfrm>
            <a:custGeom>
              <a:avLst/>
              <a:gdLst/>
              <a:ahLst/>
              <a:cxnLst/>
              <a:rect l="l" t="t" r="r" b="b"/>
              <a:pathLst>
                <a:path w="665" h="751" extrusionOk="0">
                  <a:moveTo>
                    <a:pt x="0" y="0"/>
                  </a:moveTo>
                  <a:lnTo>
                    <a:pt x="0" y="751"/>
                  </a:lnTo>
                  <a:lnTo>
                    <a:pt x="664" y="751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141414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0"/>
            <p:cNvSpPr/>
            <p:nvPr/>
          </p:nvSpPr>
          <p:spPr>
            <a:xfrm>
              <a:off x="8083168" y="2807242"/>
              <a:ext cx="154929" cy="175229"/>
            </a:xfrm>
            <a:custGeom>
              <a:avLst/>
              <a:gdLst/>
              <a:ahLst/>
              <a:cxnLst/>
              <a:rect l="l" t="t" r="r" b="b"/>
              <a:pathLst>
                <a:path w="664" h="751" extrusionOk="0">
                  <a:moveTo>
                    <a:pt x="0" y="0"/>
                  </a:moveTo>
                  <a:lnTo>
                    <a:pt x="0" y="751"/>
                  </a:lnTo>
                  <a:lnTo>
                    <a:pt x="664" y="751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141414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0"/>
            <p:cNvSpPr/>
            <p:nvPr/>
          </p:nvSpPr>
          <p:spPr>
            <a:xfrm>
              <a:off x="7913773" y="3006038"/>
              <a:ext cx="155163" cy="175229"/>
            </a:xfrm>
            <a:custGeom>
              <a:avLst/>
              <a:gdLst/>
              <a:ahLst/>
              <a:cxnLst/>
              <a:rect l="l" t="t" r="r" b="b"/>
              <a:pathLst>
                <a:path w="665" h="751" extrusionOk="0">
                  <a:moveTo>
                    <a:pt x="1" y="0"/>
                  </a:moveTo>
                  <a:lnTo>
                    <a:pt x="1" y="751"/>
                  </a:lnTo>
                  <a:lnTo>
                    <a:pt x="664" y="751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141414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0"/>
            <p:cNvSpPr/>
            <p:nvPr/>
          </p:nvSpPr>
          <p:spPr>
            <a:xfrm>
              <a:off x="8084568" y="3006038"/>
              <a:ext cx="155163" cy="175229"/>
            </a:xfrm>
            <a:custGeom>
              <a:avLst/>
              <a:gdLst/>
              <a:ahLst/>
              <a:cxnLst/>
              <a:rect l="l" t="t" r="r" b="b"/>
              <a:pathLst>
                <a:path w="665" h="751" extrusionOk="0">
                  <a:moveTo>
                    <a:pt x="0" y="0"/>
                  </a:moveTo>
                  <a:lnTo>
                    <a:pt x="0" y="751"/>
                  </a:lnTo>
                  <a:lnTo>
                    <a:pt x="664" y="751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141414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0"/>
            <p:cNvSpPr/>
            <p:nvPr/>
          </p:nvSpPr>
          <p:spPr>
            <a:xfrm>
              <a:off x="7913773" y="3202034"/>
              <a:ext cx="155163" cy="175929"/>
            </a:xfrm>
            <a:custGeom>
              <a:avLst/>
              <a:gdLst/>
              <a:ahLst/>
              <a:cxnLst/>
              <a:rect l="l" t="t" r="r" b="b"/>
              <a:pathLst>
                <a:path w="665" h="754" extrusionOk="0">
                  <a:moveTo>
                    <a:pt x="1" y="0"/>
                  </a:moveTo>
                  <a:lnTo>
                    <a:pt x="1" y="754"/>
                  </a:lnTo>
                  <a:lnTo>
                    <a:pt x="664" y="754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141414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0"/>
            <p:cNvSpPr/>
            <p:nvPr/>
          </p:nvSpPr>
          <p:spPr>
            <a:xfrm>
              <a:off x="8084568" y="3202034"/>
              <a:ext cx="155163" cy="175929"/>
            </a:xfrm>
            <a:custGeom>
              <a:avLst/>
              <a:gdLst/>
              <a:ahLst/>
              <a:cxnLst/>
              <a:rect l="l" t="t" r="r" b="b"/>
              <a:pathLst>
                <a:path w="665" h="754" extrusionOk="0">
                  <a:moveTo>
                    <a:pt x="0" y="0"/>
                  </a:moveTo>
                  <a:lnTo>
                    <a:pt x="0" y="754"/>
                  </a:lnTo>
                  <a:lnTo>
                    <a:pt x="664" y="754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141414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0"/>
            <p:cNvSpPr/>
            <p:nvPr/>
          </p:nvSpPr>
          <p:spPr>
            <a:xfrm>
              <a:off x="7912373" y="2272687"/>
              <a:ext cx="355358" cy="355358"/>
            </a:xfrm>
            <a:custGeom>
              <a:avLst/>
              <a:gdLst/>
              <a:ahLst/>
              <a:cxnLst/>
              <a:rect l="l" t="t" r="r" b="b"/>
              <a:pathLst>
                <a:path w="1523" h="1523" extrusionOk="0">
                  <a:moveTo>
                    <a:pt x="760" y="0"/>
                  </a:moveTo>
                  <a:cubicBezTo>
                    <a:pt x="340" y="0"/>
                    <a:pt x="0" y="340"/>
                    <a:pt x="0" y="760"/>
                  </a:cubicBezTo>
                  <a:cubicBezTo>
                    <a:pt x="0" y="1183"/>
                    <a:pt x="340" y="1523"/>
                    <a:pt x="760" y="1523"/>
                  </a:cubicBezTo>
                  <a:cubicBezTo>
                    <a:pt x="1180" y="1523"/>
                    <a:pt x="1523" y="1183"/>
                    <a:pt x="1523" y="760"/>
                  </a:cubicBezTo>
                  <a:cubicBezTo>
                    <a:pt x="1523" y="340"/>
                    <a:pt x="1180" y="0"/>
                    <a:pt x="760" y="0"/>
                  </a:cubicBezTo>
                  <a:close/>
                </a:path>
              </a:pathLst>
            </a:custGeom>
            <a:solidFill>
              <a:srgbClr val="141414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0"/>
            <p:cNvSpPr/>
            <p:nvPr/>
          </p:nvSpPr>
          <p:spPr>
            <a:xfrm>
              <a:off x="7913773" y="2272687"/>
              <a:ext cx="324325" cy="324325"/>
            </a:xfrm>
            <a:custGeom>
              <a:avLst/>
              <a:gdLst/>
              <a:ahLst/>
              <a:cxnLst/>
              <a:rect l="l" t="t" r="r" b="b"/>
              <a:pathLst>
                <a:path w="1390" h="1390" extrusionOk="0">
                  <a:moveTo>
                    <a:pt x="695" y="0"/>
                  </a:moveTo>
                  <a:cubicBezTo>
                    <a:pt x="309" y="0"/>
                    <a:pt x="1" y="312"/>
                    <a:pt x="1" y="695"/>
                  </a:cubicBezTo>
                  <a:cubicBezTo>
                    <a:pt x="1" y="1081"/>
                    <a:pt x="309" y="1390"/>
                    <a:pt x="695" y="1390"/>
                  </a:cubicBezTo>
                  <a:cubicBezTo>
                    <a:pt x="1078" y="1390"/>
                    <a:pt x="1390" y="1081"/>
                    <a:pt x="1390" y="695"/>
                  </a:cubicBezTo>
                  <a:cubicBezTo>
                    <a:pt x="1390" y="312"/>
                    <a:pt x="1078" y="0"/>
                    <a:pt x="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0"/>
            <p:cNvSpPr/>
            <p:nvPr/>
          </p:nvSpPr>
          <p:spPr>
            <a:xfrm>
              <a:off x="7952038" y="2311653"/>
              <a:ext cx="247327" cy="247327"/>
            </a:xfrm>
            <a:custGeom>
              <a:avLst/>
              <a:gdLst/>
              <a:ahLst/>
              <a:cxnLst/>
              <a:rect l="l" t="t" r="r" b="b"/>
              <a:pathLst>
                <a:path w="1060" h="1060" extrusionOk="0">
                  <a:moveTo>
                    <a:pt x="531" y="0"/>
                  </a:moveTo>
                  <a:cubicBezTo>
                    <a:pt x="238" y="0"/>
                    <a:pt x="0" y="235"/>
                    <a:pt x="0" y="528"/>
                  </a:cubicBezTo>
                  <a:cubicBezTo>
                    <a:pt x="0" y="821"/>
                    <a:pt x="238" y="1059"/>
                    <a:pt x="531" y="1059"/>
                  </a:cubicBezTo>
                  <a:cubicBezTo>
                    <a:pt x="825" y="1059"/>
                    <a:pt x="1059" y="821"/>
                    <a:pt x="1059" y="528"/>
                  </a:cubicBezTo>
                  <a:cubicBezTo>
                    <a:pt x="1059" y="235"/>
                    <a:pt x="818" y="0"/>
                    <a:pt x="531" y="0"/>
                  </a:cubicBezTo>
                  <a:close/>
                </a:path>
              </a:pathLst>
            </a:custGeom>
            <a:solidFill>
              <a:srgbClr val="8588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0"/>
            <p:cNvSpPr/>
            <p:nvPr/>
          </p:nvSpPr>
          <p:spPr>
            <a:xfrm>
              <a:off x="8066602" y="2420384"/>
              <a:ext cx="132763" cy="43399"/>
            </a:xfrm>
            <a:custGeom>
              <a:avLst/>
              <a:gdLst/>
              <a:ahLst/>
              <a:cxnLst/>
              <a:rect l="l" t="t" r="r" b="b"/>
              <a:pathLst>
                <a:path w="569" h="186" extrusionOk="0">
                  <a:moveTo>
                    <a:pt x="565" y="0"/>
                  </a:moveTo>
                  <a:lnTo>
                    <a:pt x="0" y="99"/>
                  </a:lnTo>
                  <a:lnTo>
                    <a:pt x="553" y="186"/>
                  </a:lnTo>
                  <a:cubicBezTo>
                    <a:pt x="565" y="149"/>
                    <a:pt x="568" y="105"/>
                    <a:pt x="568" y="62"/>
                  </a:cubicBezTo>
                  <a:cubicBezTo>
                    <a:pt x="568" y="44"/>
                    <a:pt x="568" y="22"/>
                    <a:pt x="565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0"/>
            <p:cNvSpPr/>
            <p:nvPr/>
          </p:nvSpPr>
          <p:spPr>
            <a:xfrm>
              <a:off x="8066602" y="2354819"/>
              <a:ext cx="129730" cy="86565"/>
            </a:xfrm>
            <a:custGeom>
              <a:avLst/>
              <a:gdLst/>
              <a:ahLst/>
              <a:cxnLst/>
              <a:rect l="l" t="t" r="r" b="b"/>
              <a:pathLst>
                <a:path w="556" h="371" extrusionOk="0">
                  <a:moveTo>
                    <a:pt x="442" y="0"/>
                  </a:moveTo>
                  <a:lnTo>
                    <a:pt x="0" y="371"/>
                  </a:lnTo>
                  <a:lnTo>
                    <a:pt x="556" y="232"/>
                  </a:lnTo>
                  <a:cubicBezTo>
                    <a:pt x="534" y="142"/>
                    <a:pt x="494" y="65"/>
                    <a:pt x="442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0"/>
            <p:cNvSpPr/>
            <p:nvPr/>
          </p:nvSpPr>
          <p:spPr>
            <a:xfrm>
              <a:off x="8065902" y="2315153"/>
              <a:ext cx="84465" cy="125530"/>
            </a:xfrm>
            <a:custGeom>
              <a:avLst/>
              <a:gdLst/>
              <a:ahLst/>
              <a:cxnLst/>
              <a:rect l="l" t="t" r="r" b="b"/>
              <a:pathLst>
                <a:path w="362" h="538" extrusionOk="0">
                  <a:moveTo>
                    <a:pt x="170" y="1"/>
                  </a:moveTo>
                  <a:lnTo>
                    <a:pt x="0" y="538"/>
                  </a:lnTo>
                  <a:lnTo>
                    <a:pt x="361" y="93"/>
                  </a:lnTo>
                  <a:cubicBezTo>
                    <a:pt x="309" y="50"/>
                    <a:pt x="244" y="19"/>
                    <a:pt x="170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0"/>
            <p:cNvSpPr/>
            <p:nvPr/>
          </p:nvSpPr>
          <p:spPr>
            <a:xfrm>
              <a:off x="7922406" y="2282720"/>
              <a:ext cx="305659" cy="304959"/>
            </a:xfrm>
            <a:custGeom>
              <a:avLst/>
              <a:gdLst/>
              <a:ahLst/>
              <a:cxnLst/>
              <a:rect l="l" t="t" r="r" b="b"/>
              <a:pathLst>
                <a:path w="1310" h="1307" extrusionOk="0">
                  <a:moveTo>
                    <a:pt x="658" y="1"/>
                  </a:moveTo>
                  <a:cubicBezTo>
                    <a:pt x="627" y="1"/>
                    <a:pt x="600" y="1"/>
                    <a:pt x="572" y="4"/>
                  </a:cubicBezTo>
                  <a:lnTo>
                    <a:pt x="584" y="90"/>
                  </a:lnTo>
                  <a:cubicBezTo>
                    <a:pt x="599" y="90"/>
                    <a:pt x="613" y="89"/>
                    <a:pt x="632" y="89"/>
                  </a:cubicBezTo>
                  <a:cubicBezTo>
                    <a:pt x="641" y="89"/>
                    <a:pt x="652" y="89"/>
                    <a:pt x="664" y="90"/>
                  </a:cubicBezTo>
                  <a:lnTo>
                    <a:pt x="664" y="1"/>
                  </a:lnTo>
                  <a:close/>
                  <a:moveTo>
                    <a:pt x="760" y="10"/>
                  </a:moveTo>
                  <a:lnTo>
                    <a:pt x="745" y="93"/>
                  </a:lnTo>
                  <a:cubicBezTo>
                    <a:pt x="769" y="96"/>
                    <a:pt x="797" y="106"/>
                    <a:pt x="822" y="112"/>
                  </a:cubicBezTo>
                  <a:lnTo>
                    <a:pt x="853" y="28"/>
                  </a:lnTo>
                  <a:cubicBezTo>
                    <a:pt x="822" y="19"/>
                    <a:pt x="791" y="13"/>
                    <a:pt x="760" y="10"/>
                  </a:cubicBezTo>
                  <a:close/>
                  <a:moveTo>
                    <a:pt x="479" y="22"/>
                  </a:moveTo>
                  <a:cubicBezTo>
                    <a:pt x="448" y="32"/>
                    <a:pt x="417" y="44"/>
                    <a:pt x="390" y="56"/>
                  </a:cubicBezTo>
                  <a:lnTo>
                    <a:pt x="427" y="136"/>
                  </a:lnTo>
                  <a:cubicBezTo>
                    <a:pt x="451" y="124"/>
                    <a:pt x="476" y="118"/>
                    <a:pt x="501" y="109"/>
                  </a:cubicBezTo>
                  <a:lnTo>
                    <a:pt x="479" y="22"/>
                  </a:lnTo>
                  <a:close/>
                  <a:moveTo>
                    <a:pt x="939" y="65"/>
                  </a:moveTo>
                  <a:lnTo>
                    <a:pt x="899" y="143"/>
                  </a:lnTo>
                  <a:cubicBezTo>
                    <a:pt x="924" y="155"/>
                    <a:pt x="945" y="167"/>
                    <a:pt x="970" y="183"/>
                  </a:cubicBezTo>
                  <a:lnTo>
                    <a:pt x="1020" y="112"/>
                  </a:lnTo>
                  <a:cubicBezTo>
                    <a:pt x="992" y="96"/>
                    <a:pt x="967" y="78"/>
                    <a:pt x="939" y="65"/>
                  </a:cubicBezTo>
                  <a:close/>
                  <a:moveTo>
                    <a:pt x="309" y="103"/>
                  </a:moveTo>
                  <a:cubicBezTo>
                    <a:pt x="282" y="118"/>
                    <a:pt x="257" y="136"/>
                    <a:pt x="232" y="155"/>
                  </a:cubicBezTo>
                  <a:lnTo>
                    <a:pt x="291" y="220"/>
                  </a:lnTo>
                  <a:cubicBezTo>
                    <a:pt x="309" y="201"/>
                    <a:pt x="334" y="186"/>
                    <a:pt x="356" y="174"/>
                  </a:cubicBezTo>
                  <a:lnTo>
                    <a:pt x="309" y="103"/>
                  </a:lnTo>
                  <a:close/>
                  <a:moveTo>
                    <a:pt x="1091" y="167"/>
                  </a:moveTo>
                  <a:lnTo>
                    <a:pt x="1032" y="232"/>
                  </a:lnTo>
                  <a:cubicBezTo>
                    <a:pt x="1053" y="251"/>
                    <a:pt x="1075" y="272"/>
                    <a:pt x="1091" y="291"/>
                  </a:cubicBezTo>
                  <a:lnTo>
                    <a:pt x="1155" y="232"/>
                  </a:lnTo>
                  <a:cubicBezTo>
                    <a:pt x="1137" y="211"/>
                    <a:pt x="1112" y="186"/>
                    <a:pt x="1091" y="167"/>
                  </a:cubicBezTo>
                  <a:close/>
                  <a:moveTo>
                    <a:pt x="167" y="220"/>
                  </a:moveTo>
                  <a:cubicBezTo>
                    <a:pt x="143" y="245"/>
                    <a:pt x="124" y="266"/>
                    <a:pt x="109" y="294"/>
                  </a:cubicBezTo>
                  <a:lnTo>
                    <a:pt x="183" y="340"/>
                  </a:lnTo>
                  <a:cubicBezTo>
                    <a:pt x="198" y="319"/>
                    <a:pt x="214" y="297"/>
                    <a:pt x="232" y="279"/>
                  </a:cubicBezTo>
                  <a:lnTo>
                    <a:pt x="167" y="220"/>
                  </a:lnTo>
                  <a:close/>
                  <a:moveTo>
                    <a:pt x="1208" y="306"/>
                  </a:moveTo>
                  <a:lnTo>
                    <a:pt x="1137" y="353"/>
                  </a:lnTo>
                  <a:cubicBezTo>
                    <a:pt x="1152" y="374"/>
                    <a:pt x="1162" y="402"/>
                    <a:pt x="1174" y="427"/>
                  </a:cubicBezTo>
                  <a:lnTo>
                    <a:pt x="1251" y="387"/>
                  </a:lnTo>
                  <a:cubicBezTo>
                    <a:pt x="1239" y="359"/>
                    <a:pt x="1223" y="331"/>
                    <a:pt x="1208" y="306"/>
                  </a:cubicBezTo>
                  <a:close/>
                  <a:moveTo>
                    <a:pt x="62" y="371"/>
                  </a:moveTo>
                  <a:cubicBezTo>
                    <a:pt x="47" y="402"/>
                    <a:pt x="35" y="430"/>
                    <a:pt x="28" y="461"/>
                  </a:cubicBezTo>
                  <a:lnTo>
                    <a:pt x="112" y="488"/>
                  </a:lnTo>
                  <a:cubicBezTo>
                    <a:pt x="121" y="461"/>
                    <a:pt x="133" y="436"/>
                    <a:pt x="140" y="408"/>
                  </a:cubicBezTo>
                  <a:lnTo>
                    <a:pt x="62" y="371"/>
                  </a:lnTo>
                  <a:close/>
                  <a:moveTo>
                    <a:pt x="1285" y="479"/>
                  </a:moveTo>
                  <a:lnTo>
                    <a:pt x="1202" y="504"/>
                  </a:lnTo>
                  <a:cubicBezTo>
                    <a:pt x="1208" y="529"/>
                    <a:pt x="1214" y="556"/>
                    <a:pt x="1217" y="584"/>
                  </a:cubicBezTo>
                  <a:lnTo>
                    <a:pt x="1307" y="572"/>
                  </a:lnTo>
                  <a:cubicBezTo>
                    <a:pt x="1300" y="541"/>
                    <a:pt x="1294" y="510"/>
                    <a:pt x="1285" y="479"/>
                  </a:cubicBezTo>
                  <a:close/>
                  <a:moveTo>
                    <a:pt x="10" y="553"/>
                  </a:moveTo>
                  <a:cubicBezTo>
                    <a:pt x="4" y="584"/>
                    <a:pt x="1" y="615"/>
                    <a:pt x="1" y="646"/>
                  </a:cubicBezTo>
                  <a:lnTo>
                    <a:pt x="90" y="646"/>
                  </a:lnTo>
                  <a:cubicBezTo>
                    <a:pt x="90" y="618"/>
                    <a:pt x="93" y="590"/>
                    <a:pt x="93" y="566"/>
                  </a:cubicBezTo>
                  <a:lnTo>
                    <a:pt x="10" y="553"/>
                  </a:lnTo>
                  <a:close/>
                  <a:moveTo>
                    <a:pt x="1220" y="652"/>
                  </a:moveTo>
                  <a:cubicBezTo>
                    <a:pt x="1220" y="680"/>
                    <a:pt x="1220" y="708"/>
                    <a:pt x="1217" y="735"/>
                  </a:cubicBezTo>
                  <a:lnTo>
                    <a:pt x="1300" y="745"/>
                  </a:lnTo>
                  <a:cubicBezTo>
                    <a:pt x="1307" y="714"/>
                    <a:pt x="1310" y="683"/>
                    <a:pt x="1310" y="652"/>
                  </a:cubicBezTo>
                  <a:close/>
                  <a:moveTo>
                    <a:pt x="93" y="726"/>
                  </a:moveTo>
                  <a:lnTo>
                    <a:pt x="10" y="739"/>
                  </a:lnTo>
                  <a:cubicBezTo>
                    <a:pt x="13" y="769"/>
                    <a:pt x="19" y="800"/>
                    <a:pt x="28" y="831"/>
                  </a:cubicBezTo>
                  <a:lnTo>
                    <a:pt x="109" y="803"/>
                  </a:lnTo>
                  <a:cubicBezTo>
                    <a:pt x="103" y="782"/>
                    <a:pt x="96" y="754"/>
                    <a:pt x="93" y="726"/>
                  </a:cubicBezTo>
                  <a:close/>
                  <a:moveTo>
                    <a:pt x="1192" y="813"/>
                  </a:moveTo>
                  <a:cubicBezTo>
                    <a:pt x="1186" y="837"/>
                    <a:pt x="1177" y="865"/>
                    <a:pt x="1168" y="890"/>
                  </a:cubicBezTo>
                  <a:lnTo>
                    <a:pt x="1248" y="924"/>
                  </a:lnTo>
                  <a:cubicBezTo>
                    <a:pt x="1263" y="896"/>
                    <a:pt x="1276" y="865"/>
                    <a:pt x="1279" y="834"/>
                  </a:cubicBezTo>
                  <a:lnTo>
                    <a:pt x="1192" y="813"/>
                  </a:lnTo>
                  <a:close/>
                  <a:moveTo>
                    <a:pt x="143" y="884"/>
                  </a:moveTo>
                  <a:lnTo>
                    <a:pt x="62" y="921"/>
                  </a:lnTo>
                  <a:cubicBezTo>
                    <a:pt x="75" y="945"/>
                    <a:pt x="90" y="973"/>
                    <a:pt x="106" y="1001"/>
                  </a:cubicBezTo>
                  <a:lnTo>
                    <a:pt x="183" y="955"/>
                  </a:lnTo>
                  <a:cubicBezTo>
                    <a:pt x="167" y="936"/>
                    <a:pt x="155" y="908"/>
                    <a:pt x="143" y="884"/>
                  </a:cubicBezTo>
                  <a:close/>
                  <a:moveTo>
                    <a:pt x="1131" y="958"/>
                  </a:moveTo>
                  <a:cubicBezTo>
                    <a:pt x="1115" y="982"/>
                    <a:pt x="1100" y="1004"/>
                    <a:pt x="1081" y="1023"/>
                  </a:cubicBezTo>
                  <a:lnTo>
                    <a:pt x="1146" y="1081"/>
                  </a:lnTo>
                  <a:cubicBezTo>
                    <a:pt x="1168" y="1060"/>
                    <a:pt x="1186" y="1032"/>
                    <a:pt x="1205" y="1004"/>
                  </a:cubicBezTo>
                  <a:lnTo>
                    <a:pt x="1131" y="958"/>
                  </a:lnTo>
                  <a:close/>
                  <a:moveTo>
                    <a:pt x="226" y="1019"/>
                  </a:moveTo>
                  <a:lnTo>
                    <a:pt x="158" y="1078"/>
                  </a:lnTo>
                  <a:cubicBezTo>
                    <a:pt x="180" y="1100"/>
                    <a:pt x="201" y="1124"/>
                    <a:pt x="226" y="1143"/>
                  </a:cubicBezTo>
                  <a:lnTo>
                    <a:pt x="282" y="1078"/>
                  </a:lnTo>
                  <a:cubicBezTo>
                    <a:pt x="260" y="1060"/>
                    <a:pt x="245" y="1038"/>
                    <a:pt x="226" y="1019"/>
                  </a:cubicBezTo>
                  <a:close/>
                  <a:moveTo>
                    <a:pt x="1029" y="1078"/>
                  </a:moveTo>
                  <a:cubicBezTo>
                    <a:pt x="1007" y="1097"/>
                    <a:pt x="986" y="1112"/>
                    <a:pt x="961" y="1128"/>
                  </a:cubicBezTo>
                  <a:lnTo>
                    <a:pt x="1007" y="1202"/>
                  </a:lnTo>
                  <a:cubicBezTo>
                    <a:pt x="1032" y="1186"/>
                    <a:pt x="1060" y="1168"/>
                    <a:pt x="1084" y="1143"/>
                  </a:cubicBezTo>
                  <a:lnTo>
                    <a:pt x="1029" y="1078"/>
                  </a:lnTo>
                  <a:close/>
                  <a:moveTo>
                    <a:pt x="343" y="1124"/>
                  </a:moveTo>
                  <a:lnTo>
                    <a:pt x="297" y="1199"/>
                  </a:lnTo>
                  <a:cubicBezTo>
                    <a:pt x="325" y="1217"/>
                    <a:pt x="353" y="1233"/>
                    <a:pt x="380" y="1245"/>
                  </a:cubicBezTo>
                  <a:lnTo>
                    <a:pt x="414" y="1162"/>
                  </a:lnTo>
                  <a:cubicBezTo>
                    <a:pt x="390" y="1152"/>
                    <a:pt x="368" y="1140"/>
                    <a:pt x="343" y="1124"/>
                  </a:cubicBezTo>
                  <a:close/>
                  <a:moveTo>
                    <a:pt x="893" y="1168"/>
                  </a:moveTo>
                  <a:cubicBezTo>
                    <a:pt x="865" y="1177"/>
                    <a:pt x="844" y="1186"/>
                    <a:pt x="816" y="1192"/>
                  </a:cubicBezTo>
                  <a:lnTo>
                    <a:pt x="837" y="1279"/>
                  </a:lnTo>
                  <a:cubicBezTo>
                    <a:pt x="865" y="1270"/>
                    <a:pt x="896" y="1260"/>
                    <a:pt x="927" y="1248"/>
                  </a:cubicBezTo>
                  <a:lnTo>
                    <a:pt x="893" y="1168"/>
                  </a:lnTo>
                  <a:close/>
                  <a:moveTo>
                    <a:pt x="492" y="1192"/>
                  </a:moveTo>
                  <a:lnTo>
                    <a:pt x="467" y="1279"/>
                  </a:lnTo>
                  <a:cubicBezTo>
                    <a:pt x="498" y="1285"/>
                    <a:pt x="529" y="1294"/>
                    <a:pt x="560" y="1297"/>
                  </a:cubicBezTo>
                  <a:lnTo>
                    <a:pt x="569" y="1214"/>
                  </a:lnTo>
                  <a:cubicBezTo>
                    <a:pt x="544" y="1208"/>
                    <a:pt x="519" y="1202"/>
                    <a:pt x="492" y="1192"/>
                  </a:cubicBezTo>
                  <a:close/>
                  <a:moveTo>
                    <a:pt x="735" y="1214"/>
                  </a:moveTo>
                  <a:cubicBezTo>
                    <a:pt x="708" y="1217"/>
                    <a:pt x="683" y="1217"/>
                    <a:pt x="652" y="1217"/>
                  </a:cubicBezTo>
                  <a:lnTo>
                    <a:pt x="658" y="1307"/>
                  </a:lnTo>
                  <a:cubicBezTo>
                    <a:pt x="683" y="1307"/>
                    <a:pt x="714" y="1300"/>
                    <a:pt x="745" y="1297"/>
                  </a:cubicBezTo>
                  <a:lnTo>
                    <a:pt x="735" y="121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0"/>
            <p:cNvSpPr/>
            <p:nvPr/>
          </p:nvSpPr>
          <p:spPr>
            <a:xfrm>
              <a:off x="6563740" y="1296441"/>
              <a:ext cx="322225" cy="463622"/>
            </a:xfrm>
            <a:custGeom>
              <a:avLst/>
              <a:gdLst/>
              <a:ahLst/>
              <a:cxnLst/>
              <a:rect l="l" t="t" r="r" b="b"/>
              <a:pathLst>
                <a:path w="1381" h="1987" extrusionOk="0">
                  <a:moveTo>
                    <a:pt x="29" y="1"/>
                  </a:moveTo>
                  <a:lnTo>
                    <a:pt x="1" y="23"/>
                  </a:lnTo>
                  <a:lnTo>
                    <a:pt x="1254" y="1986"/>
                  </a:lnTo>
                  <a:lnTo>
                    <a:pt x="1381" y="1884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0"/>
            <p:cNvSpPr/>
            <p:nvPr/>
          </p:nvSpPr>
          <p:spPr>
            <a:xfrm>
              <a:off x="6517775" y="1260276"/>
              <a:ext cx="90998" cy="73265"/>
            </a:xfrm>
            <a:custGeom>
              <a:avLst/>
              <a:gdLst/>
              <a:ahLst/>
              <a:cxnLst/>
              <a:rect l="l" t="t" r="r" b="b"/>
              <a:pathLst>
                <a:path w="390" h="314" extrusionOk="0">
                  <a:moveTo>
                    <a:pt x="230" y="1"/>
                  </a:moveTo>
                  <a:cubicBezTo>
                    <a:pt x="191" y="1"/>
                    <a:pt x="149" y="13"/>
                    <a:pt x="111" y="39"/>
                  </a:cubicBezTo>
                  <a:cubicBezTo>
                    <a:pt x="31" y="97"/>
                    <a:pt x="0" y="196"/>
                    <a:pt x="47" y="261"/>
                  </a:cubicBezTo>
                  <a:cubicBezTo>
                    <a:pt x="70" y="296"/>
                    <a:pt x="111" y="314"/>
                    <a:pt x="156" y="314"/>
                  </a:cubicBezTo>
                  <a:cubicBezTo>
                    <a:pt x="195" y="314"/>
                    <a:pt x="238" y="300"/>
                    <a:pt x="275" y="273"/>
                  </a:cubicBezTo>
                  <a:cubicBezTo>
                    <a:pt x="358" y="218"/>
                    <a:pt x="389" y="116"/>
                    <a:pt x="343" y="54"/>
                  </a:cubicBezTo>
                  <a:cubicBezTo>
                    <a:pt x="318" y="19"/>
                    <a:pt x="276" y="1"/>
                    <a:pt x="2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0"/>
            <p:cNvSpPr/>
            <p:nvPr/>
          </p:nvSpPr>
          <p:spPr>
            <a:xfrm>
              <a:off x="7098293" y="1296441"/>
              <a:ext cx="322925" cy="463622"/>
            </a:xfrm>
            <a:custGeom>
              <a:avLst/>
              <a:gdLst/>
              <a:ahLst/>
              <a:cxnLst/>
              <a:rect l="l" t="t" r="r" b="b"/>
              <a:pathLst>
                <a:path w="1384" h="1987" extrusionOk="0">
                  <a:moveTo>
                    <a:pt x="1356" y="1"/>
                  </a:moveTo>
                  <a:lnTo>
                    <a:pt x="1" y="1884"/>
                  </a:lnTo>
                  <a:lnTo>
                    <a:pt x="130" y="1986"/>
                  </a:lnTo>
                  <a:lnTo>
                    <a:pt x="1384" y="23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0"/>
            <p:cNvSpPr/>
            <p:nvPr/>
          </p:nvSpPr>
          <p:spPr>
            <a:xfrm>
              <a:off x="7375020" y="1261209"/>
              <a:ext cx="90998" cy="73032"/>
            </a:xfrm>
            <a:custGeom>
              <a:avLst/>
              <a:gdLst/>
              <a:ahLst/>
              <a:cxnLst/>
              <a:rect l="l" t="t" r="r" b="b"/>
              <a:pathLst>
                <a:path w="390" h="313" extrusionOk="0">
                  <a:moveTo>
                    <a:pt x="156" y="0"/>
                  </a:moveTo>
                  <a:cubicBezTo>
                    <a:pt x="111" y="0"/>
                    <a:pt x="70" y="18"/>
                    <a:pt x="47" y="53"/>
                  </a:cubicBezTo>
                  <a:cubicBezTo>
                    <a:pt x="0" y="118"/>
                    <a:pt x="31" y="217"/>
                    <a:pt x="111" y="272"/>
                  </a:cubicBezTo>
                  <a:cubicBezTo>
                    <a:pt x="150" y="300"/>
                    <a:pt x="192" y="313"/>
                    <a:pt x="232" y="313"/>
                  </a:cubicBezTo>
                  <a:cubicBezTo>
                    <a:pt x="277" y="313"/>
                    <a:pt x="318" y="295"/>
                    <a:pt x="343" y="260"/>
                  </a:cubicBezTo>
                  <a:cubicBezTo>
                    <a:pt x="389" y="195"/>
                    <a:pt x="358" y="96"/>
                    <a:pt x="275" y="41"/>
                  </a:cubicBezTo>
                  <a:cubicBezTo>
                    <a:pt x="238" y="14"/>
                    <a:pt x="195" y="0"/>
                    <a:pt x="1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0"/>
            <p:cNvSpPr/>
            <p:nvPr/>
          </p:nvSpPr>
          <p:spPr>
            <a:xfrm>
              <a:off x="8160866" y="1987326"/>
              <a:ext cx="137197" cy="1515229"/>
            </a:xfrm>
            <a:custGeom>
              <a:avLst/>
              <a:gdLst/>
              <a:ahLst/>
              <a:cxnLst/>
              <a:rect l="l" t="t" r="r" b="b"/>
              <a:pathLst>
                <a:path w="588" h="6494" extrusionOk="0">
                  <a:moveTo>
                    <a:pt x="294" y="1"/>
                  </a:moveTo>
                  <a:cubicBezTo>
                    <a:pt x="133" y="1"/>
                    <a:pt x="1" y="134"/>
                    <a:pt x="1" y="294"/>
                  </a:cubicBezTo>
                  <a:lnTo>
                    <a:pt x="1" y="6197"/>
                  </a:lnTo>
                  <a:cubicBezTo>
                    <a:pt x="1" y="6361"/>
                    <a:pt x="133" y="6494"/>
                    <a:pt x="294" y="6494"/>
                  </a:cubicBezTo>
                  <a:cubicBezTo>
                    <a:pt x="458" y="6494"/>
                    <a:pt x="587" y="6361"/>
                    <a:pt x="587" y="6197"/>
                  </a:cubicBezTo>
                  <a:lnTo>
                    <a:pt x="587" y="294"/>
                  </a:lnTo>
                  <a:cubicBezTo>
                    <a:pt x="587" y="134"/>
                    <a:pt x="458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0"/>
            <p:cNvSpPr/>
            <p:nvPr/>
          </p:nvSpPr>
          <p:spPr>
            <a:xfrm>
              <a:off x="5997688" y="2009026"/>
              <a:ext cx="1020108" cy="948243"/>
            </a:xfrm>
            <a:custGeom>
              <a:avLst/>
              <a:gdLst/>
              <a:ahLst/>
              <a:cxnLst/>
              <a:rect l="l" t="t" r="r" b="b"/>
              <a:pathLst>
                <a:path w="4372" h="4064" extrusionOk="0">
                  <a:moveTo>
                    <a:pt x="3214" y="0"/>
                  </a:moveTo>
                  <a:lnTo>
                    <a:pt x="0" y="3054"/>
                  </a:lnTo>
                  <a:lnTo>
                    <a:pt x="0" y="4063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0"/>
            <p:cNvSpPr/>
            <p:nvPr/>
          </p:nvSpPr>
          <p:spPr>
            <a:xfrm>
              <a:off x="6870799" y="2678912"/>
              <a:ext cx="864478" cy="820846"/>
            </a:xfrm>
            <a:custGeom>
              <a:avLst/>
              <a:gdLst/>
              <a:ahLst/>
              <a:cxnLst/>
              <a:rect l="l" t="t" r="r" b="b"/>
              <a:pathLst>
                <a:path w="3705" h="3518" extrusionOk="0">
                  <a:moveTo>
                    <a:pt x="3705" y="1"/>
                  </a:moveTo>
                  <a:lnTo>
                    <a:pt x="0" y="3517"/>
                  </a:lnTo>
                  <a:lnTo>
                    <a:pt x="1090" y="3517"/>
                  </a:lnTo>
                  <a:lnTo>
                    <a:pt x="3705" y="1084"/>
                  </a:lnTo>
                  <a:lnTo>
                    <a:pt x="3705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0"/>
            <p:cNvSpPr/>
            <p:nvPr/>
          </p:nvSpPr>
          <p:spPr>
            <a:xfrm>
              <a:off x="5997688" y="2009026"/>
              <a:ext cx="1563994" cy="1433797"/>
            </a:xfrm>
            <a:custGeom>
              <a:avLst/>
              <a:gdLst/>
              <a:ahLst/>
              <a:cxnLst/>
              <a:rect l="l" t="t" r="r" b="b"/>
              <a:pathLst>
                <a:path w="6703" h="6145" extrusionOk="0">
                  <a:moveTo>
                    <a:pt x="5063" y="0"/>
                  </a:moveTo>
                  <a:lnTo>
                    <a:pt x="0" y="4767"/>
                  </a:lnTo>
                  <a:lnTo>
                    <a:pt x="0" y="6070"/>
                  </a:lnTo>
                  <a:lnTo>
                    <a:pt x="37" y="6144"/>
                  </a:lnTo>
                  <a:lnTo>
                    <a:pt x="6703" y="0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0"/>
            <p:cNvSpPr/>
            <p:nvPr/>
          </p:nvSpPr>
          <p:spPr>
            <a:xfrm>
              <a:off x="6190650" y="2015559"/>
              <a:ext cx="1544628" cy="1484196"/>
            </a:xfrm>
            <a:custGeom>
              <a:avLst/>
              <a:gdLst/>
              <a:ahLst/>
              <a:cxnLst/>
              <a:rect l="l" t="t" r="r" b="b"/>
              <a:pathLst>
                <a:path w="6620" h="6361" extrusionOk="0">
                  <a:moveTo>
                    <a:pt x="6524" y="0"/>
                  </a:moveTo>
                  <a:lnTo>
                    <a:pt x="1" y="6360"/>
                  </a:lnTo>
                  <a:lnTo>
                    <a:pt x="1649" y="6360"/>
                  </a:lnTo>
                  <a:lnTo>
                    <a:pt x="6620" y="1609"/>
                  </a:lnTo>
                  <a:lnTo>
                    <a:pt x="6620" y="167"/>
                  </a:lnTo>
                  <a:cubicBezTo>
                    <a:pt x="6620" y="96"/>
                    <a:pt x="6583" y="34"/>
                    <a:pt x="6524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" name="Google Shape;1289;p62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49" name="Google Shape;1290;p62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91;p62"/>
            <p:cNvSpPr/>
            <p:nvPr/>
          </p:nvSpPr>
          <p:spPr>
            <a:xfrm>
              <a:off x="891425" y="4642050"/>
              <a:ext cx="18747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1292;p62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293;p62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294;p62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295;p62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982;p55"/>
          <p:cNvGrpSpPr/>
          <p:nvPr/>
        </p:nvGrpSpPr>
        <p:grpSpPr>
          <a:xfrm>
            <a:off x="891425" y="220329"/>
            <a:ext cx="5649270" cy="315300"/>
            <a:chOff x="613559" y="316300"/>
            <a:chExt cx="5649270" cy="315300"/>
          </a:xfrm>
        </p:grpSpPr>
        <p:sp>
          <p:nvSpPr>
            <p:cNvPr id="56" name="Google Shape;983;p55">
              <a:hlinkClick r:id="rId3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Home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984;p55">
              <a:hlinkClick r:id="rId4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ontext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985;p55">
              <a:hlinkClick r:id="rId5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 smtClean="0">
                  <a:solidFill>
                    <a:srgbClr val="80A3D6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sz="1300" b="1" dirty="0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" name="Google Shape;986;p55">
              <a:hlinkClick r:id="rId6" action="ppaction://hlinksldjump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 smtClean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Conclusions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" name="Google Shape;987;p55">
              <a:hlinkClick r:id="rId7" action="ppaction://hlinksldjump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The End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61" name="Chart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343804"/>
              </p:ext>
            </p:extLst>
          </p:nvPr>
        </p:nvGraphicFramePr>
        <p:xfrm>
          <a:off x="39578" y="1111461"/>
          <a:ext cx="5295900" cy="3124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Rectangle 1"/>
          <p:cNvSpPr/>
          <p:nvPr/>
        </p:nvSpPr>
        <p:spPr>
          <a:xfrm>
            <a:off x="3250026" y="753871"/>
            <a:ext cx="26438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80A3D6"/>
                </a:solidFill>
              </a:rPr>
              <a:t>REVENUE BY </a:t>
            </a:r>
            <a:r>
              <a:rPr lang="en-US" dirty="0">
                <a:solidFill>
                  <a:schemeClr val="bg1"/>
                </a:solidFill>
              </a:rPr>
              <a:t>GENRES</a:t>
            </a:r>
            <a:endParaRPr lang="ar-S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62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rgbClr val="80A3D6"/>
                </a:solidFill>
              </a:rPr>
              <a:t>AVERAGE RENTAL BY </a:t>
            </a:r>
            <a:r>
              <a:rPr lang="en-US" dirty="0" smtClean="0">
                <a:solidFill>
                  <a:schemeClr val="bg1"/>
                </a:solidFill>
              </a:rPr>
              <a:t>RATING</a:t>
            </a:r>
            <a:endParaRPr dirty="0"/>
          </a:p>
        </p:txBody>
      </p:sp>
      <p:grpSp>
        <p:nvGrpSpPr>
          <p:cNvPr id="1189" name="Google Shape;1189;p62"/>
          <p:cNvGrpSpPr/>
          <p:nvPr/>
        </p:nvGrpSpPr>
        <p:grpSpPr>
          <a:xfrm>
            <a:off x="6830615" y="2182178"/>
            <a:ext cx="2157863" cy="2309433"/>
            <a:chOff x="1379425" y="238050"/>
            <a:chExt cx="2421300" cy="2591375"/>
          </a:xfrm>
        </p:grpSpPr>
        <p:sp>
          <p:nvSpPr>
            <p:cNvPr id="1190" name="Google Shape;1190;p62"/>
            <p:cNvSpPr/>
            <p:nvPr/>
          </p:nvSpPr>
          <p:spPr>
            <a:xfrm>
              <a:off x="1410825" y="2602025"/>
              <a:ext cx="2389900" cy="227400"/>
            </a:xfrm>
            <a:custGeom>
              <a:avLst/>
              <a:gdLst/>
              <a:ahLst/>
              <a:cxnLst/>
              <a:rect l="l" t="t" r="r" b="b"/>
              <a:pathLst>
                <a:path w="95596" h="9096" extrusionOk="0">
                  <a:moveTo>
                    <a:pt x="88836" y="0"/>
                  </a:moveTo>
                  <a:cubicBezTo>
                    <a:pt x="84226" y="0"/>
                    <a:pt x="79564" y="820"/>
                    <a:pt x="74975" y="1454"/>
                  </a:cubicBezTo>
                  <a:cubicBezTo>
                    <a:pt x="67250" y="2523"/>
                    <a:pt x="59452" y="3074"/>
                    <a:pt x="51655" y="3094"/>
                  </a:cubicBezTo>
                  <a:lnTo>
                    <a:pt x="51375" y="3094"/>
                  </a:lnTo>
                  <a:cubicBezTo>
                    <a:pt x="47782" y="3094"/>
                    <a:pt x="44190" y="2938"/>
                    <a:pt x="40597" y="2804"/>
                  </a:cubicBezTo>
                  <a:lnTo>
                    <a:pt x="40140" y="2804"/>
                  </a:lnTo>
                  <a:cubicBezTo>
                    <a:pt x="37597" y="2804"/>
                    <a:pt x="35064" y="3520"/>
                    <a:pt x="32561" y="3821"/>
                  </a:cubicBezTo>
                  <a:cubicBezTo>
                    <a:pt x="29301" y="4205"/>
                    <a:pt x="26072" y="4423"/>
                    <a:pt x="22791" y="4433"/>
                  </a:cubicBezTo>
                  <a:lnTo>
                    <a:pt x="22220" y="4433"/>
                  </a:lnTo>
                  <a:cubicBezTo>
                    <a:pt x="20403" y="4433"/>
                    <a:pt x="18576" y="4403"/>
                    <a:pt x="16758" y="4361"/>
                  </a:cubicBezTo>
                  <a:cubicBezTo>
                    <a:pt x="14931" y="4329"/>
                    <a:pt x="13115" y="4288"/>
                    <a:pt x="11287" y="4288"/>
                  </a:cubicBezTo>
                  <a:cubicBezTo>
                    <a:pt x="8556" y="4288"/>
                    <a:pt x="5826" y="4371"/>
                    <a:pt x="3095" y="4662"/>
                  </a:cubicBezTo>
                  <a:cubicBezTo>
                    <a:pt x="2534" y="4714"/>
                    <a:pt x="1943" y="4797"/>
                    <a:pt x="1465" y="5098"/>
                  </a:cubicBezTo>
                  <a:cubicBezTo>
                    <a:pt x="1" y="6064"/>
                    <a:pt x="1174" y="6832"/>
                    <a:pt x="2783" y="7372"/>
                  </a:cubicBezTo>
                  <a:cubicBezTo>
                    <a:pt x="4258" y="7880"/>
                    <a:pt x="6096" y="8192"/>
                    <a:pt x="6573" y="8286"/>
                  </a:cubicBezTo>
                  <a:cubicBezTo>
                    <a:pt x="9750" y="8898"/>
                    <a:pt x="13000" y="9085"/>
                    <a:pt x="16229" y="9096"/>
                  </a:cubicBezTo>
                  <a:lnTo>
                    <a:pt x="16645" y="9096"/>
                  </a:lnTo>
                  <a:cubicBezTo>
                    <a:pt x="22770" y="9096"/>
                    <a:pt x="28865" y="8420"/>
                    <a:pt x="34960" y="7808"/>
                  </a:cubicBezTo>
                  <a:cubicBezTo>
                    <a:pt x="36060" y="7693"/>
                    <a:pt x="37223" y="7538"/>
                    <a:pt x="38064" y="6821"/>
                  </a:cubicBezTo>
                  <a:cubicBezTo>
                    <a:pt x="38635" y="6334"/>
                    <a:pt x="38998" y="5638"/>
                    <a:pt x="39611" y="5222"/>
                  </a:cubicBezTo>
                  <a:cubicBezTo>
                    <a:pt x="40286" y="4766"/>
                    <a:pt x="41158" y="4735"/>
                    <a:pt x="41979" y="4724"/>
                  </a:cubicBezTo>
                  <a:cubicBezTo>
                    <a:pt x="42477" y="4714"/>
                    <a:pt x="42965" y="4714"/>
                    <a:pt x="43453" y="4714"/>
                  </a:cubicBezTo>
                  <a:cubicBezTo>
                    <a:pt x="47855" y="4714"/>
                    <a:pt x="52258" y="4922"/>
                    <a:pt x="56660" y="5129"/>
                  </a:cubicBezTo>
                  <a:cubicBezTo>
                    <a:pt x="61051" y="5347"/>
                    <a:pt x="65454" y="5555"/>
                    <a:pt x="69856" y="5555"/>
                  </a:cubicBezTo>
                  <a:lnTo>
                    <a:pt x="70386" y="5555"/>
                  </a:lnTo>
                  <a:cubicBezTo>
                    <a:pt x="75047" y="5534"/>
                    <a:pt x="79710" y="5275"/>
                    <a:pt x="84309" y="4496"/>
                  </a:cubicBezTo>
                  <a:cubicBezTo>
                    <a:pt x="86604" y="4101"/>
                    <a:pt x="88826" y="3510"/>
                    <a:pt x="91068" y="2917"/>
                  </a:cubicBezTo>
                  <a:cubicBezTo>
                    <a:pt x="91847" y="2710"/>
                    <a:pt x="92833" y="2585"/>
                    <a:pt x="93560" y="2274"/>
                  </a:cubicBezTo>
                  <a:cubicBezTo>
                    <a:pt x="93799" y="2170"/>
                    <a:pt x="95595" y="716"/>
                    <a:pt x="95501" y="696"/>
                  </a:cubicBezTo>
                  <a:cubicBezTo>
                    <a:pt x="93300" y="197"/>
                    <a:pt x="91078" y="0"/>
                    <a:pt x="88836" y="0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2"/>
            <p:cNvSpPr/>
            <p:nvPr/>
          </p:nvSpPr>
          <p:spPr>
            <a:xfrm>
              <a:off x="2432500" y="2084475"/>
              <a:ext cx="90625" cy="233200"/>
            </a:xfrm>
            <a:custGeom>
              <a:avLst/>
              <a:gdLst/>
              <a:ahLst/>
              <a:cxnLst/>
              <a:rect l="l" t="t" r="r" b="b"/>
              <a:pathLst>
                <a:path w="3625" h="9328" extrusionOk="0">
                  <a:moveTo>
                    <a:pt x="928" y="0"/>
                  </a:moveTo>
                  <a:cubicBezTo>
                    <a:pt x="855" y="0"/>
                    <a:pt x="781" y="10"/>
                    <a:pt x="706" y="30"/>
                  </a:cubicBezTo>
                  <a:cubicBezTo>
                    <a:pt x="281" y="134"/>
                    <a:pt x="0" y="528"/>
                    <a:pt x="94" y="913"/>
                  </a:cubicBezTo>
                  <a:lnTo>
                    <a:pt x="1984" y="8804"/>
                  </a:lnTo>
                  <a:cubicBezTo>
                    <a:pt x="2053" y="9116"/>
                    <a:pt x="2362" y="9327"/>
                    <a:pt x="2710" y="9327"/>
                  </a:cubicBezTo>
                  <a:cubicBezTo>
                    <a:pt x="2779" y="9327"/>
                    <a:pt x="2848" y="9319"/>
                    <a:pt x="2918" y="9302"/>
                  </a:cubicBezTo>
                  <a:cubicBezTo>
                    <a:pt x="3343" y="9187"/>
                    <a:pt x="3624" y="8793"/>
                    <a:pt x="3530" y="8409"/>
                  </a:cubicBezTo>
                  <a:lnTo>
                    <a:pt x="1652" y="518"/>
                  </a:lnTo>
                  <a:cubicBezTo>
                    <a:pt x="1574" y="210"/>
                    <a:pt x="1271" y="0"/>
                    <a:pt x="928" y="0"/>
                  </a:cubicBezTo>
                  <a:close/>
                </a:path>
              </a:pathLst>
            </a:custGeom>
            <a:solidFill>
              <a:srgbClr val="2F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2"/>
            <p:cNvSpPr/>
            <p:nvPr/>
          </p:nvSpPr>
          <p:spPr>
            <a:xfrm>
              <a:off x="2298550" y="2074250"/>
              <a:ext cx="174200" cy="48925"/>
            </a:xfrm>
            <a:custGeom>
              <a:avLst/>
              <a:gdLst/>
              <a:ahLst/>
              <a:cxnLst/>
              <a:rect l="l" t="t" r="r" b="b"/>
              <a:pathLst>
                <a:path w="6968" h="1957" extrusionOk="0">
                  <a:moveTo>
                    <a:pt x="784" y="1"/>
                  </a:moveTo>
                  <a:cubicBezTo>
                    <a:pt x="394" y="1"/>
                    <a:pt x="72" y="291"/>
                    <a:pt x="42" y="657"/>
                  </a:cubicBezTo>
                  <a:lnTo>
                    <a:pt x="32" y="854"/>
                  </a:lnTo>
                  <a:cubicBezTo>
                    <a:pt x="1" y="1239"/>
                    <a:pt x="312" y="1581"/>
                    <a:pt x="718" y="1602"/>
                  </a:cubicBezTo>
                  <a:lnTo>
                    <a:pt x="6137" y="1955"/>
                  </a:lnTo>
                  <a:cubicBezTo>
                    <a:pt x="6157" y="1956"/>
                    <a:pt x="6176" y="1957"/>
                    <a:pt x="6196" y="1957"/>
                  </a:cubicBezTo>
                  <a:cubicBezTo>
                    <a:pt x="6576" y="1957"/>
                    <a:pt x="6907" y="1666"/>
                    <a:pt x="6926" y="1301"/>
                  </a:cubicBezTo>
                  <a:lnTo>
                    <a:pt x="6947" y="1103"/>
                  </a:lnTo>
                  <a:cubicBezTo>
                    <a:pt x="6968" y="720"/>
                    <a:pt x="6656" y="376"/>
                    <a:pt x="6251" y="356"/>
                  </a:cubicBezTo>
                  <a:lnTo>
                    <a:pt x="842" y="3"/>
                  </a:lnTo>
                  <a:cubicBezTo>
                    <a:pt x="823" y="1"/>
                    <a:pt x="803" y="1"/>
                    <a:pt x="784" y="1"/>
                  </a:cubicBezTo>
                  <a:close/>
                </a:path>
              </a:pathLst>
            </a:custGeom>
            <a:solidFill>
              <a:srgbClr val="2F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2"/>
            <p:cNvSpPr/>
            <p:nvPr/>
          </p:nvSpPr>
          <p:spPr>
            <a:xfrm>
              <a:off x="2095325" y="1474325"/>
              <a:ext cx="663725" cy="680525"/>
            </a:xfrm>
            <a:custGeom>
              <a:avLst/>
              <a:gdLst/>
              <a:ahLst/>
              <a:cxnLst/>
              <a:rect l="l" t="t" r="r" b="b"/>
              <a:pathLst>
                <a:path w="26549" h="27221" extrusionOk="0">
                  <a:moveTo>
                    <a:pt x="20549" y="0"/>
                  </a:moveTo>
                  <a:cubicBezTo>
                    <a:pt x="16794" y="0"/>
                    <a:pt x="12127" y="1278"/>
                    <a:pt x="9729" y="1573"/>
                  </a:cubicBezTo>
                  <a:cubicBezTo>
                    <a:pt x="7569" y="1843"/>
                    <a:pt x="187" y="1698"/>
                    <a:pt x="63" y="4387"/>
                  </a:cubicBezTo>
                  <a:cubicBezTo>
                    <a:pt x="0" y="5622"/>
                    <a:pt x="820" y="6713"/>
                    <a:pt x="1579" y="7720"/>
                  </a:cubicBezTo>
                  <a:cubicBezTo>
                    <a:pt x="3572" y="10388"/>
                    <a:pt x="5368" y="13192"/>
                    <a:pt x="6957" y="16099"/>
                  </a:cubicBezTo>
                  <a:cubicBezTo>
                    <a:pt x="7818" y="17687"/>
                    <a:pt x="8628" y="19327"/>
                    <a:pt x="8950" y="21093"/>
                  </a:cubicBezTo>
                  <a:cubicBezTo>
                    <a:pt x="9002" y="21394"/>
                    <a:pt x="8732" y="22006"/>
                    <a:pt x="8317" y="22723"/>
                  </a:cubicBezTo>
                  <a:cubicBezTo>
                    <a:pt x="7329" y="24369"/>
                    <a:pt x="5486" y="26524"/>
                    <a:pt x="4785" y="26524"/>
                  </a:cubicBezTo>
                  <a:cubicBezTo>
                    <a:pt x="4779" y="26524"/>
                    <a:pt x="4772" y="26524"/>
                    <a:pt x="4766" y="26523"/>
                  </a:cubicBezTo>
                  <a:cubicBezTo>
                    <a:pt x="4652" y="26648"/>
                    <a:pt x="4527" y="26803"/>
                    <a:pt x="4569" y="26969"/>
                  </a:cubicBezTo>
                  <a:cubicBezTo>
                    <a:pt x="4614" y="27158"/>
                    <a:pt x="4829" y="27221"/>
                    <a:pt x="5051" y="27221"/>
                  </a:cubicBezTo>
                  <a:cubicBezTo>
                    <a:pt x="5135" y="27221"/>
                    <a:pt x="5219" y="27212"/>
                    <a:pt x="5296" y="27198"/>
                  </a:cubicBezTo>
                  <a:cubicBezTo>
                    <a:pt x="8120" y="26658"/>
                    <a:pt x="11006" y="25111"/>
                    <a:pt x="12875" y="23076"/>
                  </a:cubicBezTo>
                  <a:cubicBezTo>
                    <a:pt x="13010" y="22920"/>
                    <a:pt x="13155" y="22744"/>
                    <a:pt x="13113" y="22557"/>
                  </a:cubicBezTo>
                  <a:cubicBezTo>
                    <a:pt x="13062" y="22308"/>
                    <a:pt x="12771" y="22204"/>
                    <a:pt x="12522" y="22089"/>
                  </a:cubicBezTo>
                  <a:cubicBezTo>
                    <a:pt x="10808" y="21342"/>
                    <a:pt x="10725" y="19131"/>
                    <a:pt x="10705" y="17345"/>
                  </a:cubicBezTo>
                  <a:cubicBezTo>
                    <a:pt x="10653" y="13565"/>
                    <a:pt x="9407" y="9381"/>
                    <a:pt x="5939" y="7470"/>
                  </a:cubicBezTo>
                  <a:cubicBezTo>
                    <a:pt x="6897" y="7153"/>
                    <a:pt x="7845" y="7055"/>
                    <a:pt x="8798" y="7055"/>
                  </a:cubicBezTo>
                  <a:cubicBezTo>
                    <a:pt x="10149" y="7055"/>
                    <a:pt x="11510" y="7251"/>
                    <a:pt x="12917" y="7294"/>
                  </a:cubicBezTo>
                  <a:cubicBezTo>
                    <a:pt x="13421" y="7309"/>
                    <a:pt x="13927" y="7317"/>
                    <a:pt x="14432" y="7317"/>
                  </a:cubicBezTo>
                  <a:cubicBezTo>
                    <a:pt x="17792" y="7317"/>
                    <a:pt x="21157" y="6987"/>
                    <a:pt x="24451" y="6328"/>
                  </a:cubicBezTo>
                  <a:cubicBezTo>
                    <a:pt x="25282" y="6162"/>
                    <a:pt x="26248" y="5861"/>
                    <a:pt x="26476" y="5082"/>
                  </a:cubicBezTo>
                  <a:cubicBezTo>
                    <a:pt x="26549" y="4823"/>
                    <a:pt x="26528" y="4542"/>
                    <a:pt x="26486" y="4262"/>
                  </a:cubicBezTo>
                  <a:cubicBezTo>
                    <a:pt x="26331" y="3183"/>
                    <a:pt x="25988" y="2071"/>
                    <a:pt x="25168" y="1303"/>
                  </a:cubicBezTo>
                  <a:cubicBezTo>
                    <a:pt x="24150" y="334"/>
                    <a:pt x="22469" y="0"/>
                    <a:pt x="205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2"/>
            <p:cNvSpPr/>
            <p:nvPr/>
          </p:nvSpPr>
          <p:spPr>
            <a:xfrm>
              <a:off x="2152675" y="1945550"/>
              <a:ext cx="282200" cy="215300"/>
            </a:xfrm>
            <a:custGeom>
              <a:avLst/>
              <a:gdLst/>
              <a:ahLst/>
              <a:cxnLst/>
              <a:rect l="l" t="t" r="r" b="b"/>
              <a:pathLst>
                <a:path w="11288" h="8612" extrusionOk="0">
                  <a:moveTo>
                    <a:pt x="9647" y="1"/>
                  </a:moveTo>
                  <a:lnTo>
                    <a:pt x="9647" y="1"/>
                  </a:lnTo>
                  <a:cubicBezTo>
                    <a:pt x="8401" y="333"/>
                    <a:pt x="7134" y="603"/>
                    <a:pt x="5856" y="811"/>
                  </a:cubicBezTo>
                  <a:cubicBezTo>
                    <a:pt x="5858" y="811"/>
                    <a:pt x="5859" y="810"/>
                    <a:pt x="5860" y="810"/>
                  </a:cubicBezTo>
                  <a:cubicBezTo>
                    <a:pt x="6018" y="810"/>
                    <a:pt x="6355" y="2069"/>
                    <a:pt x="6334" y="2223"/>
                  </a:cubicBezTo>
                  <a:cubicBezTo>
                    <a:pt x="6220" y="2783"/>
                    <a:pt x="5120" y="3573"/>
                    <a:pt x="4735" y="3978"/>
                  </a:cubicBezTo>
                  <a:cubicBezTo>
                    <a:pt x="4289" y="4455"/>
                    <a:pt x="3821" y="4933"/>
                    <a:pt x="3230" y="5182"/>
                  </a:cubicBezTo>
                  <a:cubicBezTo>
                    <a:pt x="2420" y="5515"/>
                    <a:pt x="1454" y="5379"/>
                    <a:pt x="676" y="5764"/>
                  </a:cubicBezTo>
                  <a:cubicBezTo>
                    <a:pt x="531" y="5826"/>
                    <a:pt x="395" y="5919"/>
                    <a:pt x="312" y="6044"/>
                  </a:cubicBezTo>
                  <a:cubicBezTo>
                    <a:pt x="208" y="6200"/>
                    <a:pt x="188" y="6387"/>
                    <a:pt x="178" y="6563"/>
                  </a:cubicBezTo>
                  <a:cubicBezTo>
                    <a:pt x="125" y="7134"/>
                    <a:pt x="63" y="7716"/>
                    <a:pt x="11" y="8286"/>
                  </a:cubicBezTo>
                  <a:cubicBezTo>
                    <a:pt x="11" y="8339"/>
                    <a:pt x="1" y="8390"/>
                    <a:pt x="32" y="8442"/>
                  </a:cubicBezTo>
                  <a:cubicBezTo>
                    <a:pt x="74" y="8505"/>
                    <a:pt x="146" y="8515"/>
                    <a:pt x="219" y="8526"/>
                  </a:cubicBezTo>
                  <a:cubicBezTo>
                    <a:pt x="613" y="8584"/>
                    <a:pt x="1008" y="8612"/>
                    <a:pt x="1404" y="8612"/>
                  </a:cubicBezTo>
                  <a:cubicBezTo>
                    <a:pt x="2958" y="8612"/>
                    <a:pt x="4512" y="8189"/>
                    <a:pt x="5960" y="7601"/>
                  </a:cubicBezTo>
                  <a:cubicBezTo>
                    <a:pt x="7227" y="7093"/>
                    <a:pt x="9096" y="6500"/>
                    <a:pt x="10155" y="5639"/>
                  </a:cubicBezTo>
                  <a:cubicBezTo>
                    <a:pt x="11287" y="4705"/>
                    <a:pt x="10643" y="4092"/>
                    <a:pt x="10124" y="2794"/>
                  </a:cubicBezTo>
                  <a:cubicBezTo>
                    <a:pt x="9605" y="1507"/>
                    <a:pt x="9148" y="136"/>
                    <a:pt x="9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2"/>
            <p:cNvSpPr/>
            <p:nvPr/>
          </p:nvSpPr>
          <p:spPr>
            <a:xfrm>
              <a:off x="2145925" y="2062375"/>
              <a:ext cx="288425" cy="106325"/>
            </a:xfrm>
            <a:custGeom>
              <a:avLst/>
              <a:gdLst/>
              <a:ahLst/>
              <a:cxnLst/>
              <a:rect l="l" t="t" r="r" b="b"/>
              <a:pathLst>
                <a:path w="11537" h="4253" extrusionOk="0">
                  <a:moveTo>
                    <a:pt x="11069" y="0"/>
                  </a:moveTo>
                  <a:cubicBezTo>
                    <a:pt x="10810" y="862"/>
                    <a:pt x="8743" y="1433"/>
                    <a:pt x="7975" y="1755"/>
                  </a:cubicBezTo>
                  <a:cubicBezTo>
                    <a:pt x="5650" y="2708"/>
                    <a:pt x="3509" y="3467"/>
                    <a:pt x="987" y="3467"/>
                  </a:cubicBezTo>
                  <a:cubicBezTo>
                    <a:pt x="705" y="3467"/>
                    <a:pt x="418" y="3457"/>
                    <a:pt x="125" y="3437"/>
                  </a:cubicBezTo>
                  <a:lnTo>
                    <a:pt x="125" y="3437"/>
                  </a:lnTo>
                  <a:cubicBezTo>
                    <a:pt x="1" y="3603"/>
                    <a:pt x="32" y="3853"/>
                    <a:pt x="188" y="4008"/>
                  </a:cubicBezTo>
                  <a:cubicBezTo>
                    <a:pt x="384" y="4192"/>
                    <a:pt x="778" y="4253"/>
                    <a:pt x="1223" y="4253"/>
                  </a:cubicBezTo>
                  <a:cubicBezTo>
                    <a:pt x="1931" y="4253"/>
                    <a:pt x="2769" y="4100"/>
                    <a:pt x="3157" y="4049"/>
                  </a:cubicBezTo>
                  <a:cubicBezTo>
                    <a:pt x="5888" y="3655"/>
                    <a:pt x="8618" y="2503"/>
                    <a:pt x="10934" y="1153"/>
                  </a:cubicBezTo>
                  <a:cubicBezTo>
                    <a:pt x="11193" y="997"/>
                    <a:pt x="11474" y="800"/>
                    <a:pt x="11505" y="519"/>
                  </a:cubicBezTo>
                  <a:cubicBezTo>
                    <a:pt x="11536" y="260"/>
                    <a:pt x="11329" y="32"/>
                    <a:pt x="11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2"/>
            <p:cNvSpPr/>
            <p:nvPr/>
          </p:nvSpPr>
          <p:spPr>
            <a:xfrm>
              <a:off x="2285050" y="2024175"/>
              <a:ext cx="39250" cy="22900"/>
            </a:xfrm>
            <a:custGeom>
              <a:avLst/>
              <a:gdLst/>
              <a:ahLst/>
              <a:cxnLst/>
              <a:rect l="l" t="t" r="r" b="b"/>
              <a:pathLst>
                <a:path w="1570" h="916" extrusionOk="0">
                  <a:moveTo>
                    <a:pt x="611" y="0"/>
                  </a:moveTo>
                  <a:cubicBezTo>
                    <a:pt x="563" y="0"/>
                    <a:pt x="516" y="4"/>
                    <a:pt x="468" y="12"/>
                  </a:cubicBezTo>
                  <a:cubicBezTo>
                    <a:pt x="375" y="33"/>
                    <a:pt x="292" y="54"/>
                    <a:pt x="208" y="95"/>
                  </a:cubicBezTo>
                  <a:cubicBezTo>
                    <a:pt x="188" y="106"/>
                    <a:pt x="167" y="127"/>
                    <a:pt x="157" y="137"/>
                  </a:cubicBezTo>
                  <a:cubicBezTo>
                    <a:pt x="136" y="148"/>
                    <a:pt x="115" y="158"/>
                    <a:pt x="95" y="178"/>
                  </a:cubicBezTo>
                  <a:lnTo>
                    <a:pt x="53" y="220"/>
                  </a:lnTo>
                  <a:lnTo>
                    <a:pt x="1" y="272"/>
                  </a:lnTo>
                  <a:cubicBezTo>
                    <a:pt x="32" y="282"/>
                    <a:pt x="53" y="282"/>
                    <a:pt x="74" y="293"/>
                  </a:cubicBezTo>
                  <a:cubicBezTo>
                    <a:pt x="95" y="293"/>
                    <a:pt x="115" y="303"/>
                    <a:pt x="136" y="303"/>
                  </a:cubicBezTo>
                  <a:cubicBezTo>
                    <a:pt x="157" y="314"/>
                    <a:pt x="167" y="314"/>
                    <a:pt x="188" y="324"/>
                  </a:cubicBezTo>
                  <a:cubicBezTo>
                    <a:pt x="208" y="324"/>
                    <a:pt x="229" y="334"/>
                    <a:pt x="250" y="334"/>
                  </a:cubicBezTo>
                  <a:cubicBezTo>
                    <a:pt x="323" y="355"/>
                    <a:pt x="385" y="376"/>
                    <a:pt x="448" y="397"/>
                  </a:cubicBezTo>
                  <a:cubicBezTo>
                    <a:pt x="582" y="438"/>
                    <a:pt x="697" y="480"/>
                    <a:pt x="811" y="531"/>
                  </a:cubicBezTo>
                  <a:cubicBezTo>
                    <a:pt x="935" y="573"/>
                    <a:pt x="1050" y="625"/>
                    <a:pt x="1164" y="688"/>
                  </a:cubicBezTo>
                  <a:cubicBezTo>
                    <a:pt x="1226" y="718"/>
                    <a:pt x="1288" y="750"/>
                    <a:pt x="1351" y="791"/>
                  </a:cubicBezTo>
                  <a:cubicBezTo>
                    <a:pt x="1371" y="791"/>
                    <a:pt x="1382" y="801"/>
                    <a:pt x="1403" y="812"/>
                  </a:cubicBezTo>
                  <a:cubicBezTo>
                    <a:pt x="1413" y="822"/>
                    <a:pt x="1434" y="833"/>
                    <a:pt x="1454" y="843"/>
                  </a:cubicBezTo>
                  <a:cubicBezTo>
                    <a:pt x="1465" y="864"/>
                    <a:pt x="1486" y="874"/>
                    <a:pt x="1507" y="884"/>
                  </a:cubicBezTo>
                  <a:cubicBezTo>
                    <a:pt x="1517" y="895"/>
                    <a:pt x="1537" y="905"/>
                    <a:pt x="1558" y="916"/>
                  </a:cubicBezTo>
                  <a:cubicBezTo>
                    <a:pt x="1569" y="895"/>
                    <a:pt x="1569" y="874"/>
                    <a:pt x="1569" y="854"/>
                  </a:cubicBezTo>
                  <a:lnTo>
                    <a:pt x="1569" y="781"/>
                  </a:lnTo>
                  <a:cubicBezTo>
                    <a:pt x="1569" y="760"/>
                    <a:pt x="1569" y="739"/>
                    <a:pt x="1558" y="718"/>
                  </a:cubicBezTo>
                  <a:cubicBezTo>
                    <a:pt x="1558" y="697"/>
                    <a:pt x="1548" y="667"/>
                    <a:pt x="1548" y="646"/>
                  </a:cubicBezTo>
                  <a:cubicBezTo>
                    <a:pt x="1517" y="563"/>
                    <a:pt x="1475" y="480"/>
                    <a:pt x="1424" y="407"/>
                  </a:cubicBezTo>
                  <a:cubicBezTo>
                    <a:pt x="1320" y="261"/>
                    <a:pt x="1164" y="148"/>
                    <a:pt x="998" y="75"/>
                  </a:cubicBezTo>
                  <a:cubicBezTo>
                    <a:pt x="876" y="29"/>
                    <a:pt x="743" y="0"/>
                    <a:pt x="611" y="0"/>
                  </a:cubicBezTo>
                  <a:close/>
                </a:path>
              </a:pathLst>
            </a:custGeom>
            <a:solidFill>
              <a:srgbClr val="604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2"/>
            <p:cNvSpPr/>
            <p:nvPr/>
          </p:nvSpPr>
          <p:spPr>
            <a:xfrm>
              <a:off x="2264300" y="2049650"/>
              <a:ext cx="29100" cy="20800"/>
            </a:xfrm>
            <a:custGeom>
              <a:avLst/>
              <a:gdLst/>
              <a:ahLst/>
              <a:cxnLst/>
              <a:rect l="l" t="t" r="r" b="b"/>
              <a:pathLst>
                <a:path w="1164" h="832" extrusionOk="0">
                  <a:moveTo>
                    <a:pt x="406" y="1"/>
                  </a:moveTo>
                  <a:cubicBezTo>
                    <a:pt x="364" y="1"/>
                    <a:pt x="332" y="1"/>
                    <a:pt x="302" y="11"/>
                  </a:cubicBezTo>
                  <a:cubicBezTo>
                    <a:pt x="260" y="11"/>
                    <a:pt x="229" y="22"/>
                    <a:pt x="198" y="31"/>
                  </a:cubicBezTo>
                  <a:cubicBezTo>
                    <a:pt x="156" y="42"/>
                    <a:pt x="125" y="52"/>
                    <a:pt x="94" y="73"/>
                  </a:cubicBezTo>
                  <a:lnTo>
                    <a:pt x="0" y="135"/>
                  </a:lnTo>
                  <a:cubicBezTo>
                    <a:pt x="32" y="167"/>
                    <a:pt x="62" y="188"/>
                    <a:pt x="83" y="208"/>
                  </a:cubicBezTo>
                  <a:cubicBezTo>
                    <a:pt x="115" y="229"/>
                    <a:pt x="136" y="250"/>
                    <a:pt x="166" y="271"/>
                  </a:cubicBezTo>
                  <a:cubicBezTo>
                    <a:pt x="187" y="281"/>
                    <a:pt x="208" y="301"/>
                    <a:pt x="229" y="322"/>
                  </a:cubicBezTo>
                  <a:cubicBezTo>
                    <a:pt x="260" y="333"/>
                    <a:pt x="281" y="354"/>
                    <a:pt x="302" y="364"/>
                  </a:cubicBezTo>
                  <a:cubicBezTo>
                    <a:pt x="385" y="426"/>
                    <a:pt x="468" y="478"/>
                    <a:pt x="551" y="530"/>
                  </a:cubicBezTo>
                  <a:cubicBezTo>
                    <a:pt x="634" y="582"/>
                    <a:pt x="717" y="624"/>
                    <a:pt x="810" y="675"/>
                  </a:cubicBezTo>
                  <a:cubicBezTo>
                    <a:pt x="821" y="675"/>
                    <a:pt x="831" y="686"/>
                    <a:pt x="842" y="696"/>
                  </a:cubicBezTo>
                  <a:cubicBezTo>
                    <a:pt x="852" y="696"/>
                    <a:pt x="872" y="707"/>
                    <a:pt x="883" y="707"/>
                  </a:cubicBezTo>
                  <a:cubicBezTo>
                    <a:pt x="904" y="717"/>
                    <a:pt x="935" y="738"/>
                    <a:pt x="955" y="748"/>
                  </a:cubicBezTo>
                  <a:cubicBezTo>
                    <a:pt x="987" y="758"/>
                    <a:pt x="1018" y="779"/>
                    <a:pt x="1049" y="790"/>
                  </a:cubicBezTo>
                  <a:cubicBezTo>
                    <a:pt x="1080" y="800"/>
                    <a:pt x="1112" y="821"/>
                    <a:pt x="1142" y="831"/>
                  </a:cubicBezTo>
                  <a:cubicBezTo>
                    <a:pt x="1153" y="800"/>
                    <a:pt x="1163" y="758"/>
                    <a:pt x="1163" y="717"/>
                  </a:cubicBezTo>
                  <a:cubicBezTo>
                    <a:pt x="1163" y="686"/>
                    <a:pt x="1163" y="644"/>
                    <a:pt x="1153" y="613"/>
                  </a:cubicBezTo>
                  <a:cubicBezTo>
                    <a:pt x="1153" y="582"/>
                    <a:pt x="1142" y="541"/>
                    <a:pt x="1132" y="509"/>
                  </a:cubicBezTo>
                  <a:cubicBezTo>
                    <a:pt x="1122" y="478"/>
                    <a:pt x="1101" y="447"/>
                    <a:pt x="1091" y="416"/>
                  </a:cubicBezTo>
                  <a:cubicBezTo>
                    <a:pt x="1018" y="291"/>
                    <a:pt x="914" y="188"/>
                    <a:pt x="800" y="115"/>
                  </a:cubicBezTo>
                  <a:cubicBezTo>
                    <a:pt x="675" y="42"/>
                    <a:pt x="540" y="1"/>
                    <a:pt x="406" y="1"/>
                  </a:cubicBezTo>
                  <a:close/>
                </a:path>
              </a:pathLst>
            </a:custGeom>
            <a:solidFill>
              <a:srgbClr val="604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2"/>
            <p:cNvSpPr/>
            <p:nvPr/>
          </p:nvSpPr>
          <p:spPr>
            <a:xfrm>
              <a:off x="1883775" y="695775"/>
              <a:ext cx="722400" cy="557275"/>
            </a:xfrm>
            <a:custGeom>
              <a:avLst/>
              <a:gdLst/>
              <a:ahLst/>
              <a:cxnLst/>
              <a:rect l="l" t="t" r="r" b="b"/>
              <a:pathLst>
                <a:path w="28896" h="22291" extrusionOk="0">
                  <a:moveTo>
                    <a:pt x="28595" y="0"/>
                  </a:moveTo>
                  <a:cubicBezTo>
                    <a:pt x="28551" y="0"/>
                    <a:pt x="28505" y="9"/>
                    <a:pt x="28460" y="20"/>
                  </a:cubicBezTo>
                  <a:cubicBezTo>
                    <a:pt x="28024" y="92"/>
                    <a:pt x="27577" y="165"/>
                    <a:pt x="27131" y="238"/>
                  </a:cubicBezTo>
                  <a:cubicBezTo>
                    <a:pt x="26788" y="290"/>
                    <a:pt x="26455" y="352"/>
                    <a:pt x="26123" y="456"/>
                  </a:cubicBezTo>
                  <a:cubicBezTo>
                    <a:pt x="24192" y="1047"/>
                    <a:pt x="23174" y="2729"/>
                    <a:pt x="22427" y="4381"/>
                  </a:cubicBezTo>
                  <a:cubicBezTo>
                    <a:pt x="22209" y="4838"/>
                    <a:pt x="22032" y="5315"/>
                    <a:pt x="21887" y="5803"/>
                  </a:cubicBezTo>
                  <a:cubicBezTo>
                    <a:pt x="21669" y="6530"/>
                    <a:pt x="21524" y="7298"/>
                    <a:pt x="21109" y="7952"/>
                  </a:cubicBezTo>
                  <a:cubicBezTo>
                    <a:pt x="20486" y="8949"/>
                    <a:pt x="19354" y="9531"/>
                    <a:pt x="18430" y="10267"/>
                  </a:cubicBezTo>
                  <a:cubicBezTo>
                    <a:pt x="16561" y="11762"/>
                    <a:pt x="15429" y="13984"/>
                    <a:pt x="13384" y="15251"/>
                  </a:cubicBezTo>
                  <a:cubicBezTo>
                    <a:pt x="12003" y="16123"/>
                    <a:pt x="10331" y="16466"/>
                    <a:pt x="8701" y="16788"/>
                  </a:cubicBezTo>
                  <a:cubicBezTo>
                    <a:pt x="6811" y="17162"/>
                    <a:pt x="4921" y="17525"/>
                    <a:pt x="3022" y="17847"/>
                  </a:cubicBezTo>
                  <a:cubicBezTo>
                    <a:pt x="1610" y="18075"/>
                    <a:pt x="0" y="18968"/>
                    <a:pt x="498" y="20661"/>
                  </a:cubicBezTo>
                  <a:cubicBezTo>
                    <a:pt x="738" y="21460"/>
                    <a:pt x="1557" y="22000"/>
                    <a:pt x="2409" y="22187"/>
                  </a:cubicBezTo>
                  <a:cubicBezTo>
                    <a:pt x="2756" y="22263"/>
                    <a:pt x="3110" y="22291"/>
                    <a:pt x="3466" y="22291"/>
                  </a:cubicBezTo>
                  <a:cubicBezTo>
                    <a:pt x="3985" y="22291"/>
                    <a:pt x="4509" y="22232"/>
                    <a:pt x="5025" y="22177"/>
                  </a:cubicBezTo>
                  <a:cubicBezTo>
                    <a:pt x="7725" y="21855"/>
                    <a:pt x="10653" y="21792"/>
                    <a:pt x="13311" y="21190"/>
                  </a:cubicBezTo>
                  <a:cubicBezTo>
                    <a:pt x="14194" y="20993"/>
                    <a:pt x="14775" y="20495"/>
                    <a:pt x="15616" y="20183"/>
                  </a:cubicBezTo>
                  <a:cubicBezTo>
                    <a:pt x="16416" y="19893"/>
                    <a:pt x="17381" y="19861"/>
                    <a:pt x="18149" y="19498"/>
                  </a:cubicBezTo>
                  <a:cubicBezTo>
                    <a:pt x="18700" y="19228"/>
                    <a:pt x="18907" y="18751"/>
                    <a:pt x="19312" y="18314"/>
                  </a:cubicBezTo>
                  <a:cubicBezTo>
                    <a:pt x="20579" y="16985"/>
                    <a:pt x="22178" y="15926"/>
                    <a:pt x="23610" y="14764"/>
                  </a:cubicBezTo>
                  <a:cubicBezTo>
                    <a:pt x="24867" y="13735"/>
                    <a:pt x="26082" y="12614"/>
                    <a:pt x="26954" y="11254"/>
                  </a:cubicBezTo>
                  <a:cubicBezTo>
                    <a:pt x="27318" y="10683"/>
                    <a:pt x="27837" y="9935"/>
                    <a:pt x="27930" y="9271"/>
                  </a:cubicBezTo>
                  <a:cubicBezTo>
                    <a:pt x="28044" y="8492"/>
                    <a:pt x="27546" y="7745"/>
                    <a:pt x="27411" y="6997"/>
                  </a:cubicBezTo>
                  <a:cubicBezTo>
                    <a:pt x="27182" y="5793"/>
                    <a:pt x="27214" y="4557"/>
                    <a:pt x="27494" y="3373"/>
                  </a:cubicBezTo>
                  <a:cubicBezTo>
                    <a:pt x="27629" y="2761"/>
                    <a:pt x="27837" y="2169"/>
                    <a:pt x="28096" y="1587"/>
                  </a:cubicBezTo>
                  <a:cubicBezTo>
                    <a:pt x="28283" y="1193"/>
                    <a:pt x="28771" y="757"/>
                    <a:pt x="28864" y="362"/>
                  </a:cubicBezTo>
                  <a:cubicBezTo>
                    <a:pt x="28896" y="228"/>
                    <a:pt x="28843" y="62"/>
                    <a:pt x="28698" y="20"/>
                  </a:cubicBezTo>
                  <a:cubicBezTo>
                    <a:pt x="28666" y="6"/>
                    <a:pt x="28631" y="0"/>
                    <a:pt x="28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2"/>
            <p:cNvSpPr/>
            <p:nvPr/>
          </p:nvSpPr>
          <p:spPr>
            <a:xfrm>
              <a:off x="2535800" y="663550"/>
              <a:ext cx="554475" cy="832975"/>
            </a:xfrm>
            <a:custGeom>
              <a:avLst/>
              <a:gdLst/>
              <a:ahLst/>
              <a:cxnLst/>
              <a:rect l="l" t="t" r="r" b="b"/>
              <a:pathLst>
                <a:path w="22179" h="33319" extrusionOk="0">
                  <a:moveTo>
                    <a:pt x="7061" y="1"/>
                  </a:moveTo>
                  <a:cubicBezTo>
                    <a:pt x="7040" y="1"/>
                    <a:pt x="7019" y="1"/>
                    <a:pt x="6999" y="1"/>
                  </a:cubicBezTo>
                  <a:cubicBezTo>
                    <a:pt x="5888" y="1"/>
                    <a:pt x="4621" y="385"/>
                    <a:pt x="3583" y="769"/>
                  </a:cubicBezTo>
                  <a:cubicBezTo>
                    <a:pt x="1433" y="1568"/>
                    <a:pt x="1" y="2846"/>
                    <a:pt x="32" y="5109"/>
                  </a:cubicBezTo>
                  <a:cubicBezTo>
                    <a:pt x="74" y="7933"/>
                    <a:pt x="1143" y="11048"/>
                    <a:pt x="2929" y="13321"/>
                  </a:cubicBezTo>
                  <a:cubicBezTo>
                    <a:pt x="3666" y="14256"/>
                    <a:pt x="4839" y="15222"/>
                    <a:pt x="5016" y="16395"/>
                  </a:cubicBezTo>
                  <a:cubicBezTo>
                    <a:pt x="5233" y="17797"/>
                    <a:pt x="5348" y="19572"/>
                    <a:pt x="5150" y="20984"/>
                  </a:cubicBezTo>
                  <a:cubicBezTo>
                    <a:pt x="4984" y="22126"/>
                    <a:pt x="4476" y="23206"/>
                    <a:pt x="3978" y="24265"/>
                  </a:cubicBezTo>
                  <a:cubicBezTo>
                    <a:pt x="3136" y="26041"/>
                    <a:pt x="2306" y="27816"/>
                    <a:pt x="1288" y="29498"/>
                  </a:cubicBezTo>
                  <a:cubicBezTo>
                    <a:pt x="1195" y="29654"/>
                    <a:pt x="1091" y="29820"/>
                    <a:pt x="1112" y="30007"/>
                  </a:cubicBezTo>
                  <a:cubicBezTo>
                    <a:pt x="1153" y="30318"/>
                    <a:pt x="1506" y="30443"/>
                    <a:pt x="1869" y="30474"/>
                  </a:cubicBezTo>
                  <a:cubicBezTo>
                    <a:pt x="1932" y="30479"/>
                    <a:pt x="1994" y="30482"/>
                    <a:pt x="2055" y="30482"/>
                  </a:cubicBezTo>
                  <a:cubicBezTo>
                    <a:pt x="2116" y="30482"/>
                    <a:pt x="2176" y="30479"/>
                    <a:pt x="2233" y="30474"/>
                  </a:cubicBezTo>
                  <a:cubicBezTo>
                    <a:pt x="2734" y="30445"/>
                    <a:pt x="3243" y="30428"/>
                    <a:pt x="3753" y="30428"/>
                  </a:cubicBezTo>
                  <a:cubicBezTo>
                    <a:pt x="4722" y="30428"/>
                    <a:pt x="5697" y="30491"/>
                    <a:pt x="6636" y="30661"/>
                  </a:cubicBezTo>
                  <a:cubicBezTo>
                    <a:pt x="7798" y="30868"/>
                    <a:pt x="8982" y="30889"/>
                    <a:pt x="10145" y="31170"/>
                  </a:cubicBezTo>
                  <a:cubicBezTo>
                    <a:pt x="12688" y="31761"/>
                    <a:pt x="15056" y="33039"/>
                    <a:pt x="17704" y="33277"/>
                  </a:cubicBezTo>
                  <a:cubicBezTo>
                    <a:pt x="17946" y="33299"/>
                    <a:pt x="18281" y="33319"/>
                    <a:pt x="18651" y="33319"/>
                  </a:cubicBezTo>
                  <a:cubicBezTo>
                    <a:pt x="19660" y="33319"/>
                    <a:pt x="20939" y="33176"/>
                    <a:pt x="21379" y="32561"/>
                  </a:cubicBezTo>
                  <a:cubicBezTo>
                    <a:pt x="21742" y="32052"/>
                    <a:pt x="21192" y="31616"/>
                    <a:pt x="21140" y="31087"/>
                  </a:cubicBezTo>
                  <a:cubicBezTo>
                    <a:pt x="21078" y="30402"/>
                    <a:pt x="21566" y="29799"/>
                    <a:pt x="21763" y="29166"/>
                  </a:cubicBezTo>
                  <a:cubicBezTo>
                    <a:pt x="22178" y="27878"/>
                    <a:pt x="21441" y="26611"/>
                    <a:pt x="21192" y="25355"/>
                  </a:cubicBezTo>
                  <a:cubicBezTo>
                    <a:pt x="20911" y="23964"/>
                    <a:pt x="20818" y="22521"/>
                    <a:pt x="20756" y="21088"/>
                  </a:cubicBezTo>
                  <a:cubicBezTo>
                    <a:pt x="20579" y="17101"/>
                    <a:pt x="19873" y="13125"/>
                    <a:pt x="18648" y="9304"/>
                  </a:cubicBezTo>
                  <a:cubicBezTo>
                    <a:pt x="17714" y="6407"/>
                    <a:pt x="16977" y="2202"/>
                    <a:pt x="13394" y="1288"/>
                  </a:cubicBezTo>
                  <a:lnTo>
                    <a:pt x="10996" y="665"/>
                  </a:lnTo>
                  <a:cubicBezTo>
                    <a:pt x="9718" y="338"/>
                    <a:pt x="8400" y="1"/>
                    <a:pt x="7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2"/>
            <p:cNvSpPr/>
            <p:nvPr/>
          </p:nvSpPr>
          <p:spPr>
            <a:xfrm>
              <a:off x="1837825" y="1227750"/>
              <a:ext cx="105675" cy="60900"/>
            </a:xfrm>
            <a:custGeom>
              <a:avLst/>
              <a:gdLst/>
              <a:ahLst/>
              <a:cxnLst/>
              <a:rect l="l" t="t" r="r" b="b"/>
              <a:pathLst>
                <a:path w="4227" h="2436" extrusionOk="0">
                  <a:moveTo>
                    <a:pt x="2959" y="1"/>
                  </a:moveTo>
                  <a:cubicBezTo>
                    <a:pt x="2924" y="1"/>
                    <a:pt x="2889" y="7"/>
                    <a:pt x="2856" y="26"/>
                  </a:cubicBezTo>
                  <a:cubicBezTo>
                    <a:pt x="2783" y="67"/>
                    <a:pt x="2731" y="171"/>
                    <a:pt x="2679" y="254"/>
                  </a:cubicBezTo>
                  <a:cubicBezTo>
                    <a:pt x="2363" y="796"/>
                    <a:pt x="1904" y="829"/>
                    <a:pt x="1432" y="829"/>
                  </a:cubicBezTo>
                  <a:cubicBezTo>
                    <a:pt x="1368" y="829"/>
                    <a:pt x="1304" y="828"/>
                    <a:pt x="1240" y="828"/>
                  </a:cubicBezTo>
                  <a:cubicBezTo>
                    <a:pt x="953" y="828"/>
                    <a:pt x="669" y="840"/>
                    <a:pt x="416" y="970"/>
                  </a:cubicBezTo>
                  <a:cubicBezTo>
                    <a:pt x="188" y="1085"/>
                    <a:pt x="42" y="1385"/>
                    <a:pt x="11" y="1666"/>
                  </a:cubicBezTo>
                  <a:cubicBezTo>
                    <a:pt x="1" y="1780"/>
                    <a:pt x="1" y="1884"/>
                    <a:pt x="42" y="1978"/>
                  </a:cubicBezTo>
                  <a:cubicBezTo>
                    <a:pt x="177" y="2331"/>
                    <a:pt x="686" y="2320"/>
                    <a:pt x="977" y="2372"/>
                  </a:cubicBezTo>
                  <a:cubicBezTo>
                    <a:pt x="1225" y="2412"/>
                    <a:pt x="1473" y="2435"/>
                    <a:pt x="1724" y="2435"/>
                  </a:cubicBezTo>
                  <a:cubicBezTo>
                    <a:pt x="1861" y="2435"/>
                    <a:pt x="2000" y="2428"/>
                    <a:pt x="2140" y="2414"/>
                  </a:cubicBezTo>
                  <a:cubicBezTo>
                    <a:pt x="2908" y="2320"/>
                    <a:pt x="3655" y="1967"/>
                    <a:pt x="4226" y="1302"/>
                  </a:cubicBezTo>
                  <a:cubicBezTo>
                    <a:pt x="4154" y="1002"/>
                    <a:pt x="4081" y="690"/>
                    <a:pt x="3998" y="389"/>
                  </a:cubicBezTo>
                  <a:cubicBezTo>
                    <a:pt x="3988" y="337"/>
                    <a:pt x="3977" y="285"/>
                    <a:pt x="3946" y="243"/>
                  </a:cubicBezTo>
                  <a:cubicBezTo>
                    <a:pt x="3905" y="202"/>
                    <a:pt x="3852" y="192"/>
                    <a:pt x="3801" y="181"/>
                  </a:cubicBezTo>
                  <a:cubicBezTo>
                    <a:pt x="3562" y="119"/>
                    <a:pt x="3323" y="67"/>
                    <a:pt x="3084" y="15"/>
                  </a:cubicBezTo>
                  <a:cubicBezTo>
                    <a:pt x="3045" y="9"/>
                    <a:pt x="3002" y="1"/>
                    <a:pt x="2959" y="1"/>
                  </a:cubicBezTo>
                  <a:close/>
                </a:path>
              </a:pathLst>
            </a:custGeom>
            <a:solidFill>
              <a:srgbClr val="EFA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2"/>
            <p:cNvSpPr/>
            <p:nvPr/>
          </p:nvSpPr>
          <p:spPr>
            <a:xfrm>
              <a:off x="2533475" y="709525"/>
              <a:ext cx="539925" cy="623475"/>
            </a:xfrm>
            <a:custGeom>
              <a:avLst/>
              <a:gdLst/>
              <a:ahLst/>
              <a:cxnLst/>
              <a:rect l="l" t="t" r="r" b="b"/>
              <a:pathLst>
                <a:path w="21597" h="24939" extrusionOk="0">
                  <a:moveTo>
                    <a:pt x="13904" y="1"/>
                  </a:moveTo>
                  <a:cubicBezTo>
                    <a:pt x="13698" y="1"/>
                    <a:pt x="13492" y="23"/>
                    <a:pt x="13290" y="72"/>
                  </a:cubicBezTo>
                  <a:cubicBezTo>
                    <a:pt x="9366" y="1007"/>
                    <a:pt x="10642" y="5783"/>
                    <a:pt x="12408" y="7869"/>
                  </a:cubicBezTo>
                  <a:cubicBezTo>
                    <a:pt x="12730" y="8243"/>
                    <a:pt x="13083" y="8617"/>
                    <a:pt x="13259" y="9074"/>
                  </a:cubicBezTo>
                  <a:cubicBezTo>
                    <a:pt x="13508" y="9749"/>
                    <a:pt x="13342" y="10559"/>
                    <a:pt x="13768" y="11161"/>
                  </a:cubicBezTo>
                  <a:cubicBezTo>
                    <a:pt x="13976" y="11462"/>
                    <a:pt x="14318" y="11680"/>
                    <a:pt x="14422" y="12033"/>
                  </a:cubicBezTo>
                  <a:cubicBezTo>
                    <a:pt x="14484" y="12230"/>
                    <a:pt x="14453" y="12458"/>
                    <a:pt x="14422" y="12666"/>
                  </a:cubicBezTo>
                  <a:cubicBezTo>
                    <a:pt x="14318" y="13404"/>
                    <a:pt x="14204" y="14130"/>
                    <a:pt x="14090" y="14857"/>
                  </a:cubicBezTo>
                  <a:cubicBezTo>
                    <a:pt x="14027" y="15283"/>
                    <a:pt x="13965" y="15719"/>
                    <a:pt x="13706" y="16062"/>
                  </a:cubicBezTo>
                  <a:cubicBezTo>
                    <a:pt x="13487" y="16373"/>
                    <a:pt x="13145" y="16581"/>
                    <a:pt x="12813" y="16778"/>
                  </a:cubicBezTo>
                  <a:cubicBezTo>
                    <a:pt x="9853" y="18512"/>
                    <a:pt x="7289" y="19830"/>
                    <a:pt x="3769" y="20111"/>
                  </a:cubicBezTo>
                  <a:cubicBezTo>
                    <a:pt x="3157" y="20152"/>
                    <a:pt x="2555" y="20370"/>
                    <a:pt x="2066" y="20723"/>
                  </a:cubicBezTo>
                  <a:cubicBezTo>
                    <a:pt x="1" y="22208"/>
                    <a:pt x="3063" y="24389"/>
                    <a:pt x="4620" y="24772"/>
                  </a:cubicBezTo>
                  <a:cubicBezTo>
                    <a:pt x="5124" y="24896"/>
                    <a:pt x="5641" y="24939"/>
                    <a:pt x="6161" y="24939"/>
                  </a:cubicBezTo>
                  <a:cubicBezTo>
                    <a:pt x="6649" y="24939"/>
                    <a:pt x="7139" y="24901"/>
                    <a:pt x="7621" y="24855"/>
                  </a:cubicBezTo>
                  <a:cubicBezTo>
                    <a:pt x="12802" y="24389"/>
                    <a:pt x="16789" y="22737"/>
                    <a:pt x="20600" y="19405"/>
                  </a:cubicBezTo>
                  <a:cubicBezTo>
                    <a:pt x="20838" y="19207"/>
                    <a:pt x="21067" y="19000"/>
                    <a:pt x="21212" y="18730"/>
                  </a:cubicBezTo>
                  <a:cubicBezTo>
                    <a:pt x="21597" y="18044"/>
                    <a:pt x="21244" y="17214"/>
                    <a:pt x="21057" y="16456"/>
                  </a:cubicBezTo>
                  <a:cubicBezTo>
                    <a:pt x="20808" y="15449"/>
                    <a:pt x="20838" y="14410"/>
                    <a:pt x="20808" y="13372"/>
                  </a:cubicBezTo>
                  <a:cubicBezTo>
                    <a:pt x="20735" y="11109"/>
                    <a:pt x="20298" y="8845"/>
                    <a:pt x="19530" y="6696"/>
                  </a:cubicBezTo>
                  <a:cubicBezTo>
                    <a:pt x="19063" y="5398"/>
                    <a:pt x="18482" y="4131"/>
                    <a:pt x="17776" y="2938"/>
                  </a:cubicBezTo>
                  <a:cubicBezTo>
                    <a:pt x="17308" y="2128"/>
                    <a:pt x="16779" y="1339"/>
                    <a:pt x="16021" y="757"/>
                  </a:cubicBezTo>
                  <a:cubicBezTo>
                    <a:pt x="15425" y="308"/>
                    <a:pt x="14662" y="1"/>
                    <a:pt x="13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2"/>
            <p:cNvSpPr/>
            <p:nvPr/>
          </p:nvSpPr>
          <p:spPr>
            <a:xfrm>
              <a:off x="2621725" y="714525"/>
              <a:ext cx="111375" cy="78650"/>
            </a:xfrm>
            <a:custGeom>
              <a:avLst/>
              <a:gdLst/>
              <a:ahLst/>
              <a:cxnLst/>
              <a:rect l="l" t="t" r="r" b="b"/>
              <a:pathLst>
                <a:path w="4455" h="3146" extrusionOk="0">
                  <a:moveTo>
                    <a:pt x="3142" y="1"/>
                  </a:moveTo>
                  <a:cubicBezTo>
                    <a:pt x="2196" y="1"/>
                    <a:pt x="987" y="598"/>
                    <a:pt x="571" y="1097"/>
                  </a:cubicBezTo>
                  <a:cubicBezTo>
                    <a:pt x="177" y="1585"/>
                    <a:pt x="1" y="2302"/>
                    <a:pt x="437" y="2759"/>
                  </a:cubicBezTo>
                  <a:cubicBezTo>
                    <a:pt x="665" y="2987"/>
                    <a:pt x="1018" y="3112"/>
                    <a:pt x="1360" y="3142"/>
                  </a:cubicBezTo>
                  <a:cubicBezTo>
                    <a:pt x="1396" y="3145"/>
                    <a:pt x="1432" y="3146"/>
                    <a:pt x="1468" y="3146"/>
                  </a:cubicBezTo>
                  <a:cubicBezTo>
                    <a:pt x="1777" y="3146"/>
                    <a:pt x="2090" y="3069"/>
                    <a:pt x="2378" y="2976"/>
                  </a:cubicBezTo>
                  <a:cubicBezTo>
                    <a:pt x="2866" y="2800"/>
                    <a:pt x="3323" y="2540"/>
                    <a:pt x="3697" y="2219"/>
                  </a:cubicBezTo>
                  <a:cubicBezTo>
                    <a:pt x="4122" y="1845"/>
                    <a:pt x="4454" y="1315"/>
                    <a:pt x="4330" y="796"/>
                  </a:cubicBezTo>
                  <a:cubicBezTo>
                    <a:pt x="4182" y="216"/>
                    <a:pt x="3710" y="1"/>
                    <a:pt x="3142" y="1"/>
                  </a:cubicBezTo>
                  <a:close/>
                </a:path>
              </a:pathLst>
            </a:custGeom>
            <a:solidFill>
              <a:srgbClr val="9373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2"/>
            <p:cNvSpPr/>
            <p:nvPr/>
          </p:nvSpPr>
          <p:spPr>
            <a:xfrm>
              <a:off x="2620175" y="708450"/>
              <a:ext cx="116550" cy="90625"/>
            </a:xfrm>
            <a:custGeom>
              <a:avLst/>
              <a:gdLst/>
              <a:ahLst/>
              <a:cxnLst/>
              <a:rect l="l" t="t" r="r" b="b"/>
              <a:pathLst>
                <a:path w="4662" h="3625" extrusionOk="0">
                  <a:moveTo>
                    <a:pt x="3208" y="489"/>
                  </a:moveTo>
                  <a:cubicBezTo>
                    <a:pt x="3333" y="489"/>
                    <a:pt x="3447" y="499"/>
                    <a:pt x="3551" y="520"/>
                  </a:cubicBezTo>
                  <a:cubicBezTo>
                    <a:pt x="3634" y="540"/>
                    <a:pt x="3707" y="572"/>
                    <a:pt x="3769" y="603"/>
                  </a:cubicBezTo>
                  <a:cubicBezTo>
                    <a:pt x="3810" y="624"/>
                    <a:pt x="3863" y="644"/>
                    <a:pt x="3894" y="676"/>
                  </a:cubicBezTo>
                  <a:cubicBezTo>
                    <a:pt x="3956" y="727"/>
                    <a:pt x="4008" y="780"/>
                    <a:pt x="4050" y="852"/>
                  </a:cubicBezTo>
                  <a:cubicBezTo>
                    <a:pt x="4091" y="914"/>
                    <a:pt x="4133" y="997"/>
                    <a:pt x="4153" y="1101"/>
                  </a:cubicBezTo>
                  <a:cubicBezTo>
                    <a:pt x="4174" y="1163"/>
                    <a:pt x="4174" y="1216"/>
                    <a:pt x="4174" y="1267"/>
                  </a:cubicBezTo>
                  <a:cubicBezTo>
                    <a:pt x="4174" y="1350"/>
                    <a:pt x="4163" y="1433"/>
                    <a:pt x="4133" y="1527"/>
                  </a:cubicBezTo>
                  <a:cubicBezTo>
                    <a:pt x="4091" y="1652"/>
                    <a:pt x="4018" y="1786"/>
                    <a:pt x="3925" y="1911"/>
                  </a:cubicBezTo>
                  <a:cubicBezTo>
                    <a:pt x="3831" y="2046"/>
                    <a:pt x="3717" y="2171"/>
                    <a:pt x="3593" y="2275"/>
                  </a:cubicBezTo>
                  <a:cubicBezTo>
                    <a:pt x="3250" y="2576"/>
                    <a:pt x="2825" y="2825"/>
                    <a:pt x="2357" y="2981"/>
                  </a:cubicBezTo>
                  <a:cubicBezTo>
                    <a:pt x="2222" y="3032"/>
                    <a:pt x="2087" y="3074"/>
                    <a:pt x="1952" y="3095"/>
                  </a:cubicBezTo>
                  <a:cubicBezTo>
                    <a:pt x="1817" y="3126"/>
                    <a:pt x="1672" y="3136"/>
                    <a:pt x="1537" y="3136"/>
                  </a:cubicBezTo>
                  <a:lnTo>
                    <a:pt x="1433" y="3136"/>
                  </a:lnTo>
                  <a:cubicBezTo>
                    <a:pt x="1288" y="3126"/>
                    <a:pt x="1142" y="3095"/>
                    <a:pt x="1007" y="3043"/>
                  </a:cubicBezTo>
                  <a:cubicBezTo>
                    <a:pt x="945" y="3022"/>
                    <a:pt x="883" y="2991"/>
                    <a:pt x="820" y="2949"/>
                  </a:cubicBezTo>
                  <a:cubicBezTo>
                    <a:pt x="769" y="2919"/>
                    <a:pt x="716" y="2877"/>
                    <a:pt x="675" y="2835"/>
                  </a:cubicBezTo>
                  <a:cubicBezTo>
                    <a:pt x="613" y="2762"/>
                    <a:pt x="561" y="2690"/>
                    <a:pt x="529" y="2607"/>
                  </a:cubicBezTo>
                  <a:cubicBezTo>
                    <a:pt x="499" y="2524"/>
                    <a:pt x="488" y="2430"/>
                    <a:pt x="488" y="2337"/>
                  </a:cubicBezTo>
                  <a:cubicBezTo>
                    <a:pt x="488" y="2202"/>
                    <a:pt x="520" y="2056"/>
                    <a:pt x="582" y="1911"/>
                  </a:cubicBezTo>
                  <a:cubicBezTo>
                    <a:pt x="633" y="1766"/>
                    <a:pt x="716" y="1620"/>
                    <a:pt x="820" y="1496"/>
                  </a:cubicBezTo>
                  <a:cubicBezTo>
                    <a:pt x="862" y="1454"/>
                    <a:pt x="914" y="1392"/>
                    <a:pt x="986" y="1340"/>
                  </a:cubicBezTo>
                  <a:cubicBezTo>
                    <a:pt x="1101" y="1237"/>
                    <a:pt x="1246" y="1133"/>
                    <a:pt x="1422" y="1029"/>
                  </a:cubicBezTo>
                  <a:cubicBezTo>
                    <a:pt x="1682" y="884"/>
                    <a:pt x="1983" y="748"/>
                    <a:pt x="2295" y="644"/>
                  </a:cubicBezTo>
                  <a:cubicBezTo>
                    <a:pt x="2451" y="593"/>
                    <a:pt x="2606" y="551"/>
                    <a:pt x="2762" y="531"/>
                  </a:cubicBezTo>
                  <a:cubicBezTo>
                    <a:pt x="2918" y="499"/>
                    <a:pt x="3063" y="489"/>
                    <a:pt x="3208" y="489"/>
                  </a:cubicBezTo>
                  <a:close/>
                  <a:moveTo>
                    <a:pt x="3208" y="1"/>
                  </a:moveTo>
                  <a:cubicBezTo>
                    <a:pt x="2938" y="1"/>
                    <a:pt x="2668" y="42"/>
                    <a:pt x="2398" y="115"/>
                  </a:cubicBezTo>
                  <a:cubicBezTo>
                    <a:pt x="2004" y="208"/>
                    <a:pt x="1599" y="374"/>
                    <a:pt x="1267" y="561"/>
                  </a:cubicBezTo>
                  <a:cubicBezTo>
                    <a:pt x="1090" y="655"/>
                    <a:pt x="935" y="759"/>
                    <a:pt x="799" y="863"/>
                  </a:cubicBezTo>
                  <a:cubicBezTo>
                    <a:pt x="654" y="967"/>
                    <a:pt x="540" y="1080"/>
                    <a:pt x="446" y="1195"/>
                  </a:cubicBezTo>
                  <a:cubicBezTo>
                    <a:pt x="312" y="1350"/>
                    <a:pt x="208" y="1537"/>
                    <a:pt x="125" y="1724"/>
                  </a:cubicBezTo>
                  <a:cubicBezTo>
                    <a:pt x="52" y="1922"/>
                    <a:pt x="0" y="2129"/>
                    <a:pt x="0" y="2337"/>
                  </a:cubicBezTo>
                  <a:cubicBezTo>
                    <a:pt x="0" y="2482"/>
                    <a:pt x="31" y="2628"/>
                    <a:pt x="83" y="2773"/>
                  </a:cubicBezTo>
                  <a:cubicBezTo>
                    <a:pt x="135" y="2919"/>
                    <a:pt x="218" y="3053"/>
                    <a:pt x="333" y="3168"/>
                  </a:cubicBezTo>
                  <a:cubicBezTo>
                    <a:pt x="395" y="3240"/>
                    <a:pt x="478" y="3302"/>
                    <a:pt x="561" y="3355"/>
                  </a:cubicBezTo>
                  <a:cubicBezTo>
                    <a:pt x="686" y="3438"/>
                    <a:pt x="820" y="3500"/>
                    <a:pt x="966" y="3542"/>
                  </a:cubicBezTo>
                  <a:cubicBezTo>
                    <a:pt x="1111" y="3583"/>
                    <a:pt x="1256" y="3614"/>
                    <a:pt x="1412" y="3625"/>
                  </a:cubicBezTo>
                  <a:lnTo>
                    <a:pt x="1537" y="3625"/>
                  </a:lnTo>
                  <a:cubicBezTo>
                    <a:pt x="1713" y="3625"/>
                    <a:pt x="1879" y="3604"/>
                    <a:pt x="2045" y="3572"/>
                  </a:cubicBezTo>
                  <a:cubicBezTo>
                    <a:pt x="2212" y="3542"/>
                    <a:pt x="2368" y="3500"/>
                    <a:pt x="2523" y="3448"/>
                  </a:cubicBezTo>
                  <a:cubicBezTo>
                    <a:pt x="3042" y="3261"/>
                    <a:pt x="3520" y="2991"/>
                    <a:pt x="3914" y="2638"/>
                  </a:cubicBezTo>
                  <a:cubicBezTo>
                    <a:pt x="4008" y="2555"/>
                    <a:pt x="4112" y="2462"/>
                    <a:pt x="4195" y="2358"/>
                  </a:cubicBezTo>
                  <a:cubicBezTo>
                    <a:pt x="4330" y="2213"/>
                    <a:pt x="4444" y="2036"/>
                    <a:pt x="4527" y="1860"/>
                  </a:cubicBezTo>
                  <a:cubicBezTo>
                    <a:pt x="4569" y="1766"/>
                    <a:pt x="4600" y="1673"/>
                    <a:pt x="4620" y="1579"/>
                  </a:cubicBezTo>
                  <a:cubicBezTo>
                    <a:pt x="4652" y="1475"/>
                    <a:pt x="4662" y="1371"/>
                    <a:pt x="4662" y="1267"/>
                  </a:cubicBezTo>
                  <a:cubicBezTo>
                    <a:pt x="4662" y="1174"/>
                    <a:pt x="4652" y="1080"/>
                    <a:pt x="4620" y="987"/>
                  </a:cubicBezTo>
                  <a:cubicBezTo>
                    <a:pt x="4579" y="810"/>
                    <a:pt x="4516" y="655"/>
                    <a:pt x="4423" y="531"/>
                  </a:cubicBezTo>
                  <a:cubicBezTo>
                    <a:pt x="4350" y="437"/>
                    <a:pt x="4267" y="354"/>
                    <a:pt x="4174" y="281"/>
                  </a:cubicBezTo>
                  <a:cubicBezTo>
                    <a:pt x="4101" y="229"/>
                    <a:pt x="4029" y="187"/>
                    <a:pt x="3956" y="146"/>
                  </a:cubicBezTo>
                  <a:cubicBezTo>
                    <a:pt x="3842" y="94"/>
                    <a:pt x="3717" y="63"/>
                    <a:pt x="3593" y="32"/>
                  </a:cubicBezTo>
                  <a:cubicBezTo>
                    <a:pt x="3468" y="11"/>
                    <a:pt x="3333" y="1"/>
                    <a:pt x="3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2"/>
            <p:cNvSpPr/>
            <p:nvPr/>
          </p:nvSpPr>
          <p:spPr>
            <a:xfrm>
              <a:off x="1781775" y="1568925"/>
              <a:ext cx="296450" cy="695500"/>
            </a:xfrm>
            <a:custGeom>
              <a:avLst/>
              <a:gdLst/>
              <a:ahLst/>
              <a:cxnLst/>
              <a:rect l="l" t="t" r="r" b="b"/>
              <a:pathLst>
                <a:path w="11858" h="27820" extrusionOk="0">
                  <a:moveTo>
                    <a:pt x="9874" y="1"/>
                  </a:moveTo>
                  <a:lnTo>
                    <a:pt x="0" y="26736"/>
                  </a:lnTo>
                  <a:cubicBezTo>
                    <a:pt x="0" y="26736"/>
                    <a:pt x="153" y="27819"/>
                    <a:pt x="858" y="27819"/>
                  </a:cubicBezTo>
                  <a:cubicBezTo>
                    <a:pt x="1053" y="27819"/>
                    <a:pt x="1290" y="27737"/>
                    <a:pt x="1578" y="27525"/>
                  </a:cubicBezTo>
                  <a:lnTo>
                    <a:pt x="11857" y="125"/>
                  </a:lnTo>
                  <a:lnTo>
                    <a:pt x="9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2"/>
            <p:cNvSpPr/>
            <p:nvPr/>
          </p:nvSpPr>
          <p:spPr>
            <a:xfrm>
              <a:off x="1713475" y="1201350"/>
              <a:ext cx="1035200" cy="407675"/>
            </a:xfrm>
            <a:custGeom>
              <a:avLst/>
              <a:gdLst/>
              <a:ahLst/>
              <a:cxnLst/>
              <a:rect l="l" t="t" r="r" b="b"/>
              <a:pathLst>
                <a:path w="41408" h="16307" extrusionOk="0">
                  <a:moveTo>
                    <a:pt x="1211" y="1"/>
                  </a:moveTo>
                  <a:cubicBezTo>
                    <a:pt x="699" y="1"/>
                    <a:pt x="237" y="328"/>
                    <a:pt x="126" y="801"/>
                  </a:cubicBezTo>
                  <a:lnTo>
                    <a:pt x="126" y="842"/>
                  </a:lnTo>
                  <a:cubicBezTo>
                    <a:pt x="1" y="1445"/>
                    <a:pt x="541" y="2005"/>
                    <a:pt x="1195" y="2016"/>
                  </a:cubicBezTo>
                  <a:cubicBezTo>
                    <a:pt x="1412" y="2020"/>
                    <a:pt x="1629" y="2022"/>
                    <a:pt x="1846" y="2022"/>
                  </a:cubicBezTo>
                  <a:cubicBezTo>
                    <a:pt x="3352" y="2022"/>
                    <a:pt x="4859" y="1938"/>
                    <a:pt x="6366" y="1901"/>
                  </a:cubicBezTo>
                  <a:cubicBezTo>
                    <a:pt x="6693" y="1897"/>
                    <a:pt x="7017" y="1892"/>
                    <a:pt x="7340" y="1892"/>
                  </a:cubicBezTo>
                  <a:cubicBezTo>
                    <a:pt x="7816" y="1892"/>
                    <a:pt x="8292" y="1904"/>
                    <a:pt x="8775" y="1954"/>
                  </a:cubicBezTo>
                  <a:cubicBezTo>
                    <a:pt x="9553" y="2047"/>
                    <a:pt x="10384" y="2058"/>
                    <a:pt x="11101" y="2390"/>
                  </a:cubicBezTo>
                  <a:cubicBezTo>
                    <a:pt x="11952" y="2774"/>
                    <a:pt x="11920" y="3957"/>
                    <a:pt x="12149" y="4705"/>
                  </a:cubicBezTo>
                  <a:cubicBezTo>
                    <a:pt x="12356" y="5411"/>
                    <a:pt x="12783" y="6138"/>
                    <a:pt x="13509" y="6377"/>
                  </a:cubicBezTo>
                  <a:cubicBezTo>
                    <a:pt x="13987" y="6532"/>
                    <a:pt x="14475" y="6439"/>
                    <a:pt x="14859" y="6792"/>
                  </a:cubicBezTo>
                  <a:cubicBezTo>
                    <a:pt x="15160" y="7072"/>
                    <a:pt x="15264" y="7498"/>
                    <a:pt x="15129" y="7872"/>
                  </a:cubicBezTo>
                  <a:lnTo>
                    <a:pt x="12606" y="14704"/>
                  </a:lnTo>
                  <a:cubicBezTo>
                    <a:pt x="12367" y="15358"/>
                    <a:pt x="12845" y="16043"/>
                    <a:pt x="13582" y="16084"/>
                  </a:cubicBezTo>
                  <a:lnTo>
                    <a:pt x="16956" y="16303"/>
                  </a:lnTo>
                  <a:cubicBezTo>
                    <a:pt x="16988" y="16305"/>
                    <a:pt x="17020" y="16307"/>
                    <a:pt x="17051" y="16307"/>
                  </a:cubicBezTo>
                  <a:cubicBezTo>
                    <a:pt x="17513" y="16307"/>
                    <a:pt x="17932" y="16025"/>
                    <a:pt x="18078" y="15597"/>
                  </a:cubicBezTo>
                  <a:lnTo>
                    <a:pt x="20808" y="8059"/>
                  </a:lnTo>
                  <a:cubicBezTo>
                    <a:pt x="20959" y="7637"/>
                    <a:pt x="21371" y="7352"/>
                    <a:pt x="21839" y="7352"/>
                  </a:cubicBezTo>
                  <a:cubicBezTo>
                    <a:pt x="21855" y="7352"/>
                    <a:pt x="21871" y="7352"/>
                    <a:pt x="21888" y="7353"/>
                  </a:cubicBezTo>
                  <a:cubicBezTo>
                    <a:pt x="22066" y="7357"/>
                    <a:pt x="22264" y="7360"/>
                    <a:pt x="22471" y="7360"/>
                  </a:cubicBezTo>
                  <a:cubicBezTo>
                    <a:pt x="23244" y="7360"/>
                    <a:pt x="24146" y="7319"/>
                    <a:pt x="24629" y="7155"/>
                  </a:cubicBezTo>
                  <a:cubicBezTo>
                    <a:pt x="25568" y="6846"/>
                    <a:pt x="26332" y="4601"/>
                    <a:pt x="27685" y="4601"/>
                  </a:cubicBezTo>
                  <a:cubicBezTo>
                    <a:pt x="27695" y="4601"/>
                    <a:pt x="27704" y="4601"/>
                    <a:pt x="27713" y="4601"/>
                  </a:cubicBezTo>
                  <a:cubicBezTo>
                    <a:pt x="28990" y="4643"/>
                    <a:pt x="37660" y="5245"/>
                    <a:pt x="38978" y="5339"/>
                  </a:cubicBezTo>
                  <a:cubicBezTo>
                    <a:pt x="39001" y="5340"/>
                    <a:pt x="39024" y="5341"/>
                    <a:pt x="39046" y="5341"/>
                  </a:cubicBezTo>
                  <a:cubicBezTo>
                    <a:pt x="39153" y="5341"/>
                    <a:pt x="39249" y="5323"/>
                    <a:pt x="39352" y="5297"/>
                  </a:cubicBezTo>
                  <a:cubicBezTo>
                    <a:pt x="39923" y="5152"/>
                    <a:pt x="41407" y="4633"/>
                    <a:pt x="40048" y="3387"/>
                  </a:cubicBezTo>
                  <a:cubicBezTo>
                    <a:pt x="39861" y="3221"/>
                    <a:pt x="39612" y="3117"/>
                    <a:pt x="39352" y="3096"/>
                  </a:cubicBezTo>
                  <a:lnTo>
                    <a:pt x="27993" y="2286"/>
                  </a:lnTo>
                  <a:cubicBezTo>
                    <a:pt x="27966" y="2284"/>
                    <a:pt x="27939" y="2283"/>
                    <a:pt x="27912" y="2283"/>
                  </a:cubicBezTo>
                  <a:cubicBezTo>
                    <a:pt x="27620" y="2283"/>
                    <a:pt x="27341" y="2387"/>
                    <a:pt x="27132" y="2577"/>
                  </a:cubicBezTo>
                  <a:cubicBezTo>
                    <a:pt x="26415" y="3241"/>
                    <a:pt x="24837" y="4695"/>
                    <a:pt x="24577" y="4954"/>
                  </a:cubicBezTo>
                  <a:cubicBezTo>
                    <a:pt x="24528" y="5005"/>
                    <a:pt x="24271" y="5027"/>
                    <a:pt x="23870" y="5027"/>
                  </a:cubicBezTo>
                  <a:cubicBezTo>
                    <a:pt x="22000" y="5027"/>
                    <a:pt x="16995" y="4552"/>
                    <a:pt x="15191" y="4373"/>
                  </a:cubicBezTo>
                  <a:cubicBezTo>
                    <a:pt x="14454" y="4300"/>
                    <a:pt x="14101" y="3438"/>
                    <a:pt x="13872" y="2868"/>
                  </a:cubicBezTo>
                  <a:cubicBezTo>
                    <a:pt x="13759" y="2577"/>
                    <a:pt x="13655" y="2275"/>
                    <a:pt x="13561" y="1975"/>
                  </a:cubicBezTo>
                  <a:cubicBezTo>
                    <a:pt x="13406" y="1497"/>
                    <a:pt x="13270" y="842"/>
                    <a:pt x="12730" y="614"/>
                  </a:cubicBezTo>
                  <a:cubicBezTo>
                    <a:pt x="12346" y="459"/>
                    <a:pt x="11941" y="344"/>
                    <a:pt x="11516" y="293"/>
                  </a:cubicBezTo>
                  <a:cubicBezTo>
                    <a:pt x="11152" y="240"/>
                    <a:pt x="10768" y="230"/>
                    <a:pt x="10395" y="230"/>
                  </a:cubicBezTo>
                  <a:cubicBezTo>
                    <a:pt x="7342" y="178"/>
                    <a:pt x="4310" y="136"/>
                    <a:pt x="1258" y="2"/>
                  </a:cubicBezTo>
                  <a:cubicBezTo>
                    <a:pt x="1242" y="1"/>
                    <a:pt x="1226" y="1"/>
                    <a:pt x="12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2"/>
            <p:cNvSpPr/>
            <p:nvPr/>
          </p:nvSpPr>
          <p:spPr>
            <a:xfrm>
              <a:off x="2070125" y="1402400"/>
              <a:ext cx="103100" cy="122825"/>
            </a:xfrm>
            <a:custGeom>
              <a:avLst/>
              <a:gdLst/>
              <a:ahLst/>
              <a:cxnLst/>
              <a:rect l="l" t="t" r="r" b="b"/>
              <a:pathLst>
                <a:path w="4124" h="4913" extrusionOk="0">
                  <a:moveTo>
                    <a:pt x="2375" y="0"/>
                  </a:moveTo>
                  <a:cubicBezTo>
                    <a:pt x="1500" y="0"/>
                    <a:pt x="615" y="867"/>
                    <a:pt x="323" y="2093"/>
                  </a:cubicBezTo>
                  <a:cubicBezTo>
                    <a:pt x="1" y="3432"/>
                    <a:pt x="520" y="4678"/>
                    <a:pt x="1486" y="4886"/>
                  </a:cubicBezTo>
                  <a:cubicBezTo>
                    <a:pt x="1573" y="4904"/>
                    <a:pt x="1660" y="4913"/>
                    <a:pt x="1747" y="4913"/>
                  </a:cubicBezTo>
                  <a:cubicBezTo>
                    <a:pt x="2624" y="4913"/>
                    <a:pt x="3509" y="4038"/>
                    <a:pt x="3801" y="2820"/>
                  </a:cubicBezTo>
                  <a:cubicBezTo>
                    <a:pt x="4123" y="1480"/>
                    <a:pt x="3604" y="235"/>
                    <a:pt x="2638" y="27"/>
                  </a:cubicBezTo>
                  <a:cubicBezTo>
                    <a:pt x="2551" y="9"/>
                    <a:pt x="2463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2"/>
            <p:cNvSpPr/>
            <p:nvPr/>
          </p:nvSpPr>
          <p:spPr>
            <a:xfrm>
              <a:off x="2069625" y="1396300"/>
              <a:ext cx="103850" cy="135000"/>
            </a:xfrm>
            <a:custGeom>
              <a:avLst/>
              <a:gdLst/>
              <a:ahLst/>
              <a:cxnLst/>
              <a:rect l="l" t="t" r="r" b="b"/>
              <a:pathLst>
                <a:path w="4154" h="5400" extrusionOk="0">
                  <a:moveTo>
                    <a:pt x="2388" y="489"/>
                  </a:moveTo>
                  <a:cubicBezTo>
                    <a:pt x="2461" y="489"/>
                    <a:pt x="2534" y="499"/>
                    <a:pt x="2607" y="510"/>
                  </a:cubicBezTo>
                  <a:cubicBezTo>
                    <a:pt x="2762" y="541"/>
                    <a:pt x="2907" y="614"/>
                    <a:pt x="3032" y="707"/>
                  </a:cubicBezTo>
                  <a:cubicBezTo>
                    <a:pt x="3126" y="780"/>
                    <a:pt x="3219" y="873"/>
                    <a:pt x="3292" y="977"/>
                  </a:cubicBezTo>
                  <a:cubicBezTo>
                    <a:pt x="3416" y="1133"/>
                    <a:pt x="3510" y="1330"/>
                    <a:pt x="3572" y="1548"/>
                  </a:cubicBezTo>
                  <a:cubicBezTo>
                    <a:pt x="3634" y="1777"/>
                    <a:pt x="3676" y="2015"/>
                    <a:pt x="3676" y="2285"/>
                  </a:cubicBezTo>
                  <a:cubicBezTo>
                    <a:pt x="3676" y="2514"/>
                    <a:pt x="3645" y="2763"/>
                    <a:pt x="3583" y="3012"/>
                  </a:cubicBezTo>
                  <a:cubicBezTo>
                    <a:pt x="3520" y="3293"/>
                    <a:pt x="3416" y="3563"/>
                    <a:pt x="3292" y="3791"/>
                  </a:cubicBezTo>
                  <a:cubicBezTo>
                    <a:pt x="3198" y="3967"/>
                    <a:pt x="3084" y="4123"/>
                    <a:pt x="2970" y="4269"/>
                  </a:cubicBezTo>
                  <a:cubicBezTo>
                    <a:pt x="2794" y="4476"/>
                    <a:pt x="2586" y="4632"/>
                    <a:pt x="2388" y="4746"/>
                  </a:cubicBezTo>
                  <a:cubicBezTo>
                    <a:pt x="2284" y="4798"/>
                    <a:pt x="2181" y="4839"/>
                    <a:pt x="2077" y="4871"/>
                  </a:cubicBezTo>
                  <a:cubicBezTo>
                    <a:pt x="1973" y="4902"/>
                    <a:pt x="1869" y="4912"/>
                    <a:pt x="1776" y="4912"/>
                  </a:cubicBezTo>
                  <a:cubicBezTo>
                    <a:pt x="1703" y="4912"/>
                    <a:pt x="1631" y="4902"/>
                    <a:pt x="1558" y="4892"/>
                  </a:cubicBezTo>
                  <a:cubicBezTo>
                    <a:pt x="1391" y="4860"/>
                    <a:pt x="1257" y="4788"/>
                    <a:pt x="1132" y="4694"/>
                  </a:cubicBezTo>
                  <a:cubicBezTo>
                    <a:pt x="1028" y="4622"/>
                    <a:pt x="945" y="4528"/>
                    <a:pt x="872" y="4424"/>
                  </a:cubicBezTo>
                  <a:cubicBezTo>
                    <a:pt x="748" y="4269"/>
                    <a:pt x="655" y="4071"/>
                    <a:pt x="592" y="3853"/>
                  </a:cubicBezTo>
                  <a:cubicBezTo>
                    <a:pt x="530" y="3625"/>
                    <a:pt x="489" y="3376"/>
                    <a:pt x="489" y="3116"/>
                  </a:cubicBezTo>
                  <a:cubicBezTo>
                    <a:pt x="489" y="2887"/>
                    <a:pt x="519" y="2638"/>
                    <a:pt x="582" y="2389"/>
                  </a:cubicBezTo>
                  <a:cubicBezTo>
                    <a:pt x="644" y="2109"/>
                    <a:pt x="748" y="1839"/>
                    <a:pt x="872" y="1611"/>
                  </a:cubicBezTo>
                  <a:cubicBezTo>
                    <a:pt x="966" y="1434"/>
                    <a:pt x="1080" y="1278"/>
                    <a:pt x="1195" y="1133"/>
                  </a:cubicBezTo>
                  <a:cubicBezTo>
                    <a:pt x="1371" y="925"/>
                    <a:pt x="1568" y="759"/>
                    <a:pt x="1776" y="655"/>
                  </a:cubicBezTo>
                  <a:cubicBezTo>
                    <a:pt x="1880" y="603"/>
                    <a:pt x="1984" y="562"/>
                    <a:pt x="2087" y="531"/>
                  </a:cubicBezTo>
                  <a:cubicBezTo>
                    <a:pt x="2191" y="499"/>
                    <a:pt x="2284" y="489"/>
                    <a:pt x="2388" y="489"/>
                  </a:cubicBezTo>
                  <a:close/>
                  <a:moveTo>
                    <a:pt x="2388" y="1"/>
                  </a:moveTo>
                  <a:cubicBezTo>
                    <a:pt x="2129" y="1"/>
                    <a:pt x="1869" y="63"/>
                    <a:pt x="1631" y="178"/>
                  </a:cubicBezTo>
                  <a:cubicBezTo>
                    <a:pt x="1454" y="271"/>
                    <a:pt x="1288" y="385"/>
                    <a:pt x="1121" y="520"/>
                  </a:cubicBezTo>
                  <a:cubicBezTo>
                    <a:pt x="893" y="728"/>
                    <a:pt x="675" y="977"/>
                    <a:pt x="498" y="1278"/>
                  </a:cubicBezTo>
                  <a:cubicBezTo>
                    <a:pt x="332" y="1579"/>
                    <a:pt x="187" y="1911"/>
                    <a:pt x="104" y="2275"/>
                  </a:cubicBezTo>
                  <a:cubicBezTo>
                    <a:pt x="32" y="2566"/>
                    <a:pt x="0" y="2846"/>
                    <a:pt x="0" y="3116"/>
                  </a:cubicBezTo>
                  <a:cubicBezTo>
                    <a:pt x="0" y="3386"/>
                    <a:pt x="42" y="3656"/>
                    <a:pt x="104" y="3895"/>
                  </a:cubicBezTo>
                  <a:cubicBezTo>
                    <a:pt x="145" y="4082"/>
                    <a:pt x="208" y="4258"/>
                    <a:pt x="291" y="4414"/>
                  </a:cubicBezTo>
                  <a:cubicBezTo>
                    <a:pt x="415" y="4652"/>
                    <a:pt x="572" y="4860"/>
                    <a:pt x="768" y="5026"/>
                  </a:cubicBezTo>
                  <a:cubicBezTo>
                    <a:pt x="862" y="5109"/>
                    <a:pt x="976" y="5182"/>
                    <a:pt x="1091" y="5234"/>
                  </a:cubicBezTo>
                  <a:cubicBezTo>
                    <a:pt x="1205" y="5296"/>
                    <a:pt x="1319" y="5338"/>
                    <a:pt x="1454" y="5369"/>
                  </a:cubicBezTo>
                  <a:cubicBezTo>
                    <a:pt x="1558" y="5390"/>
                    <a:pt x="1661" y="5400"/>
                    <a:pt x="1776" y="5400"/>
                  </a:cubicBezTo>
                  <a:cubicBezTo>
                    <a:pt x="2035" y="5400"/>
                    <a:pt x="2284" y="5338"/>
                    <a:pt x="2524" y="5224"/>
                  </a:cubicBezTo>
                  <a:cubicBezTo>
                    <a:pt x="2710" y="5130"/>
                    <a:pt x="2877" y="5016"/>
                    <a:pt x="3032" y="4881"/>
                  </a:cubicBezTo>
                  <a:cubicBezTo>
                    <a:pt x="3271" y="4673"/>
                    <a:pt x="3489" y="4424"/>
                    <a:pt x="3655" y="4123"/>
                  </a:cubicBezTo>
                  <a:cubicBezTo>
                    <a:pt x="3832" y="3822"/>
                    <a:pt x="3966" y="3490"/>
                    <a:pt x="4060" y="3127"/>
                  </a:cubicBezTo>
                  <a:cubicBezTo>
                    <a:pt x="4123" y="2836"/>
                    <a:pt x="4153" y="2555"/>
                    <a:pt x="4153" y="2285"/>
                  </a:cubicBezTo>
                  <a:cubicBezTo>
                    <a:pt x="4153" y="2015"/>
                    <a:pt x="4123" y="1745"/>
                    <a:pt x="4060" y="1507"/>
                  </a:cubicBezTo>
                  <a:cubicBezTo>
                    <a:pt x="4019" y="1320"/>
                    <a:pt x="3946" y="1143"/>
                    <a:pt x="3873" y="988"/>
                  </a:cubicBezTo>
                  <a:cubicBezTo>
                    <a:pt x="3749" y="748"/>
                    <a:pt x="3593" y="541"/>
                    <a:pt x="3396" y="375"/>
                  </a:cubicBezTo>
                  <a:cubicBezTo>
                    <a:pt x="3292" y="292"/>
                    <a:pt x="3188" y="219"/>
                    <a:pt x="3073" y="167"/>
                  </a:cubicBezTo>
                  <a:cubicBezTo>
                    <a:pt x="2960" y="105"/>
                    <a:pt x="2835" y="63"/>
                    <a:pt x="2710" y="32"/>
                  </a:cubicBezTo>
                  <a:cubicBezTo>
                    <a:pt x="2607" y="12"/>
                    <a:pt x="2492" y="1"/>
                    <a:pt x="23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2"/>
            <p:cNvSpPr/>
            <p:nvPr/>
          </p:nvSpPr>
          <p:spPr>
            <a:xfrm>
              <a:off x="1694275" y="1182425"/>
              <a:ext cx="267375" cy="75600"/>
            </a:xfrm>
            <a:custGeom>
              <a:avLst/>
              <a:gdLst/>
              <a:ahLst/>
              <a:cxnLst/>
              <a:rect l="l" t="t" r="r" b="b"/>
              <a:pathLst>
                <a:path w="10695" h="3024" extrusionOk="0">
                  <a:moveTo>
                    <a:pt x="889" y="1"/>
                  </a:moveTo>
                  <a:cubicBezTo>
                    <a:pt x="643" y="1"/>
                    <a:pt x="411" y="195"/>
                    <a:pt x="291" y="406"/>
                  </a:cubicBezTo>
                  <a:cubicBezTo>
                    <a:pt x="1" y="893"/>
                    <a:pt x="63" y="1506"/>
                    <a:pt x="208" y="2056"/>
                  </a:cubicBezTo>
                  <a:cubicBezTo>
                    <a:pt x="261" y="2264"/>
                    <a:pt x="333" y="2472"/>
                    <a:pt x="499" y="2596"/>
                  </a:cubicBezTo>
                  <a:cubicBezTo>
                    <a:pt x="676" y="2732"/>
                    <a:pt x="904" y="2742"/>
                    <a:pt x="1122" y="2742"/>
                  </a:cubicBezTo>
                  <a:cubicBezTo>
                    <a:pt x="2742" y="2794"/>
                    <a:pt x="4361" y="2835"/>
                    <a:pt x="5981" y="2887"/>
                  </a:cubicBezTo>
                  <a:cubicBezTo>
                    <a:pt x="6802" y="2908"/>
                    <a:pt x="7612" y="2928"/>
                    <a:pt x="8421" y="2960"/>
                  </a:cubicBezTo>
                  <a:cubicBezTo>
                    <a:pt x="8468" y="2961"/>
                    <a:pt x="8515" y="2962"/>
                    <a:pt x="8562" y="2962"/>
                  </a:cubicBezTo>
                  <a:cubicBezTo>
                    <a:pt x="8735" y="2962"/>
                    <a:pt x="8913" y="2956"/>
                    <a:pt x="9089" y="2956"/>
                  </a:cubicBezTo>
                  <a:cubicBezTo>
                    <a:pt x="9276" y="2956"/>
                    <a:pt x="9461" y="2962"/>
                    <a:pt x="9636" y="2991"/>
                  </a:cubicBezTo>
                  <a:cubicBezTo>
                    <a:pt x="9719" y="3002"/>
                    <a:pt x="9792" y="3012"/>
                    <a:pt x="9854" y="3022"/>
                  </a:cubicBezTo>
                  <a:cubicBezTo>
                    <a:pt x="9873" y="3023"/>
                    <a:pt x="9892" y="3024"/>
                    <a:pt x="9910" y="3024"/>
                  </a:cubicBezTo>
                  <a:cubicBezTo>
                    <a:pt x="10110" y="3024"/>
                    <a:pt x="10255" y="2966"/>
                    <a:pt x="10321" y="2690"/>
                  </a:cubicBezTo>
                  <a:cubicBezTo>
                    <a:pt x="10353" y="2565"/>
                    <a:pt x="10332" y="2430"/>
                    <a:pt x="10332" y="2305"/>
                  </a:cubicBezTo>
                  <a:cubicBezTo>
                    <a:pt x="10321" y="1932"/>
                    <a:pt x="10404" y="1558"/>
                    <a:pt x="10570" y="1226"/>
                  </a:cubicBezTo>
                  <a:cubicBezTo>
                    <a:pt x="10633" y="1112"/>
                    <a:pt x="10695" y="956"/>
                    <a:pt x="10591" y="873"/>
                  </a:cubicBezTo>
                  <a:cubicBezTo>
                    <a:pt x="10540" y="831"/>
                    <a:pt x="10477" y="821"/>
                    <a:pt x="10415" y="810"/>
                  </a:cubicBezTo>
                  <a:cubicBezTo>
                    <a:pt x="9578" y="732"/>
                    <a:pt x="8695" y="560"/>
                    <a:pt x="7862" y="560"/>
                  </a:cubicBezTo>
                  <a:cubicBezTo>
                    <a:pt x="7816" y="560"/>
                    <a:pt x="7771" y="560"/>
                    <a:pt x="7725" y="561"/>
                  </a:cubicBezTo>
                  <a:cubicBezTo>
                    <a:pt x="6864" y="582"/>
                    <a:pt x="6002" y="655"/>
                    <a:pt x="5141" y="727"/>
                  </a:cubicBezTo>
                  <a:cubicBezTo>
                    <a:pt x="4724" y="763"/>
                    <a:pt x="4274" y="794"/>
                    <a:pt x="3822" y="794"/>
                  </a:cubicBezTo>
                  <a:cubicBezTo>
                    <a:pt x="2943" y="794"/>
                    <a:pt x="2057" y="675"/>
                    <a:pt x="1392" y="229"/>
                  </a:cubicBezTo>
                  <a:cubicBezTo>
                    <a:pt x="1257" y="146"/>
                    <a:pt x="1133" y="42"/>
                    <a:pt x="987" y="11"/>
                  </a:cubicBezTo>
                  <a:cubicBezTo>
                    <a:pt x="954" y="4"/>
                    <a:pt x="921" y="1"/>
                    <a:pt x="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2"/>
            <p:cNvSpPr/>
            <p:nvPr/>
          </p:nvSpPr>
          <p:spPr>
            <a:xfrm>
              <a:off x="2408375" y="1253700"/>
              <a:ext cx="345700" cy="84125"/>
            </a:xfrm>
            <a:custGeom>
              <a:avLst/>
              <a:gdLst/>
              <a:ahLst/>
              <a:cxnLst/>
              <a:rect l="l" t="t" r="r" b="b"/>
              <a:pathLst>
                <a:path w="13828" h="3365" extrusionOk="0">
                  <a:moveTo>
                    <a:pt x="1424" y="1"/>
                  </a:moveTo>
                  <a:cubicBezTo>
                    <a:pt x="1335" y="1"/>
                    <a:pt x="1247" y="11"/>
                    <a:pt x="1163" y="36"/>
                  </a:cubicBezTo>
                  <a:cubicBezTo>
                    <a:pt x="799" y="151"/>
                    <a:pt x="425" y="649"/>
                    <a:pt x="218" y="1178"/>
                  </a:cubicBezTo>
                  <a:cubicBezTo>
                    <a:pt x="42" y="1656"/>
                    <a:pt x="0" y="2165"/>
                    <a:pt x="280" y="2414"/>
                  </a:cubicBezTo>
                  <a:cubicBezTo>
                    <a:pt x="654" y="2756"/>
                    <a:pt x="1225" y="2809"/>
                    <a:pt x="1744" y="2839"/>
                  </a:cubicBezTo>
                  <a:cubicBezTo>
                    <a:pt x="2772" y="2902"/>
                    <a:pt x="3800" y="2964"/>
                    <a:pt x="4838" y="3026"/>
                  </a:cubicBezTo>
                  <a:cubicBezTo>
                    <a:pt x="6541" y="3130"/>
                    <a:pt x="8244" y="3234"/>
                    <a:pt x="9957" y="3338"/>
                  </a:cubicBezTo>
                  <a:cubicBezTo>
                    <a:pt x="10182" y="3352"/>
                    <a:pt x="10411" y="3365"/>
                    <a:pt x="10639" y="3365"/>
                  </a:cubicBezTo>
                  <a:cubicBezTo>
                    <a:pt x="11083" y="3365"/>
                    <a:pt x="11521" y="3316"/>
                    <a:pt x="11919" y="3130"/>
                  </a:cubicBezTo>
                  <a:cubicBezTo>
                    <a:pt x="13078" y="2598"/>
                    <a:pt x="13827" y="817"/>
                    <a:pt x="12313" y="817"/>
                  </a:cubicBezTo>
                  <a:cubicBezTo>
                    <a:pt x="12171" y="817"/>
                    <a:pt x="12009" y="833"/>
                    <a:pt x="11826" y="867"/>
                  </a:cubicBezTo>
                  <a:cubicBezTo>
                    <a:pt x="11461" y="938"/>
                    <a:pt x="11092" y="964"/>
                    <a:pt x="10721" y="964"/>
                  </a:cubicBezTo>
                  <a:cubicBezTo>
                    <a:pt x="10280" y="964"/>
                    <a:pt x="9836" y="927"/>
                    <a:pt x="9396" y="887"/>
                  </a:cubicBezTo>
                  <a:cubicBezTo>
                    <a:pt x="6853" y="680"/>
                    <a:pt x="4340" y="483"/>
                    <a:pt x="1827" y="47"/>
                  </a:cubicBezTo>
                  <a:cubicBezTo>
                    <a:pt x="1692" y="22"/>
                    <a:pt x="1556" y="1"/>
                    <a:pt x="1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2"/>
            <p:cNvSpPr/>
            <p:nvPr/>
          </p:nvSpPr>
          <p:spPr>
            <a:xfrm>
              <a:off x="1379425" y="1759450"/>
              <a:ext cx="987950" cy="992100"/>
            </a:xfrm>
            <a:custGeom>
              <a:avLst/>
              <a:gdLst/>
              <a:ahLst/>
              <a:cxnLst/>
              <a:rect l="l" t="t" r="r" b="b"/>
              <a:pathLst>
                <a:path w="39518" h="39684" extrusionOk="0">
                  <a:moveTo>
                    <a:pt x="19904" y="2908"/>
                  </a:moveTo>
                  <a:cubicBezTo>
                    <a:pt x="20268" y="2908"/>
                    <a:pt x="20631" y="2918"/>
                    <a:pt x="21005" y="2950"/>
                  </a:cubicBezTo>
                  <a:cubicBezTo>
                    <a:pt x="23227" y="3084"/>
                    <a:pt x="25303" y="3656"/>
                    <a:pt x="27172" y="4558"/>
                  </a:cubicBezTo>
                  <a:cubicBezTo>
                    <a:pt x="29986" y="5919"/>
                    <a:pt x="32343" y="8047"/>
                    <a:pt x="33994" y="10664"/>
                  </a:cubicBezTo>
                  <a:cubicBezTo>
                    <a:pt x="34825" y="11962"/>
                    <a:pt x="35478" y="13384"/>
                    <a:pt x="35914" y="14900"/>
                  </a:cubicBezTo>
                  <a:cubicBezTo>
                    <a:pt x="36361" y="16406"/>
                    <a:pt x="36600" y="18005"/>
                    <a:pt x="36600" y="19655"/>
                  </a:cubicBezTo>
                  <a:cubicBezTo>
                    <a:pt x="36600" y="20070"/>
                    <a:pt x="36590" y="20496"/>
                    <a:pt x="36558" y="20922"/>
                  </a:cubicBezTo>
                  <a:cubicBezTo>
                    <a:pt x="36392" y="23164"/>
                    <a:pt x="35801" y="25272"/>
                    <a:pt x="34866" y="27172"/>
                  </a:cubicBezTo>
                  <a:cubicBezTo>
                    <a:pt x="33475" y="30038"/>
                    <a:pt x="31304" y="32437"/>
                    <a:pt x="28667" y="34119"/>
                  </a:cubicBezTo>
                  <a:cubicBezTo>
                    <a:pt x="27338" y="34959"/>
                    <a:pt x="25905" y="35624"/>
                    <a:pt x="24380" y="36071"/>
                  </a:cubicBezTo>
                  <a:cubicBezTo>
                    <a:pt x="22864" y="36527"/>
                    <a:pt x="21265" y="36766"/>
                    <a:pt x="19603" y="36766"/>
                  </a:cubicBezTo>
                  <a:cubicBezTo>
                    <a:pt x="19240" y="36766"/>
                    <a:pt x="18877" y="36756"/>
                    <a:pt x="18503" y="36735"/>
                  </a:cubicBezTo>
                  <a:cubicBezTo>
                    <a:pt x="16291" y="36590"/>
                    <a:pt x="14214" y="36018"/>
                    <a:pt x="12335" y="35115"/>
                  </a:cubicBezTo>
                  <a:cubicBezTo>
                    <a:pt x="9521" y="33755"/>
                    <a:pt x="7165" y="31627"/>
                    <a:pt x="5514" y="29020"/>
                  </a:cubicBezTo>
                  <a:cubicBezTo>
                    <a:pt x="4683" y="27712"/>
                    <a:pt x="4039" y="26290"/>
                    <a:pt x="3593" y="24774"/>
                  </a:cubicBezTo>
                  <a:cubicBezTo>
                    <a:pt x="3146" y="23268"/>
                    <a:pt x="2908" y="21669"/>
                    <a:pt x="2908" y="20019"/>
                  </a:cubicBezTo>
                  <a:cubicBezTo>
                    <a:pt x="2908" y="19603"/>
                    <a:pt x="2929" y="19177"/>
                    <a:pt x="2959" y="18762"/>
                  </a:cubicBezTo>
                  <a:cubicBezTo>
                    <a:pt x="3126" y="16509"/>
                    <a:pt x="3707" y="14401"/>
                    <a:pt x="4641" y="12502"/>
                  </a:cubicBezTo>
                  <a:cubicBezTo>
                    <a:pt x="6044" y="9636"/>
                    <a:pt x="8203" y="7237"/>
                    <a:pt x="10850" y="5555"/>
                  </a:cubicBezTo>
                  <a:cubicBezTo>
                    <a:pt x="12169" y="4715"/>
                    <a:pt x="13602" y="4050"/>
                    <a:pt x="15128" y="3603"/>
                  </a:cubicBezTo>
                  <a:cubicBezTo>
                    <a:pt x="16644" y="3146"/>
                    <a:pt x="18254" y="2908"/>
                    <a:pt x="19904" y="2908"/>
                  </a:cubicBezTo>
                  <a:close/>
                  <a:moveTo>
                    <a:pt x="19904" y="1"/>
                  </a:moveTo>
                  <a:cubicBezTo>
                    <a:pt x="17319" y="1"/>
                    <a:pt x="14837" y="499"/>
                    <a:pt x="12543" y="1423"/>
                  </a:cubicBezTo>
                  <a:cubicBezTo>
                    <a:pt x="9117" y="2804"/>
                    <a:pt x="6147" y="5109"/>
                    <a:pt x="3946" y="8068"/>
                  </a:cubicBezTo>
                  <a:cubicBezTo>
                    <a:pt x="2846" y="9542"/>
                    <a:pt x="1953" y="11173"/>
                    <a:pt x="1288" y="12938"/>
                  </a:cubicBezTo>
                  <a:cubicBezTo>
                    <a:pt x="624" y="14692"/>
                    <a:pt x="198" y="16582"/>
                    <a:pt x="52" y="18544"/>
                  </a:cubicBezTo>
                  <a:cubicBezTo>
                    <a:pt x="11" y="19043"/>
                    <a:pt x="1" y="19530"/>
                    <a:pt x="1" y="20019"/>
                  </a:cubicBezTo>
                  <a:cubicBezTo>
                    <a:pt x="1" y="22594"/>
                    <a:pt x="488" y="25065"/>
                    <a:pt x="1402" y="27338"/>
                  </a:cubicBezTo>
                  <a:cubicBezTo>
                    <a:pt x="2752" y="30744"/>
                    <a:pt x="5036" y="33683"/>
                    <a:pt x="7954" y="35852"/>
                  </a:cubicBezTo>
                  <a:cubicBezTo>
                    <a:pt x="9408" y="36932"/>
                    <a:pt x="11027" y="37815"/>
                    <a:pt x="12761" y="38459"/>
                  </a:cubicBezTo>
                  <a:cubicBezTo>
                    <a:pt x="14505" y="39102"/>
                    <a:pt x="16374" y="39507"/>
                    <a:pt x="18316" y="39631"/>
                  </a:cubicBezTo>
                  <a:cubicBezTo>
                    <a:pt x="18752" y="39663"/>
                    <a:pt x="19177" y="39684"/>
                    <a:pt x="19603" y="39684"/>
                  </a:cubicBezTo>
                  <a:cubicBezTo>
                    <a:pt x="22188" y="39684"/>
                    <a:pt x="24680" y="39175"/>
                    <a:pt x="26964" y="38251"/>
                  </a:cubicBezTo>
                  <a:cubicBezTo>
                    <a:pt x="30391" y="36870"/>
                    <a:pt x="33371" y="34565"/>
                    <a:pt x="35561" y="31606"/>
                  </a:cubicBezTo>
                  <a:cubicBezTo>
                    <a:pt x="36662" y="30132"/>
                    <a:pt x="37566" y="28501"/>
                    <a:pt x="38230" y="26736"/>
                  </a:cubicBezTo>
                  <a:cubicBezTo>
                    <a:pt x="38884" y="24982"/>
                    <a:pt x="39310" y="23092"/>
                    <a:pt x="39455" y="21129"/>
                  </a:cubicBezTo>
                  <a:cubicBezTo>
                    <a:pt x="39497" y="20631"/>
                    <a:pt x="39518" y="20143"/>
                    <a:pt x="39518" y="19655"/>
                  </a:cubicBezTo>
                  <a:cubicBezTo>
                    <a:pt x="39518" y="17080"/>
                    <a:pt x="39019" y="14609"/>
                    <a:pt x="38115" y="12336"/>
                  </a:cubicBezTo>
                  <a:cubicBezTo>
                    <a:pt x="36756" y="8940"/>
                    <a:pt x="34482" y="5991"/>
                    <a:pt x="31564" y="3832"/>
                  </a:cubicBezTo>
                  <a:cubicBezTo>
                    <a:pt x="30100" y="2752"/>
                    <a:pt x="28480" y="1859"/>
                    <a:pt x="26747" y="1215"/>
                  </a:cubicBezTo>
                  <a:cubicBezTo>
                    <a:pt x="25002" y="571"/>
                    <a:pt x="23144" y="167"/>
                    <a:pt x="21192" y="42"/>
                  </a:cubicBezTo>
                  <a:cubicBezTo>
                    <a:pt x="20766" y="11"/>
                    <a:pt x="20330" y="1"/>
                    <a:pt x="1990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2"/>
            <p:cNvSpPr/>
            <p:nvPr/>
          </p:nvSpPr>
          <p:spPr>
            <a:xfrm>
              <a:off x="1766200" y="2131650"/>
              <a:ext cx="272800" cy="267675"/>
            </a:xfrm>
            <a:custGeom>
              <a:avLst/>
              <a:gdLst/>
              <a:ahLst/>
              <a:cxnLst/>
              <a:rect l="l" t="t" r="r" b="b"/>
              <a:pathLst>
                <a:path w="10912" h="10707" extrusionOk="0">
                  <a:moveTo>
                    <a:pt x="5507" y="1"/>
                  </a:moveTo>
                  <a:cubicBezTo>
                    <a:pt x="2755" y="1"/>
                    <a:pt x="417" y="2173"/>
                    <a:pt x="208" y="5016"/>
                  </a:cubicBezTo>
                  <a:cubicBezTo>
                    <a:pt x="0" y="7965"/>
                    <a:pt x="2170" y="10509"/>
                    <a:pt x="5056" y="10696"/>
                  </a:cubicBezTo>
                  <a:cubicBezTo>
                    <a:pt x="5169" y="10703"/>
                    <a:pt x="5281" y="10707"/>
                    <a:pt x="5393" y="10707"/>
                  </a:cubicBezTo>
                  <a:cubicBezTo>
                    <a:pt x="8147" y="10707"/>
                    <a:pt x="10484" y="8525"/>
                    <a:pt x="10694" y="5691"/>
                  </a:cubicBezTo>
                  <a:cubicBezTo>
                    <a:pt x="10912" y="2743"/>
                    <a:pt x="8742" y="199"/>
                    <a:pt x="5845" y="12"/>
                  </a:cubicBezTo>
                  <a:cubicBezTo>
                    <a:pt x="5732" y="4"/>
                    <a:pt x="5619" y="1"/>
                    <a:pt x="5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2"/>
            <p:cNvSpPr/>
            <p:nvPr/>
          </p:nvSpPr>
          <p:spPr>
            <a:xfrm>
              <a:off x="2853775" y="1737650"/>
              <a:ext cx="908250" cy="911875"/>
            </a:xfrm>
            <a:custGeom>
              <a:avLst/>
              <a:gdLst/>
              <a:ahLst/>
              <a:cxnLst/>
              <a:rect l="l" t="t" r="r" b="b"/>
              <a:pathLst>
                <a:path w="36330" h="36475" extrusionOk="0">
                  <a:moveTo>
                    <a:pt x="18295" y="2918"/>
                  </a:moveTo>
                  <a:cubicBezTo>
                    <a:pt x="18628" y="2918"/>
                    <a:pt x="18960" y="2929"/>
                    <a:pt x="19292" y="2949"/>
                  </a:cubicBezTo>
                  <a:cubicBezTo>
                    <a:pt x="21306" y="3084"/>
                    <a:pt x="23185" y="3593"/>
                    <a:pt x="24878" y="4413"/>
                  </a:cubicBezTo>
                  <a:cubicBezTo>
                    <a:pt x="27421" y="5649"/>
                    <a:pt x="29560" y="7569"/>
                    <a:pt x="31055" y="9937"/>
                  </a:cubicBezTo>
                  <a:cubicBezTo>
                    <a:pt x="31803" y="11110"/>
                    <a:pt x="32395" y="12408"/>
                    <a:pt x="32800" y="13768"/>
                  </a:cubicBezTo>
                  <a:cubicBezTo>
                    <a:pt x="33194" y="15139"/>
                    <a:pt x="33413" y="16582"/>
                    <a:pt x="33413" y="18077"/>
                  </a:cubicBezTo>
                  <a:cubicBezTo>
                    <a:pt x="33413" y="18450"/>
                    <a:pt x="33402" y="18835"/>
                    <a:pt x="33371" y="19219"/>
                  </a:cubicBezTo>
                  <a:cubicBezTo>
                    <a:pt x="33226" y="21254"/>
                    <a:pt x="32686" y="23154"/>
                    <a:pt x="31844" y="24888"/>
                  </a:cubicBezTo>
                  <a:cubicBezTo>
                    <a:pt x="30578" y="27473"/>
                    <a:pt x="28616" y="29643"/>
                    <a:pt x="26228" y="31170"/>
                  </a:cubicBezTo>
                  <a:cubicBezTo>
                    <a:pt x="25033" y="31927"/>
                    <a:pt x="23725" y="32529"/>
                    <a:pt x="22355" y="32935"/>
                  </a:cubicBezTo>
                  <a:cubicBezTo>
                    <a:pt x="20974" y="33350"/>
                    <a:pt x="19520" y="33568"/>
                    <a:pt x="18025" y="33568"/>
                  </a:cubicBezTo>
                  <a:cubicBezTo>
                    <a:pt x="17693" y="33568"/>
                    <a:pt x="17361" y="33558"/>
                    <a:pt x="17029" y="33537"/>
                  </a:cubicBezTo>
                  <a:cubicBezTo>
                    <a:pt x="15024" y="33402"/>
                    <a:pt x="13145" y="32893"/>
                    <a:pt x="11443" y="32073"/>
                  </a:cubicBezTo>
                  <a:cubicBezTo>
                    <a:pt x="8898" y="30837"/>
                    <a:pt x="6760" y="28916"/>
                    <a:pt x="5265" y="26549"/>
                  </a:cubicBezTo>
                  <a:cubicBezTo>
                    <a:pt x="4517" y="25365"/>
                    <a:pt x="3926" y="24078"/>
                    <a:pt x="3531" y="22707"/>
                  </a:cubicBezTo>
                  <a:cubicBezTo>
                    <a:pt x="3126" y="21348"/>
                    <a:pt x="2908" y="19904"/>
                    <a:pt x="2908" y="18409"/>
                  </a:cubicBezTo>
                  <a:cubicBezTo>
                    <a:pt x="2908" y="18035"/>
                    <a:pt x="2929" y="17651"/>
                    <a:pt x="2950" y="17267"/>
                  </a:cubicBezTo>
                  <a:cubicBezTo>
                    <a:pt x="3105" y="15232"/>
                    <a:pt x="3635" y="13321"/>
                    <a:pt x="4475" y="11598"/>
                  </a:cubicBezTo>
                  <a:cubicBezTo>
                    <a:pt x="5742" y="9013"/>
                    <a:pt x="7705" y="6842"/>
                    <a:pt x="10093" y="5317"/>
                  </a:cubicBezTo>
                  <a:cubicBezTo>
                    <a:pt x="11297" y="4558"/>
                    <a:pt x="12595" y="3956"/>
                    <a:pt x="13976" y="3541"/>
                  </a:cubicBezTo>
                  <a:cubicBezTo>
                    <a:pt x="15347" y="3136"/>
                    <a:pt x="16800" y="2918"/>
                    <a:pt x="18295" y="2918"/>
                  </a:cubicBezTo>
                  <a:close/>
                  <a:moveTo>
                    <a:pt x="18295" y="1"/>
                  </a:moveTo>
                  <a:cubicBezTo>
                    <a:pt x="15917" y="1"/>
                    <a:pt x="13633" y="467"/>
                    <a:pt x="11536" y="1319"/>
                  </a:cubicBezTo>
                  <a:cubicBezTo>
                    <a:pt x="8379" y="2586"/>
                    <a:pt x="5649" y="4704"/>
                    <a:pt x="3624" y="7424"/>
                  </a:cubicBezTo>
                  <a:cubicBezTo>
                    <a:pt x="2617" y="8774"/>
                    <a:pt x="1787" y="10280"/>
                    <a:pt x="1185" y="11899"/>
                  </a:cubicBezTo>
                  <a:cubicBezTo>
                    <a:pt x="572" y="13519"/>
                    <a:pt x="177" y="15243"/>
                    <a:pt x="52" y="17049"/>
                  </a:cubicBezTo>
                  <a:cubicBezTo>
                    <a:pt x="11" y="17506"/>
                    <a:pt x="1" y="17963"/>
                    <a:pt x="1" y="18409"/>
                  </a:cubicBezTo>
                  <a:cubicBezTo>
                    <a:pt x="1" y="20776"/>
                    <a:pt x="458" y="23050"/>
                    <a:pt x="1288" y="25127"/>
                  </a:cubicBezTo>
                  <a:cubicBezTo>
                    <a:pt x="2534" y="28263"/>
                    <a:pt x="4632" y="30972"/>
                    <a:pt x="7310" y="32956"/>
                  </a:cubicBezTo>
                  <a:cubicBezTo>
                    <a:pt x="8649" y="33952"/>
                    <a:pt x="10134" y="34762"/>
                    <a:pt x="11733" y="35354"/>
                  </a:cubicBezTo>
                  <a:cubicBezTo>
                    <a:pt x="13332" y="35946"/>
                    <a:pt x="15056" y="36320"/>
                    <a:pt x="16842" y="36444"/>
                  </a:cubicBezTo>
                  <a:cubicBezTo>
                    <a:pt x="17236" y="36465"/>
                    <a:pt x="17631" y="36475"/>
                    <a:pt x="18025" y="36475"/>
                  </a:cubicBezTo>
                  <a:cubicBezTo>
                    <a:pt x="20403" y="36475"/>
                    <a:pt x="22687" y="36018"/>
                    <a:pt x="24784" y="35167"/>
                  </a:cubicBezTo>
                  <a:cubicBezTo>
                    <a:pt x="27940" y="33900"/>
                    <a:pt x="30682" y="31772"/>
                    <a:pt x="32696" y="29062"/>
                  </a:cubicBezTo>
                  <a:cubicBezTo>
                    <a:pt x="33703" y="27702"/>
                    <a:pt x="34534" y="26207"/>
                    <a:pt x="35146" y="24587"/>
                  </a:cubicBezTo>
                  <a:cubicBezTo>
                    <a:pt x="35748" y="22967"/>
                    <a:pt x="36143" y="21233"/>
                    <a:pt x="36278" y="19426"/>
                  </a:cubicBezTo>
                  <a:cubicBezTo>
                    <a:pt x="36309" y="18980"/>
                    <a:pt x="36330" y="18524"/>
                    <a:pt x="36330" y="18077"/>
                  </a:cubicBezTo>
                  <a:cubicBezTo>
                    <a:pt x="36330" y="15709"/>
                    <a:pt x="35873" y="13436"/>
                    <a:pt x="35042" y="11349"/>
                  </a:cubicBezTo>
                  <a:cubicBezTo>
                    <a:pt x="33786" y="8224"/>
                    <a:pt x="31699" y="5514"/>
                    <a:pt x="29010" y="3531"/>
                  </a:cubicBezTo>
                  <a:cubicBezTo>
                    <a:pt x="27671" y="2534"/>
                    <a:pt x="26186" y="1724"/>
                    <a:pt x="24587" y="1132"/>
                  </a:cubicBezTo>
                  <a:cubicBezTo>
                    <a:pt x="22988" y="530"/>
                    <a:pt x="21275" y="156"/>
                    <a:pt x="19489" y="42"/>
                  </a:cubicBezTo>
                  <a:cubicBezTo>
                    <a:pt x="19084" y="21"/>
                    <a:pt x="18690" y="1"/>
                    <a:pt x="18295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2"/>
            <p:cNvSpPr/>
            <p:nvPr/>
          </p:nvSpPr>
          <p:spPr>
            <a:xfrm>
              <a:off x="1883775" y="1591775"/>
              <a:ext cx="282950" cy="688200"/>
            </a:xfrm>
            <a:custGeom>
              <a:avLst/>
              <a:gdLst/>
              <a:ahLst/>
              <a:cxnLst/>
              <a:rect l="l" t="t" r="r" b="b"/>
              <a:pathLst>
                <a:path w="11318" h="27528" extrusionOk="0">
                  <a:moveTo>
                    <a:pt x="9054" y="1"/>
                  </a:moveTo>
                  <a:lnTo>
                    <a:pt x="0" y="26580"/>
                  </a:lnTo>
                  <a:cubicBezTo>
                    <a:pt x="285" y="27312"/>
                    <a:pt x="624" y="27528"/>
                    <a:pt x="925" y="27528"/>
                  </a:cubicBezTo>
                  <a:cubicBezTo>
                    <a:pt x="1359" y="27528"/>
                    <a:pt x="1714" y="27079"/>
                    <a:pt x="1714" y="27079"/>
                  </a:cubicBezTo>
                  <a:lnTo>
                    <a:pt x="11317" y="478"/>
                  </a:lnTo>
                  <a:lnTo>
                    <a:pt x="9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2"/>
            <p:cNvSpPr/>
            <p:nvPr/>
          </p:nvSpPr>
          <p:spPr>
            <a:xfrm>
              <a:off x="2439250" y="2171625"/>
              <a:ext cx="262175" cy="270775"/>
            </a:xfrm>
            <a:custGeom>
              <a:avLst/>
              <a:gdLst/>
              <a:ahLst/>
              <a:cxnLst/>
              <a:rect l="l" t="t" r="r" b="b"/>
              <a:pathLst>
                <a:path w="10487" h="10831" extrusionOk="0">
                  <a:moveTo>
                    <a:pt x="5320" y="1"/>
                  </a:moveTo>
                  <a:cubicBezTo>
                    <a:pt x="2682" y="1"/>
                    <a:pt x="428" y="2214"/>
                    <a:pt x="219" y="5089"/>
                  </a:cubicBezTo>
                  <a:cubicBezTo>
                    <a:pt x="0" y="8069"/>
                    <a:pt x="2077" y="10644"/>
                    <a:pt x="4849" y="10820"/>
                  </a:cubicBezTo>
                  <a:cubicBezTo>
                    <a:pt x="4950" y="10827"/>
                    <a:pt x="5051" y="10830"/>
                    <a:pt x="5151" y="10830"/>
                  </a:cubicBezTo>
                  <a:cubicBezTo>
                    <a:pt x="7795" y="10830"/>
                    <a:pt x="10059" y="8615"/>
                    <a:pt x="10269" y="5743"/>
                  </a:cubicBezTo>
                  <a:cubicBezTo>
                    <a:pt x="10487" y="2753"/>
                    <a:pt x="8421" y="189"/>
                    <a:pt x="5638" y="12"/>
                  </a:cubicBezTo>
                  <a:cubicBezTo>
                    <a:pt x="5532" y="4"/>
                    <a:pt x="5425" y="1"/>
                    <a:pt x="5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2"/>
            <p:cNvSpPr/>
            <p:nvPr/>
          </p:nvSpPr>
          <p:spPr>
            <a:xfrm>
              <a:off x="2041850" y="1507675"/>
              <a:ext cx="1304350" cy="834275"/>
            </a:xfrm>
            <a:custGeom>
              <a:avLst/>
              <a:gdLst/>
              <a:ahLst/>
              <a:cxnLst/>
              <a:rect l="l" t="t" r="r" b="b"/>
              <a:pathLst>
                <a:path w="52174" h="33371" extrusionOk="0">
                  <a:moveTo>
                    <a:pt x="11289" y="5792"/>
                  </a:moveTo>
                  <a:cubicBezTo>
                    <a:pt x="11369" y="5792"/>
                    <a:pt x="11452" y="5799"/>
                    <a:pt x="11535" y="5815"/>
                  </a:cubicBezTo>
                  <a:lnTo>
                    <a:pt x="36942" y="10487"/>
                  </a:lnTo>
                  <a:cubicBezTo>
                    <a:pt x="37762" y="10632"/>
                    <a:pt x="38479" y="11110"/>
                    <a:pt x="38925" y="11805"/>
                  </a:cubicBezTo>
                  <a:lnTo>
                    <a:pt x="47107" y="24472"/>
                  </a:lnTo>
                  <a:cubicBezTo>
                    <a:pt x="47211" y="24628"/>
                    <a:pt x="47408" y="24888"/>
                    <a:pt x="47647" y="25189"/>
                  </a:cubicBezTo>
                  <a:cubicBezTo>
                    <a:pt x="48343" y="26061"/>
                    <a:pt x="48955" y="27930"/>
                    <a:pt x="47813" y="28138"/>
                  </a:cubicBezTo>
                  <a:cubicBezTo>
                    <a:pt x="42642" y="29072"/>
                    <a:pt x="29954" y="30557"/>
                    <a:pt x="26954" y="31087"/>
                  </a:cubicBezTo>
                  <a:cubicBezTo>
                    <a:pt x="26622" y="31145"/>
                    <a:pt x="26305" y="31172"/>
                    <a:pt x="26005" y="31172"/>
                  </a:cubicBezTo>
                  <a:cubicBezTo>
                    <a:pt x="22837" y="31172"/>
                    <a:pt x="21399" y="28210"/>
                    <a:pt x="21399" y="28210"/>
                  </a:cubicBezTo>
                  <a:lnTo>
                    <a:pt x="10144" y="7684"/>
                  </a:lnTo>
                  <a:cubicBezTo>
                    <a:pt x="9666" y="6813"/>
                    <a:pt x="10343" y="5792"/>
                    <a:pt x="11289" y="5792"/>
                  </a:cubicBezTo>
                  <a:close/>
                  <a:moveTo>
                    <a:pt x="37111" y="0"/>
                  </a:moveTo>
                  <a:cubicBezTo>
                    <a:pt x="36725" y="0"/>
                    <a:pt x="36328" y="29"/>
                    <a:pt x="35925" y="94"/>
                  </a:cubicBezTo>
                  <a:cubicBezTo>
                    <a:pt x="32488" y="644"/>
                    <a:pt x="28086" y="945"/>
                    <a:pt x="27525" y="1589"/>
                  </a:cubicBezTo>
                  <a:cubicBezTo>
                    <a:pt x="26994" y="2210"/>
                    <a:pt x="25912" y="3963"/>
                    <a:pt x="27918" y="3963"/>
                  </a:cubicBezTo>
                  <a:cubicBezTo>
                    <a:pt x="27990" y="3963"/>
                    <a:pt x="28067" y="3961"/>
                    <a:pt x="28148" y="3956"/>
                  </a:cubicBezTo>
                  <a:cubicBezTo>
                    <a:pt x="28311" y="3946"/>
                    <a:pt x="28478" y="3941"/>
                    <a:pt x="28647" y="3941"/>
                  </a:cubicBezTo>
                  <a:cubicBezTo>
                    <a:pt x="29823" y="3941"/>
                    <a:pt x="31109" y="4176"/>
                    <a:pt x="32063" y="4403"/>
                  </a:cubicBezTo>
                  <a:cubicBezTo>
                    <a:pt x="32862" y="4590"/>
                    <a:pt x="33371" y="5347"/>
                    <a:pt x="33215" y="6116"/>
                  </a:cubicBezTo>
                  <a:cubicBezTo>
                    <a:pt x="33071" y="6825"/>
                    <a:pt x="32416" y="7316"/>
                    <a:pt x="31685" y="7316"/>
                  </a:cubicBezTo>
                  <a:cubicBezTo>
                    <a:pt x="31570" y="7316"/>
                    <a:pt x="31453" y="7304"/>
                    <a:pt x="31336" y="7278"/>
                  </a:cubicBezTo>
                  <a:lnTo>
                    <a:pt x="6386" y="2108"/>
                  </a:lnTo>
                  <a:cubicBezTo>
                    <a:pt x="5722" y="1965"/>
                    <a:pt x="3379" y="884"/>
                    <a:pt x="2399" y="884"/>
                  </a:cubicBezTo>
                  <a:cubicBezTo>
                    <a:pt x="2168" y="884"/>
                    <a:pt x="2013" y="944"/>
                    <a:pt x="1973" y="1090"/>
                  </a:cubicBezTo>
                  <a:lnTo>
                    <a:pt x="104" y="3644"/>
                  </a:lnTo>
                  <a:cubicBezTo>
                    <a:pt x="1" y="4008"/>
                    <a:pt x="4258" y="5005"/>
                    <a:pt x="4454" y="5337"/>
                  </a:cubicBezTo>
                  <a:lnTo>
                    <a:pt x="19229" y="29695"/>
                  </a:lnTo>
                  <a:cubicBezTo>
                    <a:pt x="19260" y="29726"/>
                    <a:pt x="19281" y="29768"/>
                    <a:pt x="19302" y="29809"/>
                  </a:cubicBezTo>
                  <a:cubicBezTo>
                    <a:pt x="19522" y="30282"/>
                    <a:pt x="21180" y="33371"/>
                    <a:pt x="25604" y="33371"/>
                  </a:cubicBezTo>
                  <a:cubicBezTo>
                    <a:pt x="26614" y="33371"/>
                    <a:pt x="27768" y="33210"/>
                    <a:pt x="29082" y="32820"/>
                  </a:cubicBezTo>
                  <a:cubicBezTo>
                    <a:pt x="29145" y="32799"/>
                    <a:pt x="29207" y="32779"/>
                    <a:pt x="29280" y="32769"/>
                  </a:cubicBezTo>
                  <a:lnTo>
                    <a:pt x="50482" y="29518"/>
                  </a:lnTo>
                  <a:cubicBezTo>
                    <a:pt x="51624" y="29342"/>
                    <a:pt x="52174" y="28117"/>
                    <a:pt x="51520" y="27224"/>
                  </a:cubicBezTo>
                  <a:cubicBezTo>
                    <a:pt x="51022" y="26539"/>
                    <a:pt x="50502" y="25801"/>
                    <a:pt x="50170" y="25272"/>
                  </a:cubicBezTo>
                  <a:cubicBezTo>
                    <a:pt x="49619" y="24359"/>
                    <a:pt x="44324" y="17184"/>
                    <a:pt x="41936" y="12470"/>
                  </a:cubicBezTo>
                  <a:cubicBezTo>
                    <a:pt x="40784" y="10196"/>
                    <a:pt x="39912" y="9179"/>
                    <a:pt x="37285" y="8535"/>
                  </a:cubicBezTo>
                  <a:cubicBezTo>
                    <a:pt x="36465" y="8328"/>
                    <a:pt x="35946" y="7569"/>
                    <a:pt x="36122" y="6780"/>
                  </a:cubicBezTo>
                  <a:lnTo>
                    <a:pt x="36246" y="6251"/>
                  </a:lnTo>
                  <a:cubicBezTo>
                    <a:pt x="36361" y="5742"/>
                    <a:pt x="36756" y="5326"/>
                    <a:pt x="37285" y="5160"/>
                  </a:cubicBezTo>
                  <a:cubicBezTo>
                    <a:pt x="38145" y="4895"/>
                    <a:pt x="39450" y="4523"/>
                    <a:pt x="40176" y="4523"/>
                  </a:cubicBezTo>
                  <a:cubicBezTo>
                    <a:pt x="40301" y="4523"/>
                    <a:pt x="40408" y="4534"/>
                    <a:pt x="40493" y="4558"/>
                  </a:cubicBezTo>
                  <a:cubicBezTo>
                    <a:pt x="40541" y="4572"/>
                    <a:pt x="40589" y="4579"/>
                    <a:pt x="40638" y="4579"/>
                  </a:cubicBezTo>
                  <a:cubicBezTo>
                    <a:pt x="41488" y="4579"/>
                    <a:pt x="42442" y="2528"/>
                    <a:pt x="42383" y="2066"/>
                  </a:cubicBezTo>
                  <a:cubicBezTo>
                    <a:pt x="42319" y="1636"/>
                    <a:pt x="40014" y="0"/>
                    <a:pt x="37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2"/>
            <p:cNvSpPr/>
            <p:nvPr/>
          </p:nvSpPr>
          <p:spPr>
            <a:xfrm>
              <a:off x="2661175" y="1503750"/>
              <a:ext cx="499700" cy="132175"/>
            </a:xfrm>
            <a:custGeom>
              <a:avLst/>
              <a:gdLst/>
              <a:ahLst/>
              <a:cxnLst/>
              <a:rect l="l" t="t" r="r" b="b"/>
              <a:pathLst>
                <a:path w="19988" h="5287" extrusionOk="0">
                  <a:moveTo>
                    <a:pt x="11419" y="0"/>
                  </a:moveTo>
                  <a:cubicBezTo>
                    <a:pt x="7882" y="0"/>
                    <a:pt x="3986" y="868"/>
                    <a:pt x="1039" y="2639"/>
                  </a:cubicBezTo>
                  <a:cubicBezTo>
                    <a:pt x="624" y="2888"/>
                    <a:pt x="188" y="3210"/>
                    <a:pt x="105" y="3667"/>
                  </a:cubicBezTo>
                  <a:cubicBezTo>
                    <a:pt x="1" y="4217"/>
                    <a:pt x="478" y="4736"/>
                    <a:pt x="1028" y="4934"/>
                  </a:cubicBezTo>
                  <a:cubicBezTo>
                    <a:pt x="1328" y="5041"/>
                    <a:pt x="1645" y="5074"/>
                    <a:pt x="1968" y="5074"/>
                  </a:cubicBezTo>
                  <a:cubicBezTo>
                    <a:pt x="2239" y="5074"/>
                    <a:pt x="2513" y="5051"/>
                    <a:pt x="2783" y="5027"/>
                  </a:cubicBezTo>
                  <a:cubicBezTo>
                    <a:pt x="4509" y="4895"/>
                    <a:pt x="6243" y="4827"/>
                    <a:pt x="7977" y="4827"/>
                  </a:cubicBezTo>
                  <a:cubicBezTo>
                    <a:pt x="9101" y="4827"/>
                    <a:pt x="10226" y="4856"/>
                    <a:pt x="11349" y="4913"/>
                  </a:cubicBezTo>
                  <a:cubicBezTo>
                    <a:pt x="12282" y="4967"/>
                    <a:pt x="13662" y="5286"/>
                    <a:pt x="14901" y="5286"/>
                  </a:cubicBezTo>
                  <a:cubicBezTo>
                    <a:pt x="15800" y="5286"/>
                    <a:pt x="16625" y="5118"/>
                    <a:pt x="17153" y="4560"/>
                  </a:cubicBezTo>
                  <a:cubicBezTo>
                    <a:pt x="19987" y="1570"/>
                    <a:pt x="14173" y="74"/>
                    <a:pt x="12128" y="12"/>
                  </a:cubicBezTo>
                  <a:cubicBezTo>
                    <a:pt x="11893" y="4"/>
                    <a:pt x="11657" y="0"/>
                    <a:pt x="1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2"/>
            <p:cNvSpPr/>
            <p:nvPr/>
          </p:nvSpPr>
          <p:spPr>
            <a:xfrm>
              <a:off x="3222900" y="2097750"/>
              <a:ext cx="199100" cy="200525"/>
            </a:xfrm>
            <a:custGeom>
              <a:avLst/>
              <a:gdLst/>
              <a:ahLst/>
              <a:cxnLst/>
              <a:rect l="l" t="t" r="r" b="b"/>
              <a:pathLst>
                <a:path w="7964" h="8021" extrusionOk="0">
                  <a:moveTo>
                    <a:pt x="4039" y="0"/>
                  </a:moveTo>
                  <a:cubicBezTo>
                    <a:pt x="2023" y="0"/>
                    <a:pt x="315" y="1638"/>
                    <a:pt x="156" y="3767"/>
                  </a:cubicBezTo>
                  <a:cubicBezTo>
                    <a:pt x="0" y="5968"/>
                    <a:pt x="1578" y="7878"/>
                    <a:pt x="3686" y="8013"/>
                  </a:cubicBezTo>
                  <a:cubicBezTo>
                    <a:pt x="3765" y="8018"/>
                    <a:pt x="3844" y="8020"/>
                    <a:pt x="3923" y="8020"/>
                  </a:cubicBezTo>
                  <a:cubicBezTo>
                    <a:pt x="5931" y="8020"/>
                    <a:pt x="7648" y="6383"/>
                    <a:pt x="7797" y="4254"/>
                  </a:cubicBezTo>
                  <a:cubicBezTo>
                    <a:pt x="7963" y="2053"/>
                    <a:pt x="6385" y="143"/>
                    <a:pt x="4278" y="8"/>
                  </a:cubicBezTo>
                  <a:cubicBezTo>
                    <a:pt x="4198" y="3"/>
                    <a:pt x="4118" y="0"/>
                    <a:pt x="4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2"/>
            <p:cNvSpPr/>
            <p:nvPr/>
          </p:nvSpPr>
          <p:spPr>
            <a:xfrm>
              <a:off x="2535550" y="2175525"/>
              <a:ext cx="286075" cy="291550"/>
            </a:xfrm>
            <a:custGeom>
              <a:avLst/>
              <a:gdLst/>
              <a:ahLst/>
              <a:cxnLst/>
              <a:rect l="l" t="t" r="r" b="b"/>
              <a:pathLst>
                <a:path w="11443" h="11662" extrusionOk="0">
                  <a:moveTo>
                    <a:pt x="5806" y="1"/>
                  </a:moveTo>
                  <a:cubicBezTo>
                    <a:pt x="2929" y="1"/>
                    <a:pt x="469" y="2386"/>
                    <a:pt x="239" y="5473"/>
                  </a:cubicBezTo>
                  <a:cubicBezTo>
                    <a:pt x="1" y="8692"/>
                    <a:pt x="2264" y="11454"/>
                    <a:pt x="5296" y="11650"/>
                  </a:cubicBezTo>
                  <a:cubicBezTo>
                    <a:pt x="5411" y="11658"/>
                    <a:pt x="5525" y="11662"/>
                    <a:pt x="5638" y="11662"/>
                  </a:cubicBezTo>
                  <a:cubicBezTo>
                    <a:pt x="8524" y="11662"/>
                    <a:pt x="10984" y="9276"/>
                    <a:pt x="11214" y="6189"/>
                  </a:cubicBezTo>
                  <a:cubicBezTo>
                    <a:pt x="11442" y="2970"/>
                    <a:pt x="9179" y="209"/>
                    <a:pt x="6147" y="12"/>
                  </a:cubicBezTo>
                  <a:cubicBezTo>
                    <a:pt x="6033" y="4"/>
                    <a:pt x="5919" y="1"/>
                    <a:pt x="5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2"/>
            <p:cNvSpPr/>
            <p:nvPr/>
          </p:nvSpPr>
          <p:spPr>
            <a:xfrm>
              <a:off x="2535025" y="2169575"/>
              <a:ext cx="287375" cy="303725"/>
            </a:xfrm>
            <a:custGeom>
              <a:avLst/>
              <a:gdLst/>
              <a:ahLst/>
              <a:cxnLst/>
              <a:rect l="l" t="t" r="r" b="b"/>
              <a:pathLst>
                <a:path w="11495" h="12149" extrusionOk="0">
                  <a:moveTo>
                    <a:pt x="5825" y="478"/>
                  </a:moveTo>
                  <a:cubicBezTo>
                    <a:pt x="5940" y="478"/>
                    <a:pt x="6044" y="488"/>
                    <a:pt x="6157" y="488"/>
                  </a:cubicBezTo>
                  <a:cubicBezTo>
                    <a:pt x="6843" y="540"/>
                    <a:pt x="7486" y="717"/>
                    <a:pt x="8068" y="1018"/>
                  </a:cubicBezTo>
                  <a:cubicBezTo>
                    <a:pt x="8951" y="1454"/>
                    <a:pt x="9678" y="2149"/>
                    <a:pt x="10197" y="3012"/>
                  </a:cubicBezTo>
                  <a:cubicBezTo>
                    <a:pt x="10705" y="3863"/>
                    <a:pt x="11007" y="4880"/>
                    <a:pt x="11007" y="5970"/>
                  </a:cubicBezTo>
                  <a:cubicBezTo>
                    <a:pt x="11007" y="6116"/>
                    <a:pt x="10996" y="6261"/>
                    <a:pt x="10986" y="6406"/>
                  </a:cubicBezTo>
                  <a:cubicBezTo>
                    <a:pt x="10933" y="7154"/>
                    <a:pt x="10747" y="7850"/>
                    <a:pt x="10446" y="8483"/>
                  </a:cubicBezTo>
                  <a:cubicBezTo>
                    <a:pt x="10010" y="9428"/>
                    <a:pt x="9325" y="10227"/>
                    <a:pt x="8494" y="10778"/>
                  </a:cubicBezTo>
                  <a:cubicBezTo>
                    <a:pt x="8079" y="11058"/>
                    <a:pt x="7632" y="11276"/>
                    <a:pt x="7154" y="11432"/>
                  </a:cubicBezTo>
                  <a:cubicBezTo>
                    <a:pt x="6677" y="11577"/>
                    <a:pt x="6178" y="11660"/>
                    <a:pt x="5659" y="11660"/>
                  </a:cubicBezTo>
                  <a:cubicBezTo>
                    <a:pt x="5555" y="11660"/>
                    <a:pt x="5441" y="11650"/>
                    <a:pt x="5338" y="11650"/>
                  </a:cubicBezTo>
                  <a:cubicBezTo>
                    <a:pt x="4642" y="11598"/>
                    <a:pt x="3998" y="11422"/>
                    <a:pt x="3416" y="11120"/>
                  </a:cubicBezTo>
                  <a:cubicBezTo>
                    <a:pt x="2544" y="10684"/>
                    <a:pt x="1807" y="9989"/>
                    <a:pt x="1298" y="9127"/>
                  </a:cubicBezTo>
                  <a:cubicBezTo>
                    <a:pt x="779" y="8275"/>
                    <a:pt x="488" y="7258"/>
                    <a:pt x="488" y="6168"/>
                  </a:cubicBezTo>
                  <a:cubicBezTo>
                    <a:pt x="488" y="6023"/>
                    <a:pt x="488" y="5877"/>
                    <a:pt x="499" y="5732"/>
                  </a:cubicBezTo>
                  <a:cubicBezTo>
                    <a:pt x="551" y="4984"/>
                    <a:pt x="748" y="4288"/>
                    <a:pt x="1039" y="3655"/>
                  </a:cubicBezTo>
                  <a:cubicBezTo>
                    <a:pt x="1485" y="2710"/>
                    <a:pt x="2170" y="1911"/>
                    <a:pt x="2991" y="1360"/>
                  </a:cubicBezTo>
                  <a:cubicBezTo>
                    <a:pt x="3406" y="1080"/>
                    <a:pt x="3863" y="862"/>
                    <a:pt x="4341" y="717"/>
                  </a:cubicBezTo>
                  <a:cubicBezTo>
                    <a:pt x="4818" y="561"/>
                    <a:pt x="5317" y="478"/>
                    <a:pt x="5825" y="478"/>
                  </a:cubicBezTo>
                  <a:close/>
                  <a:moveTo>
                    <a:pt x="5825" y="1"/>
                  </a:moveTo>
                  <a:cubicBezTo>
                    <a:pt x="5078" y="1"/>
                    <a:pt x="4351" y="156"/>
                    <a:pt x="3676" y="437"/>
                  </a:cubicBezTo>
                  <a:cubicBezTo>
                    <a:pt x="2680" y="862"/>
                    <a:pt x="1807" y="1579"/>
                    <a:pt x="1164" y="2482"/>
                  </a:cubicBezTo>
                  <a:cubicBezTo>
                    <a:pt x="520" y="3385"/>
                    <a:pt x="105" y="4496"/>
                    <a:pt x="22" y="5700"/>
                  </a:cubicBezTo>
                  <a:cubicBezTo>
                    <a:pt x="1" y="5856"/>
                    <a:pt x="1" y="6012"/>
                    <a:pt x="1" y="6168"/>
                  </a:cubicBezTo>
                  <a:cubicBezTo>
                    <a:pt x="1" y="7735"/>
                    <a:pt x="571" y="9179"/>
                    <a:pt x="1517" y="10248"/>
                  </a:cubicBezTo>
                  <a:cubicBezTo>
                    <a:pt x="1994" y="10788"/>
                    <a:pt x="2555" y="11235"/>
                    <a:pt x="3199" y="11556"/>
                  </a:cubicBezTo>
                  <a:cubicBezTo>
                    <a:pt x="3842" y="11878"/>
                    <a:pt x="4548" y="12086"/>
                    <a:pt x="5306" y="12128"/>
                  </a:cubicBezTo>
                  <a:cubicBezTo>
                    <a:pt x="5421" y="12138"/>
                    <a:pt x="5545" y="12148"/>
                    <a:pt x="5659" y="12148"/>
                  </a:cubicBezTo>
                  <a:cubicBezTo>
                    <a:pt x="6417" y="12148"/>
                    <a:pt x="7144" y="11982"/>
                    <a:pt x="7809" y="11702"/>
                  </a:cubicBezTo>
                  <a:cubicBezTo>
                    <a:pt x="8815" y="11276"/>
                    <a:pt x="9688" y="10570"/>
                    <a:pt x="10331" y="9657"/>
                  </a:cubicBezTo>
                  <a:cubicBezTo>
                    <a:pt x="10965" y="8753"/>
                    <a:pt x="11380" y="7652"/>
                    <a:pt x="11473" y="6448"/>
                  </a:cubicBezTo>
                  <a:cubicBezTo>
                    <a:pt x="11484" y="6282"/>
                    <a:pt x="11494" y="6126"/>
                    <a:pt x="11494" y="5970"/>
                  </a:cubicBezTo>
                  <a:cubicBezTo>
                    <a:pt x="11494" y="4403"/>
                    <a:pt x="10924" y="2959"/>
                    <a:pt x="9968" y="1890"/>
                  </a:cubicBezTo>
                  <a:cubicBezTo>
                    <a:pt x="9501" y="1350"/>
                    <a:pt x="8930" y="903"/>
                    <a:pt x="8286" y="582"/>
                  </a:cubicBezTo>
                  <a:cubicBezTo>
                    <a:pt x="7653" y="260"/>
                    <a:pt x="6946" y="63"/>
                    <a:pt x="6189" y="11"/>
                  </a:cubicBezTo>
                  <a:cubicBezTo>
                    <a:pt x="6064" y="1"/>
                    <a:pt x="5950" y="1"/>
                    <a:pt x="58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2"/>
            <p:cNvSpPr/>
            <p:nvPr/>
          </p:nvSpPr>
          <p:spPr>
            <a:xfrm>
              <a:off x="2625875" y="2262400"/>
              <a:ext cx="120475" cy="125875"/>
            </a:xfrm>
            <a:custGeom>
              <a:avLst/>
              <a:gdLst/>
              <a:ahLst/>
              <a:cxnLst/>
              <a:rect l="l" t="t" r="r" b="b"/>
              <a:pathLst>
                <a:path w="4819" h="5035" extrusionOk="0">
                  <a:moveTo>
                    <a:pt x="2456" y="0"/>
                  </a:moveTo>
                  <a:cubicBezTo>
                    <a:pt x="1238" y="0"/>
                    <a:pt x="194" y="1031"/>
                    <a:pt x="105" y="2361"/>
                  </a:cubicBezTo>
                  <a:cubicBezTo>
                    <a:pt x="1" y="3752"/>
                    <a:pt x="945" y="4947"/>
                    <a:pt x="2223" y="5030"/>
                  </a:cubicBezTo>
                  <a:cubicBezTo>
                    <a:pt x="2270" y="5033"/>
                    <a:pt x="2317" y="5034"/>
                    <a:pt x="2363" y="5034"/>
                  </a:cubicBezTo>
                  <a:cubicBezTo>
                    <a:pt x="3580" y="5034"/>
                    <a:pt x="4615" y="4003"/>
                    <a:pt x="4715" y="2663"/>
                  </a:cubicBezTo>
                  <a:cubicBezTo>
                    <a:pt x="4818" y="1281"/>
                    <a:pt x="3863" y="88"/>
                    <a:pt x="2597" y="5"/>
                  </a:cubicBezTo>
                  <a:cubicBezTo>
                    <a:pt x="2549" y="2"/>
                    <a:pt x="2503" y="0"/>
                    <a:pt x="2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2"/>
            <p:cNvSpPr/>
            <p:nvPr/>
          </p:nvSpPr>
          <p:spPr>
            <a:xfrm>
              <a:off x="2667675" y="2310400"/>
              <a:ext cx="89300" cy="254350"/>
            </a:xfrm>
            <a:custGeom>
              <a:avLst/>
              <a:gdLst/>
              <a:ahLst/>
              <a:cxnLst/>
              <a:rect l="l" t="t" r="r" b="b"/>
              <a:pathLst>
                <a:path w="3572" h="10174" extrusionOk="0">
                  <a:moveTo>
                    <a:pt x="889" y="1"/>
                  </a:moveTo>
                  <a:cubicBezTo>
                    <a:pt x="836" y="1"/>
                    <a:pt x="781" y="6"/>
                    <a:pt x="727" y="16"/>
                  </a:cubicBezTo>
                  <a:cubicBezTo>
                    <a:pt x="291" y="88"/>
                    <a:pt x="0" y="503"/>
                    <a:pt x="83" y="919"/>
                  </a:cubicBezTo>
                  <a:lnTo>
                    <a:pt x="1890" y="9547"/>
                  </a:lnTo>
                  <a:cubicBezTo>
                    <a:pt x="1963" y="9913"/>
                    <a:pt x="2302" y="10174"/>
                    <a:pt x="2687" y="10174"/>
                  </a:cubicBezTo>
                  <a:cubicBezTo>
                    <a:pt x="2739" y="10174"/>
                    <a:pt x="2792" y="10169"/>
                    <a:pt x="2845" y="10159"/>
                  </a:cubicBezTo>
                  <a:cubicBezTo>
                    <a:pt x="3281" y="10076"/>
                    <a:pt x="3572" y="9672"/>
                    <a:pt x="3489" y="9256"/>
                  </a:cubicBezTo>
                  <a:lnTo>
                    <a:pt x="1693" y="618"/>
                  </a:lnTo>
                  <a:cubicBezTo>
                    <a:pt x="1610" y="253"/>
                    <a:pt x="1273" y="1"/>
                    <a:pt x="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2"/>
            <p:cNvSpPr/>
            <p:nvPr/>
          </p:nvSpPr>
          <p:spPr>
            <a:xfrm>
              <a:off x="2709200" y="2532650"/>
              <a:ext cx="176800" cy="52850"/>
            </a:xfrm>
            <a:custGeom>
              <a:avLst/>
              <a:gdLst/>
              <a:ahLst/>
              <a:cxnLst/>
              <a:rect l="l" t="t" r="r" b="b"/>
              <a:pathLst>
                <a:path w="7072" h="2114" extrusionOk="0">
                  <a:moveTo>
                    <a:pt x="795" y="1"/>
                  </a:moveTo>
                  <a:cubicBezTo>
                    <a:pt x="414" y="1"/>
                    <a:pt x="82" y="291"/>
                    <a:pt x="53" y="657"/>
                  </a:cubicBezTo>
                  <a:lnTo>
                    <a:pt x="32" y="1010"/>
                  </a:lnTo>
                  <a:cubicBezTo>
                    <a:pt x="0" y="1394"/>
                    <a:pt x="312" y="1726"/>
                    <a:pt x="727" y="1758"/>
                  </a:cubicBezTo>
                  <a:lnTo>
                    <a:pt x="6220" y="2111"/>
                  </a:lnTo>
                  <a:cubicBezTo>
                    <a:pt x="6240" y="2112"/>
                    <a:pt x="6259" y="2113"/>
                    <a:pt x="6279" y="2113"/>
                  </a:cubicBezTo>
                  <a:cubicBezTo>
                    <a:pt x="6659" y="2113"/>
                    <a:pt x="6989" y="1832"/>
                    <a:pt x="7009" y="1456"/>
                  </a:cubicBezTo>
                  <a:lnTo>
                    <a:pt x="7040" y="1103"/>
                  </a:lnTo>
                  <a:cubicBezTo>
                    <a:pt x="7071" y="719"/>
                    <a:pt x="6760" y="387"/>
                    <a:pt x="6345" y="356"/>
                  </a:cubicBezTo>
                  <a:lnTo>
                    <a:pt x="852" y="3"/>
                  </a:lnTo>
                  <a:cubicBezTo>
                    <a:pt x="833" y="1"/>
                    <a:pt x="814" y="1"/>
                    <a:pt x="7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2"/>
            <p:cNvSpPr/>
            <p:nvPr/>
          </p:nvSpPr>
          <p:spPr>
            <a:xfrm>
              <a:off x="1741525" y="1133900"/>
              <a:ext cx="211575" cy="136525"/>
            </a:xfrm>
            <a:custGeom>
              <a:avLst/>
              <a:gdLst/>
              <a:ahLst/>
              <a:cxnLst/>
              <a:rect l="l" t="t" r="r" b="b"/>
              <a:pathLst>
                <a:path w="8463" h="5461" extrusionOk="0">
                  <a:moveTo>
                    <a:pt x="6438" y="0"/>
                  </a:moveTo>
                  <a:cubicBezTo>
                    <a:pt x="5914" y="0"/>
                    <a:pt x="5422" y="409"/>
                    <a:pt x="4858" y="409"/>
                  </a:cubicBezTo>
                  <a:cubicBezTo>
                    <a:pt x="4767" y="409"/>
                    <a:pt x="4674" y="399"/>
                    <a:pt x="4580" y="374"/>
                  </a:cubicBezTo>
                  <a:cubicBezTo>
                    <a:pt x="4393" y="322"/>
                    <a:pt x="4236" y="166"/>
                    <a:pt x="4029" y="146"/>
                  </a:cubicBezTo>
                  <a:cubicBezTo>
                    <a:pt x="4008" y="143"/>
                    <a:pt x="3987" y="142"/>
                    <a:pt x="3966" y="142"/>
                  </a:cubicBezTo>
                  <a:cubicBezTo>
                    <a:pt x="3643" y="142"/>
                    <a:pt x="3389" y="435"/>
                    <a:pt x="3126" y="582"/>
                  </a:cubicBezTo>
                  <a:cubicBezTo>
                    <a:pt x="3016" y="640"/>
                    <a:pt x="2926" y="668"/>
                    <a:pt x="2821" y="668"/>
                  </a:cubicBezTo>
                  <a:cubicBezTo>
                    <a:pt x="2777" y="668"/>
                    <a:pt x="2731" y="663"/>
                    <a:pt x="2679" y="654"/>
                  </a:cubicBezTo>
                  <a:cubicBezTo>
                    <a:pt x="2461" y="613"/>
                    <a:pt x="2378" y="436"/>
                    <a:pt x="2181" y="374"/>
                  </a:cubicBezTo>
                  <a:cubicBezTo>
                    <a:pt x="2160" y="369"/>
                    <a:pt x="2139" y="366"/>
                    <a:pt x="2118" y="366"/>
                  </a:cubicBezTo>
                  <a:cubicBezTo>
                    <a:pt x="1984" y="366"/>
                    <a:pt x="1855" y="474"/>
                    <a:pt x="1765" y="582"/>
                  </a:cubicBezTo>
                  <a:cubicBezTo>
                    <a:pt x="1610" y="769"/>
                    <a:pt x="1465" y="976"/>
                    <a:pt x="1350" y="1194"/>
                  </a:cubicBezTo>
                  <a:cubicBezTo>
                    <a:pt x="1268" y="1119"/>
                    <a:pt x="1154" y="1084"/>
                    <a:pt x="1038" y="1084"/>
                  </a:cubicBezTo>
                  <a:cubicBezTo>
                    <a:pt x="979" y="1084"/>
                    <a:pt x="919" y="1093"/>
                    <a:pt x="862" y="1111"/>
                  </a:cubicBezTo>
                  <a:cubicBezTo>
                    <a:pt x="696" y="1163"/>
                    <a:pt x="561" y="1277"/>
                    <a:pt x="447" y="1402"/>
                  </a:cubicBezTo>
                  <a:cubicBezTo>
                    <a:pt x="73" y="1848"/>
                    <a:pt x="0" y="2461"/>
                    <a:pt x="11" y="3032"/>
                  </a:cubicBezTo>
                  <a:cubicBezTo>
                    <a:pt x="11" y="3478"/>
                    <a:pt x="63" y="3935"/>
                    <a:pt x="260" y="4330"/>
                  </a:cubicBezTo>
                  <a:cubicBezTo>
                    <a:pt x="457" y="4735"/>
                    <a:pt x="821" y="5067"/>
                    <a:pt x="1267" y="5139"/>
                  </a:cubicBezTo>
                  <a:cubicBezTo>
                    <a:pt x="1314" y="5148"/>
                    <a:pt x="1364" y="5153"/>
                    <a:pt x="1412" y="5153"/>
                  </a:cubicBezTo>
                  <a:cubicBezTo>
                    <a:pt x="1481" y="5153"/>
                    <a:pt x="1549" y="5143"/>
                    <a:pt x="1610" y="5119"/>
                  </a:cubicBezTo>
                  <a:cubicBezTo>
                    <a:pt x="1752" y="5051"/>
                    <a:pt x="1758" y="5005"/>
                    <a:pt x="1787" y="5005"/>
                  </a:cubicBezTo>
                  <a:cubicBezTo>
                    <a:pt x="1808" y="5005"/>
                    <a:pt x="1839" y="5027"/>
                    <a:pt x="1932" y="5077"/>
                  </a:cubicBezTo>
                  <a:cubicBezTo>
                    <a:pt x="2108" y="5160"/>
                    <a:pt x="2222" y="5264"/>
                    <a:pt x="2430" y="5296"/>
                  </a:cubicBezTo>
                  <a:cubicBezTo>
                    <a:pt x="2466" y="5301"/>
                    <a:pt x="2501" y="5303"/>
                    <a:pt x="2534" y="5303"/>
                  </a:cubicBezTo>
                  <a:cubicBezTo>
                    <a:pt x="2771" y="5303"/>
                    <a:pt x="2918" y="5183"/>
                    <a:pt x="3147" y="5119"/>
                  </a:cubicBezTo>
                  <a:cubicBezTo>
                    <a:pt x="3193" y="5106"/>
                    <a:pt x="3235" y="5100"/>
                    <a:pt x="3274" y="5100"/>
                  </a:cubicBezTo>
                  <a:cubicBezTo>
                    <a:pt x="3451" y="5100"/>
                    <a:pt x="3561" y="5219"/>
                    <a:pt x="3749" y="5296"/>
                  </a:cubicBezTo>
                  <a:cubicBezTo>
                    <a:pt x="4013" y="5404"/>
                    <a:pt x="4294" y="5460"/>
                    <a:pt x="4579" y="5460"/>
                  </a:cubicBezTo>
                  <a:cubicBezTo>
                    <a:pt x="4676" y="5460"/>
                    <a:pt x="4773" y="5454"/>
                    <a:pt x="4870" y="5441"/>
                  </a:cubicBezTo>
                  <a:cubicBezTo>
                    <a:pt x="4995" y="5430"/>
                    <a:pt x="5129" y="5389"/>
                    <a:pt x="5233" y="5316"/>
                  </a:cubicBezTo>
                  <a:cubicBezTo>
                    <a:pt x="5337" y="5243"/>
                    <a:pt x="5399" y="5150"/>
                    <a:pt x="5472" y="5046"/>
                  </a:cubicBezTo>
                  <a:cubicBezTo>
                    <a:pt x="5960" y="4309"/>
                    <a:pt x="5576" y="3406"/>
                    <a:pt x="6002" y="2679"/>
                  </a:cubicBezTo>
                  <a:cubicBezTo>
                    <a:pt x="6033" y="2617"/>
                    <a:pt x="6075" y="2564"/>
                    <a:pt x="6137" y="2534"/>
                  </a:cubicBezTo>
                  <a:cubicBezTo>
                    <a:pt x="6199" y="2502"/>
                    <a:pt x="6262" y="2502"/>
                    <a:pt x="6334" y="2502"/>
                  </a:cubicBezTo>
                  <a:cubicBezTo>
                    <a:pt x="6656" y="2502"/>
                    <a:pt x="6905" y="2606"/>
                    <a:pt x="7217" y="2658"/>
                  </a:cubicBezTo>
                  <a:cubicBezTo>
                    <a:pt x="7348" y="2676"/>
                    <a:pt x="7482" y="2684"/>
                    <a:pt x="7618" y="2684"/>
                  </a:cubicBezTo>
                  <a:cubicBezTo>
                    <a:pt x="7879" y="2684"/>
                    <a:pt x="8143" y="2654"/>
                    <a:pt x="8390" y="2606"/>
                  </a:cubicBezTo>
                  <a:cubicBezTo>
                    <a:pt x="8463" y="2585"/>
                    <a:pt x="7393" y="540"/>
                    <a:pt x="7217" y="363"/>
                  </a:cubicBezTo>
                  <a:cubicBezTo>
                    <a:pt x="6943" y="92"/>
                    <a:pt x="6687" y="0"/>
                    <a:pt x="6438" y="0"/>
                  </a:cubicBezTo>
                  <a:close/>
                </a:path>
              </a:pathLst>
            </a:custGeom>
            <a:solidFill>
              <a:srgbClr val="EFA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2"/>
            <p:cNvSpPr/>
            <p:nvPr/>
          </p:nvSpPr>
          <p:spPr>
            <a:xfrm>
              <a:off x="1837550" y="1146875"/>
              <a:ext cx="44675" cy="114225"/>
            </a:xfrm>
            <a:custGeom>
              <a:avLst/>
              <a:gdLst/>
              <a:ahLst/>
              <a:cxnLst/>
              <a:rect l="l" t="t" r="r" b="b"/>
              <a:pathLst>
                <a:path w="1787" h="4569" extrusionOk="0">
                  <a:moveTo>
                    <a:pt x="1226" y="0"/>
                  </a:moveTo>
                  <a:cubicBezTo>
                    <a:pt x="1133" y="73"/>
                    <a:pt x="1039" y="167"/>
                    <a:pt x="956" y="260"/>
                  </a:cubicBezTo>
                  <a:cubicBezTo>
                    <a:pt x="863" y="354"/>
                    <a:pt x="790" y="457"/>
                    <a:pt x="718" y="561"/>
                  </a:cubicBezTo>
                  <a:cubicBezTo>
                    <a:pt x="562" y="769"/>
                    <a:pt x="437" y="986"/>
                    <a:pt x="333" y="1226"/>
                  </a:cubicBezTo>
                  <a:cubicBezTo>
                    <a:pt x="229" y="1454"/>
                    <a:pt x="146" y="1692"/>
                    <a:pt x="84" y="1952"/>
                  </a:cubicBezTo>
                  <a:cubicBezTo>
                    <a:pt x="74" y="2015"/>
                    <a:pt x="53" y="2077"/>
                    <a:pt x="42" y="2139"/>
                  </a:cubicBezTo>
                  <a:lnTo>
                    <a:pt x="12" y="2326"/>
                  </a:lnTo>
                  <a:cubicBezTo>
                    <a:pt x="1" y="2461"/>
                    <a:pt x="1" y="2596"/>
                    <a:pt x="1" y="2721"/>
                  </a:cubicBezTo>
                  <a:cubicBezTo>
                    <a:pt x="12" y="2980"/>
                    <a:pt x="53" y="3240"/>
                    <a:pt x="126" y="3489"/>
                  </a:cubicBezTo>
                  <a:cubicBezTo>
                    <a:pt x="167" y="3614"/>
                    <a:pt x="209" y="3727"/>
                    <a:pt x="261" y="3852"/>
                  </a:cubicBezTo>
                  <a:cubicBezTo>
                    <a:pt x="323" y="3967"/>
                    <a:pt x="386" y="4080"/>
                    <a:pt x="458" y="4184"/>
                  </a:cubicBezTo>
                  <a:cubicBezTo>
                    <a:pt x="499" y="4237"/>
                    <a:pt x="541" y="4288"/>
                    <a:pt x="593" y="4330"/>
                  </a:cubicBezTo>
                  <a:cubicBezTo>
                    <a:pt x="614" y="4361"/>
                    <a:pt x="645" y="4382"/>
                    <a:pt x="665" y="4403"/>
                  </a:cubicBezTo>
                  <a:cubicBezTo>
                    <a:pt x="697" y="4424"/>
                    <a:pt x="718" y="4444"/>
                    <a:pt x="748" y="4465"/>
                  </a:cubicBezTo>
                  <a:cubicBezTo>
                    <a:pt x="811" y="4496"/>
                    <a:pt x="873" y="4527"/>
                    <a:pt x="935" y="4537"/>
                  </a:cubicBezTo>
                  <a:cubicBezTo>
                    <a:pt x="1008" y="4558"/>
                    <a:pt x="1071" y="4569"/>
                    <a:pt x="1133" y="4569"/>
                  </a:cubicBezTo>
                  <a:cubicBezTo>
                    <a:pt x="1268" y="4569"/>
                    <a:pt x="1403" y="4548"/>
                    <a:pt x="1517" y="4496"/>
                  </a:cubicBezTo>
                  <a:cubicBezTo>
                    <a:pt x="1631" y="4444"/>
                    <a:pt x="1735" y="4350"/>
                    <a:pt x="1787" y="4237"/>
                  </a:cubicBezTo>
                  <a:lnTo>
                    <a:pt x="1787" y="4237"/>
                  </a:lnTo>
                  <a:cubicBezTo>
                    <a:pt x="1756" y="4288"/>
                    <a:pt x="1715" y="4330"/>
                    <a:pt x="1662" y="4361"/>
                  </a:cubicBezTo>
                  <a:cubicBezTo>
                    <a:pt x="1611" y="4403"/>
                    <a:pt x="1558" y="4424"/>
                    <a:pt x="1496" y="4444"/>
                  </a:cubicBezTo>
                  <a:cubicBezTo>
                    <a:pt x="1421" y="4472"/>
                    <a:pt x="1340" y="4486"/>
                    <a:pt x="1261" y="4486"/>
                  </a:cubicBezTo>
                  <a:cubicBezTo>
                    <a:pt x="1221" y="4486"/>
                    <a:pt x="1182" y="4482"/>
                    <a:pt x="1143" y="4475"/>
                  </a:cubicBezTo>
                  <a:cubicBezTo>
                    <a:pt x="1029" y="4465"/>
                    <a:pt x="915" y="4424"/>
                    <a:pt x="822" y="4350"/>
                  </a:cubicBezTo>
                  <a:cubicBezTo>
                    <a:pt x="801" y="4340"/>
                    <a:pt x="780" y="4320"/>
                    <a:pt x="759" y="4299"/>
                  </a:cubicBezTo>
                  <a:lnTo>
                    <a:pt x="697" y="4237"/>
                  </a:lnTo>
                  <a:cubicBezTo>
                    <a:pt x="655" y="4195"/>
                    <a:pt x="624" y="4143"/>
                    <a:pt x="593" y="4091"/>
                  </a:cubicBezTo>
                  <a:cubicBezTo>
                    <a:pt x="531" y="3997"/>
                    <a:pt x="479" y="3884"/>
                    <a:pt x="427" y="3780"/>
                  </a:cubicBezTo>
                  <a:cubicBezTo>
                    <a:pt x="386" y="3665"/>
                    <a:pt x="354" y="3551"/>
                    <a:pt x="323" y="3437"/>
                  </a:cubicBezTo>
                  <a:cubicBezTo>
                    <a:pt x="292" y="3312"/>
                    <a:pt x="271" y="3198"/>
                    <a:pt x="261" y="3074"/>
                  </a:cubicBezTo>
                  <a:cubicBezTo>
                    <a:pt x="240" y="2959"/>
                    <a:pt x="229" y="2835"/>
                    <a:pt x="229" y="2721"/>
                  </a:cubicBezTo>
                  <a:cubicBezTo>
                    <a:pt x="229" y="2596"/>
                    <a:pt x="240" y="2472"/>
                    <a:pt x="250" y="2357"/>
                  </a:cubicBezTo>
                  <a:cubicBezTo>
                    <a:pt x="250" y="2326"/>
                    <a:pt x="261" y="2295"/>
                    <a:pt x="261" y="2274"/>
                  </a:cubicBezTo>
                  <a:cubicBezTo>
                    <a:pt x="271" y="2243"/>
                    <a:pt x="271" y="2212"/>
                    <a:pt x="282" y="2181"/>
                  </a:cubicBezTo>
                  <a:cubicBezTo>
                    <a:pt x="292" y="2119"/>
                    <a:pt x="302" y="2066"/>
                    <a:pt x="323" y="2004"/>
                  </a:cubicBezTo>
                  <a:cubicBezTo>
                    <a:pt x="375" y="1766"/>
                    <a:pt x="448" y="1537"/>
                    <a:pt x="541" y="1309"/>
                  </a:cubicBezTo>
                  <a:cubicBezTo>
                    <a:pt x="624" y="1080"/>
                    <a:pt x="728" y="852"/>
                    <a:pt x="842" y="633"/>
                  </a:cubicBezTo>
                  <a:cubicBezTo>
                    <a:pt x="863" y="582"/>
                    <a:pt x="894" y="530"/>
                    <a:pt x="925" y="478"/>
                  </a:cubicBezTo>
                  <a:cubicBezTo>
                    <a:pt x="946" y="447"/>
                    <a:pt x="956" y="416"/>
                    <a:pt x="977" y="395"/>
                  </a:cubicBezTo>
                  <a:lnTo>
                    <a:pt x="1018" y="312"/>
                  </a:lnTo>
                  <a:cubicBezTo>
                    <a:pt x="1092" y="208"/>
                    <a:pt x="1154" y="104"/>
                    <a:pt x="1226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2"/>
            <p:cNvSpPr/>
            <p:nvPr/>
          </p:nvSpPr>
          <p:spPr>
            <a:xfrm>
              <a:off x="1794225" y="1156750"/>
              <a:ext cx="31175" cy="105400"/>
            </a:xfrm>
            <a:custGeom>
              <a:avLst/>
              <a:gdLst/>
              <a:ahLst/>
              <a:cxnLst/>
              <a:rect l="l" t="t" r="r" b="b"/>
              <a:pathLst>
                <a:path w="1247" h="4216" extrusionOk="0">
                  <a:moveTo>
                    <a:pt x="779" y="0"/>
                  </a:moveTo>
                  <a:cubicBezTo>
                    <a:pt x="706" y="62"/>
                    <a:pt x="644" y="145"/>
                    <a:pt x="582" y="228"/>
                  </a:cubicBezTo>
                  <a:cubicBezTo>
                    <a:pt x="520" y="312"/>
                    <a:pt x="467" y="395"/>
                    <a:pt x="416" y="488"/>
                  </a:cubicBezTo>
                  <a:cubicBezTo>
                    <a:pt x="312" y="665"/>
                    <a:pt x="239" y="861"/>
                    <a:pt x="177" y="1059"/>
                  </a:cubicBezTo>
                  <a:cubicBezTo>
                    <a:pt x="52" y="1454"/>
                    <a:pt x="0" y="1869"/>
                    <a:pt x="21" y="2284"/>
                  </a:cubicBezTo>
                  <a:lnTo>
                    <a:pt x="52" y="2596"/>
                  </a:lnTo>
                  <a:cubicBezTo>
                    <a:pt x="73" y="2689"/>
                    <a:pt x="93" y="2793"/>
                    <a:pt x="114" y="2896"/>
                  </a:cubicBezTo>
                  <a:cubicBezTo>
                    <a:pt x="167" y="3094"/>
                    <a:pt x="239" y="3302"/>
                    <a:pt x="333" y="3478"/>
                  </a:cubicBezTo>
                  <a:cubicBezTo>
                    <a:pt x="426" y="3665"/>
                    <a:pt x="540" y="3842"/>
                    <a:pt x="686" y="3997"/>
                  </a:cubicBezTo>
                  <a:lnTo>
                    <a:pt x="716" y="4018"/>
                  </a:lnTo>
                  <a:lnTo>
                    <a:pt x="748" y="4049"/>
                  </a:lnTo>
                  <a:cubicBezTo>
                    <a:pt x="769" y="4070"/>
                    <a:pt x="790" y="4080"/>
                    <a:pt x="810" y="4101"/>
                  </a:cubicBezTo>
                  <a:cubicBezTo>
                    <a:pt x="852" y="4132"/>
                    <a:pt x="893" y="4163"/>
                    <a:pt x="945" y="4184"/>
                  </a:cubicBezTo>
                  <a:cubicBezTo>
                    <a:pt x="997" y="4205"/>
                    <a:pt x="1049" y="4215"/>
                    <a:pt x="1101" y="4215"/>
                  </a:cubicBezTo>
                  <a:cubicBezTo>
                    <a:pt x="1152" y="4215"/>
                    <a:pt x="1215" y="4195"/>
                    <a:pt x="1246" y="4153"/>
                  </a:cubicBezTo>
                  <a:lnTo>
                    <a:pt x="1246" y="4153"/>
                  </a:lnTo>
                  <a:cubicBezTo>
                    <a:pt x="1226" y="4163"/>
                    <a:pt x="1205" y="4174"/>
                    <a:pt x="1173" y="4174"/>
                  </a:cubicBezTo>
                  <a:cubicBezTo>
                    <a:pt x="1163" y="4179"/>
                    <a:pt x="1152" y="4181"/>
                    <a:pt x="1141" y="4181"/>
                  </a:cubicBezTo>
                  <a:cubicBezTo>
                    <a:pt x="1129" y="4181"/>
                    <a:pt x="1116" y="4179"/>
                    <a:pt x="1101" y="4174"/>
                  </a:cubicBezTo>
                  <a:cubicBezTo>
                    <a:pt x="1059" y="4163"/>
                    <a:pt x="1018" y="4142"/>
                    <a:pt x="976" y="4122"/>
                  </a:cubicBezTo>
                  <a:cubicBezTo>
                    <a:pt x="935" y="4091"/>
                    <a:pt x="903" y="4059"/>
                    <a:pt x="873" y="4029"/>
                  </a:cubicBezTo>
                  <a:cubicBezTo>
                    <a:pt x="852" y="4008"/>
                    <a:pt x="841" y="3987"/>
                    <a:pt x="820" y="3976"/>
                  </a:cubicBezTo>
                  <a:cubicBezTo>
                    <a:pt x="810" y="3955"/>
                    <a:pt x="799" y="3935"/>
                    <a:pt x="779" y="3914"/>
                  </a:cubicBezTo>
                  <a:cubicBezTo>
                    <a:pt x="665" y="3759"/>
                    <a:pt x="582" y="3582"/>
                    <a:pt x="509" y="3406"/>
                  </a:cubicBezTo>
                  <a:cubicBezTo>
                    <a:pt x="488" y="3353"/>
                    <a:pt x="467" y="3312"/>
                    <a:pt x="457" y="3270"/>
                  </a:cubicBezTo>
                  <a:cubicBezTo>
                    <a:pt x="446" y="3239"/>
                    <a:pt x="437" y="3219"/>
                    <a:pt x="426" y="3198"/>
                  </a:cubicBezTo>
                  <a:lnTo>
                    <a:pt x="405" y="3125"/>
                  </a:lnTo>
                  <a:lnTo>
                    <a:pt x="343" y="2845"/>
                  </a:lnTo>
                  <a:cubicBezTo>
                    <a:pt x="322" y="2751"/>
                    <a:pt x="301" y="2658"/>
                    <a:pt x="291" y="2554"/>
                  </a:cubicBezTo>
                  <a:cubicBezTo>
                    <a:pt x="280" y="2460"/>
                    <a:pt x="270" y="2367"/>
                    <a:pt x="270" y="2263"/>
                  </a:cubicBezTo>
                  <a:cubicBezTo>
                    <a:pt x="250" y="1879"/>
                    <a:pt x="280" y="1484"/>
                    <a:pt x="363" y="1101"/>
                  </a:cubicBezTo>
                  <a:cubicBezTo>
                    <a:pt x="437" y="716"/>
                    <a:pt x="571" y="342"/>
                    <a:pt x="779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2"/>
            <p:cNvSpPr/>
            <p:nvPr/>
          </p:nvSpPr>
          <p:spPr>
            <a:xfrm>
              <a:off x="1763600" y="1171000"/>
              <a:ext cx="25450" cy="86475"/>
            </a:xfrm>
            <a:custGeom>
              <a:avLst/>
              <a:gdLst/>
              <a:ahLst/>
              <a:cxnLst/>
              <a:rect l="l" t="t" r="r" b="b"/>
              <a:pathLst>
                <a:path w="1018" h="3459" extrusionOk="0">
                  <a:moveTo>
                    <a:pt x="488" y="1"/>
                  </a:moveTo>
                  <a:lnTo>
                    <a:pt x="488" y="1"/>
                  </a:lnTo>
                  <a:cubicBezTo>
                    <a:pt x="457" y="32"/>
                    <a:pt x="436" y="74"/>
                    <a:pt x="416" y="104"/>
                  </a:cubicBezTo>
                  <a:lnTo>
                    <a:pt x="353" y="198"/>
                  </a:lnTo>
                  <a:cubicBezTo>
                    <a:pt x="333" y="240"/>
                    <a:pt x="312" y="271"/>
                    <a:pt x="291" y="312"/>
                  </a:cubicBezTo>
                  <a:cubicBezTo>
                    <a:pt x="270" y="344"/>
                    <a:pt x="259" y="385"/>
                    <a:pt x="239" y="416"/>
                  </a:cubicBezTo>
                  <a:cubicBezTo>
                    <a:pt x="176" y="561"/>
                    <a:pt x="125" y="717"/>
                    <a:pt x="83" y="873"/>
                  </a:cubicBezTo>
                  <a:cubicBezTo>
                    <a:pt x="21" y="1195"/>
                    <a:pt x="0" y="1527"/>
                    <a:pt x="42" y="1849"/>
                  </a:cubicBezTo>
                  <a:cubicBezTo>
                    <a:pt x="83" y="2171"/>
                    <a:pt x="176" y="2493"/>
                    <a:pt x="342" y="2773"/>
                  </a:cubicBezTo>
                  <a:cubicBezTo>
                    <a:pt x="426" y="2919"/>
                    <a:pt x="519" y="3053"/>
                    <a:pt x="633" y="3168"/>
                  </a:cubicBezTo>
                  <a:cubicBezTo>
                    <a:pt x="748" y="3282"/>
                    <a:pt x="872" y="3385"/>
                    <a:pt x="1018" y="3459"/>
                  </a:cubicBezTo>
                  <a:cubicBezTo>
                    <a:pt x="789" y="3230"/>
                    <a:pt x="633" y="2970"/>
                    <a:pt x="509" y="2690"/>
                  </a:cubicBezTo>
                  <a:cubicBezTo>
                    <a:pt x="395" y="2409"/>
                    <a:pt x="322" y="2119"/>
                    <a:pt x="280" y="1818"/>
                  </a:cubicBezTo>
                  <a:cubicBezTo>
                    <a:pt x="249" y="1517"/>
                    <a:pt x="239" y="1216"/>
                    <a:pt x="280" y="904"/>
                  </a:cubicBezTo>
                  <a:cubicBezTo>
                    <a:pt x="312" y="603"/>
                    <a:pt x="374" y="302"/>
                    <a:pt x="488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2"/>
            <p:cNvSpPr/>
            <p:nvPr/>
          </p:nvSpPr>
          <p:spPr>
            <a:xfrm>
              <a:off x="2431725" y="1222675"/>
              <a:ext cx="221950" cy="141525"/>
            </a:xfrm>
            <a:custGeom>
              <a:avLst/>
              <a:gdLst/>
              <a:ahLst/>
              <a:cxnLst/>
              <a:rect l="l" t="t" r="r" b="b"/>
              <a:pathLst>
                <a:path w="8878" h="5661" extrusionOk="0">
                  <a:moveTo>
                    <a:pt x="2139" y="0"/>
                  </a:moveTo>
                  <a:cubicBezTo>
                    <a:pt x="1371" y="21"/>
                    <a:pt x="384" y="1267"/>
                    <a:pt x="239" y="1911"/>
                  </a:cubicBezTo>
                  <a:cubicBezTo>
                    <a:pt x="1" y="2980"/>
                    <a:pt x="312" y="4174"/>
                    <a:pt x="1090" y="5005"/>
                  </a:cubicBezTo>
                  <a:cubicBezTo>
                    <a:pt x="1288" y="5212"/>
                    <a:pt x="1537" y="5420"/>
                    <a:pt x="1828" y="5482"/>
                  </a:cubicBezTo>
                  <a:cubicBezTo>
                    <a:pt x="1897" y="5499"/>
                    <a:pt x="1969" y="5507"/>
                    <a:pt x="2041" y="5507"/>
                  </a:cubicBezTo>
                  <a:cubicBezTo>
                    <a:pt x="2280" y="5507"/>
                    <a:pt x="2515" y="5414"/>
                    <a:pt x="2627" y="5222"/>
                  </a:cubicBezTo>
                  <a:cubicBezTo>
                    <a:pt x="2834" y="5510"/>
                    <a:pt x="3206" y="5660"/>
                    <a:pt x="3572" y="5660"/>
                  </a:cubicBezTo>
                  <a:cubicBezTo>
                    <a:pt x="3869" y="5660"/>
                    <a:pt x="4162" y="5562"/>
                    <a:pt x="4361" y="5358"/>
                  </a:cubicBezTo>
                  <a:cubicBezTo>
                    <a:pt x="4536" y="5561"/>
                    <a:pt x="4810" y="5659"/>
                    <a:pt x="5087" y="5659"/>
                  </a:cubicBezTo>
                  <a:cubicBezTo>
                    <a:pt x="5416" y="5659"/>
                    <a:pt x="5747" y="5520"/>
                    <a:pt x="5917" y="5256"/>
                  </a:cubicBezTo>
                  <a:lnTo>
                    <a:pt x="5917" y="5256"/>
                  </a:lnTo>
                  <a:cubicBezTo>
                    <a:pt x="5790" y="5459"/>
                    <a:pt x="6536" y="5564"/>
                    <a:pt x="6838" y="5564"/>
                  </a:cubicBezTo>
                  <a:cubicBezTo>
                    <a:pt x="6889" y="5564"/>
                    <a:pt x="6927" y="5561"/>
                    <a:pt x="6946" y="5555"/>
                  </a:cubicBezTo>
                  <a:cubicBezTo>
                    <a:pt x="7497" y="5358"/>
                    <a:pt x="7414" y="4932"/>
                    <a:pt x="7435" y="4486"/>
                  </a:cubicBezTo>
                  <a:cubicBezTo>
                    <a:pt x="7476" y="3883"/>
                    <a:pt x="7673" y="3291"/>
                    <a:pt x="7984" y="2772"/>
                  </a:cubicBezTo>
                  <a:cubicBezTo>
                    <a:pt x="8067" y="2637"/>
                    <a:pt x="8151" y="2513"/>
                    <a:pt x="8286" y="2430"/>
                  </a:cubicBezTo>
                  <a:cubicBezTo>
                    <a:pt x="8628" y="2232"/>
                    <a:pt x="8877" y="2201"/>
                    <a:pt x="8587" y="1879"/>
                  </a:cubicBezTo>
                  <a:cubicBezTo>
                    <a:pt x="8337" y="1599"/>
                    <a:pt x="7974" y="1329"/>
                    <a:pt x="7663" y="1101"/>
                  </a:cubicBezTo>
                  <a:cubicBezTo>
                    <a:pt x="7255" y="795"/>
                    <a:pt x="6736" y="579"/>
                    <a:pt x="6219" y="579"/>
                  </a:cubicBezTo>
                  <a:cubicBezTo>
                    <a:pt x="6105" y="579"/>
                    <a:pt x="5990" y="590"/>
                    <a:pt x="5877" y="612"/>
                  </a:cubicBezTo>
                  <a:cubicBezTo>
                    <a:pt x="5725" y="640"/>
                    <a:pt x="5580" y="690"/>
                    <a:pt x="5430" y="690"/>
                  </a:cubicBezTo>
                  <a:cubicBezTo>
                    <a:pt x="5406" y="690"/>
                    <a:pt x="5382" y="688"/>
                    <a:pt x="5358" y="686"/>
                  </a:cubicBezTo>
                  <a:cubicBezTo>
                    <a:pt x="5077" y="644"/>
                    <a:pt x="4880" y="405"/>
                    <a:pt x="4610" y="291"/>
                  </a:cubicBezTo>
                  <a:cubicBezTo>
                    <a:pt x="4470" y="229"/>
                    <a:pt x="4322" y="208"/>
                    <a:pt x="4170" y="208"/>
                  </a:cubicBezTo>
                  <a:cubicBezTo>
                    <a:pt x="3862" y="208"/>
                    <a:pt x="3537" y="293"/>
                    <a:pt x="3223" y="293"/>
                  </a:cubicBezTo>
                  <a:cubicBezTo>
                    <a:pt x="3095" y="293"/>
                    <a:pt x="2968" y="279"/>
                    <a:pt x="2845" y="239"/>
                  </a:cubicBezTo>
                  <a:cubicBezTo>
                    <a:pt x="2721" y="208"/>
                    <a:pt x="2617" y="146"/>
                    <a:pt x="2502" y="93"/>
                  </a:cubicBezTo>
                  <a:cubicBezTo>
                    <a:pt x="2378" y="42"/>
                    <a:pt x="2264" y="0"/>
                    <a:pt x="2139" y="0"/>
                  </a:cubicBezTo>
                  <a:close/>
                </a:path>
              </a:pathLst>
            </a:custGeom>
            <a:solidFill>
              <a:srgbClr val="EFA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2"/>
            <p:cNvSpPr/>
            <p:nvPr/>
          </p:nvSpPr>
          <p:spPr>
            <a:xfrm>
              <a:off x="2473250" y="1257175"/>
              <a:ext cx="23900" cy="95300"/>
            </a:xfrm>
            <a:custGeom>
              <a:avLst/>
              <a:gdLst/>
              <a:ahLst/>
              <a:cxnLst/>
              <a:rect l="l" t="t" r="r" b="b"/>
              <a:pathLst>
                <a:path w="956" h="3812" extrusionOk="0">
                  <a:moveTo>
                    <a:pt x="644" y="1"/>
                  </a:moveTo>
                  <a:lnTo>
                    <a:pt x="644" y="1"/>
                  </a:lnTo>
                  <a:cubicBezTo>
                    <a:pt x="509" y="105"/>
                    <a:pt x="395" y="250"/>
                    <a:pt x="312" y="395"/>
                  </a:cubicBezTo>
                  <a:cubicBezTo>
                    <a:pt x="218" y="551"/>
                    <a:pt x="146" y="718"/>
                    <a:pt x="105" y="884"/>
                  </a:cubicBezTo>
                  <a:cubicBezTo>
                    <a:pt x="11" y="1226"/>
                    <a:pt x="1" y="1590"/>
                    <a:pt x="63" y="1943"/>
                  </a:cubicBezTo>
                  <a:cubicBezTo>
                    <a:pt x="125" y="2296"/>
                    <a:pt x="239" y="2628"/>
                    <a:pt x="395" y="2939"/>
                  </a:cubicBezTo>
                  <a:cubicBezTo>
                    <a:pt x="478" y="3095"/>
                    <a:pt x="561" y="3240"/>
                    <a:pt x="654" y="3386"/>
                  </a:cubicBezTo>
                  <a:cubicBezTo>
                    <a:pt x="675" y="3417"/>
                    <a:pt x="707" y="3459"/>
                    <a:pt x="728" y="3489"/>
                  </a:cubicBezTo>
                  <a:cubicBezTo>
                    <a:pt x="748" y="3531"/>
                    <a:pt x="779" y="3562"/>
                    <a:pt x="800" y="3604"/>
                  </a:cubicBezTo>
                  <a:cubicBezTo>
                    <a:pt x="821" y="3635"/>
                    <a:pt x="852" y="3666"/>
                    <a:pt x="873" y="3708"/>
                  </a:cubicBezTo>
                  <a:cubicBezTo>
                    <a:pt x="904" y="3739"/>
                    <a:pt x="924" y="3770"/>
                    <a:pt x="956" y="3812"/>
                  </a:cubicBezTo>
                  <a:cubicBezTo>
                    <a:pt x="924" y="3729"/>
                    <a:pt x="894" y="3646"/>
                    <a:pt x="862" y="3572"/>
                  </a:cubicBezTo>
                  <a:lnTo>
                    <a:pt x="758" y="3334"/>
                  </a:lnTo>
                  <a:cubicBezTo>
                    <a:pt x="696" y="3178"/>
                    <a:pt x="634" y="3012"/>
                    <a:pt x="571" y="2856"/>
                  </a:cubicBezTo>
                  <a:cubicBezTo>
                    <a:pt x="458" y="2545"/>
                    <a:pt x="354" y="2223"/>
                    <a:pt x="301" y="1901"/>
                  </a:cubicBezTo>
                  <a:cubicBezTo>
                    <a:pt x="250" y="1579"/>
                    <a:pt x="239" y="1247"/>
                    <a:pt x="291" y="925"/>
                  </a:cubicBezTo>
                  <a:cubicBezTo>
                    <a:pt x="312" y="769"/>
                    <a:pt x="354" y="603"/>
                    <a:pt x="416" y="448"/>
                  </a:cubicBezTo>
                  <a:lnTo>
                    <a:pt x="468" y="333"/>
                  </a:lnTo>
                  <a:lnTo>
                    <a:pt x="520" y="219"/>
                  </a:lnTo>
                  <a:cubicBezTo>
                    <a:pt x="541" y="188"/>
                    <a:pt x="561" y="146"/>
                    <a:pt x="582" y="105"/>
                  </a:cubicBezTo>
                  <a:cubicBezTo>
                    <a:pt x="603" y="74"/>
                    <a:pt x="624" y="32"/>
                    <a:pt x="644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2"/>
            <p:cNvSpPr/>
            <p:nvPr/>
          </p:nvSpPr>
          <p:spPr>
            <a:xfrm>
              <a:off x="2519200" y="1253025"/>
              <a:ext cx="22850" cy="102575"/>
            </a:xfrm>
            <a:custGeom>
              <a:avLst/>
              <a:gdLst/>
              <a:ahLst/>
              <a:cxnLst/>
              <a:rect l="l" t="t" r="r" b="b"/>
              <a:pathLst>
                <a:path w="914" h="4103" extrusionOk="0">
                  <a:moveTo>
                    <a:pt x="655" y="1"/>
                  </a:moveTo>
                  <a:lnTo>
                    <a:pt x="655" y="1"/>
                  </a:lnTo>
                  <a:cubicBezTo>
                    <a:pt x="519" y="125"/>
                    <a:pt x="405" y="281"/>
                    <a:pt x="312" y="437"/>
                  </a:cubicBezTo>
                  <a:cubicBezTo>
                    <a:pt x="219" y="603"/>
                    <a:pt x="156" y="780"/>
                    <a:pt x="104" y="956"/>
                  </a:cubicBezTo>
                  <a:cubicBezTo>
                    <a:pt x="11" y="1330"/>
                    <a:pt x="0" y="1714"/>
                    <a:pt x="62" y="2077"/>
                  </a:cubicBezTo>
                  <a:cubicBezTo>
                    <a:pt x="115" y="2451"/>
                    <a:pt x="239" y="2804"/>
                    <a:pt x="385" y="3147"/>
                  </a:cubicBezTo>
                  <a:cubicBezTo>
                    <a:pt x="457" y="3313"/>
                    <a:pt x="540" y="3468"/>
                    <a:pt x="634" y="3635"/>
                  </a:cubicBezTo>
                  <a:lnTo>
                    <a:pt x="696" y="3749"/>
                  </a:lnTo>
                  <a:cubicBezTo>
                    <a:pt x="727" y="3791"/>
                    <a:pt x="748" y="3832"/>
                    <a:pt x="768" y="3874"/>
                  </a:cubicBezTo>
                  <a:cubicBezTo>
                    <a:pt x="789" y="3905"/>
                    <a:pt x="821" y="3946"/>
                    <a:pt x="841" y="3988"/>
                  </a:cubicBezTo>
                  <a:cubicBezTo>
                    <a:pt x="872" y="4029"/>
                    <a:pt x="893" y="4061"/>
                    <a:pt x="914" y="4102"/>
                  </a:cubicBezTo>
                  <a:cubicBezTo>
                    <a:pt x="893" y="4008"/>
                    <a:pt x="862" y="3925"/>
                    <a:pt x="831" y="3842"/>
                  </a:cubicBezTo>
                  <a:cubicBezTo>
                    <a:pt x="800" y="3759"/>
                    <a:pt x="768" y="3666"/>
                    <a:pt x="738" y="3583"/>
                  </a:cubicBezTo>
                  <a:cubicBezTo>
                    <a:pt x="675" y="3417"/>
                    <a:pt x="613" y="3240"/>
                    <a:pt x="561" y="3074"/>
                  </a:cubicBezTo>
                  <a:cubicBezTo>
                    <a:pt x="447" y="2732"/>
                    <a:pt x="353" y="2389"/>
                    <a:pt x="302" y="2046"/>
                  </a:cubicBezTo>
                  <a:cubicBezTo>
                    <a:pt x="249" y="1693"/>
                    <a:pt x="239" y="1340"/>
                    <a:pt x="291" y="997"/>
                  </a:cubicBezTo>
                  <a:cubicBezTo>
                    <a:pt x="322" y="831"/>
                    <a:pt x="364" y="655"/>
                    <a:pt x="426" y="489"/>
                  </a:cubicBezTo>
                  <a:lnTo>
                    <a:pt x="468" y="364"/>
                  </a:lnTo>
                  <a:lnTo>
                    <a:pt x="530" y="240"/>
                  </a:lnTo>
                  <a:lnTo>
                    <a:pt x="592" y="125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2"/>
            <p:cNvSpPr/>
            <p:nvPr/>
          </p:nvSpPr>
          <p:spPr>
            <a:xfrm>
              <a:off x="2566950" y="1266525"/>
              <a:ext cx="15600" cy="88275"/>
            </a:xfrm>
            <a:custGeom>
              <a:avLst/>
              <a:gdLst/>
              <a:ahLst/>
              <a:cxnLst/>
              <a:rect l="l" t="t" r="r" b="b"/>
              <a:pathLst>
                <a:path w="624" h="3531" extrusionOk="0">
                  <a:moveTo>
                    <a:pt x="447" y="1"/>
                  </a:moveTo>
                  <a:cubicBezTo>
                    <a:pt x="344" y="115"/>
                    <a:pt x="270" y="250"/>
                    <a:pt x="208" y="395"/>
                  </a:cubicBezTo>
                  <a:cubicBezTo>
                    <a:pt x="146" y="540"/>
                    <a:pt x="94" y="686"/>
                    <a:pt x="63" y="842"/>
                  </a:cubicBezTo>
                  <a:cubicBezTo>
                    <a:pt x="1" y="1153"/>
                    <a:pt x="1" y="1475"/>
                    <a:pt x="32" y="1786"/>
                  </a:cubicBezTo>
                  <a:cubicBezTo>
                    <a:pt x="74" y="2098"/>
                    <a:pt x="157" y="2399"/>
                    <a:pt x="250" y="2690"/>
                  </a:cubicBezTo>
                  <a:cubicBezTo>
                    <a:pt x="302" y="2835"/>
                    <a:pt x="364" y="2970"/>
                    <a:pt x="427" y="3115"/>
                  </a:cubicBezTo>
                  <a:cubicBezTo>
                    <a:pt x="457" y="3188"/>
                    <a:pt x="489" y="3251"/>
                    <a:pt x="520" y="3323"/>
                  </a:cubicBezTo>
                  <a:cubicBezTo>
                    <a:pt x="551" y="3396"/>
                    <a:pt x="593" y="3458"/>
                    <a:pt x="623" y="3531"/>
                  </a:cubicBezTo>
                  <a:cubicBezTo>
                    <a:pt x="614" y="3448"/>
                    <a:pt x="603" y="3375"/>
                    <a:pt x="582" y="3302"/>
                  </a:cubicBezTo>
                  <a:cubicBezTo>
                    <a:pt x="572" y="3230"/>
                    <a:pt x="551" y="3147"/>
                    <a:pt x="540" y="3074"/>
                  </a:cubicBezTo>
                  <a:lnTo>
                    <a:pt x="437" y="2638"/>
                  </a:lnTo>
                  <a:cubicBezTo>
                    <a:pt x="374" y="2337"/>
                    <a:pt x="312" y="2046"/>
                    <a:pt x="281" y="1756"/>
                  </a:cubicBezTo>
                  <a:cubicBezTo>
                    <a:pt x="240" y="1465"/>
                    <a:pt x="229" y="1163"/>
                    <a:pt x="250" y="873"/>
                  </a:cubicBezTo>
                  <a:cubicBezTo>
                    <a:pt x="260" y="727"/>
                    <a:pt x="281" y="582"/>
                    <a:pt x="323" y="437"/>
                  </a:cubicBezTo>
                  <a:lnTo>
                    <a:pt x="344" y="323"/>
                  </a:lnTo>
                  <a:cubicBezTo>
                    <a:pt x="354" y="291"/>
                    <a:pt x="364" y="250"/>
                    <a:pt x="374" y="219"/>
                  </a:cubicBezTo>
                  <a:cubicBezTo>
                    <a:pt x="385" y="177"/>
                    <a:pt x="395" y="146"/>
                    <a:pt x="406" y="104"/>
                  </a:cubicBezTo>
                  <a:cubicBezTo>
                    <a:pt x="416" y="74"/>
                    <a:pt x="427" y="32"/>
                    <a:pt x="447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2"/>
            <p:cNvSpPr/>
            <p:nvPr/>
          </p:nvSpPr>
          <p:spPr>
            <a:xfrm>
              <a:off x="2461325" y="1353525"/>
              <a:ext cx="85925" cy="38125"/>
            </a:xfrm>
            <a:custGeom>
              <a:avLst/>
              <a:gdLst/>
              <a:ahLst/>
              <a:cxnLst/>
              <a:rect l="l" t="t" r="r" b="b"/>
              <a:pathLst>
                <a:path w="3437" h="1525" extrusionOk="0">
                  <a:moveTo>
                    <a:pt x="341" y="0"/>
                  </a:moveTo>
                  <a:cubicBezTo>
                    <a:pt x="296" y="0"/>
                    <a:pt x="252" y="7"/>
                    <a:pt x="218" y="30"/>
                  </a:cubicBezTo>
                  <a:cubicBezTo>
                    <a:pt x="166" y="61"/>
                    <a:pt x="135" y="113"/>
                    <a:pt x="114" y="175"/>
                  </a:cubicBezTo>
                  <a:cubicBezTo>
                    <a:pt x="0" y="498"/>
                    <a:pt x="125" y="881"/>
                    <a:pt x="395" y="1130"/>
                  </a:cubicBezTo>
                  <a:cubicBezTo>
                    <a:pt x="714" y="1420"/>
                    <a:pt x="1231" y="1525"/>
                    <a:pt x="1744" y="1525"/>
                  </a:cubicBezTo>
                  <a:cubicBezTo>
                    <a:pt x="2132" y="1525"/>
                    <a:pt x="2518" y="1465"/>
                    <a:pt x="2813" y="1380"/>
                  </a:cubicBezTo>
                  <a:cubicBezTo>
                    <a:pt x="3083" y="1297"/>
                    <a:pt x="3374" y="1141"/>
                    <a:pt x="3406" y="871"/>
                  </a:cubicBezTo>
                  <a:cubicBezTo>
                    <a:pt x="3436" y="539"/>
                    <a:pt x="3053" y="331"/>
                    <a:pt x="2710" y="238"/>
                  </a:cubicBezTo>
                  <a:cubicBezTo>
                    <a:pt x="2035" y="20"/>
                    <a:pt x="1163" y="92"/>
                    <a:pt x="446" y="9"/>
                  </a:cubicBezTo>
                  <a:cubicBezTo>
                    <a:pt x="414" y="5"/>
                    <a:pt x="377" y="0"/>
                    <a:pt x="341" y="0"/>
                  </a:cubicBezTo>
                  <a:close/>
                </a:path>
              </a:pathLst>
            </a:custGeom>
            <a:solidFill>
              <a:srgbClr val="EFA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2"/>
            <p:cNvSpPr/>
            <p:nvPr/>
          </p:nvSpPr>
          <p:spPr>
            <a:xfrm>
              <a:off x="2496875" y="1418625"/>
              <a:ext cx="564600" cy="1204950"/>
            </a:xfrm>
            <a:custGeom>
              <a:avLst/>
              <a:gdLst/>
              <a:ahLst/>
              <a:cxnLst/>
              <a:rect l="l" t="t" r="r" b="b"/>
              <a:pathLst>
                <a:path w="22584" h="48198" extrusionOk="0">
                  <a:moveTo>
                    <a:pt x="5403" y="1"/>
                  </a:moveTo>
                  <a:cubicBezTo>
                    <a:pt x="5020" y="1"/>
                    <a:pt x="4640" y="34"/>
                    <a:pt x="4268" y="125"/>
                  </a:cubicBezTo>
                  <a:cubicBezTo>
                    <a:pt x="2835" y="478"/>
                    <a:pt x="2794" y="1569"/>
                    <a:pt x="1952" y="2400"/>
                  </a:cubicBezTo>
                  <a:cubicBezTo>
                    <a:pt x="1298" y="3043"/>
                    <a:pt x="0" y="3479"/>
                    <a:pt x="1038" y="4486"/>
                  </a:cubicBezTo>
                  <a:cubicBezTo>
                    <a:pt x="1589" y="5005"/>
                    <a:pt x="2544" y="5919"/>
                    <a:pt x="3230" y="6262"/>
                  </a:cubicBezTo>
                  <a:cubicBezTo>
                    <a:pt x="3449" y="6377"/>
                    <a:pt x="3683" y="6419"/>
                    <a:pt x="3925" y="6419"/>
                  </a:cubicBezTo>
                  <a:cubicBezTo>
                    <a:pt x="4119" y="6419"/>
                    <a:pt x="4318" y="6392"/>
                    <a:pt x="4517" y="6355"/>
                  </a:cubicBezTo>
                  <a:cubicBezTo>
                    <a:pt x="4797" y="6314"/>
                    <a:pt x="5088" y="6241"/>
                    <a:pt x="5358" y="6200"/>
                  </a:cubicBezTo>
                  <a:cubicBezTo>
                    <a:pt x="5782" y="6131"/>
                    <a:pt x="6177" y="6099"/>
                    <a:pt x="6543" y="6099"/>
                  </a:cubicBezTo>
                  <a:cubicBezTo>
                    <a:pt x="11416" y="6099"/>
                    <a:pt x="11315" y="11821"/>
                    <a:pt x="9480" y="15046"/>
                  </a:cubicBezTo>
                  <a:cubicBezTo>
                    <a:pt x="8327" y="17070"/>
                    <a:pt x="6822" y="18960"/>
                    <a:pt x="6209" y="21192"/>
                  </a:cubicBezTo>
                  <a:cubicBezTo>
                    <a:pt x="5265" y="24660"/>
                    <a:pt x="6656" y="28263"/>
                    <a:pt x="8026" y="31606"/>
                  </a:cubicBezTo>
                  <a:cubicBezTo>
                    <a:pt x="9480" y="35168"/>
                    <a:pt x="13924" y="41594"/>
                    <a:pt x="11079" y="45249"/>
                  </a:cubicBezTo>
                  <a:cubicBezTo>
                    <a:pt x="10092" y="46516"/>
                    <a:pt x="8639" y="47367"/>
                    <a:pt x="7227" y="48198"/>
                  </a:cubicBezTo>
                  <a:cubicBezTo>
                    <a:pt x="9833" y="47523"/>
                    <a:pt x="12335" y="46495"/>
                    <a:pt x="14651" y="45177"/>
                  </a:cubicBezTo>
                  <a:cubicBezTo>
                    <a:pt x="15066" y="44937"/>
                    <a:pt x="15523" y="44626"/>
                    <a:pt x="15564" y="44169"/>
                  </a:cubicBezTo>
                  <a:cubicBezTo>
                    <a:pt x="15616" y="43682"/>
                    <a:pt x="15180" y="43287"/>
                    <a:pt x="14806" y="42923"/>
                  </a:cubicBezTo>
                  <a:cubicBezTo>
                    <a:pt x="13809" y="41937"/>
                    <a:pt x="14702" y="38366"/>
                    <a:pt x="14598" y="36870"/>
                  </a:cubicBezTo>
                  <a:cubicBezTo>
                    <a:pt x="14432" y="34555"/>
                    <a:pt x="13903" y="32261"/>
                    <a:pt x="13020" y="30090"/>
                  </a:cubicBezTo>
                  <a:cubicBezTo>
                    <a:pt x="12356" y="28470"/>
                    <a:pt x="10871" y="27048"/>
                    <a:pt x="10768" y="25366"/>
                  </a:cubicBezTo>
                  <a:cubicBezTo>
                    <a:pt x="10622" y="23092"/>
                    <a:pt x="12761" y="20683"/>
                    <a:pt x="14132" y="19012"/>
                  </a:cubicBezTo>
                  <a:cubicBezTo>
                    <a:pt x="16270" y="16396"/>
                    <a:pt x="18638" y="13883"/>
                    <a:pt x="20496" y="11080"/>
                  </a:cubicBezTo>
                  <a:cubicBezTo>
                    <a:pt x="21358" y="9781"/>
                    <a:pt x="21970" y="8349"/>
                    <a:pt x="22323" y="6864"/>
                  </a:cubicBezTo>
                  <a:cubicBezTo>
                    <a:pt x="22417" y="6459"/>
                    <a:pt x="22583" y="2524"/>
                    <a:pt x="22572" y="2524"/>
                  </a:cubicBezTo>
                  <a:lnTo>
                    <a:pt x="22572" y="2524"/>
                  </a:lnTo>
                  <a:cubicBezTo>
                    <a:pt x="21796" y="2875"/>
                    <a:pt x="20947" y="3016"/>
                    <a:pt x="20086" y="3016"/>
                  </a:cubicBezTo>
                  <a:cubicBezTo>
                    <a:pt x="19264" y="3016"/>
                    <a:pt x="18432" y="2888"/>
                    <a:pt x="17641" y="2690"/>
                  </a:cubicBezTo>
                  <a:cubicBezTo>
                    <a:pt x="16021" y="2275"/>
                    <a:pt x="14495" y="1590"/>
                    <a:pt x="12886" y="1122"/>
                  </a:cubicBezTo>
                  <a:cubicBezTo>
                    <a:pt x="10934" y="561"/>
                    <a:pt x="8888" y="333"/>
                    <a:pt x="6853" y="105"/>
                  </a:cubicBezTo>
                  <a:cubicBezTo>
                    <a:pt x="6373" y="53"/>
                    <a:pt x="5886" y="1"/>
                    <a:pt x="5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2"/>
            <p:cNvSpPr/>
            <p:nvPr/>
          </p:nvSpPr>
          <p:spPr>
            <a:xfrm>
              <a:off x="2632625" y="2407075"/>
              <a:ext cx="281925" cy="215425"/>
            </a:xfrm>
            <a:custGeom>
              <a:avLst/>
              <a:gdLst/>
              <a:ahLst/>
              <a:cxnLst/>
              <a:rect l="l" t="t" r="r" b="b"/>
              <a:pathLst>
                <a:path w="11277" h="8617" extrusionOk="0">
                  <a:moveTo>
                    <a:pt x="9646" y="0"/>
                  </a:moveTo>
                  <a:cubicBezTo>
                    <a:pt x="9645" y="1"/>
                    <a:pt x="9645" y="1"/>
                    <a:pt x="9644" y="1"/>
                  </a:cubicBezTo>
                  <a:lnTo>
                    <a:pt x="9644" y="1"/>
                  </a:lnTo>
                  <a:cubicBezTo>
                    <a:pt x="9645" y="1"/>
                    <a:pt x="9645" y="1"/>
                    <a:pt x="9646" y="0"/>
                  </a:cubicBezTo>
                  <a:close/>
                  <a:moveTo>
                    <a:pt x="9644" y="1"/>
                  </a:moveTo>
                  <a:cubicBezTo>
                    <a:pt x="8399" y="344"/>
                    <a:pt x="7133" y="614"/>
                    <a:pt x="5857" y="810"/>
                  </a:cubicBezTo>
                  <a:cubicBezTo>
                    <a:pt x="5857" y="810"/>
                    <a:pt x="5858" y="810"/>
                    <a:pt x="5858" y="810"/>
                  </a:cubicBezTo>
                  <a:cubicBezTo>
                    <a:pt x="6015" y="810"/>
                    <a:pt x="6355" y="2078"/>
                    <a:pt x="6334" y="2222"/>
                  </a:cubicBezTo>
                  <a:cubicBezTo>
                    <a:pt x="6220" y="2794"/>
                    <a:pt x="5119" y="3572"/>
                    <a:pt x="4735" y="3987"/>
                  </a:cubicBezTo>
                  <a:cubicBezTo>
                    <a:pt x="4288" y="4455"/>
                    <a:pt x="3822" y="4943"/>
                    <a:pt x="3229" y="5182"/>
                  </a:cubicBezTo>
                  <a:cubicBezTo>
                    <a:pt x="2420" y="5524"/>
                    <a:pt x="1454" y="5379"/>
                    <a:pt x="675" y="5763"/>
                  </a:cubicBezTo>
                  <a:cubicBezTo>
                    <a:pt x="530" y="5836"/>
                    <a:pt x="395" y="5919"/>
                    <a:pt x="312" y="6054"/>
                  </a:cubicBezTo>
                  <a:cubicBezTo>
                    <a:pt x="208" y="6199"/>
                    <a:pt x="188" y="6386"/>
                    <a:pt x="177" y="6573"/>
                  </a:cubicBezTo>
                  <a:cubicBezTo>
                    <a:pt x="125" y="7144"/>
                    <a:pt x="63" y="7715"/>
                    <a:pt x="11" y="8286"/>
                  </a:cubicBezTo>
                  <a:cubicBezTo>
                    <a:pt x="11" y="8338"/>
                    <a:pt x="1" y="8400"/>
                    <a:pt x="31" y="8442"/>
                  </a:cubicBezTo>
                  <a:cubicBezTo>
                    <a:pt x="73" y="8504"/>
                    <a:pt x="146" y="8525"/>
                    <a:pt x="218" y="8535"/>
                  </a:cubicBezTo>
                  <a:cubicBezTo>
                    <a:pt x="603" y="8591"/>
                    <a:pt x="990" y="8617"/>
                    <a:pt x="1377" y="8617"/>
                  </a:cubicBezTo>
                  <a:cubicBezTo>
                    <a:pt x="2940" y="8617"/>
                    <a:pt x="4503" y="8194"/>
                    <a:pt x="5960" y="7611"/>
                  </a:cubicBezTo>
                  <a:cubicBezTo>
                    <a:pt x="7227" y="7092"/>
                    <a:pt x="9096" y="6511"/>
                    <a:pt x="10155" y="5639"/>
                  </a:cubicBezTo>
                  <a:cubicBezTo>
                    <a:pt x="11276" y="4714"/>
                    <a:pt x="10643" y="4091"/>
                    <a:pt x="10124" y="2794"/>
                  </a:cubicBezTo>
                  <a:cubicBezTo>
                    <a:pt x="9605" y="1518"/>
                    <a:pt x="9149" y="139"/>
                    <a:pt x="9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2"/>
            <p:cNvSpPr/>
            <p:nvPr/>
          </p:nvSpPr>
          <p:spPr>
            <a:xfrm>
              <a:off x="2625875" y="2523875"/>
              <a:ext cx="288400" cy="106550"/>
            </a:xfrm>
            <a:custGeom>
              <a:avLst/>
              <a:gdLst/>
              <a:ahLst/>
              <a:cxnLst/>
              <a:rect l="l" t="t" r="r" b="b"/>
              <a:pathLst>
                <a:path w="11536" h="4262" extrusionOk="0">
                  <a:moveTo>
                    <a:pt x="11069" y="1"/>
                  </a:moveTo>
                  <a:cubicBezTo>
                    <a:pt x="10809" y="863"/>
                    <a:pt x="8743" y="1433"/>
                    <a:pt x="7975" y="1756"/>
                  </a:cubicBezTo>
                  <a:cubicBezTo>
                    <a:pt x="5652" y="2716"/>
                    <a:pt x="3514" y="3467"/>
                    <a:pt x="995" y="3467"/>
                  </a:cubicBezTo>
                  <a:cubicBezTo>
                    <a:pt x="710" y="3467"/>
                    <a:pt x="421" y="3458"/>
                    <a:pt x="125" y="3438"/>
                  </a:cubicBezTo>
                  <a:lnTo>
                    <a:pt x="125" y="3438"/>
                  </a:lnTo>
                  <a:cubicBezTo>
                    <a:pt x="1" y="3614"/>
                    <a:pt x="32" y="3863"/>
                    <a:pt x="188" y="4008"/>
                  </a:cubicBezTo>
                  <a:cubicBezTo>
                    <a:pt x="386" y="4199"/>
                    <a:pt x="784" y="4261"/>
                    <a:pt x="1233" y="4261"/>
                  </a:cubicBezTo>
                  <a:cubicBezTo>
                    <a:pt x="1938" y="4261"/>
                    <a:pt x="2770" y="4107"/>
                    <a:pt x="3157" y="4050"/>
                  </a:cubicBezTo>
                  <a:cubicBezTo>
                    <a:pt x="5887" y="3666"/>
                    <a:pt x="8619" y="2503"/>
                    <a:pt x="10933" y="1154"/>
                  </a:cubicBezTo>
                  <a:cubicBezTo>
                    <a:pt x="11193" y="997"/>
                    <a:pt x="11473" y="801"/>
                    <a:pt x="11505" y="520"/>
                  </a:cubicBezTo>
                  <a:cubicBezTo>
                    <a:pt x="11536" y="271"/>
                    <a:pt x="11328" y="32"/>
                    <a:pt x="110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2"/>
            <p:cNvSpPr/>
            <p:nvPr/>
          </p:nvSpPr>
          <p:spPr>
            <a:xfrm>
              <a:off x="2765000" y="2485900"/>
              <a:ext cx="39225" cy="22950"/>
            </a:xfrm>
            <a:custGeom>
              <a:avLst/>
              <a:gdLst/>
              <a:ahLst/>
              <a:cxnLst/>
              <a:rect l="l" t="t" r="r" b="b"/>
              <a:pathLst>
                <a:path w="1569" h="918" extrusionOk="0">
                  <a:moveTo>
                    <a:pt x="630" y="0"/>
                  </a:moveTo>
                  <a:cubicBezTo>
                    <a:pt x="575" y="0"/>
                    <a:pt x="521" y="5"/>
                    <a:pt x="468" y="15"/>
                  </a:cubicBezTo>
                  <a:cubicBezTo>
                    <a:pt x="375" y="25"/>
                    <a:pt x="292" y="56"/>
                    <a:pt x="209" y="98"/>
                  </a:cubicBezTo>
                  <a:cubicBezTo>
                    <a:pt x="188" y="108"/>
                    <a:pt x="167" y="118"/>
                    <a:pt x="156" y="128"/>
                  </a:cubicBezTo>
                  <a:cubicBezTo>
                    <a:pt x="136" y="139"/>
                    <a:pt x="115" y="160"/>
                    <a:pt x="94" y="170"/>
                  </a:cubicBezTo>
                  <a:cubicBezTo>
                    <a:pt x="84" y="191"/>
                    <a:pt x="63" y="201"/>
                    <a:pt x="52" y="222"/>
                  </a:cubicBezTo>
                  <a:cubicBezTo>
                    <a:pt x="32" y="232"/>
                    <a:pt x="22" y="253"/>
                    <a:pt x="1" y="274"/>
                  </a:cubicBezTo>
                  <a:cubicBezTo>
                    <a:pt x="32" y="274"/>
                    <a:pt x="52" y="285"/>
                    <a:pt x="73" y="285"/>
                  </a:cubicBezTo>
                  <a:cubicBezTo>
                    <a:pt x="94" y="294"/>
                    <a:pt x="115" y="294"/>
                    <a:pt x="136" y="305"/>
                  </a:cubicBezTo>
                  <a:cubicBezTo>
                    <a:pt x="156" y="305"/>
                    <a:pt x="167" y="315"/>
                    <a:pt x="188" y="315"/>
                  </a:cubicBezTo>
                  <a:cubicBezTo>
                    <a:pt x="209" y="326"/>
                    <a:pt x="229" y="326"/>
                    <a:pt x="250" y="326"/>
                  </a:cubicBezTo>
                  <a:cubicBezTo>
                    <a:pt x="322" y="347"/>
                    <a:pt x="385" y="368"/>
                    <a:pt x="447" y="388"/>
                  </a:cubicBezTo>
                  <a:cubicBezTo>
                    <a:pt x="582" y="430"/>
                    <a:pt x="696" y="471"/>
                    <a:pt x="811" y="523"/>
                  </a:cubicBezTo>
                  <a:cubicBezTo>
                    <a:pt x="935" y="575"/>
                    <a:pt x="1049" y="617"/>
                    <a:pt x="1164" y="679"/>
                  </a:cubicBezTo>
                  <a:cubicBezTo>
                    <a:pt x="1226" y="710"/>
                    <a:pt x="1288" y="741"/>
                    <a:pt x="1351" y="783"/>
                  </a:cubicBezTo>
                  <a:cubicBezTo>
                    <a:pt x="1372" y="793"/>
                    <a:pt x="1381" y="804"/>
                    <a:pt x="1402" y="814"/>
                  </a:cubicBezTo>
                  <a:cubicBezTo>
                    <a:pt x="1413" y="824"/>
                    <a:pt x="1434" y="834"/>
                    <a:pt x="1455" y="845"/>
                  </a:cubicBezTo>
                  <a:cubicBezTo>
                    <a:pt x="1465" y="855"/>
                    <a:pt x="1485" y="866"/>
                    <a:pt x="1506" y="876"/>
                  </a:cubicBezTo>
                  <a:cubicBezTo>
                    <a:pt x="1517" y="887"/>
                    <a:pt x="1538" y="907"/>
                    <a:pt x="1558" y="917"/>
                  </a:cubicBezTo>
                  <a:cubicBezTo>
                    <a:pt x="1568" y="897"/>
                    <a:pt x="1568" y="866"/>
                    <a:pt x="1568" y="845"/>
                  </a:cubicBezTo>
                  <a:lnTo>
                    <a:pt x="1568" y="783"/>
                  </a:lnTo>
                  <a:cubicBezTo>
                    <a:pt x="1568" y="751"/>
                    <a:pt x="1568" y="731"/>
                    <a:pt x="1558" y="710"/>
                  </a:cubicBezTo>
                  <a:cubicBezTo>
                    <a:pt x="1558" y="689"/>
                    <a:pt x="1548" y="668"/>
                    <a:pt x="1548" y="648"/>
                  </a:cubicBezTo>
                  <a:cubicBezTo>
                    <a:pt x="1517" y="554"/>
                    <a:pt x="1475" y="471"/>
                    <a:pt x="1423" y="398"/>
                  </a:cubicBezTo>
                  <a:cubicBezTo>
                    <a:pt x="1319" y="253"/>
                    <a:pt x="1164" y="139"/>
                    <a:pt x="998" y="77"/>
                  </a:cubicBezTo>
                  <a:cubicBezTo>
                    <a:pt x="882" y="26"/>
                    <a:pt x="756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2"/>
            <p:cNvSpPr/>
            <p:nvPr/>
          </p:nvSpPr>
          <p:spPr>
            <a:xfrm>
              <a:off x="2744250" y="2511175"/>
              <a:ext cx="29100" cy="21025"/>
            </a:xfrm>
            <a:custGeom>
              <a:avLst/>
              <a:gdLst/>
              <a:ahLst/>
              <a:cxnLst/>
              <a:rect l="l" t="t" r="r" b="b"/>
              <a:pathLst>
                <a:path w="1164" h="841" extrusionOk="0">
                  <a:moveTo>
                    <a:pt x="405" y="0"/>
                  </a:moveTo>
                  <a:cubicBezTo>
                    <a:pt x="363" y="0"/>
                    <a:pt x="333" y="10"/>
                    <a:pt x="301" y="10"/>
                  </a:cubicBezTo>
                  <a:cubicBezTo>
                    <a:pt x="260" y="21"/>
                    <a:pt x="229" y="21"/>
                    <a:pt x="197" y="31"/>
                  </a:cubicBezTo>
                  <a:cubicBezTo>
                    <a:pt x="156" y="52"/>
                    <a:pt x="125" y="63"/>
                    <a:pt x="93" y="73"/>
                  </a:cubicBezTo>
                  <a:cubicBezTo>
                    <a:pt x="63" y="93"/>
                    <a:pt x="31" y="114"/>
                    <a:pt x="0" y="146"/>
                  </a:cubicBezTo>
                  <a:cubicBezTo>
                    <a:pt x="31" y="166"/>
                    <a:pt x="63" y="187"/>
                    <a:pt x="83" y="208"/>
                  </a:cubicBezTo>
                  <a:cubicBezTo>
                    <a:pt x="114" y="229"/>
                    <a:pt x="135" y="250"/>
                    <a:pt x="166" y="270"/>
                  </a:cubicBezTo>
                  <a:cubicBezTo>
                    <a:pt x="187" y="291"/>
                    <a:pt x="208" y="312"/>
                    <a:pt x="229" y="322"/>
                  </a:cubicBezTo>
                  <a:cubicBezTo>
                    <a:pt x="260" y="343"/>
                    <a:pt x="280" y="353"/>
                    <a:pt x="301" y="374"/>
                  </a:cubicBezTo>
                  <a:cubicBezTo>
                    <a:pt x="384" y="436"/>
                    <a:pt x="467" y="488"/>
                    <a:pt x="550" y="529"/>
                  </a:cubicBezTo>
                  <a:cubicBezTo>
                    <a:pt x="633" y="582"/>
                    <a:pt x="716" y="633"/>
                    <a:pt x="810" y="675"/>
                  </a:cubicBezTo>
                  <a:cubicBezTo>
                    <a:pt x="820" y="686"/>
                    <a:pt x="831" y="686"/>
                    <a:pt x="841" y="696"/>
                  </a:cubicBezTo>
                  <a:cubicBezTo>
                    <a:pt x="852" y="706"/>
                    <a:pt x="873" y="706"/>
                    <a:pt x="882" y="716"/>
                  </a:cubicBezTo>
                  <a:cubicBezTo>
                    <a:pt x="903" y="727"/>
                    <a:pt x="935" y="737"/>
                    <a:pt x="956" y="748"/>
                  </a:cubicBezTo>
                  <a:cubicBezTo>
                    <a:pt x="986" y="769"/>
                    <a:pt x="1018" y="779"/>
                    <a:pt x="1049" y="789"/>
                  </a:cubicBezTo>
                  <a:cubicBezTo>
                    <a:pt x="1080" y="810"/>
                    <a:pt x="1111" y="820"/>
                    <a:pt x="1142" y="841"/>
                  </a:cubicBezTo>
                  <a:cubicBezTo>
                    <a:pt x="1152" y="799"/>
                    <a:pt x="1163" y="758"/>
                    <a:pt x="1163" y="727"/>
                  </a:cubicBezTo>
                  <a:cubicBezTo>
                    <a:pt x="1163" y="686"/>
                    <a:pt x="1163" y="654"/>
                    <a:pt x="1152" y="612"/>
                  </a:cubicBezTo>
                  <a:cubicBezTo>
                    <a:pt x="1152" y="582"/>
                    <a:pt x="1142" y="550"/>
                    <a:pt x="1132" y="509"/>
                  </a:cubicBezTo>
                  <a:cubicBezTo>
                    <a:pt x="1122" y="478"/>
                    <a:pt x="1101" y="446"/>
                    <a:pt x="1090" y="416"/>
                  </a:cubicBezTo>
                  <a:cubicBezTo>
                    <a:pt x="1018" y="291"/>
                    <a:pt x="914" y="187"/>
                    <a:pt x="799" y="114"/>
                  </a:cubicBezTo>
                  <a:cubicBezTo>
                    <a:pt x="675" y="52"/>
                    <a:pt x="540" y="1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2"/>
            <p:cNvSpPr/>
            <p:nvPr/>
          </p:nvSpPr>
          <p:spPr>
            <a:xfrm>
              <a:off x="2640150" y="1442775"/>
              <a:ext cx="84925" cy="139925"/>
            </a:xfrm>
            <a:custGeom>
              <a:avLst/>
              <a:gdLst/>
              <a:ahLst/>
              <a:cxnLst/>
              <a:rect l="l" t="t" r="r" b="b"/>
              <a:pathLst>
                <a:path w="3397" h="5597" extrusionOk="0">
                  <a:moveTo>
                    <a:pt x="1516" y="1"/>
                  </a:moveTo>
                  <a:cubicBezTo>
                    <a:pt x="1246" y="655"/>
                    <a:pt x="1008" y="1309"/>
                    <a:pt x="769" y="1963"/>
                  </a:cubicBezTo>
                  <a:lnTo>
                    <a:pt x="582" y="2461"/>
                  </a:lnTo>
                  <a:cubicBezTo>
                    <a:pt x="530" y="2627"/>
                    <a:pt x="468" y="2793"/>
                    <a:pt x="416" y="2960"/>
                  </a:cubicBezTo>
                  <a:cubicBezTo>
                    <a:pt x="353" y="3126"/>
                    <a:pt x="302" y="3292"/>
                    <a:pt x="240" y="3448"/>
                  </a:cubicBezTo>
                  <a:lnTo>
                    <a:pt x="157" y="3697"/>
                  </a:lnTo>
                  <a:lnTo>
                    <a:pt x="115" y="3822"/>
                  </a:lnTo>
                  <a:cubicBezTo>
                    <a:pt x="104" y="3863"/>
                    <a:pt x="84" y="3915"/>
                    <a:pt x="74" y="3956"/>
                  </a:cubicBezTo>
                  <a:cubicBezTo>
                    <a:pt x="53" y="4039"/>
                    <a:pt x="21" y="4133"/>
                    <a:pt x="11" y="4226"/>
                  </a:cubicBezTo>
                  <a:cubicBezTo>
                    <a:pt x="11" y="4258"/>
                    <a:pt x="11" y="4279"/>
                    <a:pt x="0" y="4299"/>
                  </a:cubicBezTo>
                  <a:lnTo>
                    <a:pt x="0" y="4382"/>
                  </a:lnTo>
                  <a:cubicBezTo>
                    <a:pt x="0" y="4434"/>
                    <a:pt x="11" y="4475"/>
                    <a:pt x="21" y="4528"/>
                  </a:cubicBezTo>
                  <a:lnTo>
                    <a:pt x="32" y="4569"/>
                  </a:lnTo>
                  <a:cubicBezTo>
                    <a:pt x="32" y="4579"/>
                    <a:pt x="42" y="4590"/>
                    <a:pt x="42" y="4611"/>
                  </a:cubicBezTo>
                  <a:lnTo>
                    <a:pt x="53" y="4632"/>
                  </a:lnTo>
                  <a:lnTo>
                    <a:pt x="53" y="4642"/>
                  </a:lnTo>
                  <a:cubicBezTo>
                    <a:pt x="63" y="4652"/>
                    <a:pt x="63" y="4673"/>
                    <a:pt x="74" y="4683"/>
                  </a:cubicBezTo>
                  <a:cubicBezTo>
                    <a:pt x="94" y="4725"/>
                    <a:pt x="125" y="4777"/>
                    <a:pt x="157" y="4818"/>
                  </a:cubicBezTo>
                  <a:cubicBezTo>
                    <a:pt x="219" y="4902"/>
                    <a:pt x="302" y="4964"/>
                    <a:pt x="385" y="5015"/>
                  </a:cubicBezTo>
                  <a:cubicBezTo>
                    <a:pt x="551" y="5119"/>
                    <a:pt x="738" y="5171"/>
                    <a:pt x="925" y="5192"/>
                  </a:cubicBezTo>
                  <a:cubicBezTo>
                    <a:pt x="966" y="5192"/>
                    <a:pt x="1018" y="5202"/>
                    <a:pt x="1059" y="5202"/>
                  </a:cubicBezTo>
                  <a:lnTo>
                    <a:pt x="1205" y="5202"/>
                  </a:lnTo>
                  <a:cubicBezTo>
                    <a:pt x="1288" y="5192"/>
                    <a:pt x="1382" y="5181"/>
                    <a:pt x="1475" y="5181"/>
                  </a:cubicBezTo>
                  <a:cubicBezTo>
                    <a:pt x="1558" y="5171"/>
                    <a:pt x="1641" y="5151"/>
                    <a:pt x="1735" y="5140"/>
                  </a:cubicBezTo>
                  <a:cubicBezTo>
                    <a:pt x="1818" y="5130"/>
                    <a:pt x="1901" y="5119"/>
                    <a:pt x="1994" y="5109"/>
                  </a:cubicBezTo>
                  <a:cubicBezTo>
                    <a:pt x="2055" y="5105"/>
                    <a:pt x="2117" y="5103"/>
                    <a:pt x="2178" y="5103"/>
                  </a:cubicBezTo>
                  <a:cubicBezTo>
                    <a:pt x="2283" y="5103"/>
                    <a:pt x="2387" y="5110"/>
                    <a:pt x="2492" y="5130"/>
                  </a:cubicBezTo>
                  <a:cubicBezTo>
                    <a:pt x="2658" y="5161"/>
                    <a:pt x="2825" y="5213"/>
                    <a:pt x="2981" y="5296"/>
                  </a:cubicBezTo>
                  <a:cubicBezTo>
                    <a:pt x="3053" y="5327"/>
                    <a:pt x="3126" y="5379"/>
                    <a:pt x="3198" y="5431"/>
                  </a:cubicBezTo>
                  <a:cubicBezTo>
                    <a:pt x="3261" y="5483"/>
                    <a:pt x="3334" y="5534"/>
                    <a:pt x="3396" y="5597"/>
                  </a:cubicBezTo>
                  <a:cubicBezTo>
                    <a:pt x="3344" y="5534"/>
                    <a:pt x="3281" y="5462"/>
                    <a:pt x="3219" y="5400"/>
                  </a:cubicBezTo>
                  <a:cubicBezTo>
                    <a:pt x="3157" y="5338"/>
                    <a:pt x="3085" y="5285"/>
                    <a:pt x="3011" y="5234"/>
                  </a:cubicBezTo>
                  <a:cubicBezTo>
                    <a:pt x="2939" y="5181"/>
                    <a:pt x="2856" y="5140"/>
                    <a:pt x="2773" y="5109"/>
                  </a:cubicBezTo>
                  <a:cubicBezTo>
                    <a:pt x="2690" y="5068"/>
                    <a:pt x="2607" y="5036"/>
                    <a:pt x="2524" y="5015"/>
                  </a:cubicBezTo>
                  <a:cubicBezTo>
                    <a:pt x="2430" y="4985"/>
                    <a:pt x="2347" y="4974"/>
                    <a:pt x="2254" y="4964"/>
                  </a:cubicBezTo>
                  <a:cubicBezTo>
                    <a:pt x="2160" y="4953"/>
                    <a:pt x="2067" y="4953"/>
                    <a:pt x="1984" y="4953"/>
                  </a:cubicBezTo>
                  <a:cubicBezTo>
                    <a:pt x="1890" y="4953"/>
                    <a:pt x="1807" y="4964"/>
                    <a:pt x="1714" y="4964"/>
                  </a:cubicBezTo>
                  <a:lnTo>
                    <a:pt x="1454" y="4985"/>
                  </a:lnTo>
                  <a:cubicBezTo>
                    <a:pt x="1371" y="4995"/>
                    <a:pt x="1278" y="4995"/>
                    <a:pt x="1195" y="4995"/>
                  </a:cubicBezTo>
                  <a:lnTo>
                    <a:pt x="1070" y="4995"/>
                  </a:lnTo>
                  <a:cubicBezTo>
                    <a:pt x="1029" y="4985"/>
                    <a:pt x="997" y="4985"/>
                    <a:pt x="956" y="4974"/>
                  </a:cubicBezTo>
                  <a:cubicBezTo>
                    <a:pt x="873" y="4964"/>
                    <a:pt x="790" y="4943"/>
                    <a:pt x="717" y="4922"/>
                  </a:cubicBezTo>
                  <a:cubicBezTo>
                    <a:pt x="644" y="4891"/>
                    <a:pt x="572" y="4860"/>
                    <a:pt x="510" y="4818"/>
                  </a:cubicBezTo>
                  <a:cubicBezTo>
                    <a:pt x="437" y="4777"/>
                    <a:pt x="385" y="4725"/>
                    <a:pt x="343" y="4673"/>
                  </a:cubicBezTo>
                  <a:cubicBezTo>
                    <a:pt x="302" y="4611"/>
                    <a:pt x="270" y="4548"/>
                    <a:pt x="260" y="4486"/>
                  </a:cubicBezTo>
                  <a:cubicBezTo>
                    <a:pt x="250" y="4445"/>
                    <a:pt x="250" y="4413"/>
                    <a:pt x="250" y="4372"/>
                  </a:cubicBezTo>
                  <a:cubicBezTo>
                    <a:pt x="240" y="4351"/>
                    <a:pt x="250" y="4341"/>
                    <a:pt x="250" y="4320"/>
                  </a:cubicBezTo>
                  <a:lnTo>
                    <a:pt x="250" y="4258"/>
                  </a:lnTo>
                  <a:cubicBezTo>
                    <a:pt x="260" y="4185"/>
                    <a:pt x="281" y="4102"/>
                    <a:pt x="302" y="4029"/>
                  </a:cubicBezTo>
                  <a:cubicBezTo>
                    <a:pt x="323" y="3988"/>
                    <a:pt x="333" y="3946"/>
                    <a:pt x="343" y="3905"/>
                  </a:cubicBezTo>
                  <a:lnTo>
                    <a:pt x="385" y="3780"/>
                  </a:lnTo>
                  <a:lnTo>
                    <a:pt x="468" y="3531"/>
                  </a:lnTo>
                  <a:cubicBezTo>
                    <a:pt x="520" y="3365"/>
                    <a:pt x="582" y="3199"/>
                    <a:pt x="634" y="3033"/>
                  </a:cubicBezTo>
                  <a:cubicBezTo>
                    <a:pt x="686" y="2866"/>
                    <a:pt x="738" y="2700"/>
                    <a:pt x="790" y="2523"/>
                  </a:cubicBezTo>
                  <a:lnTo>
                    <a:pt x="946" y="2025"/>
                  </a:lnTo>
                  <a:cubicBezTo>
                    <a:pt x="1153" y="1361"/>
                    <a:pt x="1350" y="686"/>
                    <a:pt x="1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2"/>
            <p:cNvSpPr/>
            <p:nvPr/>
          </p:nvSpPr>
          <p:spPr>
            <a:xfrm>
              <a:off x="2911400" y="1482750"/>
              <a:ext cx="113975" cy="158375"/>
            </a:xfrm>
            <a:custGeom>
              <a:avLst/>
              <a:gdLst/>
              <a:ahLst/>
              <a:cxnLst/>
              <a:rect l="l" t="t" r="r" b="b"/>
              <a:pathLst>
                <a:path w="4559" h="6335" extrusionOk="0">
                  <a:moveTo>
                    <a:pt x="624" y="1"/>
                  </a:moveTo>
                  <a:cubicBezTo>
                    <a:pt x="405" y="312"/>
                    <a:pt x="250" y="654"/>
                    <a:pt x="156" y="998"/>
                  </a:cubicBezTo>
                  <a:cubicBezTo>
                    <a:pt x="52" y="1351"/>
                    <a:pt x="1" y="1714"/>
                    <a:pt x="1" y="2077"/>
                  </a:cubicBezTo>
                  <a:cubicBezTo>
                    <a:pt x="1" y="2576"/>
                    <a:pt x="94" y="3074"/>
                    <a:pt x="260" y="3552"/>
                  </a:cubicBezTo>
                  <a:cubicBezTo>
                    <a:pt x="426" y="4029"/>
                    <a:pt x="675" y="4475"/>
                    <a:pt x="998" y="4870"/>
                  </a:cubicBezTo>
                  <a:cubicBezTo>
                    <a:pt x="1319" y="5285"/>
                    <a:pt x="1734" y="5638"/>
                    <a:pt x="2212" y="5908"/>
                  </a:cubicBezTo>
                  <a:cubicBezTo>
                    <a:pt x="2451" y="6033"/>
                    <a:pt x="2700" y="6137"/>
                    <a:pt x="2950" y="6220"/>
                  </a:cubicBezTo>
                  <a:cubicBezTo>
                    <a:pt x="3209" y="6293"/>
                    <a:pt x="3479" y="6334"/>
                    <a:pt x="3739" y="6334"/>
                  </a:cubicBezTo>
                  <a:cubicBezTo>
                    <a:pt x="4019" y="6334"/>
                    <a:pt x="4289" y="6282"/>
                    <a:pt x="4558" y="6189"/>
                  </a:cubicBezTo>
                  <a:lnTo>
                    <a:pt x="4445" y="5846"/>
                  </a:lnTo>
                  <a:cubicBezTo>
                    <a:pt x="4216" y="5929"/>
                    <a:pt x="3977" y="5970"/>
                    <a:pt x="3739" y="5970"/>
                  </a:cubicBezTo>
                  <a:cubicBezTo>
                    <a:pt x="3510" y="5970"/>
                    <a:pt x="3282" y="5929"/>
                    <a:pt x="3053" y="5867"/>
                  </a:cubicBezTo>
                  <a:cubicBezTo>
                    <a:pt x="2710" y="5763"/>
                    <a:pt x="2378" y="5597"/>
                    <a:pt x="2077" y="5389"/>
                  </a:cubicBezTo>
                  <a:cubicBezTo>
                    <a:pt x="1776" y="5181"/>
                    <a:pt x="1496" y="4922"/>
                    <a:pt x="1278" y="4641"/>
                  </a:cubicBezTo>
                  <a:cubicBezTo>
                    <a:pt x="987" y="4278"/>
                    <a:pt x="758" y="3863"/>
                    <a:pt x="603" y="3427"/>
                  </a:cubicBezTo>
                  <a:cubicBezTo>
                    <a:pt x="447" y="2991"/>
                    <a:pt x="364" y="2534"/>
                    <a:pt x="364" y="2077"/>
                  </a:cubicBezTo>
                  <a:cubicBezTo>
                    <a:pt x="364" y="1745"/>
                    <a:pt x="416" y="1413"/>
                    <a:pt x="499" y="1101"/>
                  </a:cubicBezTo>
                  <a:cubicBezTo>
                    <a:pt x="592" y="790"/>
                    <a:pt x="728" y="488"/>
                    <a:pt x="925" y="208"/>
                  </a:cubicBezTo>
                  <a:lnTo>
                    <a:pt x="6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2"/>
            <p:cNvSpPr/>
            <p:nvPr/>
          </p:nvSpPr>
          <p:spPr>
            <a:xfrm>
              <a:off x="2707625" y="1630200"/>
              <a:ext cx="266100" cy="782350"/>
            </a:xfrm>
            <a:custGeom>
              <a:avLst/>
              <a:gdLst/>
              <a:ahLst/>
              <a:cxnLst/>
              <a:rect l="l" t="t" r="r" b="b"/>
              <a:pathLst>
                <a:path w="10644" h="31294" extrusionOk="0">
                  <a:moveTo>
                    <a:pt x="10425" y="0"/>
                  </a:moveTo>
                  <a:cubicBezTo>
                    <a:pt x="8286" y="4039"/>
                    <a:pt x="5494" y="7776"/>
                    <a:pt x="2161" y="11027"/>
                  </a:cubicBezTo>
                  <a:cubicBezTo>
                    <a:pt x="1683" y="11504"/>
                    <a:pt x="1164" y="12003"/>
                    <a:pt x="749" y="12553"/>
                  </a:cubicBezTo>
                  <a:cubicBezTo>
                    <a:pt x="552" y="12833"/>
                    <a:pt x="375" y="13124"/>
                    <a:pt x="240" y="13425"/>
                  </a:cubicBezTo>
                  <a:cubicBezTo>
                    <a:pt x="105" y="13736"/>
                    <a:pt x="22" y="14068"/>
                    <a:pt x="1" y="14411"/>
                  </a:cubicBezTo>
                  <a:lnTo>
                    <a:pt x="1" y="14546"/>
                  </a:lnTo>
                  <a:cubicBezTo>
                    <a:pt x="1" y="14774"/>
                    <a:pt x="22" y="14982"/>
                    <a:pt x="63" y="15201"/>
                  </a:cubicBezTo>
                  <a:cubicBezTo>
                    <a:pt x="105" y="15408"/>
                    <a:pt x="146" y="15616"/>
                    <a:pt x="199" y="15824"/>
                  </a:cubicBezTo>
                  <a:cubicBezTo>
                    <a:pt x="552" y="17308"/>
                    <a:pt x="905" y="18793"/>
                    <a:pt x="1258" y="20267"/>
                  </a:cubicBezTo>
                  <a:cubicBezTo>
                    <a:pt x="1351" y="20683"/>
                    <a:pt x="1455" y="21098"/>
                    <a:pt x="1579" y="21502"/>
                  </a:cubicBezTo>
                  <a:cubicBezTo>
                    <a:pt x="1704" y="21918"/>
                    <a:pt x="1849" y="22323"/>
                    <a:pt x="2047" y="22707"/>
                  </a:cubicBezTo>
                  <a:cubicBezTo>
                    <a:pt x="2338" y="23268"/>
                    <a:pt x="2732" y="23777"/>
                    <a:pt x="3116" y="24275"/>
                  </a:cubicBezTo>
                  <a:cubicBezTo>
                    <a:pt x="3500" y="24773"/>
                    <a:pt x="3884" y="25272"/>
                    <a:pt x="4186" y="25801"/>
                  </a:cubicBezTo>
                  <a:cubicBezTo>
                    <a:pt x="4580" y="26528"/>
                    <a:pt x="4809" y="27317"/>
                    <a:pt x="4933" y="28138"/>
                  </a:cubicBezTo>
                  <a:cubicBezTo>
                    <a:pt x="5058" y="28957"/>
                    <a:pt x="5079" y="29799"/>
                    <a:pt x="5079" y="30639"/>
                  </a:cubicBezTo>
                  <a:lnTo>
                    <a:pt x="5079" y="31294"/>
                  </a:lnTo>
                  <a:lnTo>
                    <a:pt x="5328" y="31294"/>
                  </a:lnTo>
                  <a:lnTo>
                    <a:pt x="5328" y="30639"/>
                  </a:lnTo>
                  <a:cubicBezTo>
                    <a:pt x="5328" y="29799"/>
                    <a:pt x="5307" y="28937"/>
                    <a:pt x="5172" y="28096"/>
                  </a:cubicBezTo>
                  <a:cubicBezTo>
                    <a:pt x="5047" y="27265"/>
                    <a:pt x="4809" y="26445"/>
                    <a:pt x="4393" y="25687"/>
                  </a:cubicBezTo>
                  <a:cubicBezTo>
                    <a:pt x="4092" y="25126"/>
                    <a:pt x="3697" y="24628"/>
                    <a:pt x="3313" y="24130"/>
                  </a:cubicBezTo>
                  <a:cubicBezTo>
                    <a:pt x="2919" y="23631"/>
                    <a:pt x="2545" y="23133"/>
                    <a:pt x="2264" y="22593"/>
                  </a:cubicBezTo>
                  <a:cubicBezTo>
                    <a:pt x="2078" y="22229"/>
                    <a:pt x="1932" y="21835"/>
                    <a:pt x="1808" y="21440"/>
                  </a:cubicBezTo>
                  <a:cubicBezTo>
                    <a:pt x="1683" y="21036"/>
                    <a:pt x="1590" y="20630"/>
                    <a:pt x="1496" y="20215"/>
                  </a:cubicBezTo>
                  <a:cubicBezTo>
                    <a:pt x="1143" y="18731"/>
                    <a:pt x="790" y="17256"/>
                    <a:pt x="437" y="15771"/>
                  </a:cubicBezTo>
                  <a:cubicBezTo>
                    <a:pt x="386" y="15564"/>
                    <a:pt x="344" y="15356"/>
                    <a:pt x="302" y="15159"/>
                  </a:cubicBezTo>
                  <a:cubicBezTo>
                    <a:pt x="271" y="14951"/>
                    <a:pt x="240" y="14754"/>
                    <a:pt x="240" y="14546"/>
                  </a:cubicBezTo>
                  <a:cubicBezTo>
                    <a:pt x="240" y="14505"/>
                    <a:pt x="240" y="14463"/>
                    <a:pt x="250" y="14421"/>
                  </a:cubicBezTo>
                  <a:cubicBezTo>
                    <a:pt x="261" y="14110"/>
                    <a:pt x="344" y="13809"/>
                    <a:pt x="458" y="13529"/>
                  </a:cubicBezTo>
                  <a:cubicBezTo>
                    <a:pt x="645" y="13092"/>
                    <a:pt x="925" y="12688"/>
                    <a:pt x="1258" y="12303"/>
                  </a:cubicBezTo>
                  <a:cubicBezTo>
                    <a:pt x="1590" y="11920"/>
                    <a:pt x="1974" y="11556"/>
                    <a:pt x="2338" y="11203"/>
                  </a:cubicBezTo>
                  <a:cubicBezTo>
                    <a:pt x="5681" y="7933"/>
                    <a:pt x="8494" y="4184"/>
                    <a:pt x="10644" y="114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2"/>
            <p:cNvSpPr/>
            <p:nvPr/>
          </p:nvSpPr>
          <p:spPr>
            <a:xfrm>
              <a:off x="2407575" y="339400"/>
              <a:ext cx="403400" cy="447225"/>
            </a:xfrm>
            <a:custGeom>
              <a:avLst/>
              <a:gdLst/>
              <a:ahLst/>
              <a:cxnLst/>
              <a:rect l="l" t="t" r="r" b="b"/>
              <a:pathLst>
                <a:path w="16136" h="17889" extrusionOk="0">
                  <a:moveTo>
                    <a:pt x="10106" y="0"/>
                  </a:moveTo>
                  <a:cubicBezTo>
                    <a:pt x="9294" y="0"/>
                    <a:pt x="8487" y="96"/>
                    <a:pt x="7736" y="289"/>
                  </a:cubicBezTo>
                  <a:cubicBezTo>
                    <a:pt x="6168" y="694"/>
                    <a:pt x="4559" y="1140"/>
                    <a:pt x="3292" y="2158"/>
                  </a:cubicBezTo>
                  <a:cubicBezTo>
                    <a:pt x="1361" y="3715"/>
                    <a:pt x="1506" y="5667"/>
                    <a:pt x="1859" y="7868"/>
                  </a:cubicBezTo>
                  <a:cubicBezTo>
                    <a:pt x="1767" y="7626"/>
                    <a:pt x="1500" y="7491"/>
                    <a:pt x="1237" y="7491"/>
                  </a:cubicBezTo>
                  <a:cubicBezTo>
                    <a:pt x="1174" y="7491"/>
                    <a:pt x="1110" y="7499"/>
                    <a:pt x="1050" y="7515"/>
                  </a:cubicBezTo>
                  <a:cubicBezTo>
                    <a:pt x="738" y="7598"/>
                    <a:pt x="499" y="7858"/>
                    <a:pt x="344" y="8138"/>
                  </a:cubicBezTo>
                  <a:cubicBezTo>
                    <a:pt x="21" y="8720"/>
                    <a:pt x="0" y="9426"/>
                    <a:pt x="115" y="10080"/>
                  </a:cubicBezTo>
                  <a:cubicBezTo>
                    <a:pt x="208" y="10703"/>
                    <a:pt x="427" y="11315"/>
                    <a:pt x="842" y="11793"/>
                  </a:cubicBezTo>
                  <a:cubicBezTo>
                    <a:pt x="1206" y="12203"/>
                    <a:pt x="1738" y="12485"/>
                    <a:pt x="2277" y="12485"/>
                  </a:cubicBezTo>
                  <a:cubicBezTo>
                    <a:pt x="2353" y="12485"/>
                    <a:pt x="2428" y="12480"/>
                    <a:pt x="2503" y="12468"/>
                  </a:cubicBezTo>
                  <a:cubicBezTo>
                    <a:pt x="2669" y="12437"/>
                    <a:pt x="2835" y="12395"/>
                    <a:pt x="3002" y="12395"/>
                  </a:cubicBezTo>
                  <a:cubicBezTo>
                    <a:pt x="3385" y="12416"/>
                    <a:pt x="3936" y="13164"/>
                    <a:pt x="4257" y="13403"/>
                  </a:cubicBezTo>
                  <a:cubicBezTo>
                    <a:pt x="5099" y="14015"/>
                    <a:pt x="6064" y="14430"/>
                    <a:pt x="7113" y="14628"/>
                  </a:cubicBezTo>
                  <a:cubicBezTo>
                    <a:pt x="7425" y="14690"/>
                    <a:pt x="7736" y="14680"/>
                    <a:pt x="8058" y="14700"/>
                  </a:cubicBezTo>
                  <a:cubicBezTo>
                    <a:pt x="8214" y="14711"/>
                    <a:pt x="8359" y="14721"/>
                    <a:pt x="8514" y="14742"/>
                  </a:cubicBezTo>
                  <a:cubicBezTo>
                    <a:pt x="8618" y="14763"/>
                    <a:pt x="8816" y="14732"/>
                    <a:pt x="8899" y="14794"/>
                  </a:cubicBezTo>
                  <a:cubicBezTo>
                    <a:pt x="8950" y="14846"/>
                    <a:pt x="8982" y="14919"/>
                    <a:pt x="9003" y="14981"/>
                  </a:cubicBezTo>
                  <a:cubicBezTo>
                    <a:pt x="9148" y="15365"/>
                    <a:pt x="9241" y="15770"/>
                    <a:pt x="9303" y="16175"/>
                  </a:cubicBezTo>
                  <a:cubicBezTo>
                    <a:pt x="9303" y="16216"/>
                    <a:pt x="9314" y="16258"/>
                    <a:pt x="9303" y="16299"/>
                  </a:cubicBezTo>
                  <a:cubicBezTo>
                    <a:pt x="9293" y="16362"/>
                    <a:pt x="9252" y="16403"/>
                    <a:pt x="9220" y="16455"/>
                  </a:cubicBezTo>
                  <a:cubicBezTo>
                    <a:pt x="8982" y="16818"/>
                    <a:pt x="8920" y="17328"/>
                    <a:pt x="9231" y="17639"/>
                  </a:cubicBezTo>
                  <a:cubicBezTo>
                    <a:pt x="9397" y="17805"/>
                    <a:pt x="9646" y="17877"/>
                    <a:pt x="9896" y="17888"/>
                  </a:cubicBezTo>
                  <a:cubicBezTo>
                    <a:pt x="10145" y="17888"/>
                    <a:pt x="10383" y="17836"/>
                    <a:pt x="10612" y="17764"/>
                  </a:cubicBezTo>
                  <a:cubicBezTo>
                    <a:pt x="11329" y="17545"/>
                    <a:pt x="12024" y="17182"/>
                    <a:pt x="12408" y="16569"/>
                  </a:cubicBezTo>
                  <a:cubicBezTo>
                    <a:pt x="12533" y="16362"/>
                    <a:pt x="12626" y="16102"/>
                    <a:pt x="12595" y="15853"/>
                  </a:cubicBezTo>
                  <a:cubicBezTo>
                    <a:pt x="12574" y="15583"/>
                    <a:pt x="12367" y="15459"/>
                    <a:pt x="12211" y="15261"/>
                  </a:cubicBezTo>
                  <a:cubicBezTo>
                    <a:pt x="12097" y="15116"/>
                    <a:pt x="11837" y="14763"/>
                    <a:pt x="11878" y="14576"/>
                  </a:cubicBezTo>
                  <a:cubicBezTo>
                    <a:pt x="11931" y="14347"/>
                    <a:pt x="12314" y="14285"/>
                    <a:pt x="12522" y="14202"/>
                  </a:cubicBezTo>
                  <a:cubicBezTo>
                    <a:pt x="13945" y="13590"/>
                    <a:pt x="15056" y="12707"/>
                    <a:pt x="15575" y="11285"/>
                  </a:cubicBezTo>
                  <a:cubicBezTo>
                    <a:pt x="16073" y="9914"/>
                    <a:pt x="16135" y="8419"/>
                    <a:pt x="16022" y="6986"/>
                  </a:cubicBezTo>
                  <a:cubicBezTo>
                    <a:pt x="15918" y="5563"/>
                    <a:pt x="15512" y="4214"/>
                    <a:pt x="15222" y="2822"/>
                  </a:cubicBezTo>
                  <a:cubicBezTo>
                    <a:pt x="15004" y="1784"/>
                    <a:pt x="14163" y="787"/>
                    <a:pt x="13073" y="445"/>
                  </a:cubicBezTo>
                  <a:cubicBezTo>
                    <a:pt x="12148" y="150"/>
                    <a:pt x="11124" y="0"/>
                    <a:pt x="10106" y="0"/>
                  </a:cubicBezTo>
                  <a:close/>
                </a:path>
              </a:pathLst>
            </a:custGeom>
            <a:solidFill>
              <a:srgbClr val="EFA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2"/>
            <p:cNvSpPr/>
            <p:nvPr/>
          </p:nvSpPr>
          <p:spPr>
            <a:xfrm>
              <a:off x="2404200" y="238050"/>
              <a:ext cx="443625" cy="369475"/>
            </a:xfrm>
            <a:custGeom>
              <a:avLst/>
              <a:gdLst/>
              <a:ahLst/>
              <a:cxnLst/>
              <a:rect l="l" t="t" r="r" b="b"/>
              <a:pathLst>
                <a:path w="17745" h="14779" extrusionOk="0">
                  <a:moveTo>
                    <a:pt x="9455" y="1"/>
                  </a:moveTo>
                  <a:cubicBezTo>
                    <a:pt x="9360" y="1"/>
                    <a:pt x="9263" y="23"/>
                    <a:pt x="9179" y="65"/>
                  </a:cubicBezTo>
                  <a:cubicBezTo>
                    <a:pt x="8961" y="180"/>
                    <a:pt x="8806" y="398"/>
                    <a:pt x="8639" y="584"/>
                  </a:cubicBezTo>
                  <a:cubicBezTo>
                    <a:pt x="7943" y="1415"/>
                    <a:pt x="6999" y="1987"/>
                    <a:pt x="6033" y="2474"/>
                  </a:cubicBezTo>
                  <a:cubicBezTo>
                    <a:pt x="5078" y="2963"/>
                    <a:pt x="4081" y="3388"/>
                    <a:pt x="3199" y="4011"/>
                  </a:cubicBezTo>
                  <a:cubicBezTo>
                    <a:pt x="2742" y="4333"/>
                    <a:pt x="2306" y="4717"/>
                    <a:pt x="1953" y="5153"/>
                  </a:cubicBezTo>
                  <a:cubicBezTo>
                    <a:pt x="1610" y="5589"/>
                    <a:pt x="1455" y="6067"/>
                    <a:pt x="1215" y="6544"/>
                  </a:cubicBezTo>
                  <a:cubicBezTo>
                    <a:pt x="1141" y="6515"/>
                    <a:pt x="606" y="6349"/>
                    <a:pt x="299" y="6349"/>
                  </a:cubicBezTo>
                  <a:cubicBezTo>
                    <a:pt x="174" y="6349"/>
                    <a:pt x="87" y="6376"/>
                    <a:pt x="84" y="6451"/>
                  </a:cubicBezTo>
                  <a:cubicBezTo>
                    <a:pt x="52" y="6763"/>
                    <a:pt x="655" y="6856"/>
                    <a:pt x="603" y="7167"/>
                  </a:cubicBezTo>
                  <a:cubicBezTo>
                    <a:pt x="551" y="7448"/>
                    <a:pt x="1" y="7489"/>
                    <a:pt x="63" y="7769"/>
                  </a:cubicBezTo>
                  <a:cubicBezTo>
                    <a:pt x="613" y="7935"/>
                    <a:pt x="779" y="8631"/>
                    <a:pt x="842" y="9213"/>
                  </a:cubicBezTo>
                  <a:cubicBezTo>
                    <a:pt x="904" y="9784"/>
                    <a:pt x="852" y="10552"/>
                    <a:pt x="1049" y="11082"/>
                  </a:cubicBezTo>
                  <a:cubicBezTo>
                    <a:pt x="1247" y="11590"/>
                    <a:pt x="1704" y="12047"/>
                    <a:pt x="1953" y="12545"/>
                  </a:cubicBezTo>
                  <a:cubicBezTo>
                    <a:pt x="2119" y="12868"/>
                    <a:pt x="2254" y="13210"/>
                    <a:pt x="2378" y="13553"/>
                  </a:cubicBezTo>
                  <a:cubicBezTo>
                    <a:pt x="2514" y="13957"/>
                    <a:pt x="2627" y="14363"/>
                    <a:pt x="2710" y="14778"/>
                  </a:cubicBezTo>
                  <a:cubicBezTo>
                    <a:pt x="3105" y="14269"/>
                    <a:pt x="3220" y="13574"/>
                    <a:pt x="2991" y="12981"/>
                  </a:cubicBezTo>
                  <a:cubicBezTo>
                    <a:pt x="2960" y="12898"/>
                    <a:pt x="2929" y="12795"/>
                    <a:pt x="3001" y="12732"/>
                  </a:cubicBezTo>
                  <a:cubicBezTo>
                    <a:pt x="3026" y="12711"/>
                    <a:pt x="3057" y="12704"/>
                    <a:pt x="3092" y="12704"/>
                  </a:cubicBezTo>
                  <a:cubicBezTo>
                    <a:pt x="3151" y="12704"/>
                    <a:pt x="3219" y="12723"/>
                    <a:pt x="3286" y="12723"/>
                  </a:cubicBezTo>
                  <a:cubicBezTo>
                    <a:pt x="3295" y="12723"/>
                    <a:pt x="3304" y="12723"/>
                    <a:pt x="3313" y="12722"/>
                  </a:cubicBezTo>
                  <a:cubicBezTo>
                    <a:pt x="3437" y="12712"/>
                    <a:pt x="3520" y="12587"/>
                    <a:pt x="3510" y="12462"/>
                  </a:cubicBezTo>
                  <a:cubicBezTo>
                    <a:pt x="3510" y="12349"/>
                    <a:pt x="3437" y="12234"/>
                    <a:pt x="3365" y="12141"/>
                  </a:cubicBezTo>
                  <a:cubicBezTo>
                    <a:pt x="2597" y="11020"/>
                    <a:pt x="1849" y="10137"/>
                    <a:pt x="2700" y="8849"/>
                  </a:cubicBezTo>
                  <a:cubicBezTo>
                    <a:pt x="3500" y="7645"/>
                    <a:pt x="4600" y="6451"/>
                    <a:pt x="6085" y="6378"/>
                  </a:cubicBezTo>
                  <a:cubicBezTo>
                    <a:pt x="6144" y="6375"/>
                    <a:pt x="6202" y="6374"/>
                    <a:pt x="6260" y="6374"/>
                  </a:cubicBezTo>
                  <a:cubicBezTo>
                    <a:pt x="7330" y="6374"/>
                    <a:pt x="8390" y="6845"/>
                    <a:pt x="9456" y="6845"/>
                  </a:cubicBezTo>
                  <a:cubicBezTo>
                    <a:pt x="9758" y="6845"/>
                    <a:pt x="10060" y="6807"/>
                    <a:pt x="10363" y="6710"/>
                  </a:cubicBezTo>
                  <a:cubicBezTo>
                    <a:pt x="11173" y="6451"/>
                    <a:pt x="11826" y="5766"/>
                    <a:pt x="12668" y="5662"/>
                  </a:cubicBezTo>
                  <a:cubicBezTo>
                    <a:pt x="12791" y="5646"/>
                    <a:pt x="12909" y="5639"/>
                    <a:pt x="13022" y="5639"/>
                  </a:cubicBezTo>
                  <a:cubicBezTo>
                    <a:pt x="15105" y="5639"/>
                    <a:pt x="15643" y="8165"/>
                    <a:pt x="15938" y="9711"/>
                  </a:cubicBezTo>
                  <a:cubicBezTo>
                    <a:pt x="16042" y="10261"/>
                    <a:pt x="16125" y="10822"/>
                    <a:pt x="16187" y="11383"/>
                  </a:cubicBezTo>
                  <a:cubicBezTo>
                    <a:pt x="16323" y="10967"/>
                    <a:pt x="16457" y="10542"/>
                    <a:pt x="16561" y="10116"/>
                  </a:cubicBezTo>
                  <a:cubicBezTo>
                    <a:pt x="16623" y="9857"/>
                    <a:pt x="16676" y="9587"/>
                    <a:pt x="16623" y="9317"/>
                  </a:cubicBezTo>
                  <a:cubicBezTo>
                    <a:pt x="16603" y="9181"/>
                    <a:pt x="16530" y="9109"/>
                    <a:pt x="16644" y="9026"/>
                  </a:cubicBezTo>
                  <a:cubicBezTo>
                    <a:pt x="16714" y="8964"/>
                    <a:pt x="16858" y="8948"/>
                    <a:pt x="16974" y="8948"/>
                  </a:cubicBezTo>
                  <a:cubicBezTo>
                    <a:pt x="17014" y="8948"/>
                    <a:pt x="17051" y="8950"/>
                    <a:pt x="17080" y="8953"/>
                  </a:cubicBezTo>
                  <a:cubicBezTo>
                    <a:pt x="16904" y="8413"/>
                    <a:pt x="16519" y="7956"/>
                    <a:pt x="16032" y="7697"/>
                  </a:cubicBezTo>
                  <a:cubicBezTo>
                    <a:pt x="15460" y="7396"/>
                    <a:pt x="16250" y="6410"/>
                    <a:pt x="16540" y="6140"/>
                  </a:cubicBezTo>
                  <a:cubicBezTo>
                    <a:pt x="16904" y="5807"/>
                    <a:pt x="17329" y="5517"/>
                    <a:pt x="17579" y="5081"/>
                  </a:cubicBezTo>
                  <a:cubicBezTo>
                    <a:pt x="17682" y="4914"/>
                    <a:pt x="17745" y="4707"/>
                    <a:pt x="17693" y="4520"/>
                  </a:cubicBezTo>
                  <a:cubicBezTo>
                    <a:pt x="17652" y="4395"/>
                    <a:pt x="17558" y="4301"/>
                    <a:pt x="17465" y="4229"/>
                  </a:cubicBezTo>
                  <a:cubicBezTo>
                    <a:pt x="17122" y="3980"/>
                    <a:pt x="16665" y="4011"/>
                    <a:pt x="16250" y="3990"/>
                  </a:cubicBezTo>
                  <a:cubicBezTo>
                    <a:pt x="15834" y="3959"/>
                    <a:pt x="15347" y="3803"/>
                    <a:pt x="15222" y="3399"/>
                  </a:cubicBezTo>
                  <a:cubicBezTo>
                    <a:pt x="16000" y="3212"/>
                    <a:pt x="16800" y="2827"/>
                    <a:pt x="17132" y="2090"/>
                  </a:cubicBezTo>
                  <a:cubicBezTo>
                    <a:pt x="17246" y="1830"/>
                    <a:pt x="17257" y="1447"/>
                    <a:pt x="17008" y="1311"/>
                  </a:cubicBezTo>
                  <a:cubicBezTo>
                    <a:pt x="16948" y="1280"/>
                    <a:pt x="16886" y="1267"/>
                    <a:pt x="16824" y="1267"/>
                  </a:cubicBezTo>
                  <a:cubicBezTo>
                    <a:pt x="16636" y="1267"/>
                    <a:pt x="16439" y="1384"/>
                    <a:pt x="16260" y="1477"/>
                  </a:cubicBezTo>
                  <a:cubicBezTo>
                    <a:pt x="15876" y="1687"/>
                    <a:pt x="15446" y="1798"/>
                    <a:pt x="15016" y="1798"/>
                  </a:cubicBezTo>
                  <a:cubicBezTo>
                    <a:pt x="14806" y="1798"/>
                    <a:pt x="14596" y="1771"/>
                    <a:pt x="14391" y="1717"/>
                  </a:cubicBezTo>
                  <a:cubicBezTo>
                    <a:pt x="14205" y="1675"/>
                    <a:pt x="14007" y="1581"/>
                    <a:pt x="13955" y="1405"/>
                  </a:cubicBezTo>
                  <a:cubicBezTo>
                    <a:pt x="13924" y="1301"/>
                    <a:pt x="13945" y="1197"/>
                    <a:pt x="13914" y="1104"/>
                  </a:cubicBezTo>
                  <a:cubicBezTo>
                    <a:pt x="13872" y="958"/>
                    <a:pt x="13748" y="854"/>
                    <a:pt x="13612" y="782"/>
                  </a:cubicBezTo>
                  <a:cubicBezTo>
                    <a:pt x="13335" y="628"/>
                    <a:pt x="13028" y="566"/>
                    <a:pt x="12712" y="566"/>
                  </a:cubicBezTo>
                  <a:cubicBezTo>
                    <a:pt x="12260" y="566"/>
                    <a:pt x="11792" y="694"/>
                    <a:pt x="11370" y="865"/>
                  </a:cubicBezTo>
                  <a:cubicBezTo>
                    <a:pt x="10643" y="1156"/>
                    <a:pt x="9958" y="1571"/>
                    <a:pt x="9189" y="1696"/>
                  </a:cubicBezTo>
                  <a:cubicBezTo>
                    <a:pt x="9532" y="1436"/>
                    <a:pt x="9771" y="1052"/>
                    <a:pt x="9865" y="637"/>
                  </a:cubicBezTo>
                  <a:cubicBezTo>
                    <a:pt x="9895" y="491"/>
                    <a:pt x="9916" y="335"/>
                    <a:pt x="9844" y="211"/>
                  </a:cubicBezTo>
                  <a:cubicBezTo>
                    <a:pt x="9771" y="66"/>
                    <a:pt x="9617" y="1"/>
                    <a:pt x="9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2"/>
            <p:cNvSpPr/>
            <p:nvPr/>
          </p:nvSpPr>
          <p:spPr>
            <a:xfrm>
              <a:off x="2557875" y="519700"/>
              <a:ext cx="23625" cy="30500"/>
            </a:xfrm>
            <a:custGeom>
              <a:avLst/>
              <a:gdLst/>
              <a:ahLst/>
              <a:cxnLst/>
              <a:rect l="l" t="t" r="r" b="b"/>
              <a:pathLst>
                <a:path w="945" h="1220" extrusionOk="0">
                  <a:moveTo>
                    <a:pt x="446" y="0"/>
                  </a:moveTo>
                  <a:cubicBezTo>
                    <a:pt x="432" y="0"/>
                    <a:pt x="419" y="1"/>
                    <a:pt x="405" y="3"/>
                  </a:cubicBezTo>
                  <a:cubicBezTo>
                    <a:pt x="156" y="33"/>
                    <a:pt x="1" y="335"/>
                    <a:pt x="31" y="667"/>
                  </a:cubicBezTo>
                  <a:cubicBezTo>
                    <a:pt x="70" y="980"/>
                    <a:pt x="276" y="1220"/>
                    <a:pt x="499" y="1220"/>
                  </a:cubicBezTo>
                  <a:cubicBezTo>
                    <a:pt x="513" y="1220"/>
                    <a:pt x="527" y="1219"/>
                    <a:pt x="540" y="1217"/>
                  </a:cubicBezTo>
                  <a:cubicBezTo>
                    <a:pt x="779" y="1186"/>
                    <a:pt x="945" y="896"/>
                    <a:pt x="903" y="553"/>
                  </a:cubicBezTo>
                  <a:cubicBezTo>
                    <a:pt x="874" y="239"/>
                    <a:pt x="670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2"/>
            <p:cNvSpPr/>
            <p:nvPr/>
          </p:nvSpPr>
          <p:spPr>
            <a:xfrm>
              <a:off x="2721400" y="496050"/>
              <a:ext cx="23650" cy="30500"/>
            </a:xfrm>
            <a:custGeom>
              <a:avLst/>
              <a:gdLst/>
              <a:ahLst/>
              <a:cxnLst/>
              <a:rect l="l" t="t" r="r" b="b"/>
              <a:pathLst>
                <a:path w="946" h="1220" extrusionOk="0">
                  <a:moveTo>
                    <a:pt x="445" y="1"/>
                  </a:moveTo>
                  <a:cubicBezTo>
                    <a:pt x="432" y="1"/>
                    <a:pt x="419" y="2"/>
                    <a:pt x="405" y="3"/>
                  </a:cubicBezTo>
                  <a:cubicBezTo>
                    <a:pt x="167" y="35"/>
                    <a:pt x="1" y="326"/>
                    <a:pt x="42" y="668"/>
                  </a:cubicBezTo>
                  <a:cubicBezTo>
                    <a:pt x="72" y="987"/>
                    <a:pt x="283" y="1220"/>
                    <a:pt x="512" y="1220"/>
                  </a:cubicBezTo>
                  <a:cubicBezTo>
                    <a:pt x="521" y="1220"/>
                    <a:pt x="531" y="1220"/>
                    <a:pt x="541" y="1219"/>
                  </a:cubicBezTo>
                  <a:cubicBezTo>
                    <a:pt x="779" y="1187"/>
                    <a:pt x="945" y="886"/>
                    <a:pt x="914" y="554"/>
                  </a:cubicBezTo>
                  <a:cubicBezTo>
                    <a:pt x="875" y="241"/>
                    <a:pt x="669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2"/>
            <p:cNvSpPr/>
            <p:nvPr/>
          </p:nvSpPr>
          <p:spPr>
            <a:xfrm>
              <a:off x="2667150" y="545950"/>
              <a:ext cx="21050" cy="55925"/>
            </a:xfrm>
            <a:custGeom>
              <a:avLst/>
              <a:gdLst/>
              <a:ahLst/>
              <a:cxnLst/>
              <a:rect l="l" t="t" r="r" b="b"/>
              <a:pathLst>
                <a:path w="842" h="2237" extrusionOk="0">
                  <a:moveTo>
                    <a:pt x="32" y="1"/>
                  </a:moveTo>
                  <a:cubicBezTo>
                    <a:pt x="0" y="116"/>
                    <a:pt x="0" y="229"/>
                    <a:pt x="21" y="344"/>
                  </a:cubicBezTo>
                  <a:cubicBezTo>
                    <a:pt x="42" y="448"/>
                    <a:pt x="83" y="562"/>
                    <a:pt x="136" y="665"/>
                  </a:cubicBezTo>
                  <a:cubicBezTo>
                    <a:pt x="156" y="707"/>
                    <a:pt x="187" y="759"/>
                    <a:pt x="219" y="811"/>
                  </a:cubicBezTo>
                  <a:cubicBezTo>
                    <a:pt x="239" y="852"/>
                    <a:pt x="270" y="905"/>
                    <a:pt x="302" y="946"/>
                  </a:cubicBezTo>
                  <a:cubicBezTo>
                    <a:pt x="353" y="1039"/>
                    <a:pt x="416" y="1122"/>
                    <a:pt x="457" y="1216"/>
                  </a:cubicBezTo>
                  <a:cubicBezTo>
                    <a:pt x="561" y="1382"/>
                    <a:pt x="634" y="1569"/>
                    <a:pt x="623" y="1756"/>
                  </a:cubicBezTo>
                  <a:cubicBezTo>
                    <a:pt x="623" y="1849"/>
                    <a:pt x="602" y="1943"/>
                    <a:pt x="551" y="2026"/>
                  </a:cubicBezTo>
                  <a:cubicBezTo>
                    <a:pt x="509" y="2109"/>
                    <a:pt x="436" y="2192"/>
                    <a:pt x="333" y="2234"/>
                  </a:cubicBezTo>
                  <a:cubicBezTo>
                    <a:pt x="344" y="2235"/>
                    <a:pt x="354" y="2236"/>
                    <a:pt x="365" y="2236"/>
                  </a:cubicBezTo>
                  <a:cubicBezTo>
                    <a:pt x="413" y="2236"/>
                    <a:pt x="456" y="2219"/>
                    <a:pt x="499" y="2202"/>
                  </a:cubicBezTo>
                  <a:cubicBezTo>
                    <a:pt x="561" y="2181"/>
                    <a:pt x="602" y="2140"/>
                    <a:pt x="644" y="2098"/>
                  </a:cubicBezTo>
                  <a:cubicBezTo>
                    <a:pt x="738" y="2015"/>
                    <a:pt x="789" y="1901"/>
                    <a:pt x="821" y="1777"/>
                  </a:cubicBezTo>
                  <a:cubicBezTo>
                    <a:pt x="842" y="1662"/>
                    <a:pt x="831" y="1538"/>
                    <a:pt x="800" y="1424"/>
                  </a:cubicBezTo>
                  <a:cubicBezTo>
                    <a:pt x="779" y="1299"/>
                    <a:pt x="727" y="1195"/>
                    <a:pt x="676" y="1092"/>
                  </a:cubicBezTo>
                  <a:cubicBezTo>
                    <a:pt x="613" y="998"/>
                    <a:pt x="551" y="905"/>
                    <a:pt x="489" y="822"/>
                  </a:cubicBezTo>
                  <a:cubicBezTo>
                    <a:pt x="457" y="769"/>
                    <a:pt x="426" y="728"/>
                    <a:pt x="395" y="686"/>
                  </a:cubicBezTo>
                  <a:lnTo>
                    <a:pt x="302" y="562"/>
                  </a:lnTo>
                  <a:cubicBezTo>
                    <a:pt x="239" y="479"/>
                    <a:pt x="187" y="396"/>
                    <a:pt x="136" y="302"/>
                  </a:cubicBezTo>
                  <a:cubicBezTo>
                    <a:pt x="94" y="209"/>
                    <a:pt x="53" y="116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2"/>
            <p:cNvSpPr/>
            <p:nvPr/>
          </p:nvSpPr>
          <p:spPr>
            <a:xfrm>
              <a:off x="2701925" y="443950"/>
              <a:ext cx="57650" cy="31950"/>
            </a:xfrm>
            <a:custGeom>
              <a:avLst/>
              <a:gdLst/>
              <a:ahLst/>
              <a:cxnLst/>
              <a:rect l="l" t="t" r="r" b="b"/>
              <a:pathLst>
                <a:path w="2306" h="1278" extrusionOk="0">
                  <a:moveTo>
                    <a:pt x="1091" y="1"/>
                  </a:moveTo>
                  <a:cubicBezTo>
                    <a:pt x="1039" y="1"/>
                    <a:pt x="997" y="1"/>
                    <a:pt x="956" y="11"/>
                  </a:cubicBezTo>
                  <a:cubicBezTo>
                    <a:pt x="873" y="22"/>
                    <a:pt x="790" y="42"/>
                    <a:pt x="717" y="84"/>
                  </a:cubicBezTo>
                  <a:cubicBezTo>
                    <a:pt x="572" y="146"/>
                    <a:pt x="437" y="239"/>
                    <a:pt x="333" y="354"/>
                  </a:cubicBezTo>
                  <a:cubicBezTo>
                    <a:pt x="229" y="458"/>
                    <a:pt x="146" y="582"/>
                    <a:pt x="94" y="717"/>
                  </a:cubicBezTo>
                  <a:cubicBezTo>
                    <a:pt x="63" y="790"/>
                    <a:pt x="42" y="852"/>
                    <a:pt x="21" y="925"/>
                  </a:cubicBezTo>
                  <a:cubicBezTo>
                    <a:pt x="11" y="998"/>
                    <a:pt x="1" y="1070"/>
                    <a:pt x="1" y="1132"/>
                  </a:cubicBezTo>
                  <a:lnTo>
                    <a:pt x="146" y="987"/>
                  </a:lnTo>
                  <a:cubicBezTo>
                    <a:pt x="187" y="945"/>
                    <a:pt x="240" y="894"/>
                    <a:pt x="291" y="852"/>
                  </a:cubicBezTo>
                  <a:cubicBezTo>
                    <a:pt x="385" y="769"/>
                    <a:pt x="478" y="696"/>
                    <a:pt x="582" y="645"/>
                  </a:cubicBezTo>
                  <a:cubicBezTo>
                    <a:pt x="676" y="582"/>
                    <a:pt x="780" y="541"/>
                    <a:pt x="873" y="509"/>
                  </a:cubicBezTo>
                  <a:cubicBezTo>
                    <a:pt x="949" y="494"/>
                    <a:pt x="1020" y="485"/>
                    <a:pt x="1089" y="485"/>
                  </a:cubicBezTo>
                  <a:cubicBezTo>
                    <a:pt x="1114" y="485"/>
                    <a:pt x="1139" y="486"/>
                    <a:pt x="1163" y="489"/>
                  </a:cubicBezTo>
                  <a:cubicBezTo>
                    <a:pt x="1257" y="499"/>
                    <a:pt x="1350" y="530"/>
                    <a:pt x="1454" y="572"/>
                  </a:cubicBezTo>
                  <a:cubicBezTo>
                    <a:pt x="1496" y="592"/>
                    <a:pt x="1548" y="624"/>
                    <a:pt x="1599" y="655"/>
                  </a:cubicBezTo>
                  <a:cubicBezTo>
                    <a:pt x="1610" y="655"/>
                    <a:pt x="1620" y="665"/>
                    <a:pt x="1641" y="675"/>
                  </a:cubicBezTo>
                  <a:cubicBezTo>
                    <a:pt x="1652" y="675"/>
                    <a:pt x="1662" y="686"/>
                    <a:pt x="1673" y="696"/>
                  </a:cubicBezTo>
                  <a:lnTo>
                    <a:pt x="1714" y="717"/>
                  </a:lnTo>
                  <a:lnTo>
                    <a:pt x="1745" y="749"/>
                  </a:lnTo>
                  <a:cubicBezTo>
                    <a:pt x="1797" y="779"/>
                    <a:pt x="1839" y="811"/>
                    <a:pt x="1890" y="852"/>
                  </a:cubicBezTo>
                  <a:cubicBezTo>
                    <a:pt x="1932" y="894"/>
                    <a:pt x="1984" y="935"/>
                    <a:pt x="2026" y="977"/>
                  </a:cubicBezTo>
                  <a:cubicBezTo>
                    <a:pt x="2067" y="1018"/>
                    <a:pt x="2119" y="1070"/>
                    <a:pt x="2160" y="1122"/>
                  </a:cubicBezTo>
                  <a:cubicBezTo>
                    <a:pt x="2202" y="1164"/>
                    <a:pt x="2243" y="1226"/>
                    <a:pt x="2296" y="1278"/>
                  </a:cubicBezTo>
                  <a:cubicBezTo>
                    <a:pt x="2306" y="1132"/>
                    <a:pt x="2275" y="987"/>
                    <a:pt x="2233" y="852"/>
                  </a:cubicBezTo>
                  <a:cubicBezTo>
                    <a:pt x="2181" y="717"/>
                    <a:pt x="2109" y="582"/>
                    <a:pt x="2015" y="468"/>
                  </a:cubicBezTo>
                  <a:cubicBezTo>
                    <a:pt x="1963" y="416"/>
                    <a:pt x="1911" y="354"/>
                    <a:pt x="1859" y="302"/>
                  </a:cubicBezTo>
                  <a:cubicBezTo>
                    <a:pt x="1839" y="292"/>
                    <a:pt x="1828" y="281"/>
                    <a:pt x="1818" y="271"/>
                  </a:cubicBezTo>
                  <a:cubicBezTo>
                    <a:pt x="1797" y="260"/>
                    <a:pt x="1786" y="250"/>
                    <a:pt x="1766" y="229"/>
                  </a:cubicBezTo>
                  <a:lnTo>
                    <a:pt x="1673" y="167"/>
                  </a:lnTo>
                  <a:cubicBezTo>
                    <a:pt x="1610" y="126"/>
                    <a:pt x="1537" y="94"/>
                    <a:pt x="1454" y="63"/>
                  </a:cubicBezTo>
                  <a:cubicBezTo>
                    <a:pt x="1382" y="32"/>
                    <a:pt x="1299" y="11"/>
                    <a:pt x="1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2"/>
            <p:cNvSpPr/>
            <p:nvPr/>
          </p:nvSpPr>
          <p:spPr>
            <a:xfrm>
              <a:off x="2522825" y="469075"/>
              <a:ext cx="72450" cy="47325"/>
            </a:xfrm>
            <a:custGeom>
              <a:avLst/>
              <a:gdLst/>
              <a:ahLst/>
              <a:cxnLst/>
              <a:rect l="l" t="t" r="r" b="b"/>
              <a:pathLst>
                <a:path w="2898" h="1893" extrusionOk="0">
                  <a:moveTo>
                    <a:pt x="1600" y="1"/>
                  </a:moveTo>
                  <a:cubicBezTo>
                    <a:pt x="1424" y="1"/>
                    <a:pt x="1244" y="32"/>
                    <a:pt x="1080" y="97"/>
                  </a:cubicBezTo>
                  <a:cubicBezTo>
                    <a:pt x="893" y="169"/>
                    <a:pt x="727" y="273"/>
                    <a:pt x="582" y="397"/>
                  </a:cubicBezTo>
                  <a:cubicBezTo>
                    <a:pt x="437" y="533"/>
                    <a:pt x="323" y="678"/>
                    <a:pt x="229" y="844"/>
                  </a:cubicBezTo>
                  <a:cubicBezTo>
                    <a:pt x="136" y="1010"/>
                    <a:pt x="74" y="1176"/>
                    <a:pt x="32" y="1352"/>
                  </a:cubicBezTo>
                  <a:cubicBezTo>
                    <a:pt x="21" y="1446"/>
                    <a:pt x="11" y="1539"/>
                    <a:pt x="0" y="1622"/>
                  </a:cubicBezTo>
                  <a:cubicBezTo>
                    <a:pt x="0" y="1716"/>
                    <a:pt x="0" y="1799"/>
                    <a:pt x="21" y="1892"/>
                  </a:cubicBezTo>
                  <a:cubicBezTo>
                    <a:pt x="63" y="1809"/>
                    <a:pt x="94" y="1737"/>
                    <a:pt x="136" y="1664"/>
                  </a:cubicBezTo>
                  <a:cubicBezTo>
                    <a:pt x="177" y="1581"/>
                    <a:pt x="219" y="1509"/>
                    <a:pt x="260" y="1446"/>
                  </a:cubicBezTo>
                  <a:cubicBezTo>
                    <a:pt x="343" y="1301"/>
                    <a:pt x="437" y="1176"/>
                    <a:pt x="540" y="1062"/>
                  </a:cubicBezTo>
                  <a:cubicBezTo>
                    <a:pt x="748" y="833"/>
                    <a:pt x="987" y="646"/>
                    <a:pt x="1257" y="553"/>
                  </a:cubicBezTo>
                  <a:cubicBezTo>
                    <a:pt x="1412" y="491"/>
                    <a:pt x="1577" y="463"/>
                    <a:pt x="1748" y="463"/>
                  </a:cubicBezTo>
                  <a:cubicBezTo>
                    <a:pt x="1863" y="463"/>
                    <a:pt x="1980" y="476"/>
                    <a:pt x="2098" y="501"/>
                  </a:cubicBezTo>
                  <a:cubicBezTo>
                    <a:pt x="2243" y="533"/>
                    <a:pt x="2388" y="595"/>
                    <a:pt x="2524" y="667"/>
                  </a:cubicBezTo>
                  <a:cubicBezTo>
                    <a:pt x="2586" y="709"/>
                    <a:pt x="2658" y="750"/>
                    <a:pt x="2721" y="813"/>
                  </a:cubicBezTo>
                  <a:cubicBezTo>
                    <a:pt x="2783" y="865"/>
                    <a:pt x="2835" y="927"/>
                    <a:pt x="2898" y="989"/>
                  </a:cubicBezTo>
                  <a:cubicBezTo>
                    <a:pt x="2887" y="906"/>
                    <a:pt x="2866" y="813"/>
                    <a:pt x="2825" y="729"/>
                  </a:cubicBezTo>
                  <a:cubicBezTo>
                    <a:pt x="2794" y="646"/>
                    <a:pt x="2741" y="563"/>
                    <a:pt x="2679" y="491"/>
                  </a:cubicBezTo>
                  <a:cubicBezTo>
                    <a:pt x="2565" y="346"/>
                    <a:pt x="2409" y="231"/>
                    <a:pt x="2233" y="148"/>
                  </a:cubicBezTo>
                  <a:cubicBezTo>
                    <a:pt x="2056" y="65"/>
                    <a:pt x="1859" y="13"/>
                    <a:pt x="1672" y="3"/>
                  </a:cubicBezTo>
                  <a:cubicBezTo>
                    <a:pt x="1648" y="1"/>
                    <a:pt x="1624" y="1"/>
                    <a:pt x="1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2"/>
            <p:cNvSpPr/>
            <p:nvPr/>
          </p:nvSpPr>
          <p:spPr>
            <a:xfrm>
              <a:off x="2647425" y="632150"/>
              <a:ext cx="63625" cy="42850"/>
            </a:xfrm>
            <a:custGeom>
              <a:avLst/>
              <a:gdLst/>
              <a:ahLst/>
              <a:cxnLst/>
              <a:rect l="l" t="t" r="r" b="b"/>
              <a:pathLst>
                <a:path w="2545" h="1714" extrusionOk="0">
                  <a:moveTo>
                    <a:pt x="2544" y="0"/>
                  </a:moveTo>
                  <a:cubicBezTo>
                    <a:pt x="2503" y="21"/>
                    <a:pt x="2482" y="42"/>
                    <a:pt x="2450" y="62"/>
                  </a:cubicBezTo>
                  <a:cubicBezTo>
                    <a:pt x="2420" y="94"/>
                    <a:pt x="2388" y="115"/>
                    <a:pt x="2357" y="135"/>
                  </a:cubicBezTo>
                  <a:lnTo>
                    <a:pt x="2274" y="218"/>
                  </a:lnTo>
                  <a:cubicBezTo>
                    <a:pt x="2243" y="239"/>
                    <a:pt x="2222" y="260"/>
                    <a:pt x="2191" y="291"/>
                  </a:cubicBezTo>
                  <a:cubicBezTo>
                    <a:pt x="2077" y="395"/>
                    <a:pt x="1973" y="488"/>
                    <a:pt x="1869" y="592"/>
                  </a:cubicBezTo>
                  <a:cubicBezTo>
                    <a:pt x="1713" y="749"/>
                    <a:pt x="1563" y="911"/>
                    <a:pt x="1414" y="1070"/>
                  </a:cubicBezTo>
                  <a:lnTo>
                    <a:pt x="1414" y="1070"/>
                  </a:lnTo>
                  <a:cubicBezTo>
                    <a:pt x="1228" y="943"/>
                    <a:pt x="1035" y="827"/>
                    <a:pt x="831" y="717"/>
                  </a:cubicBezTo>
                  <a:cubicBezTo>
                    <a:pt x="706" y="644"/>
                    <a:pt x="572" y="581"/>
                    <a:pt x="426" y="519"/>
                  </a:cubicBezTo>
                  <a:cubicBezTo>
                    <a:pt x="364" y="488"/>
                    <a:pt x="291" y="457"/>
                    <a:pt x="219" y="436"/>
                  </a:cubicBezTo>
                  <a:cubicBezTo>
                    <a:pt x="146" y="405"/>
                    <a:pt x="73" y="374"/>
                    <a:pt x="0" y="353"/>
                  </a:cubicBezTo>
                  <a:lnTo>
                    <a:pt x="0" y="353"/>
                  </a:lnTo>
                  <a:cubicBezTo>
                    <a:pt x="42" y="426"/>
                    <a:pt x="94" y="488"/>
                    <a:pt x="136" y="540"/>
                  </a:cubicBezTo>
                  <a:cubicBezTo>
                    <a:pt x="187" y="602"/>
                    <a:pt x="239" y="655"/>
                    <a:pt x="291" y="717"/>
                  </a:cubicBezTo>
                  <a:cubicBezTo>
                    <a:pt x="395" y="821"/>
                    <a:pt x="499" y="934"/>
                    <a:pt x="613" y="1028"/>
                  </a:cubicBezTo>
                  <a:cubicBezTo>
                    <a:pt x="831" y="1236"/>
                    <a:pt x="1070" y="1423"/>
                    <a:pt x="1308" y="1589"/>
                  </a:cubicBezTo>
                  <a:lnTo>
                    <a:pt x="1485" y="1714"/>
                  </a:lnTo>
                  <a:lnTo>
                    <a:pt x="1631" y="1557"/>
                  </a:lnTo>
                  <a:cubicBezTo>
                    <a:pt x="1828" y="1329"/>
                    <a:pt x="2014" y="1091"/>
                    <a:pt x="2171" y="831"/>
                  </a:cubicBezTo>
                  <a:cubicBezTo>
                    <a:pt x="2243" y="706"/>
                    <a:pt x="2316" y="572"/>
                    <a:pt x="2378" y="426"/>
                  </a:cubicBezTo>
                  <a:cubicBezTo>
                    <a:pt x="2409" y="364"/>
                    <a:pt x="2441" y="291"/>
                    <a:pt x="2471" y="218"/>
                  </a:cubicBezTo>
                  <a:cubicBezTo>
                    <a:pt x="2492" y="145"/>
                    <a:pt x="2524" y="73"/>
                    <a:pt x="2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62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121" name="Chart 1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257069"/>
              </p:ext>
            </p:extLst>
          </p:nvPr>
        </p:nvGraphicFramePr>
        <p:xfrm>
          <a:off x="139775" y="1222373"/>
          <a:ext cx="5905500" cy="328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22" name="Google Shape;1321;p63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23" name="Google Shape;1322;p63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23;p63"/>
            <p:cNvSpPr/>
            <p:nvPr/>
          </p:nvSpPr>
          <p:spPr>
            <a:xfrm>
              <a:off x="891425" y="4642050"/>
              <a:ext cx="22011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324;p63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325;p63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326;p63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327;p63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088263" y="1314229"/>
            <a:ext cx="2850914" cy="891955"/>
          </a:xfrm>
          <a:prstGeom prst="rect">
            <a:avLst/>
          </a:prstGeom>
          <a:noFill/>
          <a:ln w="9525">
            <a:solidFill>
              <a:srgbClr val="80A3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Rockbuster’s</a:t>
            </a:r>
            <a:r>
              <a:rPr lang="en-US" dirty="0">
                <a:solidFill>
                  <a:schemeClr val="bg1"/>
                </a:solidFill>
              </a:rPr>
              <a:t> rental average is between </a:t>
            </a:r>
            <a:r>
              <a:rPr lang="en-US" dirty="0" smtClean="0">
                <a:solidFill>
                  <a:schemeClr val="bg1"/>
                </a:solidFill>
              </a:rPr>
              <a:t>4.7-5.2 days.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NG-17 </a:t>
            </a:r>
            <a:r>
              <a:rPr lang="en-US" dirty="0">
                <a:solidFill>
                  <a:schemeClr val="bg1"/>
                </a:solidFill>
              </a:rPr>
              <a:t>(rating) having the highest rental average.</a:t>
            </a:r>
          </a:p>
        </p:txBody>
      </p:sp>
      <p:grpSp>
        <p:nvGrpSpPr>
          <p:cNvPr id="78" name="Google Shape;982;p55"/>
          <p:cNvGrpSpPr/>
          <p:nvPr/>
        </p:nvGrpSpPr>
        <p:grpSpPr>
          <a:xfrm>
            <a:off x="891425" y="220329"/>
            <a:ext cx="5649270" cy="315300"/>
            <a:chOff x="613559" y="316300"/>
            <a:chExt cx="5649270" cy="315300"/>
          </a:xfrm>
        </p:grpSpPr>
        <p:sp>
          <p:nvSpPr>
            <p:cNvPr id="79" name="Google Shape;983;p55">
              <a:hlinkClick r:id="rId3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Home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984;p55">
              <a:hlinkClick r:id="rId5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ontext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985;p55">
              <a:hlinkClick r:id="rId6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 smtClean="0">
                  <a:solidFill>
                    <a:srgbClr val="80A3D6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sz="1300" b="1" dirty="0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986;p55">
              <a:hlinkClick r:id="rId7" action="ppaction://hlinksldjump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 smtClean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Conclusions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987;p55">
              <a:hlinkClick r:id="rId8" action="ppaction://hlinksldjump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The End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67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6" name="Google Shape;1546;p67"/>
          <p:cNvSpPr txBox="1">
            <a:spLocks noGrp="1"/>
          </p:cNvSpPr>
          <p:nvPr>
            <p:ph type="title"/>
          </p:nvPr>
        </p:nvSpPr>
        <p:spPr>
          <a:xfrm>
            <a:off x="891425" y="2511816"/>
            <a:ext cx="7361100" cy="1609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TOP MOVIES 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dirty="0" smtClean="0"/>
              <a:t>TOP CUSTOMERS</a:t>
            </a:r>
            <a:endParaRPr lang="en-US" sz="4000" dirty="0"/>
          </a:p>
        </p:txBody>
      </p:sp>
      <p:sp>
        <p:nvSpPr>
          <p:cNvPr id="1547" name="Google Shape;1547;p67"/>
          <p:cNvSpPr txBox="1">
            <a:spLocks noGrp="1"/>
          </p:cNvSpPr>
          <p:nvPr>
            <p:ph type="subTitle" idx="1"/>
          </p:nvPr>
        </p:nvSpPr>
        <p:spPr>
          <a:xfrm>
            <a:off x="806557" y="4044011"/>
            <a:ext cx="7361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Will show the top movies earning and most customers amount paid.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48" name="Google Shape;1548;p67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549" name="Google Shape;1549;p67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7"/>
            <p:cNvSpPr/>
            <p:nvPr/>
          </p:nvSpPr>
          <p:spPr>
            <a:xfrm>
              <a:off x="891425" y="4642050"/>
              <a:ext cx="30582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1" name="Google Shape;1551;p67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67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67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67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67"/>
          <p:cNvSpPr/>
          <p:nvPr/>
        </p:nvSpPr>
        <p:spPr>
          <a:xfrm>
            <a:off x="3482501" y="1006090"/>
            <a:ext cx="2178949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</a:p>
        </p:txBody>
      </p:sp>
      <p:grpSp>
        <p:nvGrpSpPr>
          <p:cNvPr id="19" name="Google Shape;982;p55"/>
          <p:cNvGrpSpPr/>
          <p:nvPr/>
        </p:nvGrpSpPr>
        <p:grpSpPr>
          <a:xfrm>
            <a:off x="891425" y="220329"/>
            <a:ext cx="5649270" cy="315300"/>
            <a:chOff x="613559" y="316300"/>
            <a:chExt cx="5649270" cy="315300"/>
          </a:xfrm>
        </p:grpSpPr>
        <p:sp>
          <p:nvSpPr>
            <p:cNvPr id="20" name="Google Shape;983;p55">
              <a:hlinkClick r:id="rId3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Home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984;p55">
              <a:hlinkClick r:id="rId4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ontext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985;p55">
              <a:hlinkClick r:id="rId5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 smtClean="0">
                  <a:solidFill>
                    <a:srgbClr val="80A3D6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sz="1300" b="1" dirty="0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" name="Google Shape;986;p55">
              <a:hlinkClick r:id="rId6" action="ppaction://hlinksldjump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 smtClean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Conclusions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" name="Google Shape;987;p55">
              <a:hlinkClick r:id="rId7" action="ppaction://hlinksldjump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The End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ries Screenwriter Portfolio by Slidesgo">
  <a:themeElements>
    <a:clrScheme name="Simple Light">
      <a:dk1>
        <a:srgbClr val="141414"/>
      </a:dk1>
      <a:lt1>
        <a:srgbClr val="FFFFFF"/>
      </a:lt1>
      <a:dk2>
        <a:srgbClr val="CAE7AF"/>
      </a:dk2>
      <a:lt2>
        <a:srgbClr val="BE9A89"/>
      </a:lt2>
      <a:accent1>
        <a:srgbClr val="5D8ACB"/>
      </a:accent1>
      <a:accent2>
        <a:srgbClr val="80A3D6"/>
      </a:accent2>
      <a:accent3>
        <a:srgbClr val="A7C7CF"/>
      </a:accent3>
      <a:accent4>
        <a:srgbClr val="D3B377"/>
      </a:accent4>
      <a:accent5>
        <a:srgbClr val="E7F09C"/>
      </a:accent5>
      <a:accent6>
        <a:srgbClr val="B393D6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539</Words>
  <Application>Microsoft Office PowerPoint</Application>
  <PresentationFormat>On-screen Show (16:9)</PresentationFormat>
  <Paragraphs>174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Roboto</vt:lpstr>
      <vt:lpstr>Sakkal Majalla</vt:lpstr>
      <vt:lpstr>Arial</vt:lpstr>
      <vt:lpstr>Roboto Condensed</vt:lpstr>
      <vt:lpstr>Series Screenwriter Portfolio by Slidesgo</vt:lpstr>
      <vt:lpstr>Rockbuster Stealth: Data Analysis</vt:lpstr>
      <vt:lpstr>“Without big data, you are blind and deaf and in the middle of a freeway.”  — Geoffrey Moore.</vt:lpstr>
      <vt:lpstr>TOP COSTOMER LOCATION</vt:lpstr>
      <vt:lpstr>TOP COSTOMER LOCATION</vt:lpstr>
      <vt:lpstr>PowerPoint Presentation</vt:lpstr>
      <vt:lpstr>REVENUE BY GENRES AVERAGE RENTAL BY RATING</vt:lpstr>
      <vt:lpstr>PowerPoint Presentation</vt:lpstr>
      <vt:lpstr>AVERAGE RENTAL BY RATING</vt:lpstr>
      <vt:lpstr>TOP MOVIES   TOP CUSTOMERS</vt:lpstr>
      <vt:lpstr>PowerPoint Presentation</vt:lpstr>
      <vt:lpstr>TOP CUSTOMERS</vt:lpstr>
      <vt:lpstr>Conclusions</vt:lpstr>
      <vt:lpstr>NG-17 (rating)</vt:lpstr>
      <vt:lpstr>The genres the total paid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Stealth: Data Analysis</dc:title>
  <cp:lastModifiedBy>hp</cp:lastModifiedBy>
  <cp:revision>44</cp:revision>
  <dcterms:modified xsi:type="dcterms:W3CDTF">2023-04-01T18:14:29Z</dcterms:modified>
</cp:coreProperties>
</file>