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F3998E-D362-47FD-AC9E-0E59740539D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EE557-9BC1-46A5-92B8-7D61EB1CABE2}" v="21" dt="2025-02-14T20:59:53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2015023" userId="0af26787-686c-4b1e-b901-25349b1c5182" providerId="ADAL" clId="{371EE557-9BC1-46A5-92B8-7D61EB1CABE2}"/>
    <pc:docChg chg="undo redo custSel addSld delSld modSld sldOrd addSection delSection modSection">
      <pc:chgData name="32015023" userId="0af26787-686c-4b1e-b901-25349b1c5182" providerId="ADAL" clId="{371EE557-9BC1-46A5-92B8-7D61EB1CABE2}" dt="2025-02-14T21:25:42.549" v="3562" actId="26606"/>
      <pc:docMkLst>
        <pc:docMk/>
      </pc:docMkLst>
      <pc:sldChg chg="addSp modSp new mod setBg addAnim">
        <pc:chgData name="32015023" userId="0af26787-686c-4b1e-b901-25349b1c5182" providerId="ADAL" clId="{371EE557-9BC1-46A5-92B8-7D61EB1CABE2}" dt="2025-02-14T19:32:04.999" v="1330"/>
        <pc:sldMkLst>
          <pc:docMk/>
          <pc:sldMk cId="3751232446" sldId="256"/>
        </pc:sldMkLst>
        <pc:spChg chg="mod">
          <ac:chgData name="32015023" userId="0af26787-686c-4b1e-b901-25349b1c5182" providerId="ADAL" clId="{371EE557-9BC1-46A5-92B8-7D61EB1CABE2}" dt="2025-02-14T19:32:04.987" v="1328" actId="26606"/>
          <ac:spMkLst>
            <pc:docMk/>
            <pc:sldMk cId="3751232446" sldId="256"/>
            <ac:spMk id="2" creationId="{D81820FD-9748-A317-8E04-85B442AB9B8A}"/>
          </ac:spMkLst>
        </pc:spChg>
        <pc:spChg chg="mod">
          <ac:chgData name="32015023" userId="0af26787-686c-4b1e-b901-25349b1c5182" providerId="ADAL" clId="{371EE557-9BC1-46A5-92B8-7D61EB1CABE2}" dt="2025-02-14T19:32:04.987" v="1328" actId="26606"/>
          <ac:spMkLst>
            <pc:docMk/>
            <pc:sldMk cId="3751232446" sldId="256"/>
            <ac:spMk id="3" creationId="{476F9820-5645-A27D-C913-3BEDDC1E23E7}"/>
          </ac:spMkLst>
        </pc:spChg>
        <pc:spChg chg="add">
          <ac:chgData name="32015023" userId="0af26787-686c-4b1e-b901-25349b1c5182" providerId="ADAL" clId="{371EE557-9BC1-46A5-92B8-7D61EB1CABE2}" dt="2025-02-14T19:32:04.987" v="1328" actId="26606"/>
          <ac:spMkLst>
            <pc:docMk/>
            <pc:sldMk cId="3751232446" sldId="256"/>
            <ac:spMk id="9" creationId="{0671A8AE-40A1-4631-A6B8-581AFF065482}"/>
          </ac:spMkLst>
        </pc:spChg>
        <pc:spChg chg="add">
          <ac:chgData name="32015023" userId="0af26787-686c-4b1e-b901-25349b1c5182" providerId="ADAL" clId="{371EE557-9BC1-46A5-92B8-7D61EB1CABE2}" dt="2025-02-14T19:32:04.987" v="1328" actId="26606"/>
          <ac:spMkLst>
            <pc:docMk/>
            <pc:sldMk cId="3751232446" sldId="256"/>
            <ac:spMk id="11" creationId="{AB58EF07-17C2-48CF-ABB0-EEF1F17CB8F0}"/>
          </ac:spMkLst>
        </pc:spChg>
        <pc:spChg chg="add">
          <ac:chgData name="32015023" userId="0af26787-686c-4b1e-b901-25349b1c5182" providerId="ADAL" clId="{371EE557-9BC1-46A5-92B8-7D61EB1CABE2}" dt="2025-02-14T19:32:04.987" v="1328" actId="26606"/>
          <ac:spMkLst>
            <pc:docMk/>
            <pc:sldMk cId="3751232446" sldId="256"/>
            <ac:spMk id="13" creationId="{AF2F604E-43BE-4DC3-B983-E071523364F8}"/>
          </ac:spMkLst>
        </pc:spChg>
        <pc:spChg chg="add">
          <ac:chgData name="32015023" userId="0af26787-686c-4b1e-b901-25349b1c5182" providerId="ADAL" clId="{371EE557-9BC1-46A5-92B8-7D61EB1CABE2}" dt="2025-02-14T19:32:04.987" v="1328" actId="26606"/>
          <ac:spMkLst>
            <pc:docMk/>
            <pc:sldMk cId="3751232446" sldId="256"/>
            <ac:spMk id="15" creationId="{08C9B587-E65E-4B52-B37C-ABEBB6E87928}"/>
          </ac:spMkLst>
        </pc:spChg>
        <pc:picChg chg="add">
          <ac:chgData name="32015023" userId="0af26787-686c-4b1e-b901-25349b1c5182" providerId="ADAL" clId="{371EE557-9BC1-46A5-92B8-7D61EB1CABE2}" dt="2025-02-14T19:32:04.987" v="1328" actId="26606"/>
          <ac:picMkLst>
            <pc:docMk/>
            <pc:sldMk cId="3751232446" sldId="256"/>
            <ac:picMk id="5" creationId="{4DE11DAC-BA1C-1E70-20EB-399132ADC99A}"/>
          </ac:picMkLst>
        </pc:picChg>
      </pc:sldChg>
      <pc:sldChg chg="modSp new mod">
        <pc:chgData name="32015023" userId="0af26787-686c-4b1e-b901-25349b1c5182" providerId="ADAL" clId="{371EE557-9BC1-46A5-92B8-7D61EB1CABE2}" dt="2025-02-14T15:39:05.900" v="165" actId="20577"/>
        <pc:sldMkLst>
          <pc:docMk/>
          <pc:sldMk cId="2769147484" sldId="257"/>
        </pc:sldMkLst>
        <pc:spChg chg="mod">
          <ac:chgData name="32015023" userId="0af26787-686c-4b1e-b901-25349b1c5182" providerId="ADAL" clId="{371EE557-9BC1-46A5-92B8-7D61EB1CABE2}" dt="2025-02-14T15:34:02.997" v="71" actId="20577"/>
          <ac:spMkLst>
            <pc:docMk/>
            <pc:sldMk cId="2769147484" sldId="257"/>
            <ac:spMk id="2" creationId="{2A0AF2CE-CA9A-EA1C-125A-788F253B51EC}"/>
          </ac:spMkLst>
        </pc:spChg>
        <pc:spChg chg="mod">
          <ac:chgData name="32015023" userId="0af26787-686c-4b1e-b901-25349b1c5182" providerId="ADAL" clId="{371EE557-9BC1-46A5-92B8-7D61EB1CABE2}" dt="2025-02-14T15:39:05.900" v="165" actId="20577"/>
          <ac:spMkLst>
            <pc:docMk/>
            <pc:sldMk cId="2769147484" sldId="257"/>
            <ac:spMk id="3" creationId="{A61FD4CE-55A7-47A6-99D0-80FB85FAE3A9}"/>
          </ac:spMkLst>
        </pc:spChg>
      </pc:sldChg>
      <pc:sldChg chg="addSp delSp modSp new mod setBg addAnim">
        <pc:chgData name="32015023" userId="0af26787-686c-4b1e-b901-25349b1c5182" providerId="ADAL" clId="{371EE557-9BC1-46A5-92B8-7D61EB1CABE2}" dt="2025-02-14T19:34:28.099" v="1334"/>
        <pc:sldMkLst>
          <pc:docMk/>
          <pc:sldMk cId="2485005166" sldId="258"/>
        </pc:sldMkLst>
        <pc:spChg chg="mod">
          <ac:chgData name="32015023" userId="0af26787-686c-4b1e-b901-25349b1c5182" providerId="ADAL" clId="{371EE557-9BC1-46A5-92B8-7D61EB1CABE2}" dt="2025-02-14T19:34:28.097" v="1333" actId="26606"/>
          <ac:spMkLst>
            <pc:docMk/>
            <pc:sldMk cId="2485005166" sldId="258"/>
            <ac:spMk id="2" creationId="{1FE71B27-1F67-031C-D347-39C08E9C3A5C}"/>
          </ac:spMkLst>
        </pc:spChg>
        <pc:spChg chg="del mod">
          <ac:chgData name="32015023" userId="0af26787-686c-4b1e-b901-25349b1c5182" providerId="ADAL" clId="{371EE557-9BC1-46A5-92B8-7D61EB1CABE2}" dt="2025-02-14T15:45:43.992" v="193" actId="34307"/>
          <ac:spMkLst>
            <pc:docMk/>
            <pc:sldMk cId="2485005166" sldId="258"/>
            <ac:spMk id="3" creationId="{B948CA31-45DB-761C-86A0-0E35D6E3B779}"/>
          </ac:spMkLst>
        </pc:spChg>
        <pc:spChg chg="add del mod">
          <ac:chgData name="32015023" userId="0af26787-686c-4b1e-b901-25349b1c5182" providerId="ADAL" clId="{371EE557-9BC1-46A5-92B8-7D61EB1CABE2}" dt="2025-02-14T15:46:04.285" v="195" actId="26606"/>
          <ac:spMkLst>
            <pc:docMk/>
            <pc:sldMk cId="2485005166" sldId="258"/>
            <ac:spMk id="6" creationId="{64E639F5-E997-B18F-E144-B9AF9683296E}"/>
          </ac:spMkLst>
        </pc:spChg>
        <pc:spChg chg="add del">
          <ac:chgData name="32015023" userId="0af26787-686c-4b1e-b901-25349b1c5182" providerId="ADAL" clId="{371EE557-9BC1-46A5-92B8-7D61EB1CABE2}" dt="2025-02-14T15:46:04.285" v="195" actId="26606"/>
          <ac:spMkLst>
            <pc:docMk/>
            <pc:sldMk cId="2485005166" sldId="258"/>
            <ac:spMk id="8" creationId="{B6CDA21F-E7AF-4C75-8395-33F58D5B0E45}"/>
          </ac:spMkLst>
        </pc:spChg>
        <pc:spChg chg="add del">
          <ac:chgData name="32015023" userId="0af26787-686c-4b1e-b901-25349b1c5182" providerId="ADAL" clId="{371EE557-9BC1-46A5-92B8-7D61EB1CABE2}" dt="2025-02-14T15:46:04.285" v="195" actId="26606"/>
          <ac:spMkLst>
            <pc:docMk/>
            <pc:sldMk cId="2485005166" sldId="258"/>
            <ac:spMk id="15" creationId="{D5B0017B-2ECA-49AF-B397-DC140825DF8D}"/>
          </ac:spMkLst>
        </pc:spChg>
        <pc:spChg chg="add del">
          <ac:chgData name="32015023" userId="0af26787-686c-4b1e-b901-25349b1c5182" providerId="ADAL" clId="{371EE557-9BC1-46A5-92B8-7D61EB1CABE2}" dt="2025-02-14T19:34:28.097" v="1333" actId="26606"/>
          <ac:spMkLst>
            <pc:docMk/>
            <pc:sldMk cId="2485005166" sldId="258"/>
            <ac:spMk id="23" creationId="{4D60F200-5EB0-B223-2439-C96C67F0FEE1}"/>
          </ac:spMkLst>
        </pc:spChg>
        <pc:spChg chg="add del">
          <ac:chgData name="32015023" userId="0af26787-686c-4b1e-b901-25349b1c5182" providerId="ADAL" clId="{371EE557-9BC1-46A5-92B8-7D61EB1CABE2}" dt="2025-02-14T19:34:28.097" v="1333" actId="26606"/>
          <ac:spMkLst>
            <pc:docMk/>
            <pc:sldMk cId="2485005166" sldId="258"/>
            <ac:spMk id="25" creationId="{F92CB243-67C5-E304-31A0-4D7D607BAFBA}"/>
          </ac:spMkLst>
        </pc:spChg>
        <pc:spChg chg="add del">
          <ac:chgData name="32015023" userId="0af26787-686c-4b1e-b901-25349b1c5182" providerId="ADAL" clId="{371EE557-9BC1-46A5-92B8-7D61EB1CABE2}" dt="2025-02-14T19:34:28.097" v="1333" actId="26606"/>
          <ac:spMkLst>
            <pc:docMk/>
            <pc:sldMk cId="2485005166" sldId="258"/>
            <ac:spMk id="27" creationId="{11A95761-C93E-94BF-087D-D2A823789EAB}"/>
          </ac:spMkLst>
        </pc:spChg>
        <pc:spChg chg="add del">
          <ac:chgData name="32015023" userId="0af26787-686c-4b1e-b901-25349b1c5182" providerId="ADAL" clId="{371EE557-9BC1-46A5-92B8-7D61EB1CABE2}" dt="2025-02-14T19:34:28.097" v="1333" actId="26606"/>
          <ac:spMkLst>
            <pc:docMk/>
            <pc:sldMk cId="2485005166" sldId="258"/>
            <ac:spMk id="29" creationId="{6E63D1A5-FD49-4756-F62E-786C34E631EF}"/>
          </ac:spMkLst>
        </pc:spChg>
        <pc:spChg chg="add">
          <ac:chgData name="32015023" userId="0af26787-686c-4b1e-b901-25349b1c5182" providerId="ADAL" clId="{371EE557-9BC1-46A5-92B8-7D61EB1CABE2}" dt="2025-02-14T19:34:28.097" v="1333" actId="26606"/>
          <ac:spMkLst>
            <pc:docMk/>
            <pc:sldMk cId="2485005166" sldId="258"/>
            <ac:spMk id="34" creationId="{0671A8AE-40A1-4631-A6B8-581AFF065482}"/>
          </ac:spMkLst>
        </pc:spChg>
        <pc:spChg chg="add">
          <ac:chgData name="32015023" userId="0af26787-686c-4b1e-b901-25349b1c5182" providerId="ADAL" clId="{371EE557-9BC1-46A5-92B8-7D61EB1CABE2}" dt="2025-02-14T19:34:28.097" v="1333" actId="26606"/>
          <ac:spMkLst>
            <pc:docMk/>
            <pc:sldMk cId="2485005166" sldId="258"/>
            <ac:spMk id="36" creationId="{AB58EF07-17C2-48CF-ABB0-EEF1F17CB8F0}"/>
          </ac:spMkLst>
        </pc:spChg>
        <pc:spChg chg="add">
          <ac:chgData name="32015023" userId="0af26787-686c-4b1e-b901-25349b1c5182" providerId="ADAL" clId="{371EE557-9BC1-46A5-92B8-7D61EB1CABE2}" dt="2025-02-14T19:34:28.097" v="1333" actId="26606"/>
          <ac:spMkLst>
            <pc:docMk/>
            <pc:sldMk cId="2485005166" sldId="258"/>
            <ac:spMk id="38" creationId="{AF2F604E-43BE-4DC3-B983-E071523364F8}"/>
          </ac:spMkLst>
        </pc:spChg>
        <pc:spChg chg="add">
          <ac:chgData name="32015023" userId="0af26787-686c-4b1e-b901-25349b1c5182" providerId="ADAL" clId="{371EE557-9BC1-46A5-92B8-7D61EB1CABE2}" dt="2025-02-14T19:34:28.097" v="1333" actId="26606"/>
          <ac:spMkLst>
            <pc:docMk/>
            <pc:sldMk cId="2485005166" sldId="258"/>
            <ac:spMk id="40" creationId="{08C9B587-E65E-4B52-B37C-ABEBB6E87928}"/>
          </ac:spMkLst>
        </pc:spChg>
        <pc:grpChg chg="add del">
          <ac:chgData name="32015023" userId="0af26787-686c-4b1e-b901-25349b1c5182" providerId="ADAL" clId="{371EE557-9BC1-46A5-92B8-7D61EB1CABE2}" dt="2025-02-14T15:46:04.285" v="195" actId="26606"/>
          <ac:grpSpMkLst>
            <pc:docMk/>
            <pc:sldMk cId="2485005166" sldId="258"/>
            <ac:grpSpMk id="10" creationId="{AE1C45F0-260A-458C-96ED-C1F6D2151219}"/>
          </ac:grpSpMkLst>
        </pc:grpChg>
        <pc:picChg chg="add del mod ord">
          <ac:chgData name="32015023" userId="0af26787-686c-4b1e-b901-25349b1c5182" providerId="ADAL" clId="{371EE557-9BC1-46A5-92B8-7D61EB1CABE2}" dt="2025-02-14T15:45:48.277" v="194" actId="478"/>
          <ac:picMkLst>
            <pc:docMk/>
            <pc:sldMk cId="2485005166" sldId="258"/>
            <ac:picMk id="4" creationId="{933D4DC5-E575-FF64-C7A3-0A55B532B443}"/>
          </ac:picMkLst>
        </pc:picChg>
        <pc:picChg chg="add mod">
          <ac:chgData name="32015023" userId="0af26787-686c-4b1e-b901-25349b1c5182" providerId="ADAL" clId="{371EE557-9BC1-46A5-92B8-7D61EB1CABE2}" dt="2025-02-14T19:34:28.097" v="1333" actId="26606"/>
          <ac:picMkLst>
            <pc:docMk/>
            <pc:sldMk cId="2485005166" sldId="258"/>
            <ac:picMk id="19" creationId="{3A7DE346-D0A5-4139-1E24-C2163FD2C33E}"/>
          </ac:picMkLst>
        </pc:picChg>
        <pc:cxnChg chg="add">
          <ac:chgData name="32015023" userId="0af26787-686c-4b1e-b901-25349b1c5182" providerId="ADAL" clId="{371EE557-9BC1-46A5-92B8-7D61EB1CABE2}" dt="2025-02-14T15:41:36.911" v="167" actId="26606"/>
          <ac:cxnSpMkLst>
            <pc:docMk/>
            <pc:sldMk cId="2485005166" sldId="258"/>
            <ac:cxnSpMk id="17" creationId="{6CF1BAF6-AD41-4082-B212-8A1F9A2E8779}"/>
          </ac:cxnSpMkLst>
        </pc:cxnChg>
      </pc:sldChg>
      <pc:sldChg chg="addSp delSp modSp new mod chgLayout">
        <pc:chgData name="32015023" userId="0af26787-686c-4b1e-b901-25349b1c5182" providerId="ADAL" clId="{371EE557-9BC1-46A5-92B8-7D61EB1CABE2}" dt="2025-02-14T16:14:55.657" v="669" actId="20577"/>
        <pc:sldMkLst>
          <pc:docMk/>
          <pc:sldMk cId="3390042949" sldId="259"/>
        </pc:sldMkLst>
        <pc:spChg chg="mod ord">
          <ac:chgData name="32015023" userId="0af26787-686c-4b1e-b901-25349b1c5182" providerId="ADAL" clId="{371EE557-9BC1-46A5-92B8-7D61EB1CABE2}" dt="2025-02-14T15:54:09.233" v="308" actId="6264"/>
          <ac:spMkLst>
            <pc:docMk/>
            <pc:sldMk cId="3390042949" sldId="259"/>
            <ac:spMk id="2" creationId="{FBC28727-212E-DEE0-BE9A-CE54D9718F3F}"/>
          </ac:spMkLst>
        </pc:spChg>
        <pc:spChg chg="mod ord">
          <ac:chgData name="32015023" userId="0af26787-686c-4b1e-b901-25349b1c5182" providerId="ADAL" clId="{371EE557-9BC1-46A5-92B8-7D61EB1CABE2}" dt="2025-02-14T16:14:55.657" v="669" actId="20577"/>
          <ac:spMkLst>
            <pc:docMk/>
            <pc:sldMk cId="3390042949" sldId="259"/>
            <ac:spMk id="3" creationId="{D5586194-F6FD-F01B-C782-5722EEAE1212}"/>
          </ac:spMkLst>
        </pc:spChg>
        <pc:spChg chg="add del mod">
          <ac:chgData name="32015023" userId="0af26787-686c-4b1e-b901-25349b1c5182" providerId="ADAL" clId="{371EE557-9BC1-46A5-92B8-7D61EB1CABE2}" dt="2025-02-14T15:54:09.233" v="308" actId="6264"/>
          <ac:spMkLst>
            <pc:docMk/>
            <pc:sldMk cId="3390042949" sldId="259"/>
            <ac:spMk id="4" creationId="{EDE996EF-0E98-DF5F-4D53-50167A5C5DCF}"/>
          </ac:spMkLst>
        </pc:spChg>
        <pc:spChg chg="add del mod">
          <ac:chgData name="32015023" userId="0af26787-686c-4b1e-b901-25349b1c5182" providerId="ADAL" clId="{371EE557-9BC1-46A5-92B8-7D61EB1CABE2}" dt="2025-02-14T15:54:09.233" v="308" actId="6264"/>
          <ac:spMkLst>
            <pc:docMk/>
            <pc:sldMk cId="3390042949" sldId="259"/>
            <ac:spMk id="5" creationId="{95F1362D-7BCE-4CC3-482F-32806653E614}"/>
          </ac:spMkLst>
        </pc:spChg>
      </pc:sldChg>
      <pc:sldChg chg="addSp delSp modSp new mod setBg">
        <pc:chgData name="32015023" userId="0af26787-686c-4b1e-b901-25349b1c5182" providerId="ADAL" clId="{371EE557-9BC1-46A5-92B8-7D61EB1CABE2}" dt="2025-02-14T18:16:38.684" v="699" actId="26606"/>
        <pc:sldMkLst>
          <pc:docMk/>
          <pc:sldMk cId="4290611075" sldId="260"/>
        </pc:sldMkLst>
        <pc:spChg chg="mod">
          <ac:chgData name="32015023" userId="0af26787-686c-4b1e-b901-25349b1c5182" providerId="ADAL" clId="{371EE557-9BC1-46A5-92B8-7D61EB1CABE2}" dt="2025-02-14T18:16:38.684" v="699" actId="26606"/>
          <ac:spMkLst>
            <pc:docMk/>
            <pc:sldMk cId="4290611075" sldId="260"/>
            <ac:spMk id="2" creationId="{9AC4E9F3-EF8D-DD4A-8CF8-8FB8F2F43DD1}"/>
          </ac:spMkLst>
        </pc:spChg>
        <pc:spChg chg="del">
          <ac:chgData name="32015023" userId="0af26787-686c-4b1e-b901-25349b1c5182" providerId="ADAL" clId="{371EE557-9BC1-46A5-92B8-7D61EB1CABE2}" dt="2025-02-14T18:16:38.684" v="699" actId="26606"/>
          <ac:spMkLst>
            <pc:docMk/>
            <pc:sldMk cId="4290611075" sldId="260"/>
            <ac:spMk id="3" creationId="{268103DA-692B-4D6B-A2F4-84607847266A}"/>
          </ac:spMkLst>
        </pc:spChg>
        <pc:spChg chg="add">
          <ac:chgData name="32015023" userId="0af26787-686c-4b1e-b901-25349b1c5182" providerId="ADAL" clId="{371EE557-9BC1-46A5-92B8-7D61EB1CABE2}" dt="2025-02-14T18:16:38.684" v="699" actId="26606"/>
          <ac:spMkLst>
            <pc:docMk/>
            <pc:sldMk cId="4290611075" sldId="260"/>
            <ac:spMk id="9" creationId="{0671A8AE-40A1-4631-A6B8-581AFF065482}"/>
          </ac:spMkLst>
        </pc:spChg>
        <pc:spChg chg="add">
          <ac:chgData name="32015023" userId="0af26787-686c-4b1e-b901-25349b1c5182" providerId="ADAL" clId="{371EE557-9BC1-46A5-92B8-7D61EB1CABE2}" dt="2025-02-14T18:16:38.684" v="699" actId="26606"/>
          <ac:spMkLst>
            <pc:docMk/>
            <pc:sldMk cId="4290611075" sldId="260"/>
            <ac:spMk id="11" creationId="{AB58EF07-17C2-48CF-ABB0-EEF1F17CB8F0}"/>
          </ac:spMkLst>
        </pc:spChg>
        <pc:spChg chg="add">
          <ac:chgData name="32015023" userId="0af26787-686c-4b1e-b901-25349b1c5182" providerId="ADAL" clId="{371EE557-9BC1-46A5-92B8-7D61EB1CABE2}" dt="2025-02-14T18:16:38.684" v="699" actId="26606"/>
          <ac:spMkLst>
            <pc:docMk/>
            <pc:sldMk cId="4290611075" sldId="260"/>
            <ac:spMk id="13" creationId="{AF2F604E-43BE-4DC3-B983-E071523364F8}"/>
          </ac:spMkLst>
        </pc:spChg>
        <pc:spChg chg="add">
          <ac:chgData name="32015023" userId="0af26787-686c-4b1e-b901-25349b1c5182" providerId="ADAL" clId="{371EE557-9BC1-46A5-92B8-7D61EB1CABE2}" dt="2025-02-14T18:16:38.684" v="699" actId="26606"/>
          <ac:spMkLst>
            <pc:docMk/>
            <pc:sldMk cId="4290611075" sldId="260"/>
            <ac:spMk id="15" creationId="{08C9B587-E65E-4B52-B37C-ABEBB6E87928}"/>
          </ac:spMkLst>
        </pc:spChg>
        <pc:picChg chg="add">
          <ac:chgData name="32015023" userId="0af26787-686c-4b1e-b901-25349b1c5182" providerId="ADAL" clId="{371EE557-9BC1-46A5-92B8-7D61EB1CABE2}" dt="2025-02-14T18:16:38.684" v="699" actId="26606"/>
          <ac:picMkLst>
            <pc:docMk/>
            <pc:sldMk cId="4290611075" sldId="260"/>
            <ac:picMk id="5" creationId="{C9CE24DE-837F-7998-2C62-C9954D639DEE}"/>
          </ac:picMkLst>
        </pc:picChg>
      </pc:sldChg>
      <pc:sldChg chg="addSp delSp modSp new mod">
        <pc:chgData name="32015023" userId="0af26787-686c-4b1e-b901-25349b1c5182" providerId="ADAL" clId="{371EE557-9BC1-46A5-92B8-7D61EB1CABE2}" dt="2025-02-14T19:03:12.660" v="1087" actId="1076"/>
        <pc:sldMkLst>
          <pc:docMk/>
          <pc:sldMk cId="1906910209" sldId="261"/>
        </pc:sldMkLst>
        <pc:spChg chg="mod">
          <ac:chgData name="32015023" userId="0af26787-686c-4b1e-b901-25349b1c5182" providerId="ADAL" clId="{371EE557-9BC1-46A5-92B8-7D61EB1CABE2}" dt="2025-02-14T18:17:36.735" v="743" actId="14100"/>
          <ac:spMkLst>
            <pc:docMk/>
            <pc:sldMk cId="1906910209" sldId="261"/>
            <ac:spMk id="2" creationId="{D2E55356-D1F5-9E7E-086A-4024AD85D7A4}"/>
          </ac:spMkLst>
        </pc:spChg>
        <pc:spChg chg="mod">
          <ac:chgData name="32015023" userId="0af26787-686c-4b1e-b901-25349b1c5182" providerId="ADAL" clId="{371EE557-9BC1-46A5-92B8-7D61EB1CABE2}" dt="2025-02-14T18:57:25.198" v="1070" actId="20577"/>
          <ac:spMkLst>
            <pc:docMk/>
            <pc:sldMk cId="1906910209" sldId="261"/>
            <ac:spMk id="3" creationId="{442F4C25-AFE6-436D-F7FF-D380B9F158A9}"/>
          </ac:spMkLst>
        </pc:spChg>
        <pc:graphicFrameChg chg="add del mod modGraphic">
          <ac:chgData name="32015023" userId="0af26787-686c-4b1e-b901-25349b1c5182" providerId="ADAL" clId="{371EE557-9BC1-46A5-92B8-7D61EB1CABE2}" dt="2025-02-14T19:02:18.549" v="1080" actId="478"/>
          <ac:graphicFrameMkLst>
            <pc:docMk/>
            <pc:sldMk cId="1906910209" sldId="261"/>
            <ac:graphicFrameMk id="4" creationId="{0CC59F4F-70C2-B063-A85A-19F48E357B71}"/>
          </ac:graphicFrameMkLst>
        </pc:graphicFrameChg>
        <pc:graphicFrameChg chg="add mod modGraphic">
          <ac:chgData name="32015023" userId="0af26787-686c-4b1e-b901-25349b1c5182" providerId="ADAL" clId="{371EE557-9BC1-46A5-92B8-7D61EB1CABE2}" dt="2025-02-14T19:03:06.933" v="1086" actId="1076"/>
          <ac:graphicFrameMkLst>
            <pc:docMk/>
            <pc:sldMk cId="1906910209" sldId="261"/>
            <ac:graphicFrameMk id="5" creationId="{411DC026-3EB5-680E-4CE2-A2949D7CECF5}"/>
          </ac:graphicFrameMkLst>
        </pc:graphicFrameChg>
        <pc:graphicFrameChg chg="add mod modGraphic">
          <ac:chgData name="32015023" userId="0af26787-686c-4b1e-b901-25349b1c5182" providerId="ADAL" clId="{371EE557-9BC1-46A5-92B8-7D61EB1CABE2}" dt="2025-02-14T19:03:12.660" v="1087" actId="1076"/>
          <ac:graphicFrameMkLst>
            <pc:docMk/>
            <pc:sldMk cId="1906910209" sldId="261"/>
            <ac:graphicFrameMk id="6" creationId="{C0FECCE5-845B-B1FA-DC57-D14D0DA6F984}"/>
          </ac:graphicFrameMkLst>
        </pc:graphicFrameChg>
      </pc:sldChg>
      <pc:sldChg chg="addSp modSp new mod setBg addAnim">
        <pc:chgData name="32015023" userId="0af26787-686c-4b1e-b901-25349b1c5182" providerId="ADAL" clId="{371EE557-9BC1-46A5-92B8-7D61EB1CABE2}" dt="2025-02-14T19:17:39.013" v="1324"/>
        <pc:sldMkLst>
          <pc:docMk/>
          <pc:sldMk cId="2689180728" sldId="262"/>
        </pc:sldMkLst>
        <pc:spChg chg="mod">
          <ac:chgData name="32015023" userId="0af26787-686c-4b1e-b901-25349b1c5182" providerId="ADAL" clId="{371EE557-9BC1-46A5-92B8-7D61EB1CABE2}" dt="2025-02-14T19:17:39.001" v="1323" actId="26606"/>
          <ac:spMkLst>
            <pc:docMk/>
            <pc:sldMk cId="2689180728" sldId="262"/>
            <ac:spMk id="2" creationId="{820FBA58-73BF-4231-C9BC-8D73D396EA18}"/>
          </ac:spMkLst>
        </pc:spChg>
        <pc:spChg chg="mod">
          <ac:chgData name="32015023" userId="0af26787-686c-4b1e-b901-25349b1c5182" providerId="ADAL" clId="{371EE557-9BC1-46A5-92B8-7D61EB1CABE2}" dt="2025-02-14T19:17:39.001" v="1323" actId="26606"/>
          <ac:spMkLst>
            <pc:docMk/>
            <pc:sldMk cId="2689180728" sldId="262"/>
            <ac:spMk id="3" creationId="{0E85DA14-B31E-7E0F-9C28-26C80D142983}"/>
          </ac:spMkLst>
        </pc:spChg>
        <pc:spChg chg="add">
          <ac:chgData name="32015023" userId="0af26787-686c-4b1e-b901-25349b1c5182" providerId="ADAL" clId="{371EE557-9BC1-46A5-92B8-7D61EB1CABE2}" dt="2025-02-14T19:17:39.001" v="1323" actId="26606"/>
          <ac:spMkLst>
            <pc:docMk/>
            <pc:sldMk cId="2689180728" sldId="262"/>
            <ac:spMk id="9" creationId="{0671A8AE-40A1-4631-A6B8-581AFF065482}"/>
          </ac:spMkLst>
        </pc:spChg>
        <pc:spChg chg="add">
          <ac:chgData name="32015023" userId="0af26787-686c-4b1e-b901-25349b1c5182" providerId="ADAL" clId="{371EE557-9BC1-46A5-92B8-7D61EB1CABE2}" dt="2025-02-14T19:17:39.001" v="1323" actId="26606"/>
          <ac:spMkLst>
            <pc:docMk/>
            <pc:sldMk cId="2689180728" sldId="262"/>
            <ac:spMk id="11" creationId="{AB58EF07-17C2-48CF-ABB0-EEF1F17CB8F0}"/>
          </ac:spMkLst>
        </pc:spChg>
        <pc:spChg chg="add">
          <ac:chgData name="32015023" userId="0af26787-686c-4b1e-b901-25349b1c5182" providerId="ADAL" clId="{371EE557-9BC1-46A5-92B8-7D61EB1CABE2}" dt="2025-02-14T19:17:39.001" v="1323" actId="26606"/>
          <ac:spMkLst>
            <pc:docMk/>
            <pc:sldMk cId="2689180728" sldId="262"/>
            <ac:spMk id="13" creationId="{AF2F604E-43BE-4DC3-B983-E071523364F8}"/>
          </ac:spMkLst>
        </pc:spChg>
        <pc:spChg chg="add">
          <ac:chgData name="32015023" userId="0af26787-686c-4b1e-b901-25349b1c5182" providerId="ADAL" clId="{371EE557-9BC1-46A5-92B8-7D61EB1CABE2}" dt="2025-02-14T19:17:39.001" v="1323" actId="26606"/>
          <ac:spMkLst>
            <pc:docMk/>
            <pc:sldMk cId="2689180728" sldId="262"/>
            <ac:spMk id="15" creationId="{08C9B587-E65E-4B52-B37C-ABEBB6E87928}"/>
          </ac:spMkLst>
        </pc:spChg>
        <pc:picChg chg="add">
          <ac:chgData name="32015023" userId="0af26787-686c-4b1e-b901-25349b1c5182" providerId="ADAL" clId="{371EE557-9BC1-46A5-92B8-7D61EB1CABE2}" dt="2025-02-14T19:17:39.001" v="1323" actId="26606"/>
          <ac:picMkLst>
            <pc:docMk/>
            <pc:sldMk cId="2689180728" sldId="262"/>
            <ac:picMk id="5" creationId="{E489E3D5-643F-037B-F3DE-7A0DDD3E0CAE}"/>
          </ac:picMkLst>
        </pc:picChg>
      </pc:sldChg>
      <pc:sldChg chg="addSp delSp modSp new mod ord setBg">
        <pc:chgData name="32015023" userId="0af26787-686c-4b1e-b901-25349b1c5182" providerId="ADAL" clId="{371EE557-9BC1-46A5-92B8-7D61EB1CABE2}" dt="2025-02-14T20:02:20.247" v="1654"/>
        <pc:sldMkLst>
          <pc:docMk/>
          <pc:sldMk cId="3387962653" sldId="263"/>
        </pc:sldMkLst>
        <pc:spChg chg="mod">
          <ac:chgData name="32015023" userId="0af26787-686c-4b1e-b901-25349b1c5182" providerId="ADAL" clId="{371EE557-9BC1-46A5-92B8-7D61EB1CABE2}" dt="2025-02-14T19:45:57.778" v="1404" actId="26606"/>
          <ac:spMkLst>
            <pc:docMk/>
            <pc:sldMk cId="3387962653" sldId="263"/>
            <ac:spMk id="2" creationId="{679AA918-46BF-C52F-BC5E-1CB137A506D3}"/>
          </ac:spMkLst>
        </pc:spChg>
        <pc:spChg chg="del">
          <ac:chgData name="32015023" userId="0af26787-686c-4b1e-b901-25349b1c5182" providerId="ADAL" clId="{371EE557-9BC1-46A5-92B8-7D61EB1CABE2}" dt="2025-02-14T19:41:17.376" v="1388" actId="26606"/>
          <ac:spMkLst>
            <pc:docMk/>
            <pc:sldMk cId="3387962653" sldId="263"/>
            <ac:spMk id="3" creationId="{0CEE1E07-6444-91A6-01F1-84CD6E9B396C}"/>
          </ac:spMkLst>
        </pc:spChg>
        <pc:spChg chg="add mod">
          <ac:chgData name="32015023" userId="0af26787-686c-4b1e-b901-25349b1c5182" providerId="ADAL" clId="{371EE557-9BC1-46A5-92B8-7D61EB1CABE2}" dt="2025-02-14T19:56:52.969" v="1630" actId="20577"/>
          <ac:spMkLst>
            <pc:docMk/>
            <pc:sldMk cId="3387962653" sldId="263"/>
            <ac:spMk id="4" creationId="{52634CB9-0BED-58ED-057F-02A49C4FE5BE}"/>
          </ac:spMkLst>
        </pc:spChg>
        <pc:spChg chg="add del">
          <ac:chgData name="32015023" userId="0af26787-686c-4b1e-b901-25349b1c5182" providerId="ADAL" clId="{371EE557-9BC1-46A5-92B8-7D61EB1CABE2}" dt="2025-02-14T19:45:57.778" v="1404" actId="26606"/>
          <ac:spMkLst>
            <pc:docMk/>
            <pc:sldMk cId="3387962653" sldId="263"/>
            <ac:spMk id="9" creationId="{0671A8AE-40A1-4631-A6B8-581AFF065482}"/>
          </ac:spMkLst>
        </pc:spChg>
        <pc:spChg chg="add del">
          <ac:chgData name="32015023" userId="0af26787-686c-4b1e-b901-25349b1c5182" providerId="ADAL" clId="{371EE557-9BC1-46A5-92B8-7D61EB1CABE2}" dt="2025-02-14T19:45:57.778" v="1404" actId="26606"/>
          <ac:spMkLst>
            <pc:docMk/>
            <pc:sldMk cId="3387962653" sldId="263"/>
            <ac:spMk id="11" creationId="{AB58EF07-17C2-48CF-ABB0-EEF1F17CB8F0}"/>
          </ac:spMkLst>
        </pc:spChg>
        <pc:spChg chg="add del">
          <ac:chgData name="32015023" userId="0af26787-686c-4b1e-b901-25349b1c5182" providerId="ADAL" clId="{371EE557-9BC1-46A5-92B8-7D61EB1CABE2}" dt="2025-02-14T19:45:57.778" v="1404" actId="26606"/>
          <ac:spMkLst>
            <pc:docMk/>
            <pc:sldMk cId="3387962653" sldId="263"/>
            <ac:spMk id="13" creationId="{AF2F604E-43BE-4DC3-B983-E071523364F8}"/>
          </ac:spMkLst>
        </pc:spChg>
        <pc:spChg chg="add del">
          <ac:chgData name="32015023" userId="0af26787-686c-4b1e-b901-25349b1c5182" providerId="ADAL" clId="{371EE557-9BC1-46A5-92B8-7D61EB1CABE2}" dt="2025-02-14T19:45:57.778" v="1404" actId="26606"/>
          <ac:spMkLst>
            <pc:docMk/>
            <pc:sldMk cId="3387962653" sldId="263"/>
            <ac:spMk id="15" creationId="{08C9B587-E65E-4B52-B37C-ABEBB6E87928}"/>
          </ac:spMkLst>
        </pc:spChg>
        <pc:spChg chg="add">
          <ac:chgData name="32015023" userId="0af26787-686c-4b1e-b901-25349b1c5182" providerId="ADAL" clId="{371EE557-9BC1-46A5-92B8-7D61EB1CABE2}" dt="2025-02-14T19:45:57.778" v="1404" actId="26606"/>
          <ac:spMkLst>
            <pc:docMk/>
            <pc:sldMk cId="3387962653" sldId="263"/>
            <ac:spMk id="20" creationId="{22A397E7-BF60-45B2-84C7-B074B76C37A7}"/>
          </ac:spMkLst>
        </pc:spChg>
        <pc:spChg chg="add">
          <ac:chgData name="32015023" userId="0af26787-686c-4b1e-b901-25349b1c5182" providerId="ADAL" clId="{371EE557-9BC1-46A5-92B8-7D61EB1CABE2}" dt="2025-02-14T19:45:57.778" v="1404" actId="26606"/>
          <ac:spMkLst>
            <pc:docMk/>
            <pc:sldMk cId="3387962653" sldId="263"/>
            <ac:spMk id="22" creationId="{890DEF05-784E-4B61-89E4-04C4ECF4E5A0}"/>
          </ac:spMkLst>
        </pc:spChg>
        <pc:picChg chg="add mod">
          <ac:chgData name="32015023" userId="0af26787-686c-4b1e-b901-25349b1c5182" providerId="ADAL" clId="{371EE557-9BC1-46A5-92B8-7D61EB1CABE2}" dt="2025-02-14T19:45:57.778" v="1404" actId="26606"/>
          <ac:picMkLst>
            <pc:docMk/>
            <pc:sldMk cId="3387962653" sldId="263"/>
            <ac:picMk id="5" creationId="{21B18760-A34F-44DE-5039-E6C76922E6AD}"/>
          </ac:picMkLst>
        </pc:picChg>
        <pc:cxnChg chg="add">
          <ac:chgData name="32015023" userId="0af26787-686c-4b1e-b901-25349b1c5182" providerId="ADAL" clId="{371EE557-9BC1-46A5-92B8-7D61EB1CABE2}" dt="2025-02-14T19:45:57.778" v="1404" actId="26606"/>
          <ac:cxnSpMkLst>
            <pc:docMk/>
            <pc:sldMk cId="3387962653" sldId="263"/>
            <ac:cxnSpMk id="24" creationId="{C41BAEC7-F7B0-4224-8B18-8F74B7D87F0B}"/>
          </ac:cxnSpMkLst>
        </pc:cxnChg>
      </pc:sldChg>
      <pc:sldChg chg="addSp delSp modSp new mod ord setBg delDesignElem chgLayout">
        <pc:chgData name="32015023" userId="0af26787-686c-4b1e-b901-25349b1c5182" providerId="ADAL" clId="{371EE557-9BC1-46A5-92B8-7D61EB1CABE2}" dt="2025-02-14T20:09:14.753" v="1860" actId="14100"/>
        <pc:sldMkLst>
          <pc:docMk/>
          <pc:sldMk cId="1617575859" sldId="264"/>
        </pc:sldMkLst>
        <pc:spChg chg="del">
          <ac:chgData name="32015023" userId="0af26787-686c-4b1e-b901-25349b1c5182" providerId="ADAL" clId="{371EE557-9BC1-46A5-92B8-7D61EB1CABE2}" dt="2025-02-14T19:44:01.697" v="1396" actId="26606"/>
          <ac:spMkLst>
            <pc:docMk/>
            <pc:sldMk cId="1617575859" sldId="264"/>
            <ac:spMk id="2" creationId="{EBC1DEF9-337A-2EDC-E635-BF4BB394176F}"/>
          </ac:spMkLst>
        </pc:spChg>
        <pc:spChg chg="del">
          <ac:chgData name="32015023" userId="0af26787-686c-4b1e-b901-25349b1c5182" providerId="ADAL" clId="{371EE557-9BC1-46A5-92B8-7D61EB1CABE2}" dt="2025-02-14T19:43:53.052" v="1393" actId="931"/>
          <ac:spMkLst>
            <pc:docMk/>
            <pc:sldMk cId="1617575859" sldId="264"/>
            <ac:spMk id="3" creationId="{3D74F328-528C-2A2D-43E7-33DEC1543102}"/>
          </ac:spMkLst>
        </pc:spChg>
        <pc:spChg chg="add mod ord">
          <ac:chgData name="32015023" userId="0af26787-686c-4b1e-b901-25349b1c5182" providerId="ADAL" clId="{371EE557-9BC1-46A5-92B8-7D61EB1CABE2}" dt="2025-02-14T20:09:06.107" v="1858" actId="20577"/>
          <ac:spMkLst>
            <pc:docMk/>
            <pc:sldMk cId="1617575859" sldId="264"/>
            <ac:spMk id="6" creationId="{FD06B725-9BCA-96E0-1F1F-FAC7B5681249}"/>
          </ac:spMkLst>
        </pc:spChg>
        <pc:spChg chg="add del">
          <ac:chgData name="32015023" userId="0af26787-686c-4b1e-b901-25349b1c5182" providerId="ADAL" clId="{371EE557-9BC1-46A5-92B8-7D61EB1CABE2}" dt="2025-02-14T20:08:22.301" v="1848" actId="700"/>
          <ac:spMkLst>
            <pc:docMk/>
            <pc:sldMk cId="1617575859" sldId="264"/>
            <ac:spMk id="10" creationId="{AB8C311F-7253-4AED-9701-7FC0708C41C7}"/>
          </ac:spMkLst>
        </pc:spChg>
        <pc:spChg chg="add del">
          <ac:chgData name="32015023" userId="0af26787-686c-4b1e-b901-25349b1c5182" providerId="ADAL" clId="{371EE557-9BC1-46A5-92B8-7D61EB1CABE2}" dt="2025-02-14T20:08:22.301" v="1848" actId="700"/>
          <ac:spMkLst>
            <pc:docMk/>
            <pc:sldMk cId="1617575859" sldId="264"/>
            <ac:spMk id="12" creationId="{E2384209-CB15-4CDF-9D31-C44FD9A3F20D}"/>
          </ac:spMkLst>
        </pc:spChg>
        <pc:spChg chg="add del">
          <ac:chgData name="32015023" userId="0af26787-686c-4b1e-b901-25349b1c5182" providerId="ADAL" clId="{371EE557-9BC1-46A5-92B8-7D61EB1CABE2}" dt="2025-02-14T20:08:22.301" v="1848" actId="700"/>
          <ac:spMkLst>
            <pc:docMk/>
            <pc:sldMk cId="1617575859" sldId="264"/>
            <ac:spMk id="14" creationId="{2633B3B5-CC90-43F0-8714-D31D1F3F0209}"/>
          </ac:spMkLst>
        </pc:spChg>
        <pc:spChg chg="add del">
          <ac:chgData name="32015023" userId="0af26787-686c-4b1e-b901-25349b1c5182" providerId="ADAL" clId="{371EE557-9BC1-46A5-92B8-7D61EB1CABE2}" dt="2025-02-14T20:08:22.301" v="1848" actId="700"/>
          <ac:spMkLst>
            <pc:docMk/>
            <pc:sldMk cId="1617575859" sldId="264"/>
            <ac:spMk id="16" creationId="{A8D57A06-A426-446D-B02C-A2DC6B62E45E}"/>
          </ac:spMkLst>
        </pc:spChg>
        <pc:picChg chg="add mod ord">
          <ac:chgData name="32015023" userId="0af26787-686c-4b1e-b901-25349b1c5182" providerId="ADAL" clId="{371EE557-9BC1-46A5-92B8-7D61EB1CABE2}" dt="2025-02-14T20:09:14.753" v="1860" actId="14100"/>
          <ac:picMkLst>
            <pc:docMk/>
            <pc:sldMk cId="1617575859" sldId="264"/>
            <ac:picMk id="5" creationId="{B9D0C832-3FE7-16FE-E2C4-0E1C7F648F5B}"/>
          </ac:picMkLst>
        </pc:picChg>
      </pc:sldChg>
      <pc:sldChg chg="addSp delSp modSp new del mod ord setBg modClrScheme chgLayout">
        <pc:chgData name="32015023" userId="0af26787-686c-4b1e-b901-25349b1c5182" providerId="ADAL" clId="{371EE557-9BC1-46A5-92B8-7D61EB1CABE2}" dt="2025-02-14T20:16:38.359" v="2171" actId="47"/>
        <pc:sldMkLst>
          <pc:docMk/>
          <pc:sldMk cId="3384604949" sldId="265"/>
        </pc:sldMkLst>
        <pc:spChg chg="mod ord">
          <ac:chgData name="32015023" userId="0af26787-686c-4b1e-b901-25349b1c5182" providerId="ADAL" clId="{371EE557-9BC1-46A5-92B8-7D61EB1CABE2}" dt="2025-02-14T20:12:52.660" v="2091" actId="20577"/>
          <ac:spMkLst>
            <pc:docMk/>
            <pc:sldMk cId="3384604949" sldId="265"/>
            <ac:spMk id="2" creationId="{9D9760A9-BD54-A2CA-7049-400EE10A6904}"/>
          </ac:spMkLst>
        </pc:spChg>
        <pc:spChg chg="del">
          <ac:chgData name="32015023" userId="0af26787-686c-4b1e-b901-25349b1c5182" providerId="ADAL" clId="{371EE557-9BC1-46A5-92B8-7D61EB1CABE2}" dt="2025-02-14T19:57:19.056" v="1638" actId="700"/>
          <ac:spMkLst>
            <pc:docMk/>
            <pc:sldMk cId="3384604949" sldId="265"/>
            <ac:spMk id="3" creationId="{B2D21835-F72C-38D8-FCDE-A483E944CA3F}"/>
          </ac:spMkLst>
        </pc:spChg>
        <pc:spChg chg="add mod">
          <ac:chgData name="32015023" userId="0af26787-686c-4b1e-b901-25349b1c5182" providerId="ADAL" clId="{371EE557-9BC1-46A5-92B8-7D61EB1CABE2}" dt="2025-02-14T19:57:52.382" v="1642" actId="108"/>
          <ac:spMkLst>
            <pc:docMk/>
            <pc:sldMk cId="3384604949" sldId="265"/>
            <ac:spMk id="4" creationId="{208EA400-8487-CA5B-0C46-15DD6E4618D2}"/>
          </ac:spMkLst>
        </pc:spChg>
        <pc:spChg chg="add del mod">
          <ac:chgData name="32015023" userId="0af26787-686c-4b1e-b901-25349b1c5182" providerId="ADAL" clId="{371EE557-9BC1-46A5-92B8-7D61EB1CABE2}" dt="2025-02-14T20:01:13.783" v="1651" actId="478"/>
          <ac:spMkLst>
            <pc:docMk/>
            <pc:sldMk cId="3384604949" sldId="265"/>
            <ac:spMk id="5" creationId="{E8AEC65C-5C99-5BF3-2C60-5C11021C43A3}"/>
          </ac:spMkLst>
        </pc:spChg>
        <pc:spChg chg="add del mod">
          <ac:chgData name="32015023" userId="0af26787-686c-4b1e-b901-25349b1c5182" providerId="ADAL" clId="{371EE557-9BC1-46A5-92B8-7D61EB1CABE2}" dt="2025-02-14T20:01:47.848" v="1652" actId="478"/>
          <ac:spMkLst>
            <pc:docMk/>
            <pc:sldMk cId="3384604949" sldId="265"/>
            <ac:spMk id="6" creationId="{F5846BFA-4FFB-AF45-D04A-9A8A88DDAEE7}"/>
          </ac:spMkLst>
        </pc:spChg>
        <pc:spChg chg="add del">
          <ac:chgData name="32015023" userId="0af26787-686c-4b1e-b901-25349b1c5182" providerId="ADAL" clId="{371EE557-9BC1-46A5-92B8-7D61EB1CABE2}" dt="2025-02-14T20:07:28.222" v="1842" actId="26606"/>
          <ac:spMkLst>
            <pc:docMk/>
            <pc:sldMk cId="3384604949" sldId="265"/>
            <ac:spMk id="12" creationId="{51F77B6A-7F53-4B28-B73D-C8CC899AB221}"/>
          </ac:spMkLst>
        </pc:spChg>
        <pc:spChg chg="add del">
          <ac:chgData name="32015023" userId="0af26787-686c-4b1e-b901-25349b1c5182" providerId="ADAL" clId="{371EE557-9BC1-46A5-92B8-7D61EB1CABE2}" dt="2025-02-14T20:07:28.222" v="1842" actId="26606"/>
          <ac:spMkLst>
            <pc:docMk/>
            <pc:sldMk cId="3384604949" sldId="265"/>
            <ac:spMk id="18" creationId="{F6E412EF-CF39-4C25-85B0-DB30B1B0A8C4}"/>
          </ac:spMkLst>
        </pc:spChg>
        <pc:spChg chg="add del">
          <ac:chgData name="32015023" userId="0af26787-686c-4b1e-b901-25349b1c5182" providerId="ADAL" clId="{371EE557-9BC1-46A5-92B8-7D61EB1CABE2}" dt="2025-02-14T20:07:28.222" v="1842" actId="26606"/>
          <ac:spMkLst>
            <pc:docMk/>
            <pc:sldMk cId="3384604949" sldId="265"/>
            <ac:spMk id="20" creationId="{E8DA6235-17F2-4C9E-88C6-C5D38D8D3C03}"/>
          </ac:spMkLst>
        </pc:spChg>
        <pc:spChg chg="add del">
          <ac:chgData name="32015023" userId="0af26787-686c-4b1e-b901-25349b1c5182" providerId="ADAL" clId="{371EE557-9BC1-46A5-92B8-7D61EB1CABE2}" dt="2025-02-14T20:07:28.222" v="1842" actId="26606"/>
          <ac:spMkLst>
            <pc:docMk/>
            <pc:sldMk cId="3384604949" sldId="265"/>
            <ac:spMk id="22" creationId="{B55DEF71-1741-4489-8E77-46FC5BAA66E2}"/>
          </ac:spMkLst>
        </pc:spChg>
        <pc:spChg chg="add del">
          <ac:chgData name="32015023" userId="0af26787-686c-4b1e-b901-25349b1c5182" providerId="ADAL" clId="{371EE557-9BC1-46A5-92B8-7D61EB1CABE2}" dt="2025-02-14T20:07:28.222" v="1842" actId="26606"/>
          <ac:spMkLst>
            <pc:docMk/>
            <pc:sldMk cId="3384604949" sldId="265"/>
            <ac:spMk id="24" creationId="{82347B6D-A7CC-48EB-861F-917D0D61E3EA}"/>
          </ac:spMkLst>
        </pc:spChg>
        <pc:spChg chg="add del">
          <ac:chgData name="32015023" userId="0af26787-686c-4b1e-b901-25349b1c5182" providerId="ADAL" clId="{371EE557-9BC1-46A5-92B8-7D61EB1CABE2}" dt="2025-02-14T20:07:28.222" v="1842" actId="26606"/>
          <ac:spMkLst>
            <pc:docMk/>
            <pc:sldMk cId="3384604949" sldId="265"/>
            <ac:spMk id="26" creationId="{A7A0A46D-CC9B-4E32-870A-7BC2DF940144}"/>
          </ac:spMkLst>
        </pc:spChg>
        <pc:spChg chg="add del">
          <ac:chgData name="32015023" userId="0af26787-686c-4b1e-b901-25349b1c5182" providerId="ADAL" clId="{371EE557-9BC1-46A5-92B8-7D61EB1CABE2}" dt="2025-02-14T20:07:28.222" v="1842" actId="26606"/>
          <ac:spMkLst>
            <pc:docMk/>
            <pc:sldMk cId="3384604949" sldId="265"/>
            <ac:spMk id="28" creationId="{9178722E-1BD0-427E-BAAE-4F206DAB5818}"/>
          </ac:spMkLst>
        </pc:spChg>
        <pc:spChg chg="add">
          <ac:chgData name="32015023" userId="0af26787-686c-4b1e-b901-25349b1c5182" providerId="ADAL" clId="{371EE557-9BC1-46A5-92B8-7D61EB1CABE2}" dt="2025-02-14T20:06:11.954" v="1834" actId="26606"/>
          <ac:spMkLst>
            <pc:docMk/>
            <pc:sldMk cId="3384604949" sldId="265"/>
            <ac:spMk id="30" creationId="{A753B935-E3DD-466D-BFAC-68E0BE02D092}"/>
          </ac:spMkLst>
        </pc:spChg>
        <pc:spChg chg="add del">
          <ac:chgData name="32015023" userId="0af26787-686c-4b1e-b901-25349b1c5182" providerId="ADAL" clId="{371EE557-9BC1-46A5-92B8-7D61EB1CABE2}" dt="2025-02-14T20:07:28.222" v="1842" actId="26606"/>
          <ac:spMkLst>
            <pc:docMk/>
            <pc:sldMk cId="3384604949" sldId="265"/>
            <ac:spMk id="32" creationId="{FB034F26-4148-4B59-B493-14D7A9A8BAA9}"/>
          </ac:spMkLst>
        </pc:spChg>
        <pc:spChg chg="add">
          <ac:chgData name="32015023" userId="0af26787-686c-4b1e-b901-25349b1c5182" providerId="ADAL" clId="{371EE557-9BC1-46A5-92B8-7D61EB1CABE2}" dt="2025-02-14T20:07:28.222" v="1842" actId="26606"/>
          <ac:spMkLst>
            <pc:docMk/>
            <pc:sldMk cId="3384604949" sldId="265"/>
            <ac:spMk id="44" creationId="{5964CBE2-084A-47DF-A704-CF5F6217B569}"/>
          </ac:spMkLst>
        </pc:spChg>
        <pc:graphicFrameChg chg="add del mod">
          <ac:chgData name="32015023" userId="0af26787-686c-4b1e-b901-25349b1c5182" providerId="ADAL" clId="{371EE557-9BC1-46A5-92B8-7D61EB1CABE2}" dt="2025-02-14T20:15:01.234" v="2100" actId="21"/>
          <ac:graphicFrameMkLst>
            <pc:docMk/>
            <pc:sldMk cId="3384604949" sldId="265"/>
            <ac:graphicFrameMk id="7" creationId="{204CB388-CE96-4228-B3D9-03D3B83783A5}"/>
          </ac:graphicFrameMkLst>
        </pc:graphicFrameChg>
      </pc:sldChg>
      <pc:sldChg chg="addSp delSp modSp new mod setBg modClrScheme chgLayout">
        <pc:chgData name="32015023" userId="0af26787-686c-4b1e-b901-25349b1c5182" providerId="ADAL" clId="{371EE557-9BC1-46A5-92B8-7D61EB1CABE2}" dt="2025-02-14T20:16:30.229" v="2170" actId="33524"/>
        <pc:sldMkLst>
          <pc:docMk/>
          <pc:sldMk cId="991878205" sldId="266"/>
        </pc:sldMkLst>
        <pc:spChg chg="add del mod">
          <ac:chgData name="32015023" userId="0af26787-686c-4b1e-b901-25349b1c5182" providerId="ADAL" clId="{371EE557-9BC1-46A5-92B8-7D61EB1CABE2}" dt="2025-02-14T20:14:37.858" v="2094" actId="700"/>
          <ac:spMkLst>
            <pc:docMk/>
            <pc:sldMk cId="991878205" sldId="266"/>
            <ac:spMk id="2" creationId="{BEF04C55-B6BC-7437-499C-BA9347DF8581}"/>
          </ac:spMkLst>
        </pc:spChg>
        <pc:spChg chg="add del mod">
          <ac:chgData name="32015023" userId="0af26787-686c-4b1e-b901-25349b1c5182" providerId="ADAL" clId="{371EE557-9BC1-46A5-92B8-7D61EB1CABE2}" dt="2025-02-14T20:14:37.858" v="2094" actId="700"/>
          <ac:spMkLst>
            <pc:docMk/>
            <pc:sldMk cId="991878205" sldId="266"/>
            <ac:spMk id="3" creationId="{3E470BA1-7F07-8ACD-FB95-9B610A47BA20}"/>
          </ac:spMkLst>
        </pc:spChg>
        <pc:spChg chg="add del">
          <ac:chgData name="32015023" userId="0af26787-686c-4b1e-b901-25349b1c5182" providerId="ADAL" clId="{371EE557-9BC1-46A5-92B8-7D61EB1CABE2}" dt="2025-02-14T20:14:42.612" v="2096" actId="22"/>
          <ac:spMkLst>
            <pc:docMk/>
            <pc:sldMk cId="991878205" sldId="266"/>
            <ac:spMk id="5" creationId="{E786E6FA-F116-1FD4-66DF-65E2EEBD194E}"/>
          </ac:spMkLst>
        </pc:spChg>
        <pc:spChg chg="add mod">
          <ac:chgData name="32015023" userId="0af26787-686c-4b1e-b901-25349b1c5182" providerId="ADAL" clId="{371EE557-9BC1-46A5-92B8-7D61EB1CABE2}" dt="2025-02-14T20:16:30.229" v="2170" actId="33524"/>
          <ac:spMkLst>
            <pc:docMk/>
            <pc:sldMk cId="991878205" sldId="266"/>
            <ac:spMk id="7" creationId="{184E4958-E1A3-18B9-0A0D-98AAC83E938D}"/>
          </ac:spMkLst>
        </pc:spChg>
        <pc:spChg chg="add">
          <ac:chgData name="32015023" userId="0af26787-686c-4b1e-b901-25349b1c5182" providerId="ADAL" clId="{371EE557-9BC1-46A5-92B8-7D61EB1CABE2}" dt="2025-02-14T20:15:30.144" v="2104" actId="26606"/>
          <ac:spMkLst>
            <pc:docMk/>
            <pc:sldMk cId="991878205" sldId="266"/>
            <ac:spMk id="13" creationId="{1B15ED52-F352-441B-82BF-E0EA34836D08}"/>
          </ac:spMkLst>
        </pc:spChg>
        <pc:spChg chg="add">
          <ac:chgData name="32015023" userId="0af26787-686c-4b1e-b901-25349b1c5182" providerId="ADAL" clId="{371EE557-9BC1-46A5-92B8-7D61EB1CABE2}" dt="2025-02-14T20:15:30.144" v="2104" actId="26606"/>
          <ac:spMkLst>
            <pc:docMk/>
            <pc:sldMk cId="991878205" sldId="266"/>
            <ac:spMk id="15" creationId="{3B2E3793-BFE6-45A2-9B7B-E18844431C99}"/>
          </ac:spMkLst>
        </pc:spChg>
        <pc:spChg chg="add">
          <ac:chgData name="32015023" userId="0af26787-686c-4b1e-b901-25349b1c5182" providerId="ADAL" clId="{371EE557-9BC1-46A5-92B8-7D61EB1CABE2}" dt="2025-02-14T20:15:30.144" v="2104" actId="26606"/>
          <ac:spMkLst>
            <pc:docMk/>
            <pc:sldMk cId="991878205" sldId="266"/>
            <ac:spMk id="17" creationId="{BC4C4868-CB8F-4AF9-9CDB-8108F2C19B67}"/>
          </ac:spMkLst>
        </pc:spChg>
        <pc:spChg chg="add">
          <ac:chgData name="32015023" userId="0af26787-686c-4b1e-b901-25349b1c5182" providerId="ADAL" clId="{371EE557-9BC1-46A5-92B8-7D61EB1CABE2}" dt="2025-02-14T20:15:30.144" v="2104" actId="26606"/>
          <ac:spMkLst>
            <pc:docMk/>
            <pc:sldMk cId="991878205" sldId="266"/>
            <ac:spMk id="19" creationId="{375E0459-6403-40CD-989D-56A4407CA12E}"/>
          </ac:spMkLst>
        </pc:spChg>
        <pc:spChg chg="add">
          <ac:chgData name="32015023" userId="0af26787-686c-4b1e-b901-25349b1c5182" providerId="ADAL" clId="{371EE557-9BC1-46A5-92B8-7D61EB1CABE2}" dt="2025-02-14T20:15:30.144" v="2104" actId="26606"/>
          <ac:spMkLst>
            <pc:docMk/>
            <pc:sldMk cId="991878205" sldId="266"/>
            <ac:spMk id="21" creationId="{53E5B1A8-3AC9-4BD1-9BBC-78CA94F2D1BA}"/>
          </ac:spMkLst>
        </pc:spChg>
        <pc:graphicFrameChg chg="add mod">
          <ac:chgData name="32015023" userId="0af26787-686c-4b1e-b901-25349b1c5182" providerId="ADAL" clId="{371EE557-9BC1-46A5-92B8-7D61EB1CABE2}" dt="2025-02-14T20:15:30.144" v="2104" actId="26606"/>
          <ac:graphicFrameMkLst>
            <pc:docMk/>
            <pc:sldMk cId="991878205" sldId="266"/>
            <ac:graphicFrameMk id="8" creationId="{204CB388-CE96-4228-B3D9-03D3B83783A5}"/>
          </ac:graphicFrameMkLst>
        </pc:graphicFrameChg>
      </pc:sldChg>
      <pc:sldChg chg="addSp delSp modSp new mod setBg">
        <pc:chgData name="32015023" userId="0af26787-686c-4b1e-b901-25349b1c5182" providerId="ADAL" clId="{371EE557-9BC1-46A5-92B8-7D61EB1CABE2}" dt="2025-02-14T20:51:31.099" v="2556" actId="27918"/>
        <pc:sldMkLst>
          <pc:docMk/>
          <pc:sldMk cId="3116412929" sldId="267"/>
        </pc:sldMkLst>
        <pc:spChg chg="add del">
          <ac:chgData name="32015023" userId="0af26787-686c-4b1e-b901-25349b1c5182" providerId="ADAL" clId="{371EE557-9BC1-46A5-92B8-7D61EB1CABE2}" dt="2025-02-14T20:45:42.349" v="2179" actId="478"/>
          <ac:spMkLst>
            <pc:docMk/>
            <pc:sldMk cId="3116412929" sldId="267"/>
            <ac:spMk id="3" creationId="{656203A9-77D3-D67C-07A6-A67D6BD7A05D}"/>
          </ac:spMkLst>
        </pc:spChg>
        <pc:spChg chg="add mod">
          <ac:chgData name="32015023" userId="0af26787-686c-4b1e-b901-25349b1c5182" providerId="ADAL" clId="{371EE557-9BC1-46A5-92B8-7D61EB1CABE2}" dt="2025-02-14T20:51:31.068" v="2555" actId="26606"/>
          <ac:spMkLst>
            <pc:docMk/>
            <pc:sldMk cId="3116412929" sldId="267"/>
            <ac:spMk id="4" creationId="{A1945321-9D42-48F8-D2DA-EB80FCDFDAF3}"/>
          </ac:spMkLst>
        </pc:spChg>
        <pc:spChg chg="add">
          <ac:chgData name="32015023" userId="0af26787-686c-4b1e-b901-25349b1c5182" providerId="ADAL" clId="{371EE557-9BC1-46A5-92B8-7D61EB1CABE2}" dt="2025-02-14T20:51:31.068" v="2555" actId="26606"/>
          <ac:spMkLst>
            <pc:docMk/>
            <pc:sldMk cId="3116412929" sldId="267"/>
            <ac:spMk id="9" creationId="{1B15ED52-F352-441B-82BF-E0EA34836D08}"/>
          </ac:spMkLst>
        </pc:spChg>
        <pc:spChg chg="add">
          <ac:chgData name="32015023" userId="0af26787-686c-4b1e-b901-25349b1c5182" providerId="ADAL" clId="{371EE557-9BC1-46A5-92B8-7D61EB1CABE2}" dt="2025-02-14T20:51:31.068" v="2555" actId="26606"/>
          <ac:spMkLst>
            <pc:docMk/>
            <pc:sldMk cId="3116412929" sldId="267"/>
            <ac:spMk id="11" creationId="{3B2E3793-BFE6-45A2-9B7B-E18844431C99}"/>
          </ac:spMkLst>
        </pc:spChg>
        <pc:spChg chg="add">
          <ac:chgData name="32015023" userId="0af26787-686c-4b1e-b901-25349b1c5182" providerId="ADAL" clId="{371EE557-9BC1-46A5-92B8-7D61EB1CABE2}" dt="2025-02-14T20:51:31.068" v="2555" actId="26606"/>
          <ac:spMkLst>
            <pc:docMk/>
            <pc:sldMk cId="3116412929" sldId="267"/>
            <ac:spMk id="13" creationId="{BC4C4868-CB8F-4AF9-9CDB-8108F2C19B67}"/>
          </ac:spMkLst>
        </pc:spChg>
        <pc:spChg chg="add">
          <ac:chgData name="32015023" userId="0af26787-686c-4b1e-b901-25349b1c5182" providerId="ADAL" clId="{371EE557-9BC1-46A5-92B8-7D61EB1CABE2}" dt="2025-02-14T20:51:31.068" v="2555" actId="26606"/>
          <ac:spMkLst>
            <pc:docMk/>
            <pc:sldMk cId="3116412929" sldId="267"/>
            <ac:spMk id="15" creationId="{375E0459-6403-40CD-989D-56A4407CA12E}"/>
          </ac:spMkLst>
        </pc:spChg>
        <pc:spChg chg="add">
          <ac:chgData name="32015023" userId="0af26787-686c-4b1e-b901-25349b1c5182" providerId="ADAL" clId="{371EE557-9BC1-46A5-92B8-7D61EB1CABE2}" dt="2025-02-14T20:51:31.068" v="2555" actId="26606"/>
          <ac:spMkLst>
            <pc:docMk/>
            <pc:sldMk cId="3116412929" sldId="267"/>
            <ac:spMk id="17" creationId="{53E5B1A8-3AC9-4BD1-9BBC-78CA94F2D1BA}"/>
          </ac:spMkLst>
        </pc:spChg>
        <pc:graphicFrameChg chg="add mod ord">
          <ac:chgData name="32015023" userId="0af26787-686c-4b1e-b901-25349b1c5182" providerId="ADAL" clId="{371EE557-9BC1-46A5-92B8-7D61EB1CABE2}" dt="2025-02-14T20:51:31.068" v="2555" actId="26606"/>
          <ac:graphicFrameMkLst>
            <pc:docMk/>
            <pc:sldMk cId="3116412929" sldId="267"/>
            <ac:graphicFrameMk id="2" creationId="{7DE6C63C-403F-4A8F-A779-6AB4A33B52D5}"/>
          </ac:graphicFrameMkLst>
        </pc:graphicFrameChg>
      </pc:sldChg>
      <pc:sldChg chg="addSp modSp new mod setBg">
        <pc:chgData name="32015023" userId="0af26787-686c-4b1e-b901-25349b1c5182" providerId="ADAL" clId="{371EE557-9BC1-46A5-92B8-7D61EB1CABE2}" dt="2025-02-14T21:09:25.396" v="2904" actId="27918"/>
        <pc:sldMkLst>
          <pc:docMk/>
          <pc:sldMk cId="2011895010" sldId="268"/>
        </pc:sldMkLst>
        <pc:spChg chg="add mod">
          <ac:chgData name="32015023" userId="0af26787-686c-4b1e-b901-25349b1c5182" providerId="ADAL" clId="{371EE557-9BC1-46A5-92B8-7D61EB1CABE2}" dt="2025-02-14T21:09:25.363" v="2903" actId="26606"/>
          <ac:spMkLst>
            <pc:docMk/>
            <pc:sldMk cId="2011895010" sldId="268"/>
            <ac:spMk id="3" creationId="{BFE6CC4B-5CA9-1F65-34C4-7D9092C2D742}"/>
          </ac:spMkLst>
        </pc:spChg>
        <pc:spChg chg="add">
          <ac:chgData name="32015023" userId="0af26787-686c-4b1e-b901-25349b1c5182" providerId="ADAL" clId="{371EE557-9BC1-46A5-92B8-7D61EB1CABE2}" dt="2025-02-14T21:09:25.363" v="2903" actId="26606"/>
          <ac:spMkLst>
            <pc:docMk/>
            <pc:sldMk cId="2011895010" sldId="268"/>
            <ac:spMk id="8" creationId="{A8908DB7-C3A6-4FCB-9820-CEE02B398C4A}"/>
          </ac:spMkLst>
        </pc:spChg>
        <pc:spChg chg="add">
          <ac:chgData name="32015023" userId="0af26787-686c-4b1e-b901-25349b1c5182" providerId="ADAL" clId="{371EE557-9BC1-46A5-92B8-7D61EB1CABE2}" dt="2025-02-14T21:09:25.363" v="2903" actId="26606"/>
          <ac:spMkLst>
            <pc:docMk/>
            <pc:sldMk cId="2011895010" sldId="268"/>
            <ac:spMk id="10" creationId="{535742DD-1B16-4E9D-B715-0D74B4574A68}"/>
          </ac:spMkLst>
        </pc:spChg>
        <pc:graphicFrameChg chg="add mod ord">
          <ac:chgData name="32015023" userId="0af26787-686c-4b1e-b901-25349b1c5182" providerId="ADAL" clId="{371EE557-9BC1-46A5-92B8-7D61EB1CABE2}" dt="2025-02-14T21:09:25.363" v="2903" actId="26606"/>
          <ac:graphicFrameMkLst>
            <pc:docMk/>
            <pc:sldMk cId="2011895010" sldId="268"/>
            <ac:graphicFrameMk id="2" creationId="{FBA08079-EB7B-4F0B-B0DD-B13E54D6F8CB}"/>
          </ac:graphicFrameMkLst>
        </pc:graphicFrameChg>
      </pc:sldChg>
      <pc:sldChg chg="new del">
        <pc:chgData name="32015023" userId="0af26787-686c-4b1e-b901-25349b1c5182" providerId="ADAL" clId="{371EE557-9BC1-46A5-92B8-7D61EB1CABE2}" dt="2025-02-14T21:10:28.499" v="2927" actId="47"/>
        <pc:sldMkLst>
          <pc:docMk/>
          <pc:sldMk cId="431739255" sldId="269"/>
        </pc:sldMkLst>
      </pc:sldChg>
      <pc:sldChg chg="modSp new mod">
        <pc:chgData name="32015023" userId="0af26787-686c-4b1e-b901-25349b1c5182" providerId="ADAL" clId="{371EE557-9BC1-46A5-92B8-7D61EB1CABE2}" dt="2025-02-14T21:24:42.880" v="3531" actId="20577"/>
        <pc:sldMkLst>
          <pc:docMk/>
          <pc:sldMk cId="2978288019" sldId="270"/>
        </pc:sldMkLst>
        <pc:spChg chg="mod">
          <ac:chgData name="32015023" userId="0af26787-686c-4b1e-b901-25349b1c5182" providerId="ADAL" clId="{371EE557-9BC1-46A5-92B8-7D61EB1CABE2}" dt="2025-02-14T21:10:02.096" v="2926" actId="20577"/>
          <ac:spMkLst>
            <pc:docMk/>
            <pc:sldMk cId="2978288019" sldId="270"/>
            <ac:spMk id="2" creationId="{A7C67BCB-0123-F605-F86E-2623A4A0ECC8}"/>
          </ac:spMkLst>
        </pc:spChg>
        <pc:spChg chg="mod">
          <ac:chgData name="32015023" userId="0af26787-686c-4b1e-b901-25349b1c5182" providerId="ADAL" clId="{371EE557-9BC1-46A5-92B8-7D61EB1CABE2}" dt="2025-02-14T21:24:42.880" v="3531" actId="20577"/>
          <ac:spMkLst>
            <pc:docMk/>
            <pc:sldMk cId="2978288019" sldId="270"/>
            <ac:spMk id="3" creationId="{11A7EB5F-BD7D-E2EA-B232-C53F15F85214}"/>
          </ac:spMkLst>
        </pc:spChg>
      </pc:sldChg>
      <pc:sldChg chg="addSp modSp new mod setBg">
        <pc:chgData name="32015023" userId="0af26787-686c-4b1e-b901-25349b1c5182" providerId="ADAL" clId="{371EE557-9BC1-46A5-92B8-7D61EB1CABE2}" dt="2025-02-14T21:25:42.549" v="3562" actId="26606"/>
        <pc:sldMkLst>
          <pc:docMk/>
          <pc:sldMk cId="3569197011" sldId="271"/>
        </pc:sldMkLst>
        <pc:spChg chg="mod">
          <ac:chgData name="32015023" userId="0af26787-686c-4b1e-b901-25349b1c5182" providerId="ADAL" clId="{371EE557-9BC1-46A5-92B8-7D61EB1CABE2}" dt="2025-02-14T21:25:42.549" v="3562" actId="26606"/>
          <ac:spMkLst>
            <pc:docMk/>
            <pc:sldMk cId="3569197011" sldId="271"/>
            <ac:spMk id="2" creationId="{F27E4C49-FEC7-7F7E-4288-51693882AB73}"/>
          </ac:spMkLst>
        </pc:spChg>
        <pc:spChg chg="mod">
          <ac:chgData name="32015023" userId="0af26787-686c-4b1e-b901-25349b1c5182" providerId="ADAL" clId="{371EE557-9BC1-46A5-92B8-7D61EB1CABE2}" dt="2025-02-14T21:25:42.549" v="3562" actId="26606"/>
          <ac:spMkLst>
            <pc:docMk/>
            <pc:sldMk cId="3569197011" sldId="271"/>
            <ac:spMk id="3" creationId="{DE5F90B6-D523-85F1-DAA2-16984F549774}"/>
          </ac:spMkLst>
        </pc:spChg>
        <pc:spChg chg="add">
          <ac:chgData name="32015023" userId="0af26787-686c-4b1e-b901-25349b1c5182" providerId="ADAL" clId="{371EE557-9BC1-46A5-92B8-7D61EB1CABE2}" dt="2025-02-14T21:25:42.549" v="3562" actId="26606"/>
          <ac:spMkLst>
            <pc:docMk/>
            <pc:sldMk cId="3569197011" sldId="271"/>
            <ac:spMk id="8" creationId="{3677BAFB-3BD3-41BB-9107-FAE224AE21C4}"/>
          </ac:spMkLst>
        </pc:spChg>
        <pc:spChg chg="add">
          <ac:chgData name="32015023" userId="0af26787-686c-4b1e-b901-25349b1c5182" providerId="ADAL" clId="{371EE557-9BC1-46A5-92B8-7D61EB1CABE2}" dt="2025-02-14T21:25:42.549" v="3562" actId="26606"/>
          <ac:spMkLst>
            <pc:docMk/>
            <pc:sldMk cId="3569197011" sldId="271"/>
            <ac:spMk id="10" creationId="{E6823A9B-C188-42D4-847C-3AD928DB145C}"/>
          </ac:spMkLst>
        </pc:spChg>
        <pc:spChg chg="add">
          <ac:chgData name="32015023" userId="0af26787-686c-4b1e-b901-25349b1c5182" providerId="ADAL" clId="{371EE557-9BC1-46A5-92B8-7D61EB1CABE2}" dt="2025-02-14T21:25:42.549" v="3562" actId="26606"/>
          <ac:spMkLst>
            <pc:docMk/>
            <pc:sldMk cId="3569197011" sldId="271"/>
            <ac:spMk id="12" creationId="{34B557F3-1A0C-4749-A6DB-EAC082DF390B}"/>
          </ac:spMkLst>
        </pc:spChg>
        <pc:spChg chg="add">
          <ac:chgData name="32015023" userId="0af26787-686c-4b1e-b901-25349b1c5182" providerId="ADAL" clId="{371EE557-9BC1-46A5-92B8-7D61EB1CABE2}" dt="2025-02-14T21:25:42.549" v="3562" actId="26606"/>
          <ac:spMkLst>
            <pc:docMk/>
            <pc:sldMk cId="3569197011" sldId="271"/>
            <ac:spMk id="14" creationId="{55D55AA6-3751-494F-868A-DCEDC5CE82BF}"/>
          </ac:spMkLst>
        </pc:spChg>
        <pc:spChg chg="add">
          <ac:chgData name="32015023" userId="0af26787-686c-4b1e-b901-25349b1c5182" providerId="ADAL" clId="{371EE557-9BC1-46A5-92B8-7D61EB1CABE2}" dt="2025-02-14T21:25:42.549" v="3562" actId="26606"/>
          <ac:spMkLst>
            <pc:docMk/>
            <pc:sldMk cId="3569197011" sldId="271"/>
            <ac:spMk id="16" creationId="{4D4C00DC-4DC6-4CD2-9E31-F17E6CEBC5A6}"/>
          </ac:spMkLst>
        </pc:spChg>
        <pc:spChg chg="add">
          <ac:chgData name="32015023" userId="0af26787-686c-4b1e-b901-25349b1c5182" providerId="ADAL" clId="{371EE557-9BC1-46A5-92B8-7D61EB1CABE2}" dt="2025-02-14T21:25:42.549" v="3562" actId="26606"/>
          <ac:spMkLst>
            <pc:docMk/>
            <pc:sldMk cId="3569197011" sldId="271"/>
            <ac:spMk id="18" creationId="{D82AB1B2-7970-42CF-8BF5-567C69E9FFFB}"/>
          </ac:spMkLst>
        </pc:spChg>
        <pc:spChg chg="add">
          <ac:chgData name="32015023" userId="0af26787-686c-4b1e-b901-25349b1c5182" providerId="ADAL" clId="{371EE557-9BC1-46A5-92B8-7D61EB1CABE2}" dt="2025-02-14T21:25:42.549" v="3562" actId="26606"/>
          <ac:spMkLst>
            <pc:docMk/>
            <pc:sldMk cId="3569197011" sldId="271"/>
            <ac:spMk id="24" creationId="{C10FB9CA-E7FA-462C-B537-F1224ED1ACF4}"/>
          </ac:spMkLst>
        </pc:spChg>
        <pc:spChg chg="add">
          <ac:chgData name="32015023" userId="0af26787-686c-4b1e-b901-25349b1c5182" providerId="ADAL" clId="{371EE557-9BC1-46A5-92B8-7D61EB1CABE2}" dt="2025-02-14T21:25:42.549" v="3562" actId="26606"/>
          <ac:spMkLst>
            <pc:docMk/>
            <pc:sldMk cId="3569197011" sldId="271"/>
            <ac:spMk id="26" creationId="{D8469AE7-A75B-4F37-850B-EF5974ABED2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tiedu-my.sharepoint.com/personal/32015023_hti_edu_eg/Documents/Data%20analysis/Data%20analysis%20projects/Project%207/coffeeOrders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tiedu-my.sharepoint.com/personal/32015023_hti_edu_eg/Documents/Data%20analysis/Data%20analysis%20projects/Project%207/coffeeOrders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tiedu-my.sharepoint.com/personal/32015023_hti_edu_eg/Documents/Data%20analysis/Data%20analysis%20projects/Project%207/coffeeOrders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[coffeeOrdersData.xlsx]Total_sales!Total_sales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72F2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72F2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7B4DE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A24A0E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56842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7B4DE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A24A0E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56842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7B4DE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rgbClr val="A24A0E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rgbClr val="56842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rgbClr val="7B4DE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rgbClr val="A24A0E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rgbClr val="56842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rgbClr val="7B4DE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rgbClr val="A24A0E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rgbClr val="56842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rgbClr val="00B0F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Total_sales!$C$3:$C$4</c:f>
              <c:strCache>
                <c:ptCount val="1"/>
                <c:pt idx="0">
                  <c:v>Arabica</c:v>
                </c:pt>
              </c:strCache>
            </c:strRef>
          </c:tx>
          <c:spPr>
            <a:ln w="28575" cap="rnd">
              <a:solidFill>
                <a:srgbClr val="7B4DED"/>
              </a:solidFill>
              <a:round/>
            </a:ln>
            <a:effectLst/>
          </c:spPr>
          <c:marker>
            <c:symbol val="none"/>
          </c:marker>
          <c:cat>
            <c:multiLvlStrRef>
              <c:f>Total_sales!$A$5:$B$48</c:f>
              <c:multiLvlStrCache>
                <c:ptCount val="4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</c:lvl>
                <c:lvl>
                  <c:pt idx="0">
                    <c:v>2019</c:v>
                  </c:pt>
                  <c:pt idx="12">
                    <c:v>2020</c:v>
                  </c:pt>
                  <c:pt idx="24">
                    <c:v>2021</c:v>
                  </c:pt>
                  <c:pt idx="36">
                    <c:v>2022</c:v>
                  </c:pt>
                </c:lvl>
              </c:multiLvlStrCache>
            </c:multiLvlStrRef>
          </c:cat>
          <c:val>
            <c:numRef>
              <c:f>Total_sales!$C$5:$C$48</c:f>
              <c:numCache>
                <c:formatCode>#,##0</c:formatCode>
                <c:ptCount val="44"/>
                <c:pt idx="0">
                  <c:v>186.85499999999999</c:v>
                </c:pt>
                <c:pt idx="1">
                  <c:v>251.96499999999997</c:v>
                </c:pt>
                <c:pt idx="2">
                  <c:v>224.94499999999999</c:v>
                </c:pt>
                <c:pt idx="3">
                  <c:v>307.12</c:v>
                </c:pt>
                <c:pt idx="4">
                  <c:v>53.664999999999992</c:v>
                </c:pt>
                <c:pt idx="5">
                  <c:v>163.01999999999998</c:v>
                </c:pt>
                <c:pt idx="6">
                  <c:v>345.02</c:v>
                </c:pt>
                <c:pt idx="7">
                  <c:v>334.89</c:v>
                </c:pt>
                <c:pt idx="8">
                  <c:v>178.70999999999998</c:v>
                </c:pt>
                <c:pt idx="9">
                  <c:v>301.98500000000001</c:v>
                </c:pt>
                <c:pt idx="10">
                  <c:v>312.83499999999998</c:v>
                </c:pt>
                <c:pt idx="11">
                  <c:v>265.62</c:v>
                </c:pt>
                <c:pt idx="12">
                  <c:v>47.25</c:v>
                </c:pt>
                <c:pt idx="13">
                  <c:v>745.44999999999993</c:v>
                </c:pt>
                <c:pt idx="14">
                  <c:v>130.47</c:v>
                </c:pt>
                <c:pt idx="15">
                  <c:v>27</c:v>
                </c:pt>
                <c:pt idx="16">
                  <c:v>255.11499999999995</c:v>
                </c:pt>
                <c:pt idx="17">
                  <c:v>584.78999999999985</c:v>
                </c:pt>
                <c:pt idx="18">
                  <c:v>430.62</c:v>
                </c:pt>
                <c:pt idx="19">
                  <c:v>22.5</c:v>
                </c:pt>
                <c:pt idx="20">
                  <c:v>126.14999999999999</c:v>
                </c:pt>
                <c:pt idx="21">
                  <c:v>376.03</c:v>
                </c:pt>
                <c:pt idx="22">
                  <c:v>515.17999999999995</c:v>
                </c:pt>
                <c:pt idx="23">
                  <c:v>95.859999999999985</c:v>
                </c:pt>
                <c:pt idx="24">
                  <c:v>258.34500000000003</c:v>
                </c:pt>
                <c:pt idx="25">
                  <c:v>342.2</c:v>
                </c:pt>
                <c:pt idx="26">
                  <c:v>418.30499999999989</c:v>
                </c:pt>
                <c:pt idx="27">
                  <c:v>102.32999999999998</c:v>
                </c:pt>
                <c:pt idx="28">
                  <c:v>234.71999999999997</c:v>
                </c:pt>
                <c:pt idx="29">
                  <c:v>430.39</c:v>
                </c:pt>
                <c:pt idx="30">
                  <c:v>109.005</c:v>
                </c:pt>
                <c:pt idx="31">
                  <c:v>287.52499999999998</c:v>
                </c:pt>
                <c:pt idx="32">
                  <c:v>840.92999999999984</c:v>
                </c:pt>
                <c:pt idx="33">
                  <c:v>299.07</c:v>
                </c:pt>
                <c:pt idx="34">
                  <c:v>323.32499999999999</c:v>
                </c:pt>
                <c:pt idx="35">
                  <c:v>399.48499999999996</c:v>
                </c:pt>
                <c:pt idx="36">
                  <c:v>112.69499999999999</c:v>
                </c:pt>
                <c:pt idx="37">
                  <c:v>114.87999999999998</c:v>
                </c:pt>
                <c:pt idx="38">
                  <c:v>277.76</c:v>
                </c:pt>
                <c:pt idx="39">
                  <c:v>197.89499999999998</c:v>
                </c:pt>
                <c:pt idx="40">
                  <c:v>193.11499999999998</c:v>
                </c:pt>
                <c:pt idx="41">
                  <c:v>179.79</c:v>
                </c:pt>
                <c:pt idx="42">
                  <c:v>247.28999999999996</c:v>
                </c:pt>
                <c:pt idx="43">
                  <c:v>116.39499999999998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5F-41E8-839E-9AECC1C001E0}"/>
            </c:ext>
          </c:extLst>
        </c:ser>
        <c:ser>
          <c:idx val="1"/>
          <c:order val="1"/>
          <c:tx>
            <c:strRef>
              <c:f>Total_sales!$D$3:$D$4</c:f>
              <c:strCache>
                <c:ptCount val="1"/>
                <c:pt idx="0">
                  <c:v>Excelsa</c:v>
                </c:pt>
              </c:strCache>
            </c:strRef>
          </c:tx>
          <c:spPr>
            <a:ln w="28575" cap="rnd">
              <a:solidFill>
                <a:srgbClr val="A24A0E"/>
              </a:solidFill>
              <a:round/>
            </a:ln>
            <a:effectLst/>
          </c:spPr>
          <c:marker>
            <c:symbol val="none"/>
          </c:marker>
          <c:cat>
            <c:multiLvlStrRef>
              <c:f>Total_sales!$A$5:$B$48</c:f>
              <c:multiLvlStrCache>
                <c:ptCount val="4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</c:lvl>
                <c:lvl>
                  <c:pt idx="0">
                    <c:v>2019</c:v>
                  </c:pt>
                  <c:pt idx="12">
                    <c:v>2020</c:v>
                  </c:pt>
                  <c:pt idx="24">
                    <c:v>2021</c:v>
                  </c:pt>
                  <c:pt idx="36">
                    <c:v>2022</c:v>
                  </c:pt>
                </c:lvl>
              </c:multiLvlStrCache>
            </c:multiLvlStrRef>
          </c:cat>
          <c:val>
            <c:numRef>
              <c:f>Total_sales!$D$5:$D$48</c:f>
              <c:numCache>
                <c:formatCode>#,##0</c:formatCode>
                <c:ptCount val="44"/>
                <c:pt idx="0">
                  <c:v>305.97000000000003</c:v>
                </c:pt>
                <c:pt idx="1">
                  <c:v>129.46</c:v>
                </c:pt>
                <c:pt idx="2">
                  <c:v>349.12</c:v>
                </c:pt>
                <c:pt idx="3">
                  <c:v>681.07499999999993</c:v>
                </c:pt>
                <c:pt idx="4">
                  <c:v>83.025000000000006</c:v>
                </c:pt>
                <c:pt idx="5">
                  <c:v>678.3599999999999</c:v>
                </c:pt>
                <c:pt idx="6">
                  <c:v>273.86999999999995</c:v>
                </c:pt>
                <c:pt idx="7">
                  <c:v>70.95</c:v>
                </c:pt>
                <c:pt idx="8">
                  <c:v>166.1</c:v>
                </c:pt>
                <c:pt idx="9">
                  <c:v>153.76499999999999</c:v>
                </c:pt>
                <c:pt idx="10">
                  <c:v>63.249999999999993</c:v>
                </c:pt>
                <c:pt idx="11">
                  <c:v>526.51499999999987</c:v>
                </c:pt>
                <c:pt idx="12">
                  <c:v>65.805000000000007</c:v>
                </c:pt>
                <c:pt idx="13">
                  <c:v>428.88499999999999</c:v>
                </c:pt>
                <c:pt idx="14">
                  <c:v>271.48500000000001</c:v>
                </c:pt>
                <c:pt idx="15">
                  <c:v>347.26</c:v>
                </c:pt>
                <c:pt idx="16">
                  <c:v>541.73</c:v>
                </c:pt>
                <c:pt idx="17">
                  <c:v>357.42999999999995</c:v>
                </c:pt>
                <c:pt idx="18">
                  <c:v>227.42500000000001</c:v>
                </c:pt>
                <c:pt idx="19">
                  <c:v>77.72</c:v>
                </c:pt>
                <c:pt idx="20">
                  <c:v>195.11</c:v>
                </c:pt>
                <c:pt idx="21">
                  <c:v>523.24</c:v>
                </c:pt>
                <c:pt idx="22">
                  <c:v>142.56</c:v>
                </c:pt>
                <c:pt idx="23">
                  <c:v>484.76</c:v>
                </c:pt>
                <c:pt idx="24">
                  <c:v>139.625</c:v>
                </c:pt>
                <c:pt idx="25">
                  <c:v>284.24999999999994</c:v>
                </c:pt>
                <c:pt idx="26">
                  <c:v>468.125</c:v>
                </c:pt>
                <c:pt idx="27">
                  <c:v>242.14000000000001</c:v>
                </c:pt>
                <c:pt idx="28">
                  <c:v>133.08000000000001</c:v>
                </c:pt>
                <c:pt idx="29">
                  <c:v>136.20500000000001</c:v>
                </c:pt>
                <c:pt idx="30">
                  <c:v>393.57499999999999</c:v>
                </c:pt>
                <c:pt idx="31">
                  <c:v>288.67</c:v>
                </c:pt>
                <c:pt idx="32">
                  <c:v>409.875</c:v>
                </c:pt>
                <c:pt idx="33">
                  <c:v>260.32499999999999</c:v>
                </c:pt>
                <c:pt idx="34">
                  <c:v>565.57000000000005</c:v>
                </c:pt>
                <c:pt idx="35">
                  <c:v>148.19999999999999</c:v>
                </c:pt>
                <c:pt idx="36">
                  <c:v>166.32</c:v>
                </c:pt>
                <c:pt idx="37">
                  <c:v>133.815</c:v>
                </c:pt>
                <c:pt idx="38">
                  <c:v>175.41</c:v>
                </c:pt>
                <c:pt idx="39">
                  <c:v>289.755</c:v>
                </c:pt>
                <c:pt idx="40">
                  <c:v>212.49499999999998</c:v>
                </c:pt>
                <c:pt idx="41">
                  <c:v>426.2</c:v>
                </c:pt>
                <c:pt idx="42">
                  <c:v>246.685</c:v>
                </c:pt>
                <c:pt idx="43">
                  <c:v>41.25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5F-41E8-839E-9AECC1C001E0}"/>
            </c:ext>
          </c:extLst>
        </c:ser>
        <c:ser>
          <c:idx val="2"/>
          <c:order val="2"/>
          <c:tx>
            <c:strRef>
              <c:f>Total_sales!$E$3:$E$4</c:f>
              <c:strCache>
                <c:ptCount val="1"/>
                <c:pt idx="0">
                  <c:v>Liberica</c:v>
                </c:pt>
              </c:strCache>
            </c:strRef>
          </c:tx>
          <c:spPr>
            <a:ln w="28575" cap="rnd">
              <a:solidFill>
                <a:srgbClr val="568424"/>
              </a:solidFill>
              <a:round/>
            </a:ln>
            <a:effectLst/>
          </c:spPr>
          <c:marker>
            <c:symbol val="none"/>
          </c:marker>
          <c:cat>
            <c:multiLvlStrRef>
              <c:f>Total_sales!$A$5:$B$48</c:f>
              <c:multiLvlStrCache>
                <c:ptCount val="4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</c:lvl>
                <c:lvl>
                  <c:pt idx="0">
                    <c:v>2019</c:v>
                  </c:pt>
                  <c:pt idx="12">
                    <c:v>2020</c:v>
                  </c:pt>
                  <c:pt idx="24">
                    <c:v>2021</c:v>
                  </c:pt>
                  <c:pt idx="36">
                    <c:v>2022</c:v>
                  </c:pt>
                </c:lvl>
              </c:multiLvlStrCache>
            </c:multiLvlStrRef>
          </c:cat>
          <c:val>
            <c:numRef>
              <c:f>Total_sales!$E$5:$E$48</c:f>
              <c:numCache>
                <c:formatCode>#,##0</c:formatCode>
                <c:ptCount val="44"/>
                <c:pt idx="0">
                  <c:v>213.15999999999997</c:v>
                </c:pt>
                <c:pt idx="1">
                  <c:v>434.03999999999996</c:v>
                </c:pt>
                <c:pt idx="2">
                  <c:v>321.04000000000002</c:v>
                </c:pt>
                <c:pt idx="3">
                  <c:v>533.70499999999993</c:v>
                </c:pt>
                <c:pt idx="4">
                  <c:v>193.83499999999998</c:v>
                </c:pt>
                <c:pt idx="5">
                  <c:v>171.04500000000002</c:v>
                </c:pt>
                <c:pt idx="6">
                  <c:v>184.12999999999997</c:v>
                </c:pt>
                <c:pt idx="7">
                  <c:v>134.23000000000002</c:v>
                </c:pt>
                <c:pt idx="8">
                  <c:v>439.30999999999995</c:v>
                </c:pt>
                <c:pt idx="9">
                  <c:v>215.55499999999998</c:v>
                </c:pt>
                <c:pt idx="10">
                  <c:v>350.89500000000004</c:v>
                </c:pt>
                <c:pt idx="11">
                  <c:v>187.06</c:v>
                </c:pt>
                <c:pt idx="12">
                  <c:v>274.67500000000001</c:v>
                </c:pt>
                <c:pt idx="13">
                  <c:v>194.17499999999998</c:v>
                </c:pt>
                <c:pt idx="14">
                  <c:v>281.20499999999998</c:v>
                </c:pt>
                <c:pt idx="15">
                  <c:v>147.51</c:v>
                </c:pt>
                <c:pt idx="16">
                  <c:v>83.43</c:v>
                </c:pt>
                <c:pt idx="17">
                  <c:v>355.34</c:v>
                </c:pt>
                <c:pt idx="18">
                  <c:v>236.315</c:v>
                </c:pt>
                <c:pt idx="19">
                  <c:v>60.5</c:v>
                </c:pt>
                <c:pt idx="20">
                  <c:v>89.13</c:v>
                </c:pt>
                <c:pt idx="21">
                  <c:v>440.96499999999997</c:v>
                </c:pt>
                <c:pt idx="22">
                  <c:v>347.03999999999996</c:v>
                </c:pt>
                <c:pt idx="23">
                  <c:v>94.17</c:v>
                </c:pt>
                <c:pt idx="24">
                  <c:v>279.52000000000004</c:v>
                </c:pt>
                <c:pt idx="25">
                  <c:v>251.83</c:v>
                </c:pt>
                <c:pt idx="26">
                  <c:v>405.05500000000006</c:v>
                </c:pt>
                <c:pt idx="27">
                  <c:v>554.875</c:v>
                </c:pt>
                <c:pt idx="28">
                  <c:v>267.2</c:v>
                </c:pt>
                <c:pt idx="29">
                  <c:v>209.6</c:v>
                </c:pt>
                <c:pt idx="30">
                  <c:v>61.034999999999997</c:v>
                </c:pt>
                <c:pt idx="31">
                  <c:v>125.58</c:v>
                </c:pt>
                <c:pt idx="32">
                  <c:v>171.32999999999998</c:v>
                </c:pt>
                <c:pt idx="33">
                  <c:v>584.64</c:v>
                </c:pt>
                <c:pt idx="34">
                  <c:v>537.80999999999995</c:v>
                </c:pt>
                <c:pt idx="35">
                  <c:v>388.21999999999997</c:v>
                </c:pt>
                <c:pt idx="36">
                  <c:v>843.71499999999992</c:v>
                </c:pt>
                <c:pt idx="37">
                  <c:v>91.175000000000011</c:v>
                </c:pt>
                <c:pt idx="38">
                  <c:v>462.50999999999993</c:v>
                </c:pt>
                <c:pt idx="39">
                  <c:v>88.545000000000002</c:v>
                </c:pt>
                <c:pt idx="40">
                  <c:v>292.29000000000002</c:v>
                </c:pt>
                <c:pt idx="41">
                  <c:v>170.08999999999997</c:v>
                </c:pt>
                <c:pt idx="42">
                  <c:v>271.05499999999995</c:v>
                </c:pt>
                <c:pt idx="43">
                  <c:v>15.54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5F-41E8-839E-9AECC1C001E0}"/>
            </c:ext>
          </c:extLst>
        </c:ser>
        <c:ser>
          <c:idx val="3"/>
          <c:order val="3"/>
          <c:tx>
            <c:strRef>
              <c:f>Total_sales!$F$3:$F$4</c:f>
              <c:strCache>
                <c:ptCount val="1"/>
                <c:pt idx="0">
                  <c:v>Robusta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multiLvlStrRef>
              <c:f>Total_sales!$A$5:$B$48</c:f>
              <c:multiLvlStrCache>
                <c:ptCount val="4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  <c:pt idx="24">
                    <c:v>Jan</c:v>
                  </c:pt>
                  <c:pt idx="25">
                    <c:v>Feb</c:v>
                  </c:pt>
                  <c:pt idx="26">
                    <c:v>Mar</c:v>
                  </c:pt>
                  <c:pt idx="27">
                    <c:v>Apr</c:v>
                  </c:pt>
                  <c:pt idx="28">
                    <c:v>May</c:v>
                  </c:pt>
                  <c:pt idx="29">
                    <c:v>Jun</c:v>
                  </c:pt>
                  <c:pt idx="30">
                    <c:v>Jul</c:v>
                  </c:pt>
                  <c:pt idx="31">
                    <c:v>Aug</c:v>
                  </c:pt>
                  <c:pt idx="32">
                    <c:v>Sep</c:v>
                  </c:pt>
                  <c:pt idx="33">
                    <c:v>Oct</c:v>
                  </c:pt>
                  <c:pt idx="34">
                    <c:v>Nov</c:v>
                  </c:pt>
                  <c:pt idx="35">
                    <c:v>Dec</c:v>
                  </c:pt>
                  <c:pt idx="36">
                    <c:v>Jan</c:v>
                  </c:pt>
                  <c:pt idx="37">
                    <c:v>Feb</c:v>
                  </c:pt>
                  <c:pt idx="38">
                    <c:v>Mar</c:v>
                  </c:pt>
                  <c:pt idx="39">
                    <c:v>Apr</c:v>
                  </c:pt>
                  <c:pt idx="40">
                    <c:v>May</c:v>
                  </c:pt>
                  <c:pt idx="41">
                    <c:v>Jun</c:v>
                  </c:pt>
                  <c:pt idx="42">
                    <c:v>Jul</c:v>
                  </c:pt>
                  <c:pt idx="43">
                    <c:v>Aug</c:v>
                  </c:pt>
                </c:lvl>
                <c:lvl>
                  <c:pt idx="0">
                    <c:v>2019</c:v>
                  </c:pt>
                  <c:pt idx="12">
                    <c:v>2020</c:v>
                  </c:pt>
                  <c:pt idx="24">
                    <c:v>2021</c:v>
                  </c:pt>
                  <c:pt idx="36">
                    <c:v>2022</c:v>
                  </c:pt>
                </c:lvl>
              </c:multiLvlStrCache>
            </c:multiLvlStrRef>
          </c:cat>
          <c:val>
            <c:numRef>
              <c:f>Total_sales!$F$5:$F$48</c:f>
              <c:numCache>
                <c:formatCode>#,##0</c:formatCode>
                <c:ptCount val="44"/>
                <c:pt idx="0">
                  <c:v>123</c:v>
                </c:pt>
                <c:pt idx="1">
                  <c:v>171.93999999999997</c:v>
                </c:pt>
                <c:pt idx="2">
                  <c:v>126.035</c:v>
                </c:pt>
                <c:pt idx="3">
                  <c:v>158.85</c:v>
                </c:pt>
                <c:pt idx="4">
                  <c:v>68.039999999999992</c:v>
                </c:pt>
                <c:pt idx="5">
                  <c:v>372.255</c:v>
                </c:pt>
                <c:pt idx="6">
                  <c:v>201.11499999999998</c:v>
                </c:pt>
                <c:pt idx="7">
                  <c:v>166.27499999999998</c:v>
                </c:pt>
                <c:pt idx="8">
                  <c:v>492.9</c:v>
                </c:pt>
                <c:pt idx="9">
                  <c:v>213.66499999999999</c:v>
                </c:pt>
                <c:pt idx="10">
                  <c:v>96.405000000000001</c:v>
                </c:pt>
                <c:pt idx="11">
                  <c:v>210.58999999999997</c:v>
                </c:pt>
                <c:pt idx="12">
                  <c:v>179.22</c:v>
                </c:pt>
                <c:pt idx="13">
                  <c:v>429.82999999999993</c:v>
                </c:pt>
                <c:pt idx="14">
                  <c:v>231.63000000000002</c:v>
                </c:pt>
                <c:pt idx="15">
                  <c:v>240.04</c:v>
                </c:pt>
                <c:pt idx="16">
                  <c:v>59.079999999999991</c:v>
                </c:pt>
                <c:pt idx="17">
                  <c:v>140.88</c:v>
                </c:pt>
                <c:pt idx="18">
                  <c:v>414.58499999999992</c:v>
                </c:pt>
                <c:pt idx="19">
                  <c:v>139.67999999999998</c:v>
                </c:pt>
                <c:pt idx="20">
                  <c:v>302.65999999999997</c:v>
                </c:pt>
                <c:pt idx="21">
                  <c:v>174.46999999999997</c:v>
                </c:pt>
                <c:pt idx="22">
                  <c:v>104.08499999999999</c:v>
                </c:pt>
                <c:pt idx="23">
                  <c:v>77.10499999999999</c:v>
                </c:pt>
                <c:pt idx="24">
                  <c:v>160.19499999999999</c:v>
                </c:pt>
                <c:pt idx="25">
                  <c:v>80.550000000000011</c:v>
                </c:pt>
                <c:pt idx="26">
                  <c:v>253.15499999999997</c:v>
                </c:pt>
                <c:pt idx="27">
                  <c:v>106.23999999999998</c:v>
                </c:pt>
                <c:pt idx="28">
                  <c:v>272.68999999999994</c:v>
                </c:pt>
                <c:pt idx="29">
                  <c:v>88.334999999999994</c:v>
                </c:pt>
                <c:pt idx="30">
                  <c:v>199.48999999999998</c:v>
                </c:pt>
                <c:pt idx="31">
                  <c:v>374.13499999999999</c:v>
                </c:pt>
                <c:pt idx="32">
                  <c:v>221.43999999999997</c:v>
                </c:pt>
                <c:pt idx="33">
                  <c:v>256.36500000000001</c:v>
                </c:pt>
                <c:pt idx="34">
                  <c:v>189.47499999999999</c:v>
                </c:pt>
                <c:pt idx="35">
                  <c:v>212.07499999999999</c:v>
                </c:pt>
                <c:pt idx="36">
                  <c:v>146.685</c:v>
                </c:pt>
                <c:pt idx="37">
                  <c:v>53.759999999999991</c:v>
                </c:pt>
                <c:pt idx="38">
                  <c:v>399.52499999999998</c:v>
                </c:pt>
                <c:pt idx="39">
                  <c:v>200.25499999999997</c:v>
                </c:pt>
                <c:pt idx="40">
                  <c:v>304.46999999999997</c:v>
                </c:pt>
                <c:pt idx="41">
                  <c:v>379.31</c:v>
                </c:pt>
                <c:pt idx="42">
                  <c:v>141.69999999999999</c:v>
                </c:pt>
                <c:pt idx="43">
                  <c:v>71.06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5F-41E8-839E-9AECC1C00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7700144"/>
        <c:axId val="1827701584"/>
      </c:lineChart>
      <c:catAx>
        <c:axId val="1827700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72F2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701584"/>
        <c:crosses val="autoZero"/>
        <c:auto val="1"/>
        <c:lblAlgn val="ctr"/>
        <c:lblOffset val="100"/>
        <c:noMultiLvlLbl val="0"/>
      </c:catAx>
      <c:valAx>
        <c:axId val="182770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72F2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72F2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72F2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770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72F2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A0E8CD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rgbClr val="072F20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[coffeeOrdersData.xlsx]Country_Barchart!Total_sales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By Country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030A0"/>
          </a:solidFill>
          <a:ln w="25400">
            <a:solidFill>
              <a:srgbClr val="FFFFFF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61036"/>
          </a:solidFill>
          <a:ln w="25400">
            <a:solidFill>
              <a:srgbClr val="FFFFFF"/>
            </a:solidFill>
          </a:ln>
          <a:effectLst/>
        </c:spPr>
      </c:pivotFmt>
      <c:pivotFmt>
        <c:idx val="2"/>
        <c:spPr>
          <a:solidFill>
            <a:srgbClr val="632B8D"/>
          </a:solidFill>
          <a:ln w="25400">
            <a:solidFill>
              <a:srgbClr val="FFFFFF"/>
            </a:solidFill>
          </a:ln>
          <a:effectLst/>
        </c:spPr>
      </c:pivotFmt>
      <c:pivotFmt>
        <c:idx val="3"/>
        <c:spPr>
          <a:solidFill>
            <a:srgbClr val="AC75D5"/>
          </a:solidFill>
          <a:ln w="25400">
            <a:solidFill>
              <a:srgbClr val="FFFFFF"/>
            </a:solidFill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rgbClr val="FFFFFF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61036"/>
          </a:solidFill>
          <a:ln w="25400">
            <a:solidFill>
              <a:srgbClr val="FFFFFF"/>
            </a:solidFill>
          </a:ln>
          <a:effectLst/>
        </c:spPr>
      </c:pivotFmt>
      <c:pivotFmt>
        <c:idx val="7"/>
        <c:spPr>
          <a:solidFill>
            <a:srgbClr val="632B8D"/>
          </a:solidFill>
          <a:ln w="25400">
            <a:solidFill>
              <a:srgbClr val="FFFFFF"/>
            </a:solidFill>
          </a:ln>
          <a:effectLst/>
        </c:spPr>
      </c:pivotFmt>
      <c:pivotFmt>
        <c:idx val="8"/>
        <c:spPr>
          <a:solidFill>
            <a:srgbClr val="AC75D5"/>
          </a:solidFill>
          <a:ln w="25400">
            <a:solidFill>
              <a:srgbClr val="FFFFFF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25400">
            <a:solidFill>
              <a:srgbClr val="FFFFFF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AC75D5"/>
          </a:solidFill>
          <a:ln w="25400">
            <a:solidFill>
              <a:srgbClr val="FFFFFF"/>
            </a:solidFill>
          </a:ln>
          <a:effectLst/>
        </c:spPr>
      </c:pivotFmt>
      <c:pivotFmt>
        <c:idx val="11"/>
        <c:spPr>
          <a:solidFill>
            <a:srgbClr val="632B8D"/>
          </a:solidFill>
          <a:ln w="25400">
            <a:solidFill>
              <a:srgbClr val="FFFFFF"/>
            </a:solidFill>
          </a:ln>
          <a:effectLst/>
        </c:spPr>
      </c:pivotFmt>
      <c:pivotFmt>
        <c:idx val="12"/>
        <c:spPr>
          <a:solidFill>
            <a:srgbClr val="261036"/>
          </a:solidFill>
          <a:ln w="25400">
            <a:solidFill>
              <a:srgbClr val="FFFFFF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25400">
            <a:solidFill>
              <a:srgbClr val="FFFFFF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AC75D5"/>
          </a:solidFill>
          <a:ln w="25400">
            <a:solidFill>
              <a:srgbClr val="FFFFFF"/>
            </a:solidFill>
          </a:ln>
          <a:effectLst/>
        </c:spPr>
      </c:pivotFmt>
      <c:pivotFmt>
        <c:idx val="15"/>
        <c:spPr>
          <a:solidFill>
            <a:srgbClr val="632B8D"/>
          </a:solidFill>
          <a:ln w="25400">
            <a:solidFill>
              <a:srgbClr val="FFFFFF"/>
            </a:solidFill>
          </a:ln>
          <a:effectLst/>
        </c:spPr>
      </c:pivotFmt>
      <c:pivotFmt>
        <c:idx val="16"/>
        <c:spPr>
          <a:solidFill>
            <a:srgbClr val="261036"/>
          </a:solidFill>
          <a:ln w="25400">
            <a:solidFill>
              <a:srgbClr val="FFFFFF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25400">
            <a:solidFill>
              <a:srgbClr val="FFFFFF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AC75D5"/>
          </a:solidFill>
          <a:ln w="25400">
            <a:solidFill>
              <a:srgbClr val="FFFFFF"/>
            </a:solidFill>
          </a:ln>
          <a:effectLst/>
        </c:spPr>
      </c:pivotFmt>
      <c:pivotFmt>
        <c:idx val="19"/>
        <c:spPr>
          <a:solidFill>
            <a:srgbClr val="632B8D"/>
          </a:solidFill>
          <a:ln w="25400">
            <a:solidFill>
              <a:srgbClr val="FFFFFF"/>
            </a:solidFill>
          </a:ln>
          <a:effectLst/>
        </c:spPr>
      </c:pivotFmt>
      <c:pivotFmt>
        <c:idx val="20"/>
        <c:spPr>
          <a:solidFill>
            <a:srgbClr val="261036"/>
          </a:solidFill>
          <a:ln w="25400">
            <a:solidFill>
              <a:srgbClr val="FFFFFF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25400">
            <a:solidFill>
              <a:srgbClr val="FFFFFF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AC75D5"/>
          </a:solidFill>
          <a:ln w="25400">
            <a:solidFill>
              <a:srgbClr val="FFFFFF"/>
            </a:solidFill>
          </a:ln>
          <a:effectLst/>
        </c:spPr>
      </c:pivotFmt>
      <c:pivotFmt>
        <c:idx val="23"/>
        <c:spPr>
          <a:solidFill>
            <a:srgbClr val="632B8D"/>
          </a:solidFill>
          <a:ln w="25400">
            <a:solidFill>
              <a:srgbClr val="FFFFFF"/>
            </a:solidFill>
          </a:ln>
          <a:effectLst/>
        </c:spPr>
      </c:pivotFmt>
      <c:pivotFmt>
        <c:idx val="24"/>
        <c:spPr>
          <a:solidFill>
            <a:srgbClr val="261036"/>
          </a:solidFill>
          <a:ln w="25400">
            <a:solidFill>
              <a:srgbClr val="FFFFFF"/>
            </a:solidFill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Country_Barchart!$B$3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rgbClr val="FFFFFF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C75D5"/>
              </a:solidFill>
              <a:ln w="2540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56-4498-8009-486D8900AED0}"/>
              </c:ext>
            </c:extLst>
          </c:dPt>
          <c:dPt>
            <c:idx val="1"/>
            <c:invertIfNegative val="0"/>
            <c:bubble3D val="0"/>
            <c:spPr>
              <a:solidFill>
                <a:srgbClr val="632B8D"/>
              </a:solidFill>
              <a:ln w="2540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56-4498-8009-486D8900AED0}"/>
              </c:ext>
            </c:extLst>
          </c:dPt>
          <c:dPt>
            <c:idx val="2"/>
            <c:invertIfNegative val="0"/>
            <c:bubble3D val="0"/>
            <c:spPr>
              <a:solidFill>
                <a:srgbClr val="261036"/>
              </a:solidFill>
              <a:ln w="25400">
                <a:solidFill>
                  <a:srgbClr val="FFFFF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56-4498-8009-486D8900AE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Country_Barchart!$A$4:$A$6</c:f>
              <c:strCache>
                <c:ptCount val="3"/>
                <c:pt idx="0">
                  <c:v>United Kingdom</c:v>
                </c:pt>
                <c:pt idx="1">
                  <c:v>Ireland</c:v>
                </c:pt>
                <c:pt idx="2">
                  <c:v>United States</c:v>
                </c:pt>
              </c:strCache>
            </c:strRef>
          </c:cat>
          <c:val>
            <c:numRef>
              <c:f>Country_Barchart!$B$4:$B$6</c:f>
              <c:numCache>
                <c:formatCode>"$"#,##0</c:formatCode>
                <c:ptCount val="3"/>
                <c:pt idx="0">
                  <c:v>2798.5050000000001</c:v>
                </c:pt>
                <c:pt idx="1">
                  <c:v>6696.8649999999989</c:v>
                </c:pt>
                <c:pt idx="2">
                  <c:v>35638.88499999998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D56-4498-8009-486D8900AE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64032240"/>
        <c:axId val="1064034160"/>
      </c:barChart>
      <c:catAx>
        <c:axId val="1064032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034160"/>
        <c:crosses val="autoZero"/>
        <c:auto val="1"/>
        <c:lblAlgn val="ctr"/>
        <c:lblOffset val="100"/>
        <c:noMultiLvlLbl val="0"/>
      </c:catAx>
      <c:valAx>
        <c:axId val="106403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FFFFFF"/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03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A0E8CD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[coffeeOrdersData.xlsx]Top_5_Customers!Total_sales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030A0"/>
          </a:solidFill>
          <a:ln w="25400">
            <a:solidFill>
              <a:srgbClr val="FFFFFF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261036"/>
          </a:solidFill>
          <a:ln w="25400">
            <a:solidFill>
              <a:srgbClr val="FFFFFF"/>
            </a:solidFill>
          </a:ln>
          <a:effectLst/>
        </c:spPr>
      </c:pivotFmt>
      <c:pivotFmt>
        <c:idx val="2"/>
        <c:spPr>
          <a:solidFill>
            <a:srgbClr val="632B8D"/>
          </a:solidFill>
          <a:ln w="25400">
            <a:solidFill>
              <a:srgbClr val="FFFFFF"/>
            </a:solidFill>
          </a:ln>
          <a:effectLst/>
        </c:spPr>
      </c:pivotFmt>
      <c:pivotFmt>
        <c:idx val="3"/>
        <c:spPr>
          <a:solidFill>
            <a:srgbClr val="AC75D5"/>
          </a:solidFill>
          <a:ln w="25400">
            <a:solidFill>
              <a:srgbClr val="FFFFFF"/>
            </a:solidFill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rgbClr val="FFFFFF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261036"/>
          </a:solidFill>
          <a:ln w="25400">
            <a:solidFill>
              <a:srgbClr val="FFFFFF"/>
            </a:solidFill>
          </a:ln>
          <a:effectLst/>
        </c:spPr>
      </c:pivotFmt>
      <c:pivotFmt>
        <c:idx val="7"/>
        <c:spPr>
          <a:solidFill>
            <a:srgbClr val="632B8D"/>
          </a:solidFill>
          <a:ln w="25400">
            <a:solidFill>
              <a:srgbClr val="FFFFFF"/>
            </a:solidFill>
          </a:ln>
          <a:effectLst/>
        </c:spPr>
      </c:pivotFmt>
      <c:pivotFmt>
        <c:idx val="8"/>
        <c:spPr>
          <a:solidFill>
            <a:srgbClr val="AC75D5"/>
          </a:solidFill>
          <a:ln w="25400">
            <a:solidFill>
              <a:srgbClr val="FFFFFF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25400">
            <a:solidFill>
              <a:srgbClr val="FFFFFF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AC75D5"/>
          </a:solidFill>
          <a:ln w="25400">
            <a:solidFill>
              <a:srgbClr val="FFFFFF"/>
            </a:solidFill>
          </a:ln>
          <a:effectLst/>
        </c:spPr>
      </c:pivotFmt>
      <c:pivotFmt>
        <c:idx val="11"/>
        <c:spPr>
          <a:solidFill>
            <a:srgbClr val="632B8D"/>
          </a:solidFill>
          <a:ln w="25400">
            <a:solidFill>
              <a:srgbClr val="FFFFFF"/>
            </a:solidFill>
          </a:ln>
          <a:effectLst/>
        </c:spPr>
      </c:pivotFmt>
      <c:pivotFmt>
        <c:idx val="12"/>
        <c:spPr>
          <a:solidFill>
            <a:srgbClr val="261036"/>
          </a:solidFill>
          <a:ln w="25400">
            <a:solidFill>
              <a:srgbClr val="FFFFFF"/>
            </a:solidFill>
          </a:ln>
          <a:effectLst/>
        </c:spPr>
      </c:pivotFmt>
      <c:pivotFmt>
        <c:idx val="13"/>
        <c:spPr>
          <a:solidFill>
            <a:srgbClr val="632B8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632B8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632B8D"/>
          </a:solidFill>
          <a:ln w="25400">
            <a:solidFill>
              <a:srgbClr val="FFFFFF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632B8D"/>
          </a:solidFill>
          <a:ln w="25400">
            <a:solidFill>
              <a:srgbClr val="FFFFFF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632B8D"/>
          </a:solidFill>
          <a:ln w="25400">
            <a:solidFill>
              <a:srgbClr val="FFFFFF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Top_5_Customers!$B$3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632B8D"/>
            </a:solidFill>
            <a:ln w="25400">
              <a:solidFill>
                <a:srgbClr val="FFFFF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Top_5_Customers!$A$4:$A$8</c:f>
              <c:strCache>
                <c:ptCount val="5"/>
                <c:pt idx="0">
                  <c:v>Don Flintiff</c:v>
                </c:pt>
                <c:pt idx="1">
                  <c:v>Nealson Cuttler</c:v>
                </c:pt>
                <c:pt idx="2">
                  <c:v>Terri Farra</c:v>
                </c:pt>
                <c:pt idx="3">
                  <c:v>Brenn Dundredge</c:v>
                </c:pt>
                <c:pt idx="4">
                  <c:v>Allis Wilmore</c:v>
                </c:pt>
              </c:strCache>
            </c:strRef>
          </c:cat>
          <c:val>
            <c:numRef>
              <c:f>Top_5_Customers!$B$4:$B$8</c:f>
              <c:numCache>
                <c:formatCode>"$"#,##0</c:formatCode>
                <c:ptCount val="5"/>
                <c:pt idx="0">
                  <c:v>278.01</c:v>
                </c:pt>
                <c:pt idx="1">
                  <c:v>281.67499999999995</c:v>
                </c:pt>
                <c:pt idx="2">
                  <c:v>289.11</c:v>
                </c:pt>
                <c:pt idx="3">
                  <c:v>307.04499999999996</c:v>
                </c:pt>
                <c:pt idx="4">
                  <c:v>317.06999999999994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9C-43A0-A477-DCDCCC7A99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64032240"/>
        <c:axId val="1064034160"/>
      </c:barChart>
      <c:catAx>
        <c:axId val="1064032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034160"/>
        <c:crosses val="autoZero"/>
        <c:auto val="1"/>
        <c:lblAlgn val="ctr"/>
        <c:lblOffset val="100"/>
        <c:noMultiLvlLbl val="0"/>
      </c:catAx>
      <c:valAx>
        <c:axId val="106403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FFFFFF"/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03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A0E8CD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1D495-D18D-4209-9499-E3D055C9C93F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49AF-5094-41A5-BA46-5FDBB6C5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8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49AF-5094-41A5-BA46-5FDBB6C5F2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90DC-F2F6-D2A8-7350-316FD27CE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000F5-D8EC-E728-181D-550A4BB71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C80F-313A-4ABA-4D42-1AD796D9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10C-1258-477B-9B63-57522A2F4A56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6A4EA-CB35-F5EA-AC31-8556D196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31F5-F770-9A20-F96C-0D82D2C6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271-B6A6-4048-9633-208880FC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9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4465-E4CD-E4D2-F976-49ED846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5BCB-7275-CEC7-C21B-A20D0D317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C928-0C3E-9364-D4E1-64FB12F8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10C-1258-477B-9B63-57522A2F4A56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1392-2140-7D8F-3871-4312CFEE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191C-D73B-F839-D07A-5275E2E5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271-B6A6-4048-9633-208880FC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2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EF7FD3-CB75-F004-23DD-45DE604F7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A31B5-D770-F7CC-D0FC-918BBDA8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63B7-4BFF-2566-BD35-E84ABC0A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10C-1258-477B-9B63-57522A2F4A56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CCF2-8EF5-B879-23E8-BE58EB3F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F24C-A0E4-36B6-C03E-F73B9F8C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271-B6A6-4048-9633-208880FC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3E30-1364-BA16-D60E-0CB824221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89DD-7B5F-7374-7D98-54599514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AB222-08F5-8AFA-6799-1327B394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10C-1258-477B-9B63-57522A2F4A56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B00C-162B-63F3-4E2B-C5008919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8079-C5B9-E2A4-D492-3F0F1F62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271-B6A6-4048-9633-208880FC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2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3BA7-75CD-070F-4CA1-AC20B180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E5ED2-FFEC-E99B-0472-002CB060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3A8C4-172D-65BA-0C52-1459F61F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10C-1258-477B-9B63-57522A2F4A56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A9F7-0FA7-035C-C451-284E5938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A361-CF60-0F9E-AB5C-3134EF94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271-B6A6-4048-9633-208880FC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5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160F-36BD-C537-2F48-B5C0ED51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A20D-EA99-67D7-33B9-421256847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23F67-9B75-E3B9-C9A1-F3C44C96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4F0A0-1007-2CDA-2D94-2B51CEA4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10C-1258-477B-9B63-57522A2F4A56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D30F2-C70C-D653-A880-D3032819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2CDD9-67F6-FAE8-E21C-8181D9B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271-B6A6-4048-9633-208880FC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B79D-CBBC-CA00-25BF-34594E94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5413C-94B4-15E5-E22A-CD5EE2D3B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AB12B-F045-CABA-8585-8CAAEC96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7DE02-3B83-C8FC-2693-F747D7784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05108-1EAC-4C31-537F-377411798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F4FA5-3B59-986F-575C-ABC903C8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10C-1258-477B-9B63-57522A2F4A56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E1D3F-5AC7-FEFF-13DB-F3A9ACE1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E945A-6895-C170-E388-77E66F03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271-B6A6-4048-9633-208880FC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21A0-4686-6434-AD53-644CD2E2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B6F2-4351-D71C-6D5D-AFA1F12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10C-1258-477B-9B63-57522A2F4A56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5D179-490A-3F0B-2F98-F2CE9618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572C7-7BC9-4885-BD14-02D98D8C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271-B6A6-4048-9633-208880FC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8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B2134-2AF3-83E6-2AE4-F7B9767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10C-1258-477B-9B63-57522A2F4A56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7979-B826-1E25-A6B7-F8E0BA28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3DB9E-B083-53E3-A8A8-BF5FDC99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271-B6A6-4048-9633-208880FC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4F36-AE86-610D-8F07-1242A775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46C3-E193-3A0F-479D-46BACD7A5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C31BD-239B-EE05-C8BE-0F5806D7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A9C9F-F630-E1C8-0061-D001D5E3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10C-1258-477B-9B63-57522A2F4A56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95AE8-8329-26CA-0E0B-B02C1302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F53DF-D999-6E40-0636-AFB76C04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271-B6A6-4048-9633-208880FC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5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3C46-B71D-BC94-C003-7194B1EE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FF7FE-11CD-4465-1019-1B182DBF8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D6CB4-0647-7BDB-C9E2-FA7B6683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19DC7-0F51-73CA-A878-C9BF74BB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610C-1258-477B-9B63-57522A2F4A56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3395E-A632-6483-69F4-AA2E0AFC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89BC1-F2D3-9F60-6D2F-D57157CD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75271-B6A6-4048-9633-208880FC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2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8C39D-69F0-991D-C22E-F58C1DFF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82F1-D5DA-AA7D-3355-28E59465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DD8A-7623-84B7-841E-10AD3069A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3610C-1258-477B-9B63-57522A2F4A56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BFBBE-D226-42DA-E827-717CFB9A2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9DA5-E80F-1238-D7DB-FD771C07B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E75271-B6A6-4048-9633-208880FC7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3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DE11DAC-BA1C-1E70-20EB-399132AD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6" r="135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820FD-9748-A317-8E04-85B442AB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COFFEE SALES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F9820-5645-A27D-C913-3BEDDC1E2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23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E4958-E1A3-18B9-0A0D-98AAC83E938D}"/>
              </a:ext>
            </a:extLst>
          </p:cNvPr>
          <p:cNvSpPr txBox="1"/>
          <p:nvPr/>
        </p:nvSpPr>
        <p:spPr>
          <a:xfrm>
            <a:off x="1940256" y="3833199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 tried to figure out how to get valuable insights from this data, so I said why don’t I know what are people preferences so I Found that the most preferred coffee type is arabica and </a:t>
            </a:r>
            <a:r>
              <a:rPr lang="en-US" sz="1700" dirty="0" err="1"/>
              <a:t>liberica</a:t>
            </a:r>
            <a:r>
              <a:rPr lang="en-US" sz="1700" dirty="0"/>
              <a:t>, so why don’t we make a mix of the two most wanted coffee type and study if it will gain a welcoming? Hopefully, they gather a data about to the result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04CB388-CE96-4228-B3D9-03D3B83783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547660"/>
              </p:ext>
            </p:extLst>
          </p:nvPr>
        </p:nvGraphicFramePr>
        <p:xfrm>
          <a:off x="1940256" y="402570"/>
          <a:ext cx="8311487" cy="321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187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45321-9D42-48F8-D2DA-EB80FCDFDAF3}"/>
              </a:ext>
            </a:extLst>
          </p:cNvPr>
          <p:cNvSpPr txBox="1"/>
          <p:nvPr/>
        </p:nvSpPr>
        <p:spPr>
          <a:xfrm>
            <a:off x="1940256" y="3833199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Which country counts for the highest Sales? I inserted a pivot table to know the answer to the question. I found that united states is the highest country on sales which is logical as united states is the biggest market among the other two countries 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DE6C63C-403F-4A8F-A779-6AB4A33B5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906352"/>
              </p:ext>
            </p:extLst>
          </p:nvPr>
        </p:nvGraphicFramePr>
        <p:xfrm>
          <a:off x="1940256" y="402570"/>
          <a:ext cx="8311487" cy="321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641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6CC4B-5CA9-1F65-34C4-7D9092C2D742}"/>
              </a:ext>
            </a:extLst>
          </p:cNvPr>
          <p:cNvSpPr txBox="1"/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 answered a question which is what is the top 5 customers in terms of sales, I found the top 4 is from United states and “Don Flintiff” is from united kingdom which is a little bit weird because it’s the least country in terms of sales 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BA08079-EB7B-4F0B-B0DD-B13E54D6F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242295"/>
              </p:ext>
            </p:extLst>
          </p:nvPr>
        </p:nvGraphicFramePr>
        <p:xfrm>
          <a:off x="4654296" y="630936"/>
          <a:ext cx="6894576" cy="3913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189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7BCB-0123-F605-F86E-2623A4A0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EB5F-BD7D-E2EA-B232-C53F15F8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set is pretty clean, so I didn’t have to make data cleaning before the analysis</a:t>
            </a:r>
          </a:p>
          <a:p>
            <a:r>
              <a:rPr lang="en-US" dirty="0"/>
              <a:t>We need a huge marketing campaign in Ireland and united kingdom </a:t>
            </a:r>
          </a:p>
          <a:p>
            <a:r>
              <a:rPr lang="en-US" dirty="0"/>
              <a:t>We need put money on CAC “customer Acquisition cost” in Irish and English people to increase sales as well!</a:t>
            </a:r>
          </a:p>
        </p:txBody>
      </p:sp>
    </p:spTree>
    <p:extLst>
      <p:ext uri="{BB962C8B-B14F-4D97-AF65-F5344CB8AC3E}">
        <p14:creationId xmlns:p14="http://schemas.microsoft.com/office/powerpoint/2010/main" val="297828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E4C49-FEC7-7F7E-4288-51693882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AMR SALAH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F90B6-D523-85F1-DAA2-16984F54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ANALYST 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919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2CE-CA9A-EA1C-125A-788F253B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D4CE-55A7-47A6-99D0-80FB85FAE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beginning I had a data about Coffee sales with a data about customers including their names, country, IDs, and all their orders details as you will see in the next slides. I tried to figure out the customers needs and that’s by knowing what are their preferences regarding the Coffee type and size etc. </a:t>
            </a:r>
          </a:p>
        </p:txBody>
      </p:sp>
    </p:spTree>
    <p:extLst>
      <p:ext uri="{BB962C8B-B14F-4D97-AF65-F5344CB8AC3E}">
        <p14:creationId xmlns:p14="http://schemas.microsoft.com/office/powerpoint/2010/main" val="276914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3D abstract blue and gold cube illustration">
            <a:extLst>
              <a:ext uri="{FF2B5EF4-FFF2-40B4-BE49-F238E27FC236}">
                <a16:creationId xmlns:a16="http://schemas.microsoft.com/office/drawing/2014/main" id="{3A7DE346-D0A5-4139-1E24-C2163FD2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6" t="1014" r="23684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1B27-1F67-031C-D347-39C08E9C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 GATHERING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00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8727-212E-DEE0-BE9A-CE54D971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/>
              <a:t>XLOOKUP AND INDEX, MATCH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6194-F6FD-F01B-C782-5722EEAE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got three dataset orders, customers, products by linking the primary key to the foreign key using </a:t>
            </a:r>
            <a:r>
              <a:rPr lang="en-US" dirty="0" err="1"/>
              <a:t>xlookup</a:t>
            </a:r>
            <a:r>
              <a:rPr lang="en-US" dirty="0"/>
              <a:t> and index, match combination to add the relevant data to my analysis which what I said in the beginning, studying customers preferences.</a:t>
            </a:r>
          </a:p>
        </p:txBody>
      </p:sp>
    </p:spTree>
    <p:extLst>
      <p:ext uri="{BB962C8B-B14F-4D97-AF65-F5344CB8AC3E}">
        <p14:creationId xmlns:p14="http://schemas.microsoft.com/office/powerpoint/2010/main" val="339004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multicolor checkered floor design">
            <a:extLst>
              <a:ext uri="{FF2B5EF4-FFF2-40B4-BE49-F238E27FC236}">
                <a16:creationId xmlns:a16="http://schemas.microsoft.com/office/drawing/2014/main" id="{C9CE24DE-837F-7998-2C62-C9954D639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68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4E9F3-EF8D-DD4A-8CF8-8FB8F2F4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DATA FORMATTING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1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5356-D1F5-9E7E-086A-4024AD85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4174" cy="1325563"/>
          </a:xfrm>
        </p:spPr>
        <p:txBody>
          <a:bodyPr/>
          <a:lstStyle/>
          <a:p>
            <a:r>
              <a:rPr lang="en-US" dirty="0"/>
              <a:t>USING IF FUNCTION FOR DATA FORMATTING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4C25-AFE6-436D-F7FF-D380B9F15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columns have abbreviated names, so I used if function to map this names again,  ex. Instead of coffee name Rob, </a:t>
            </a:r>
            <a:r>
              <a:rPr lang="en-US" dirty="0" err="1"/>
              <a:t>Exc</a:t>
            </a:r>
            <a:r>
              <a:rPr lang="en-US" dirty="0"/>
              <a:t>, Ara, Lib I changed it to robusta, excelsa, arabica, and </a:t>
            </a:r>
            <a:r>
              <a:rPr lang="en-US" dirty="0" err="1"/>
              <a:t>Liberica</a:t>
            </a:r>
            <a:r>
              <a:rPr lang="en-US" dirty="0"/>
              <a:t>. And I did the same procedure to roast type.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1DC026-3EB5-680E-4CE2-A2949D7CE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770"/>
              </p:ext>
            </p:extLst>
          </p:nvPr>
        </p:nvGraphicFramePr>
        <p:xfrm>
          <a:off x="6270287" y="3796022"/>
          <a:ext cx="2686451" cy="2448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5271">
                  <a:extLst>
                    <a:ext uri="{9D8B030D-6E8A-4147-A177-3AD203B41FA5}">
                      <a16:colId xmlns:a16="http://schemas.microsoft.com/office/drawing/2014/main" val="1760696213"/>
                    </a:ext>
                  </a:extLst>
                </a:gridCol>
                <a:gridCol w="1071180">
                  <a:extLst>
                    <a:ext uri="{9D8B030D-6E8A-4147-A177-3AD203B41FA5}">
                      <a16:colId xmlns:a16="http://schemas.microsoft.com/office/drawing/2014/main" val="2050568180"/>
                    </a:ext>
                  </a:extLst>
                </a:gridCol>
              </a:tblGrid>
              <a:tr h="2448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coffee Type name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Roast Type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ctr"/>
                </a:tc>
                <a:extLst>
                  <a:ext uri="{0D108BD9-81ED-4DB2-BD59-A6C34878D82A}">
                    <a16:rowId xmlns:a16="http://schemas.microsoft.com/office/drawing/2014/main" val="3804572173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Robusta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Medium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extLst>
                  <a:ext uri="{0D108BD9-81ED-4DB2-BD59-A6C34878D82A}">
                    <a16:rowId xmlns:a16="http://schemas.microsoft.com/office/drawing/2014/main" val="4250524494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Excelsa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Medium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extLst>
                  <a:ext uri="{0D108BD9-81ED-4DB2-BD59-A6C34878D82A}">
                    <a16:rowId xmlns:a16="http://schemas.microsoft.com/office/drawing/2014/main" val="811544555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Arabica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Light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extLst>
                  <a:ext uri="{0D108BD9-81ED-4DB2-BD59-A6C34878D82A}">
                    <a16:rowId xmlns:a16="http://schemas.microsoft.com/office/drawing/2014/main" val="475286784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Excelsa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Medium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extLst>
                  <a:ext uri="{0D108BD9-81ED-4DB2-BD59-A6C34878D82A}">
                    <a16:rowId xmlns:a16="http://schemas.microsoft.com/office/drawing/2014/main" val="1951042184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Robusta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Light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extLst>
                  <a:ext uri="{0D108BD9-81ED-4DB2-BD59-A6C34878D82A}">
                    <a16:rowId xmlns:a16="http://schemas.microsoft.com/office/drawing/2014/main" val="3394277332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Liberica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Dark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extLst>
                  <a:ext uri="{0D108BD9-81ED-4DB2-BD59-A6C34878D82A}">
                    <a16:rowId xmlns:a16="http://schemas.microsoft.com/office/drawing/2014/main" val="1187637824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Excelsa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Dark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extLst>
                  <a:ext uri="{0D108BD9-81ED-4DB2-BD59-A6C34878D82A}">
                    <a16:rowId xmlns:a16="http://schemas.microsoft.com/office/drawing/2014/main" val="2526381863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Liberica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Light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extLst>
                  <a:ext uri="{0D108BD9-81ED-4DB2-BD59-A6C34878D82A}">
                    <a16:rowId xmlns:a16="http://schemas.microsoft.com/office/drawing/2014/main" val="4061628156"/>
                  </a:ext>
                </a:extLst>
              </a:tr>
              <a:tr h="244841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Robusta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Medium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201" marR="10201" marT="10201" marB="0" anchor="b"/>
                </a:tc>
                <a:extLst>
                  <a:ext uri="{0D108BD9-81ED-4DB2-BD59-A6C34878D82A}">
                    <a16:rowId xmlns:a16="http://schemas.microsoft.com/office/drawing/2014/main" val="34986065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FECCE5-845B-B1FA-DC57-D14D0DA6F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9429"/>
              </p:ext>
            </p:extLst>
          </p:nvPr>
        </p:nvGraphicFramePr>
        <p:xfrm>
          <a:off x="3806753" y="3801152"/>
          <a:ext cx="1917296" cy="244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066">
                  <a:extLst>
                    <a:ext uri="{9D8B030D-6E8A-4147-A177-3AD203B41FA5}">
                      <a16:colId xmlns:a16="http://schemas.microsoft.com/office/drawing/2014/main" val="2687963477"/>
                    </a:ext>
                  </a:extLst>
                </a:gridCol>
                <a:gridCol w="916230">
                  <a:extLst>
                    <a:ext uri="{9D8B030D-6E8A-4147-A177-3AD203B41FA5}">
                      <a16:colId xmlns:a16="http://schemas.microsoft.com/office/drawing/2014/main" val="2426050160"/>
                    </a:ext>
                  </a:extLst>
                </a:gridCol>
              </a:tblGrid>
              <a:tr h="24432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>
                          <a:effectLst/>
                        </a:rPr>
                        <a:t>Coffee Type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500" u="none" strike="noStrike">
                          <a:effectLst/>
                        </a:rPr>
                        <a:t>Roast Type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ctr"/>
                </a:tc>
                <a:extLst>
                  <a:ext uri="{0D108BD9-81ED-4DB2-BD59-A6C34878D82A}">
                    <a16:rowId xmlns:a16="http://schemas.microsoft.com/office/drawing/2014/main" val="1457713347"/>
                  </a:ext>
                </a:extLst>
              </a:tr>
              <a:tr h="24432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 dirty="0">
                          <a:effectLst/>
                        </a:rPr>
                        <a:t>Rob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extLst>
                  <a:ext uri="{0D108BD9-81ED-4DB2-BD59-A6C34878D82A}">
                    <a16:rowId xmlns:a16="http://schemas.microsoft.com/office/drawing/2014/main" val="2499291940"/>
                  </a:ext>
                </a:extLst>
              </a:tr>
              <a:tr h="24432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Exc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extLst>
                  <a:ext uri="{0D108BD9-81ED-4DB2-BD59-A6C34878D82A}">
                    <a16:rowId xmlns:a16="http://schemas.microsoft.com/office/drawing/2014/main" val="1761342770"/>
                  </a:ext>
                </a:extLst>
              </a:tr>
              <a:tr h="24432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Ara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extLst>
                  <a:ext uri="{0D108BD9-81ED-4DB2-BD59-A6C34878D82A}">
                    <a16:rowId xmlns:a16="http://schemas.microsoft.com/office/drawing/2014/main" val="4168419868"/>
                  </a:ext>
                </a:extLst>
              </a:tr>
              <a:tr h="24432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Exc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extLst>
                  <a:ext uri="{0D108BD9-81ED-4DB2-BD59-A6C34878D82A}">
                    <a16:rowId xmlns:a16="http://schemas.microsoft.com/office/drawing/2014/main" val="4235397115"/>
                  </a:ext>
                </a:extLst>
              </a:tr>
              <a:tr h="24432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Rob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extLst>
                  <a:ext uri="{0D108BD9-81ED-4DB2-BD59-A6C34878D82A}">
                    <a16:rowId xmlns:a16="http://schemas.microsoft.com/office/drawing/2014/main" val="4265678484"/>
                  </a:ext>
                </a:extLst>
              </a:tr>
              <a:tr h="24432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Lib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extLst>
                  <a:ext uri="{0D108BD9-81ED-4DB2-BD59-A6C34878D82A}">
                    <a16:rowId xmlns:a16="http://schemas.microsoft.com/office/drawing/2014/main" val="4900976"/>
                  </a:ext>
                </a:extLst>
              </a:tr>
              <a:tr h="24432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Exc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extLst>
                  <a:ext uri="{0D108BD9-81ED-4DB2-BD59-A6C34878D82A}">
                    <a16:rowId xmlns:a16="http://schemas.microsoft.com/office/drawing/2014/main" val="3917583862"/>
                  </a:ext>
                </a:extLst>
              </a:tr>
              <a:tr h="24432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Lib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extLst>
                  <a:ext uri="{0D108BD9-81ED-4DB2-BD59-A6C34878D82A}">
                    <a16:rowId xmlns:a16="http://schemas.microsoft.com/office/drawing/2014/main" val="2736219746"/>
                  </a:ext>
                </a:extLst>
              </a:tr>
              <a:tr h="24432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>
                          <a:effectLst/>
                        </a:rPr>
                        <a:t>Rob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u="none" strike="noStrike" dirty="0">
                          <a:effectLst/>
                        </a:rPr>
                        <a:t>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180" marR="10180" marT="10180" marB="0" anchor="b"/>
                </a:tc>
                <a:extLst>
                  <a:ext uri="{0D108BD9-81ED-4DB2-BD59-A6C34878D82A}">
                    <a16:rowId xmlns:a16="http://schemas.microsoft.com/office/drawing/2014/main" val="211853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91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ck pen against a sheet with shaded numbers">
            <a:extLst>
              <a:ext uri="{FF2B5EF4-FFF2-40B4-BE49-F238E27FC236}">
                <a16:creationId xmlns:a16="http://schemas.microsoft.com/office/drawing/2014/main" id="{E489E3D5-643F-037B-F3DE-7A0DDD3E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FBA58-73BF-4231-C9BC-8D73D396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Multiplication function for sales column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A14-B31E-7E0F-9C28-26C80D14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Did multiplication to calculate total sales for each customer. Did some number formatting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18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Espresso shot pouring into cup">
            <a:extLst>
              <a:ext uri="{FF2B5EF4-FFF2-40B4-BE49-F238E27FC236}">
                <a16:creationId xmlns:a16="http://schemas.microsoft.com/office/drawing/2014/main" id="{21B18760-A34F-44DE-5039-E6C76922E6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701" r="19327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AA918-46BF-C52F-BC5E-1CB137A5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COFFEE SALES DASHBOARD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634CB9-0BED-58ED-057F-02A49C4FE5BE}"/>
              </a:ext>
            </a:extLst>
          </p:cNvPr>
          <p:cNvSpPr txBox="1"/>
          <p:nvPr/>
        </p:nvSpPr>
        <p:spPr>
          <a:xfrm>
            <a:off x="525294" y="3929974"/>
            <a:ext cx="437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The next section I’ll discuss my final dashboard and the processes I made to achieve this result.</a:t>
            </a:r>
          </a:p>
        </p:txBody>
      </p:sp>
    </p:spTree>
    <p:extLst>
      <p:ext uri="{BB962C8B-B14F-4D97-AF65-F5344CB8AC3E}">
        <p14:creationId xmlns:p14="http://schemas.microsoft.com/office/powerpoint/2010/main" val="338796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06B725-9BCA-96E0-1F1F-FAC7B568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7912" cy="1325563"/>
          </a:xfrm>
        </p:spPr>
        <p:txBody>
          <a:bodyPr>
            <a:normAutofit/>
          </a:bodyPr>
          <a:lstStyle/>
          <a:p>
            <a:r>
              <a:rPr lang="en-US" dirty="0"/>
              <a:t>beautiful, isn’t it ? Let down the dashboard and let’s dig deep the process.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B9D0C832-3FE7-16FE-E2C4-0E1C7F648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55" y="1825625"/>
            <a:ext cx="81754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7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522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COFFEE SALES ANALYTICS</vt:lpstr>
      <vt:lpstr>About The Project </vt:lpstr>
      <vt:lpstr>DATA GATHERING </vt:lpstr>
      <vt:lpstr>XLOOKUP AND INDEX, MATCH COMBINATION</vt:lpstr>
      <vt:lpstr>DATA FORMATTING </vt:lpstr>
      <vt:lpstr>USING IF FUNCTION FOR DATA FORMATTING </vt:lpstr>
      <vt:lpstr>Multiplication function for sales column </vt:lpstr>
      <vt:lpstr>COFFEE SALES DASHBOARD </vt:lpstr>
      <vt:lpstr>beautiful, isn’t it ? Let down the dashboard and let’s dig deep the process.</vt:lpstr>
      <vt:lpstr>PowerPoint Presentation</vt:lpstr>
      <vt:lpstr>PowerPoint Presentation</vt:lpstr>
      <vt:lpstr>PowerPoint Presentation</vt:lpstr>
      <vt:lpstr>Final thoughts </vt:lpstr>
      <vt:lpstr>AMR SALAH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32015023</dc:creator>
  <cp:lastModifiedBy>32015023</cp:lastModifiedBy>
  <cp:revision>1</cp:revision>
  <dcterms:created xsi:type="dcterms:W3CDTF">2025-02-14T14:53:16Z</dcterms:created>
  <dcterms:modified xsi:type="dcterms:W3CDTF">2025-02-14T21:25:45Z</dcterms:modified>
</cp:coreProperties>
</file>