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3" r:id="rId8"/>
    <p:sldId id="264" r:id="rId9"/>
    <p:sldId id="265" r:id="rId10"/>
    <p:sldId id="266" r:id="rId11"/>
    <p:sldId id="268" r:id="rId12"/>
    <p:sldId id="267" r:id="rId13"/>
    <p:sldId id="269" r:id="rId14"/>
    <p:sldId id="276" r:id="rId15"/>
    <p:sldId id="277" r:id="rId16"/>
    <p:sldId id="270" r:id="rId17"/>
    <p:sldId id="271" r:id="rId18"/>
    <p:sldId id="272" r:id="rId19"/>
    <p:sldId id="273" r:id="rId20"/>
    <p:sldId id="274" r:id="rId21"/>
    <p:sldId id="275"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6400" autoAdjust="0"/>
  </p:normalViewPr>
  <p:slideViewPr>
    <p:cSldViewPr snapToGrid="0">
      <p:cViewPr>
        <p:scale>
          <a:sx n="125" d="100"/>
          <a:sy n="125" d="100"/>
        </p:scale>
        <p:origin x="90"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C1041-7A57-4053-AB7F-6F913D80FE0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81A2DF2-355B-4326-B8A9-B2399982ED9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1137575-823D-479E-8422-A044AD378C27}"/>
              </a:ext>
            </a:extLst>
          </p:cNvPr>
          <p:cNvSpPr>
            <a:spLocks noGrp="1"/>
          </p:cNvSpPr>
          <p:nvPr>
            <p:ph type="dt" sz="half" idx="10"/>
          </p:nvPr>
        </p:nvSpPr>
        <p:spPr/>
        <p:txBody>
          <a:bodyPr/>
          <a:lstStyle/>
          <a:p>
            <a:fld id="{EE0EDB44-6A9C-497B-88F4-ED742DFDCC1C}" type="datetimeFigureOut">
              <a:rPr lang="en-US" smtClean="0"/>
              <a:t>8/2/2021</a:t>
            </a:fld>
            <a:endParaRPr lang="en-US"/>
          </a:p>
        </p:txBody>
      </p:sp>
      <p:sp>
        <p:nvSpPr>
          <p:cNvPr id="5" name="Footer Placeholder 4">
            <a:extLst>
              <a:ext uri="{FF2B5EF4-FFF2-40B4-BE49-F238E27FC236}">
                <a16:creationId xmlns:a16="http://schemas.microsoft.com/office/drawing/2014/main" id="{79DCEE96-7581-48CF-9E4A-0D725165B9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8A45BB-4883-4532-923B-B6F1C5270464}"/>
              </a:ext>
            </a:extLst>
          </p:cNvPr>
          <p:cNvSpPr>
            <a:spLocks noGrp="1"/>
          </p:cNvSpPr>
          <p:nvPr>
            <p:ph type="sldNum" sz="quarter" idx="12"/>
          </p:nvPr>
        </p:nvSpPr>
        <p:spPr/>
        <p:txBody>
          <a:bodyPr/>
          <a:lstStyle/>
          <a:p>
            <a:fld id="{B28BD105-F392-45D7-8B60-E3C8D321F222}" type="slidenum">
              <a:rPr lang="en-US" smtClean="0"/>
              <a:t>‹#›</a:t>
            </a:fld>
            <a:endParaRPr lang="en-US"/>
          </a:p>
        </p:txBody>
      </p:sp>
    </p:spTree>
    <p:extLst>
      <p:ext uri="{BB962C8B-B14F-4D97-AF65-F5344CB8AC3E}">
        <p14:creationId xmlns:p14="http://schemas.microsoft.com/office/powerpoint/2010/main" val="12231228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77BDBA-893C-4D9F-9176-4647525BC52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C967043-B4CD-4655-B3F7-F592942C1A1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015CB4-F6FF-4F73-9E8F-64DAEDB127FE}"/>
              </a:ext>
            </a:extLst>
          </p:cNvPr>
          <p:cNvSpPr>
            <a:spLocks noGrp="1"/>
          </p:cNvSpPr>
          <p:nvPr>
            <p:ph type="dt" sz="half" idx="10"/>
          </p:nvPr>
        </p:nvSpPr>
        <p:spPr/>
        <p:txBody>
          <a:bodyPr/>
          <a:lstStyle/>
          <a:p>
            <a:fld id="{EE0EDB44-6A9C-497B-88F4-ED742DFDCC1C}" type="datetimeFigureOut">
              <a:rPr lang="en-US" smtClean="0"/>
              <a:t>8/2/2021</a:t>
            </a:fld>
            <a:endParaRPr lang="en-US"/>
          </a:p>
        </p:txBody>
      </p:sp>
      <p:sp>
        <p:nvSpPr>
          <p:cNvPr id="5" name="Footer Placeholder 4">
            <a:extLst>
              <a:ext uri="{FF2B5EF4-FFF2-40B4-BE49-F238E27FC236}">
                <a16:creationId xmlns:a16="http://schemas.microsoft.com/office/drawing/2014/main" id="{83285462-6426-4A12-932A-FC78D3E5B4B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724E5B-DB9C-4842-8859-2FC537A52454}"/>
              </a:ext>
            </a:extLst>
          </p:cNvPr>
          <p:cNvSpPr>
            <a:spLocks noGrp="1"/>
          </p:cNvSpPr>
          <p:nvPr>
            <p:ph type="sldNum" sz="quarter" idx="12"/>
          </p:nvPr>
        </p:nvSpPr>
        <p:spPr/>
        <p:txBody>
          <a:bodyPr/>
          <a:lstStyle/>
          <a:p>
            <a:fld id="{B28BD105-F392-45D7-8B60-E3C8D321F222}" type="slidenum">
              <a:rPr lang="en-US" smtClean="0"/>
              <a:t>‹#›</a:t>
            </a:fld>
            <a:endParaRPr lang="en-US"/>
          </a:p>
        </p:txBody>
      </p:sp>
    </p:spTree>
    <p:extLst>
      <p:ext uri="{BB962C8B-B14F-4D97-AF65-F5344CB8AC3E}">
        <p14:creationId xmlns:p14="http://schemas.microsoft.com/office/powerpoint/2010/main" val="231719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D2C0A3A-EE30-4DD9-BED2-C658589ADEB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0686495-12BC-41E4-BB96-0B826D14AC4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BBD0868-91BF-4EA2-8B53-1FEEC308C3BA}"/>
              </a:ext>
            </a:extLst>
          </p:cNvPr>
          <p:cNvSpPr>
            <a:spLocks noGrp="1"/>
          </p:cNvSpPr>
          <p:nvPr>
            <p:ph type="dt" sz="half" idx="10"/>
          </p:nvPr>
        </p:nvSpPr>
        <p:spPr/>
        <p:txBody>
          <a:bodyPr/>
          <a:lstStyle/>
          <a:p>
            <a:fld id="{EE0EDB44-6A9C-497B-88F4-ED742DFDCC1C}" type="datetimeFigureOut">
              <a:rPr lang="en-US" smtClean="0"/>
              <a:t>8/2/2021</a:t>
            </a:fld>
            <a:endParaRPr lang="en-US"/>
          </a:p>
        </p:txBody>
      </p:sp>
      <p:sp>
        <p:nvSpPr>
          <p:cNvPr id="5" name="Footer Placeholder 4">
            <a:extLst>
              <a:ext uri="{FF2B5EF4-FFF2-40B4-BE49-F238E27FC236}">
                <a16:creationId xmlns:a16="http://schemas.microsoft.com/office/drawing/2014/main" id="{423F82FF-7735-4647-A414-A5D3AB2B077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31DA70-2A69-4F5E-8679-832873B0235C}"/>
              </a:ext>
            </a:extLst>
          </p:cNvPr>
          <p:cNvSpPr>
            <a:spLocks noGrp="1"/>
          </p:cNvSpPr>
          <p:nvPr>
            <p:ph type="sldNum" sz="quarter" idx="12"/>
          </p:nvPr>
        </p:nvSpPr>
        <p:spPr/>
        <p:txBody>
          <a:bodyPr/>
          <a:lstStyle/>
          <a:p>
            <a:fld id="{B28BD105-F392-45D7-8B60-E3C8D321F222}" type="slidenum">
              <a:rPr lang="en-US" smtClean="0"/>
              <a:t>‹#›</a:t>
            </a:fld>
            <a:endParaRPr lang="en-US"/>
          </a:p>
        </p:txBody>
      </p:sp>
    </p:spTree>
    <p:extLst>
      <p:ext uri="{BB962C8B-B14F-4D97-AF65-F5344CB8AC3E}">
        <p14:creationId xmlns:p14="http://schemas.microsoft.com/office/powerpoint/2010/main" val="35926302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81062-5286-453F-B31D-8FC179EB7D3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DB2586B-699E-47C3-A405-CABD60A44FF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66E83E5-119F-40F2-82B7-56C6AB80ABE5}"/>
              </a:ext>
            </a:extLst>
          </p:cNvPr>
          <p:cNvSpPr>
            <a:spLocks noGrp="1"/>
          </p:cNvSpPr>
          <p:nvPr>
            <p:ph type="dt" sz="half" idx="10"/>
          </p:nvPr>
        </p:nvSpPr>
        <p:spPr/>
        <p:txBody>
          <a:bodyPr/>
          <a:lstStyle/>
          <a:p>
            <a:fld id="{EE0EDB44-6A9C-497B-88F4-ED742DFDCC1C}" type="datetimeFigureOut">
              <a:rPr lang="en-US" smtClean="0"/>
              <a:t>8/2/2021</a:t>
            </a:fld>
            <a:endParaRPr lang="en-US"/>
          </a:p>
        </p:txBody>
      </p:sp>
      <p:sp>
        <p:nvSpPr>
          <p:cNvPr id="5" name="Footer Placeholder 4">
            <a:extLst>
              <a:ext uri="{FF2B5EF4-FFF2-40B4-BE49-F238E27FC236}">
                <a16:creationId xmlns:a16="http://schemas.microsoft.com/office/drawing/2014/main" id="{CF71B6F7-AA4E-4B30-99E6-ECD87D363F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ABFED4-AF92-4D74-84DB-1497322A6243}"/>
              </a:ext>
            </a:extLst>
          </p:cNvPr>
          <p:cNvSpPr>
            <a:spLocks noGrp="1"/>
          </p:cNvSpPr>
          <p:nvPr>
            <p:ph type="sldNum" sz="quarter" idx="12"/>
          </p:nvPr>
        </p:nvSpPr>
        <p:spPr/>
        <p:txBody>
          <a:bodyPr/>
          <a:lstStyle/>
          <a:p>
            <a:fld id="{B28BD105-F392-45D7-8B60-E3C8D321F222}" type="slidenum">
              <a:rPr lang="en-US" smtClean="0"/>
              <a:t>‹#›</a:t>
            </a:fld>
            <a:endParaRPr lang="en-US"/>
          </a:p>
        </p:txBody>
      </p:sp>
    </p:spTree>
    <p:extLst>
      <p:ext uri="{BB962C8B-B14F-4D97-AF65-F5344CB8AC3E}">
        <p14:creationId xmlns:p14="http://schemas.microsoft.com/office/powerpoint/2010/main" val="1441108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BC0BA-1DBB-4216-A2F5-26BC9DE1FB8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E603B5E-DE23-4EDB-A150-E837CAF46B0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C04FA74-0EE6-4F82-AAB9-B7CB9A203218}"/>
              </a:ext>
            </a:extLst>
          </p:cNvPr>
          <p:cNvSpPr>
            <a:spLocks noGrp="1"/>
          </p:cNvSpPr>
          <p:nvPr>
            <p:ph type="dt" sz="half" idx="10"/>
          </p:nvPr>
        </p:nvSpPr>
        <p:spPr/>
        <p:txBody>
          <a:bodyPr/>
          <a:lstStyle/>
          <a:p>
            <a:fld id="{EE0EDB44-6A9C-497B-88F4-ED742DFDCC1C}" type="datetimeFigureOut">
              <a:rPr lang="en-US" smtClean="0"/>
              <a:t>8/2/2021</a:t>
            </a:fld>
            <a:endParaRPr lang="en-US"/>
          </a:p>
        </p:txBody>
      </p:sp>
      <p:sp>
        <p:nvSpPr>
          <p:cNvPr id="5" name="Footer Placeholder 4">
            <a:extLst>
              <a:ext uri="{FF2B5EF4-FFF2-40B4-BE49-F238E27FC236}">
                <a16:creationId xmlns:a16="http://schemas.microsoft.com/office/drawing/2014/main" id="{50173C8E-22F6-4CDC-B8D4-EC6A8965EF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90BF9F-F2AB-4E5E-A149-A92C3CBB8E58}"/>
              </a:ext>
            </a:extLst>
          </p:cNvPr>
          <p:cNvSpPr>
            <a:spLocks noGrp="1"/>
          </p:cNvSpPr>
          <p:nvPr>
            <p:ph type="sldNum" sz="quarter" idx="12"/>
          </p:nvPr>
        </p:nvSpPr>
        <p:spPr/>
        <p:txBody>
          <a:bodyPr/>
          <a:lstStyle/>
          <a:p>
            <a:fld id="{B28BD105-F392-45D7-8B60-E3C8D321F222}" type="slidenum">
              <a:rPr lang="en-US" smtClean="0"/>
              <a:t>‹#›</a:t>
            </a:fld>
            <a:endParaRPr lang="en-US"/>
          </a:p>
        </p:txBody>
      </p:sp>
    </p:spTree>
    <p:extLst>
      <p:ext uri="{BB962C8B-B14F-4D97-AF65-F5344CB8AC3E}">
        <p14:creationId xmlns:p14="http://schemas.microsoft.com/office/powerpoint/2010/main" val="7400123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8189D4-0065-4E37-80DB-EED2F79342B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C5D4FB9-536D-4B7A-8A08-7DFB654DF3B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1924D49-0E4D-4F13-9611-A8A7CC025D5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6D5410D-3531-489E-A3A9-22A6A3175D58}"/>
              </a:ext>
            </a:extLst>
          </p:cNvPr>
          <p:cNvSpPr>
            <a:spLocks noGrp="1"/>
          </p:cNvSpPr>
          <p:nvPr>
            <p:ph type="dt" sz="half" idx="10"/>
          </p:nvPr>
        </p:nvSpPr>
        <p:spPr/>
        <p:txBody>
          <a:bodyPr/>
          <a:lstStyle/>
          <a:p>
            <a:fld id="{EE0EDB44-6A9C-497B-88F4-ED742DFDCC1C}" type="datetimeFigureOut">
              <a:rPr lang="en-US" smtClean="0"/>
              <a:t>8/2/2021</a:t>
            </a:fld>
            <a:endParaRPr lang="en-US"/>
          </a:p>
        </p:txBody>
      </p:sp>
      <p:sp>
        <p:nvSpPr>
          <p:cNvPr id="6" name="Footer Placeholder 5">
            <a:extLst>
              <a:ext uri="{FF2B5EF4-FFF2-40B4-BE49-F238E27FC236}">
                <a16:creationId xmlns:a16="http://schemas.microsoft.com/office/drawing/2014/main" id="{7BAD02C6-7D74-412F-9004-6C7D3AA19EF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E9C3189-CB28-4DA0-BCE3-C97B78BB9352}"/>
              </a:ext>
            </a:extLst>
          </p:cNvPr>
          <p:cNvSpPr>
            <a:spLocks noGrp="1"/>
          </p:cNvSpPr>
          <p:nvPr>
            <p:ph type="sldNum" sz="quarter" idx="12"/>
          </p:nvPr>
        </p:nvSpPr>
        <p:spPr/>
        <p:txBody>
          <a:bodyPr/>
          <a:lstStyle/>
          <a:p>
            <a:fld id="{B28BD105-F392-45D7-8B60-E3C8D321F222}" type="slidenum">
              <a:rPr lang="en-US" smtClean="0"/>
              <a:t>‹#›</a:t>
            </a:fld>
            <a:endParaRPr lang="en-US"/>
          </a:p>
        </p:txBody>
      </p:sp>
    </p:spTree>
    <p:extLst>
      <p:ext uri="{BB962C8B-B14F-4D97-AF65-F5344CB8AC3E}">
        <p14:creationId xmlns:p14="http://schemas.microsoft.com/office/powerpoint/2010/main" val="8691368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472DE8-60D5-4C06-B3CB-24688F28D45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7F06EA6-051B-45FB-B347-BB259962F92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ABB8CB0-409D-45A3-B23B-FF8D2022075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B8836ED-CB66-466A-B716-35353EC2FFF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C2F755C-6EEC-4647-BF6A-DC1EC4A4F18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AD254F1-E15E-4EF7-B7CA-0DD00F85A46B}"/>
              </a:ext>
            </a:extLst>
          </p:cNvPr>
          <p:cNvSpPr>
            <a:spLocks noGrp="1"/>
          </p:cNvSpPr>
          <p:nvPr>
            <p:ph type="dt" sz="half" idx="10"/>
          </p:nvPr>
        </p:nvSpPr>
        <p:spPr/>
        <p:txBody>
          <a:bodyPr/>
          <a:lstStyle/>
          <a:p>
            <a:fld id="{EE0EDB44-6A9C-497B-88F4-ED742DFDCC1C}" type="datetimeFigureOut">
              <a:rPr lang="en-US" smtClean="0"/>
              <a:t>8/2/2021</a:t>
            </a:fld>
            <a:endParaRPr lang="en-US"/>
          </a:p>
        </p:txBody>
      </p:sp>
      <p:sp>
        <p:nvSpPr>
          <p:cNvPr id="8" name="Footer Placeholder 7">
            <a:extLst>
              <a:ext uri="{FF2B5EF4-FFF2-40B4-BE49-F238E27FC236}">
                <a16:creationId xmlns:a16="http://schemas.microsoft.com/office/drawing/2014/main" id="{2E997254-1A60-4E37-8E97-65C420D124D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4DE4179-0674-4536-BCC4-83ADDD9C08C5}"/>
              </a:ext>
            </a:extLst>
          </p:cNvPr>
          <p:cNvSpPr>
            <a:spLocks noGrp="1"/>
          </p:cNvSpPr>
          <p:nvPr>
            <p:ph type="sldNum" sz="quarter" idx="12"/>
          </p:nvPr>
        </p:nvSpPr>
        <p:spPr/>
        <p:txBody>
          <a:bodyPr/>
          <a:lstStyle/>
          <a:p>
            <a:fld id="{B28BD105-F392-45D7-8B60-E3C8D321F222}" type="slidenum">
              <a:rPr lang="en-US" smtClean="0"/>
              <a:t>‹#›</a:t>
            </a:fld>
            <a:endParaRPr lang="en-US"/>
          </a:p>
        </p:txBody>
      </p:sp>
    </p:spTree>
    <p:extLst>
      <p:ext uri="{BB962C8B-B14F-4D97-AF65-F5344CB8AC3E}">
        <p14:creationId xmlns:p14="http://schemas.microsoft.com/office/powerpoint/2010/main" val="23624680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61B23F-6303-40DE-87D3-0C8596F3742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FA56261-C5FC-4B95-BDC8-45389E3CDC79}"/>
              </a:ext>
            </a:extLst>
          </p:cNvPr>
          <p:cNvSpPr>
            <a:spLocks noGrp="1"/>
          </p:cNvSpPr>
          <p:nvPr>
            <p:ph type="dt" sz="half" idx="10"/>
          </p:nvPr>
        </p:nvSpPr>
        <p:spPr/>
        <p:txBody>
          <a:bodyPr/>
          <a:lstStyle/>
          <a:p>
            <a:fld id="{EE0EDB44-6A9C-497B-88F4-ED742DFDCC1C}" type="datetimeFigureOut">
              <a:rPr lang="en-US" smtClean="0"/>
              <a:t>8/2/2021</a:t>
            </a:fld>
            <a:endParaRPr lang="en-US"/>
          </a:p>
        </p:txBody>
      </p:sp>
      <p:sp>
        <p:nvSpPr>
          <p:cNvPr id="4" name="Footer Placeholder 3">
            <a:extLst>
              <a:ext uri="{FF2B5EF4-FFF2-40B4-BE49-F238E27FC236}">
                <a16:creationId xmlns:a16="http://schemas.microsoft.com/office/drawing/2014/main" id="{7511571D-86FE-422D-83C4-4DE1AF2716F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5E9CFDB-AAC1-4D9D-81E4-0FBB3D41F99B}"/>
              </a:ext>
            </a:extLst>
          </p:cNvPr>
          <p:cNvSpPr>
            <a:spLocks noGrp="1"/>
          </p:cNvSpPr>
          <p:nvPr>
            <p:ph type="sldNum" sz="quarter" idx="12"/>
          </p:nvPr>
        </p:nvSpPr>
        <p:spPr/>
        <p:txBody>
          <a:bodyPr/>
          <a:lstStyle/>
          <a:p>
            <a:fld id="{B28BD105-F392-45D7-8B60-E3C8D321F222}" type="slidenum">
              <a:rPr lang="en-US" smtClean="0"/>
              <a:t>‹#›</a:t>
            </a:fld>
            <a:endParaRPr lang="en-US"/>
          </a:p>
        </p:txBody>
      </p:sp>
    </p:spTree>
    <p:extLst>
      <p:ext uri="{BB962C8B-B14F-4D97-AF65-F5344CB8AC3E}">
        <p14:creationId xmlns:p14="http://schemas.microsoft.com/office/powerpoint/2010/main" val="39764535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7B58DEA-E93A-409A-874D-826CD1E2B7A5}"/>
              </a:ext>
            </a:extLst>
          </p:cNvPr>
          <p:cNvSpPr>
            <a:spLocks noGrp="1"/>
          </p:cNvSpPr>
          <p:nvPr>
            <p:ph type="dt" sz="half" idx="10"/>
          </p:nvPr>
        </p:nvSpPr>
        <p:spPr/>
        <p:txBody>
          <a:bodyPr/>
          <a:lstStyle/>
          <a:p>
            <a:fld id="{EE0EDB44-6A9C-497B-88F4-ED742DFDCC1C}" type="datetimeFigureOut">
              <a:rPr lang="en-US" smtClean="0"/>
              <a:t>8/2/2021</a:t>
            </a:fld>
            <a:endParaRPr lang="en-US"/>
          </a:p>
        </p:txBody>
      </p:sp>
      <p:sp>
        <p:nvSpPr>
          <p:cNvPr id="3" name="Footer Placeholder 2">
            <a:extLst>
              <a:ext uri="{FF2B5EF4-FFF2-40B4-BE49-F238E27FC236}">
                <a16:creationId xmlns:a16="http://schemas.microsoft.com/office/drawing/2014/main" id="{69B973F5-AB12-48C8-A7A3-8C61873A7EC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035E5BF-48EA-4EC3-8CCF-3ED2EEDC3675}"/>
              </a:ext>
            </a:extLst>
          </p:cNvPr>
          <p:cNvSpPr>
            <a:spLocks noGrp="1"/>
          </p:cNvSpPr>
          <p:nvPr>
            <p:ph type="sldNum" sz="quarter" idx="12"/>
          </p:nvPr>
        </p:nvSpPr>
        <p:spPr/>
        <p:txBody>
          <a:bodyPr/>
          <a:lstStyle/>
          <a:p>
            <a:fld id="{B28BD105-F392-45D7-8B60-E3C8D321F222}" type="slidenum">
              <a:rPr lang="en-US" smtClean="0"/>
              <a:t>‹#›</a:t>
            </a:fld>
            <a:endParaRPr lang="en-US"/>
          </a:p>
        </p:txBody>
      </p:sp>
    </p:spTree>
    <p:extLst>
      <p:ext uri="{BB962C8B-B14F-4D97-AF65-F5344CB8AC3E}">
        <p14:creationId xmlns:p14="http://schemas.microsoft.com/office/powerpoint/2010/main" val="41919002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1EC193-0263-46FE-AE5D-0240081900D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7B2361A-04D7-4636-8DC3-1243F4CE85A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1507B22-D9D9-418B-AE7E-6C8561A9940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9E962D2-496D-457D-9557-2E74D965E748}"/>
              </a:ext>
            </a:extLst>
          </p:cNvPr>
          <p:cNvSpPr>
            <a:spLocks noGrp="1"/>
          </p:cNvSpPr>
          <p:nvPr>
            <p:ph type="dt" sz="half" idx="10"/>
          </p:nvPr>
        </p:nvSpPr>
        <p:spPr/>
        <p:txBody>
          <a:bodyPr/>
          <a:lstStyle/>
          <a:p>
            <a:fld id="{EE0EDB44-6A9C-497B-88F4-ED742DFDCC1C}" type="datetimeFigureOut">
              <a:rPr lang="en-US" smtClean="0"/>
              <a:t>8/2/2021</a:t>
            </a:fld>
            <a:endParaRPr lang="en-US"/>
          </a:p>
        </p:txBody>
      </p:sp>
      <p:sp>
        <p:nvSpPr>
          <p:cNvPr id="6" name="Footer Placeholder 5">
            <a:extLst>
              <a:ext uri="{FF2B5EF4-FFF2-40B4-BE49-F238E27FC236}">
                <a16:creationId xmlns:a16="http://schemas.microsoft.com/office/drawing/2014/main" id="{E16C63CF-3EFA-42DE-AE9B-1C0BC86A68B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A5D945-F99E-44E9-BA5E-0A6E0735F9E0}"/>
              </a:ext>
            </a:extLst>
          </p:cNvPr>
          <p:cNvSpPr>
            <a:spLocks noGrp="1"/>
          </p:cNvSpPr>
          <p:nvPr>
            <p:ph type="sldNum" sz="quarter" idx="12"/>
          </p:nvPr>
        </p:nvSpPr>
        <p:spPr/>
        <p:txBody>
          <a:bodyPr/>
          <a:lstStyle/>
          <a:p>
            <a:fld id="{B28BD105-F392-45D7-8B60-E3C8D321F222}" type="slidenum">
              <a:rPr lang="en-US" smtClean="0"/>
              <a:t>‹#›</a:t>
            </a:fld>
            <a:endParaRPr lang="en-US"/>
          </a:p>
        </p:txBody>
      </p:sp>
    </p:spTree>
    <p:extLst>
      <p:ext uri="{BB962C8B-B14F-4D97-AF65-F5344CB8AC3E}">
        <p14:creationId xmlns:p14="http://schemas.microsoft.com/office/powerpoint/2010/main" val="17265787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42459-547B-4CFC-AAD3-03FF704142E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52A3D17-1D28-44A3-B8E6-B46D37C673B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873DB70-08EA-469A-8AE0-2F520B5332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72C131-1A68-4C6B-8646-19DE9F46AB81}"/>
              </a:ext>
            </a:extLst>
          </p:cNvPr>
          <p:cNvSpPr>
            <a:spLocks noGrp="1"/>
          </p:cNvSpPr>
          <p:nvPr>
            <p:ph type="dt" sz="half" idx="10"/>
          </p:nvPr>
        </p:nvSpPr>
        <p:spPr/>
        <p:txBody>
          <a:bodyPr/>
          <a:lstStyle/>
          <a:p>
            <a:fld id="{EE0EDB44-6A9C-497B-88F4-ED742DFDCC1C}" type="datetimeFigureOut">
              <a:rPr lang="en-US" smtClean="0"/>
              <a:t>8/2/2021</a:t>
            </a:fld>
            <a:endParaRPr lang="en-US"/>
          </a:p>
        </p:txBody>
      </p:sp>
      <p:sp>
        <p:nvSpPr>
          <p:cNvPr id="6" name="Footer Placeholder 5">
            <a:extLst>
              <a:ext uri="{FF2B5EF4-FFF2-40B4-BE49-F238E27FC236}">
                <a16:creationId xmlns:a16="http://schemas.microsoft.com/office/drawing/2014/main" id="{C3193A73-F407-4290-89E9-83CBF52E71E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1083521-D476-4A80-B4E3-6DD3CFBD52CB}"/>
              </a:ext>
            </a:extLst>
          </p:cNvPr>
          <p:cNvSpPr>
            <a:spLocks noGrp="1"/>
          </p:cNvSpPr>
          <p:nvPr>
            <p:ph type="sldNum" sz="quarter" idx="12"/>
          </p:nvPr>
        </p:nvSpPr>
        <p:spPr/>
        <p:txBody>
          <a:bodyPr/>
          <a:lstStyle/>
          <a:p>
            <a:fld id="{B28BD105-F392-45D7-8B60-E3C8D321F222}" type="slidenum">
              <a:rPr lang="en-US" smtClean="0"/>
              <a:t>‹#›</a:t>
            </a:fld>
            <a:endParaRPr lang="en-US"/>
          </a:p>
        </p:txBody>
      </p:sp>
    </p:spTree>
    <p:extLst>
      <p:ext uri="{BB962C8B-B14F-4D97-AF65-F5344CB8AC3E}">
        <p14:creationId xmlns:p14="http://schemas.microsoft.com/office/powerpoint/2010/main" val="7531475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A389127-2D7C-4F86-B925-C7A80A4D10D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6206AB1-7220-4986-B21C-B5814533C76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A0311C-78DD-488B-A0BB-C145118C648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0EDB44-6A9C-497B-88F4-ED742DFDCC1C}" type="datetimeFigureOut">
              <a:rPr lang="en-US" smtClean="0"/>
              <a:t>8/2/2021</a:t>
            </a:fld>
            <a:endParaRPr lang="en-US"/>
          </a:p>
        </p:txBody>
      </p:sp>
      <p:sp>
        <p:nvSpPr>
          <p:cNvPr id="5" name="Footer Placeholder 4">
            <a:extLst>
              <a:ext uri="{FF2B5EF4-FFF2-40B4-BE49-F238E27FC236}">
                <a16:creationId xmlns:a16="http://schemas.microsoft.com/office/drawing/2014/main" id="{C9251DFF-9A06-4E2F-9590-009691BCD81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A5AEA50-E75A-409A-A1A5-2B6EF2F0062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8BD105-F392-45D7-8B60-E3C8D321F222}" type="slidenum">
              <a:rPr lang="en-US" smtClean="0"/>
              <a:t>‹#›</a:t>
            </a:fld>
            <a:endParaRPr lang="en-US"/>
          </a:p>
        </p:txBody>
      </p:sp>
    </p:spTree>
    <p:extLst>
      <p:ext uri="{BB962C8B-B14F-4D97-AF65-F5344CB8AC3E}">
        <p14:creationId xmlns:p14="http://schemas.microsoft.com/office/powerpoint/2010/main" val="20437490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1.xml"/><Relationship Id="rId6" Type="http://schemas.openxmlformats.org/officeDocument/2006/relationships/image" Target="../media/image45.png"/><Relationship Id="rId5" Type="http://schemas.openxmlformats.org/officeDocument/2006/relationships/image" Target="../media/image44.png"/><Relationship Id="rId4" Type="http://schemas.openxmlformats.org/officeDocument/2006/relationships/image" Target="../media/image43.png"/></Relationships>
</file>

<file path=ppt/slides/_rels/slide11.xml.rels><?xml version="1.0" encoding="UTF-8" standalone="yes"?>
<Relationships xmlns="http://schemas.openxmlformats.org/package/2006/relationships"><Relationship Id="rId8" Type="http://schemas.openxmlformats.org/officeDocument/2006/relationships/image" Target="../media/image52.png"/><Relationship Id="rId3" Type="http://schemas.openxmlformats.org/officeDocument/2006/relationships/image" Target="../media/image47.png"/><Relationship Id="rId7" Type="http://schemas.openxmlformats.org/officeDocument/2006/relationships/image" Target="../media/image51.png"/><Relationship Id="rId2" Type="http://schemas.openxmlformats.org/officeDocument/2006/relationships/image" Target="../media/image46.png"/><Relationship Id="rId1" Type="http://schemas.openxmlformats.org/officeDocument/2006/relationships/slideLayout" Target="../slideLayouts/slideLayout1.xml"/><Relationship Id="rId6" Type="http://schemas.openxmlformats.org/officeDocument/2006/relationships/image" Target="../media/image50.png"/><Relationship Id="rId5" Type="http://schemas.openxmlformats.org/officeDocument/2006/relationships/image" Target="../media/image49.png"/><Relationship Id="rId4" Type="http://schemas.openxmlformats.org/officeDocument/2006/relationships/image" Target="../media/image48.png"/><Relationship Id="rId9" Type="http://schemas.openxmlformats.org/officeDocument/2006/relationships/image" Target="../media/image53.png"/></Relationships>
</file>

<file path=ppt/slides/_rels/slide12.xml.rels><?xml version="1.0" encoding="UTF-8" standalone="yes"?>
<Relationships xmlns="http://schemas.openxmlformats.org/package/2006/relationships"><Relationship Id="rId8" Type="http://schemas.openxmlformats.org/officeDocument/2006/relationships/image" Target="../media/image60.png"/><Relationship Id="rId3" Type="http://schemas.openxmlformats.org/officeDocument/2006/relationships/image" Target="../media/image55.png"/><Relationship Id="rId7" Type="http://schemas.openxmlformats.org/officeDocument/2006/relationships/image" Target="../media/image59.png"/><Relationship Id="rId2" Type="http://schemas.openxmlformats.org/officeDocument/2006/relationships/image" Target="../media/image54.png"/><Relationship Id="rId1" Type="http://schemas.openxmlformats.org/officeDocument/2006/relationships/slideLayout" Target="../slideLayouts/slideLayout1.xml"/><Relationship Id="rId6" Type="http://schemas.openxmlformats.org/officeDocument/2006/relationships/image" Target="../media/image58.png"/><Relationship Id="rId5" Type="http://schemas.openxmlformats.org/officeDocument/2006/relationships/image" Target="../media/image57.png"/><Relationship Id="rId4" Type="http://schemas.openxmlformats.org/officeDocument/2006/relationships/image" Target="../media/image56.png"/></Relationships>
</file>

<file path=ppt/slides/_rels/slide13.xml.rels><?xml version="1.0" encoding="UTF-8" standalone="yes"?>
<Relationships xmlns="http://schemas.openxmlformats.org/package/2006/relationships"><Relationship Id="rId8" Type="http://schemas.openxmlformats.org/officeDocument/2006/relationships/image" Target="../media/image67.png"/><Relationship Id="rId13" Type="http://schemas.openxmlformats.org/officeDocument/2006/relationships/image" Target="../media/image72.png"/><Relationship Id="rId3" Type="http://schemas.openxmlformats.org/officeDocument/2006/relationships/image" Target="../media/image62.png"/><Relationship Id="rId7" Type="http://schemas.openxmlformats.org/officeDocument/2006/relationships/image" Target="../media/image66.png"/><Relationship Id="rId12" Type="http://schemas.openxmlformats.org/officeDocument/2006/relationships/image" Target="../media/image71.png"/><Relationship Id="rId2" Type="http://schemas.openxmlformats.org/officeDocument/2006/relationships/image" Target="../media/image61.png"/><Relationship Id="rId1" Type="http://schemas.openxmlformats.org/officeDocument/2006/relationships/slideLayout" Target="../slideLayouts/slideLayout1.xml"/><Relationship Id="rId6" Type="http://schemas.openxmlformats.org/officeDocument/2006/relationships/image" Target="../media/image65.png"/><Relationship Id="rId11" Type="http://schemas.openxmlformats.org/officeDocument/2006/relationships/image" Target="../media/image70.png"/><Relationship Id="rId5" Type="http://schemas.openxmlformats.org/officeDocument/2006/relationships/image" Target="../media/image64.png"/><Relationship Id="rId10" Type="http://schemas.openxmlformats.org/officeDocument/2006/relationships/image" Target="../media/image69.png"/><Relationship Id="rId4" Type="http://schemas.openxmlformats.org/officeDocument/2006/relationships/image" Target="../media/image63.png"/><Relationship Id="rId9" Type="http://schemas.openxmlformats.org/officeDocument/2006/relationships/image" Target="../media/image68.png"/><Relationship Id="rId14" Type="http://schemas.openxmlformats.org/officeDocument/2006/relationships/image" Target="../media/image73.png"/></Relationships>
</file>

<file path=ppt/slides/_rels/slide14.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image" Target="../media/image75.png"/><Relationship Id="rId1" Type="http://schemas.openxmlformats.org/officeDocument/2006/relationships/slideLayout" Target="../slideLayouts/slideLayout1.xml"/><Relationship Id="rId4" Type="http://schemas.openxmlformats.org/officeDocument/2006/relationships/image" Target="../media/image7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1.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7.xml.rels><?xml version="1.0" encoding="UTF-8" standalone="yes"?>
<Relationships xmlns="http://schemas.openxmlformats.org/package/2006/relationships"><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image" Target="../media/image21.png"/><Relationship Id="rId1" Type="http://schemas.openxmlformats.org/officeDocument/2006/relationships/slideLayout" Target="../slideLayouts/slideLayout1.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xml"/><Relationship Id="rId5" Type="http://schemas.openxmlformats.org/officeDocument/2006/relationships/image" Target="../media/image30.png"/><Relationship Id="rId4" Type="http://schemas.openxmlformats.org/officeDocument/2006/relationships/image" Target="../media/image29.png"/></Relationships>
</file>

<file path=ppt/slides/_rels/slide9.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32.png"/><Relationship Id="rId7" Type="http://schemas.openxmlformats.org/officeDocument/2006/relationships/image" Target="../media/image36.png"/><Relationship Id="rId2" Type="http://schemas.openxmlformats.org/officeDocument/2006/relationships/image" Target="../media/image31.png"/><Relationship Id="rId1" Type="http://schemas.openxmlformats.org/officeDocument/2006/relationships/slideLayout" Target="../slideLayouts/slideLayout1.xml"/><Relationship Id="rId6" Type="http://schemas.openxmlformats.org/officeDocument/2006/relationships/image" Target="../media/image35.png"/><Relationship Id="rId11" Type="http://schemas.openxmlformats.org/officeDocument/2006/relationships/image" Target="../media/image40.png"/><Relationship Id="rId5" Type="http://schemas.openxmlformats.org/officeDocument/2006/relationships/image" Target="../media/image34.png"/><Relationship Id="rId10" Type="http://schemas.openxmlformats.org/officeDocument/2006/relationships/image" Target="../media/image39.png"/><Relationship Id="rId4" Type="http://schemas.openxmlformats.org/officeDocument/2006/relationships/image" Target="../media/image33.png"/><Relationship Id="rId9" Type="http://schemas.openxmlformats.org/officeDocument/2006/relationships/image" Target="../media/image3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0FE157-C59F-4754-8F4A-A31EC54CB1C7}"/>
              </a:ext>
            </a:extLst>
          </p:cNvPr>
          <p:cNvSpPr>
            <a:spLocks noGrp="1"/>
          </p:cNvSpPr>
          <p:nvPr>
            <p:ph type="ctrTitle"/>
          </p:nvPr>
        </p:nvSpPr>
        <p:spPr>
          <a:xfrm>
            <a:off x="1524000" y="1122363"/>
            <a:ext cx="9144000" cy="1363662"/>
          </a:xfrm>
        </p:spPr>
        <p:txBody>
          <a:bodyPr/>
          <a:lstStyle/>
          <a:p>
            <a:r>
              <a:rPr lang="en-US" b="1" dirty="0">
                <a:solidFill>
                  <a:schemeClr val="accent1">
                    <a:lumMod val="75000"/>
                  </a:schemeClr>
                </a:solidFill>
              </a:rPr>
              <a:t>ATM Machine Project</a:t>
            </a:r>
          </a:p>
        </p:txBody>
      </p:sp>
      <p:sp>
        <p:nvSpPr>
          <p:cNvPr id="3" name="Subtitle 2">
            <a:extLst>
              <a:ext uri="{FF2B5EF4-FFF2-40B4-BE49-F238E27FC236}">
                <a16:creationId xmlns:a16="http://schemas.microsoft.com/office/drawing/2014/main" id="{05A548D2-D3C8-48A4-BEBC-CE12BB54B771}"/>
              </a:ext>
            </a:extLst>
          </p:cNvPr>
          <p:cNvSpPr>
            <a:spLocks noGrp="1"/>
          </p:cNvSpPr>
          <p:nvPr>
            <p:ph type="subTitle" idx="1"/>
          </p:nvPr>
        </p:nvSpPr>
        <p:spPr>
          <a:xfrm>
            <a:off x="1524000" y="3602038"/>
            <a:ext cx="9144000" cy="2380018"/>
          </a:xfrm>
        </p:spPr>
        <p:txBody>
          <a:bodyPr>
            <a:normAutofit fontScale="77500" lnSpcReduction="20000"/>
          </a:bodyPr>
          <a:lstStyle/>
          <a:p>
            <a:pPr marL="1768475" algn="l"/>
            <a:r>
              <a:rPr lang="en-US" dirty="0"/>
              <a:t>A project By:</a:t>
            </a:r>
          </a:p>
          <a:p>
            <a:pPr marL="171450"/>
            <a:r>
              <a:rPr lang="en-US" sz="3200" b="1" dirty="0"/>
              <a:t>SAKE TEAM (Team 2)</a:t>
            </a:r>
          </a:p>
          <a:p>
            <a:pPr marL="628650" indent="-457200">
              <a:buFont typeface="Arial" panose="020B0604020202020204" pitchFamily="34" charset="0"/>
              <a:buChar char="•"/>
            </a:pPr>
            <a:r>
              <a:rPr lang="en-US" sz="3200" b="1" dirty="0"/>
              <a:t>Mohamed </a:t>
            </a:r>
            <a:r>
              <a:rPr lang="en-US" sz="3200" b="1" dirty="0" err="1"/>
              <a:t>Samy</a:t>
            </a:r>
            <a:endParaRPr lang="en-US" sz="3200" b="1" dirty="0"/>
          </a:p>
          <a:p>
            <a:pPr marL="628650" indent="-457200">
              <a:buFont typeface="Arial" panose="020B0604020202020204" pitchFamily="34" charset="0"/>
              <a:buChar char="•"/>
            </a:pPr>
            <a:r>
              <a:rPr lang="en-US" sz="3200" b="1" dirty="0"/>
              <a:t>Amr Mohamed</a:t>
            </a:r>
          </a:p>
          <a:p>
            <a:pPr marL="628650" indent="-457200">
              <a:buFont typeface="Arial" panose="020B0604020202020204" pitchFamily="34" charset="0"/>
              <a:buChar char="•"/>
            </a:pPr>
            <a:r>
              <a:rPr lang="en-US" sz="3200" b="1" dirty="0" err="1"/>
              <a:t>Kariman</a:t>
            </a:r>
            <a:r>
              <a:rPr lang="en-US" sz="3200" b="1" dirty="0"/>
              <a:t> Karam</a:t>
            </a:r>
          </a:p>
          <a:p>
            <a:pPr marL="628650" indent="-457200">
              <a:buFont typeface="Arial" panose="020B0604020202020204" pitchFamily="34" charset="0"/>
              <a:buChar char="•"/>
            </a:pPr>
            <a:r>
              <a:rPr lang="en-US" sz="3200" b="1" dirty="0"/>
              <a:t>Mohamed Ehab</a:t>
            </a:r>
            <a:endParaRPr lang="en-US" b="1" dirty="0"/>
          </a:p>
        </p:txBody>
      </p:sp>
    </p:spTree>
    <p:extLst>
      <p:ext uri="{BB962C8B-B14F-4D97-AF65-F5344CB8AC3E}">
        <p14:creationId xmlns:p14="http://schemas.microsoft.com/office/powerpoint/2010/main" val="41449362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D03340B3-E76B-4AFA-972B-30EA743DEBC7}"/>
              </a:ext>
            </a:extLst>
          </p:cNvPr>
          <p:cNvSpPr>
            <a:spLocks noGrp="1"/>
          </p:cNvSpPr>
          <p:nvPr>
            <p:ph type="ctrTitle"/>
          </p:nvPr>
        </p:nvSpPr>
        <p:spPr>
          <a:xfrm>
            <a:off x="28575" y="569119"/>
            <a:ext cx="4086225" cy="373062"/>
          </a:xfrm>
        </p:spPr>
        <p:txBody>
          <a:bodyPr>
            <a:noAutofit/>
          </a:bodyPr>
          <a:lstStyle/>
          <a:p>
            <a:pPr marL="857250" indent="-400050" algn="l">
              <a:buFont typeface="Arial" panose="020B0604020202020204" pitchFamily="34" charset="0"/>
              <a:buChar char="•"/>
            </a:pPr>
            <a:r>
              <a:rPr lang="en-US" sz="2400" b="1" dirty="0">
                <a:solidFill>
                  <a:schemeClr val="accent1">
                    <a:lumMod val="75000"/>
                  </a:schemeClr>
                </a:solidFill>
              </a:rPr>
              <a:t>MCAL layer:</a:t>
            </a:r>
          </a:p>
        </p:txBody>
      </p:sp>
      <p:sp>
        <p:nvSpPr>
          <p:cNvPr id="11" name="Rectangle 4">
            <a:extLst>
              <a:ext uri="{FF2B5EF4-FFF2-40B4-BE49-F238E27FC236}">
                <a16:creationId xmlns:a16="http://schemas.microsoft.com/office/drawing/2014/main" id="{78282181-5361-4810-BA88-F789AD316793}"/>
              </a:ext>
            </a:extLst>
          </p:cNvPr>
          <p:cNvSpPr>
            <a:spLocks noChangeArrowheads="1"/>
          </p:cNvSpPr>
          <p:nvPr/>
        </p:nvSpPr>
        <p:spPr bwMode="auto">
          <a:xfrm>
            <a:off x="1521152" y="153194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2" name="Rectangle 5">
            <a:extLst>
              <a:ext uri="{FF2B5EF4-FFF2-40B4-BE49-F238E27FC236}">
                <a16:creationId xmlns:a16="http://schemas.microsoft.com/office/drawing/2014/main" id="{980C2863-BD3D-4935-A19F-B55CD9566A78}"/>
              </a:ext>
            </a:extLst>
          </p:cNvPr>
          <p:cNvSpPr>
            <a:spLocks noChangeArrowheads="1"/>
          </p:cNvSpPr>
          <p:nvPr/>
        </p:nvSpPr>
        <p:spPr bwMode="auto">
          <a:xfrm>
            <a:off x="1521152" y="237966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20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3" name="Rectangle 6">
            <a:extLst>
              <a:ext uri="{FF2B5EF4-FFF2-40B4-BE49-F238E27FC236}">
                <a16:creationId xmlns:a16="http://schemas.microsoft.com/office/drawing/2014/main" id="{0B8E9A33-3A59-48F8-88D5-89872F265CFC}"/>
              </a:ext>
            </a:extLst>
          </p:cNvPr>
          <p:cNvSpPr>
            <a:spLocks noChangeArrowheads="1"/>
          </p:cNvSpPr>
          <p:nvPr/>
        </p:nvSpPr>
        <p:spPr bwMode="auto">
          <a:xfrm>
            <a:off x="1521152" y="263684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20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5" name="Rectangle 10">
            <a:extLst>
              <a:ext uri="{FF2B5EF4-FFF2-40B4-BE49-F238E27FC236}">
                <a16:creationId xmlns:a16="http://schemas.microsoft.com/office/drawing/2014/main" id="{35B9D709-C2D3-4E66-9829-77943DC193B9}"/>
              </a:ext>
            </a:extLst>
          </p:cNvPr>
          <p:cNvSpPr>
            <a:spLocks noChangeArrowheads="1"/>
          </p:cNvSpPr>
          <p:nvPr/>
        </p:nvSpPr>
        <p:spPr bwMode="auto">
          <a:xfrm>
            <a:off x="1521152" y="533153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20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 name="Rectangle 7">
            <a:extLst>
              <a:ext uri="{FF2B5EF4-FFF2-40B4-BE49-F238E27FC236}">
                <a16:creationId xmlns:a16="http://schemas.microsoft.com/office/drawing/2014/main" id="{D6C56024-DE0C-4865-8B1B-5A56954B61CE}"/>
              </a:ext>
            </a:extLst>
          </p:cNvPr>
          <p:cNvSpPr>
            <a:spLocks noChangeArrowheads="1"/>
          </p:cNvSpPr>
          <p:nvPr/>
        </p:nvSpPr>
        <p:spPr bwMode="auto">
          <a:xfrm>
            <a:off x="1521152" y="1298577"/>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8">
            <a:extLst>
              <a:ext uri="{FF2B5EF4-FFF2-40B4-BE49-F238E27FC236}">
                <a16:creationId xmlns:a16="http://schemas.microsoft.com/office/drawing/2014/main" id="{F891F89F-1DD6-4B6E-8394-2809F0F83BFE}"/>
              </a:ext>
            </a:extLst>
          </p:cNvPr>
          <p:cNvSpPr>
            <a:spLocks noChangeArrowheads="1"/>
          </p:cNvSpPr>
          <p:nvPr/>
        </p:nvSpPr>
        <p:spPr bwMode="auto">
          <a:xfrm>
            <a:off x="1521152" y="2222502"/>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20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 name="Rectangle 9">
            <a:extLst>
              <a:ext uri="{FF2B5EF4-FFF2-40B4-BE49-F238E27FC236}">
                <a16:creationId xmlns:a16="http://schemas.microsoft.com/office/drawing/2014/main" id="{DC7B8541-FF08-407A-B0E4-991836B10738}"/>
              </a:ext>
            </a:extLst>
          </p:cNvPr>
          <p:cNvSpPr>
            <a:spLocks noChangeArrowheads="1"/>
          </p:cNvSpPr>
          <p:nvPr/>
        </p:nvSpPr>
        <p:spPr bwMode="auto">
          <a:xfrm>
            <a:off x="3042304" y="3797304"/>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20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 name="Rectangle 10">
            <a:extLst>
              <a:ext uri="{FF2B5EF4-FFF2-40B4-BE49-F238E27FC236}">
                <a16:creationId xmlns:a16="http://schemas.microsoft.com/office/drawing/2014/main" id="{C0CC5ED2-260F-4084-ADE3-48102BAAF3A8}"/>
              </a:ext>
            </a:extLst>
          </p:cNvPr>
          <p:cNvSpPr>
            <a:spLocks noChangeArrowheads="1"/>
          </p:cNvSpPr>
          <p:nvPr/>
        </p:nvSpPr>
        <p:spPr bwMode="auto">
          <a:xfrm>
            <a:off x="1521152" y="284162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20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 name="Rectangle 11">
            <a:extLst>
              <a:ext uri="{FF2B5EF4-FFF2-40B4-BE49-F238E27FC236}">
                <a16:creationId xmlns:a16="http://schemas.microsoft.com/office/drawing/2014/main" id="{D7400C09-59B6-4C1F-954F-2C8B9CC6D718}"/>
              </a:ext>
            </a:extLst>
          </p:cNvPr>
          <p:cNvSpPr>
            <a:spLocks noChangeArrowheads="1"/>
          </p:cNvSpPr>
          <p:nvPr/>
        </p:nvSpPr>
        <p:spPr bwMode="auto">
          <a:xfrm>
            <a:off x="-3200400" y="6096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20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 name="Rectangle 12">
            <a:extLst>
              <a:ext uri="{FF2B5EF4-FFF2-40B4-BE49-F238E27FC236}">
                <a16:creationId xmlns:a16="http://schemas.microsoft.com/office/drawing/2014/main" id="{49BD3F4C-5483-4C76-B5D2-6F2741F9D57B}"/>
              </a:ext>
            </a:extLst>
          </p:cNvPr>
          <p:cNvSpPr>
            <a:spLocks noChangeArrowheads="1"/>
          </p:cNvSpPr>
          <p:nvPr/>
        </p:nvSpPr>
        <p:spPr bwMode="auto">
          <a:xfrm>
            <a:off x="1521152" y="3422652"/>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20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6" name="Rectangle 13">
            <a:extLst>
              <a:ext uri="{FF2B5EF4-FFF2-40B4-BE49-F238E27FC236}">
                <a16:creationId xmlns:a16="http://schemas.microsoft.com/office/drawing/2014/main" id="{A7B96FBB-DACF-4F34-892C-A6D3E48A72DB}"/>
              </a:ext>
            </a:extLst>
          </p:cNvPr>
          <p:cNvSpPr>
            <a:spLocks noChangeArrowheads="1"/>
          </p:cNvSpPr>
          <p:nvPr/>
        </p:nvSpPr>
        <p:spPr bwMode="auto">
          <a:xfrm>
            <a:off x="1521152" y="3746502"/>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20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br>
            <a:br>
              <a:rPr kumimoji="0" lang="en-US" altLang="en-US" sz="20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0" name="Rectangle 5">
            <a:extLst>
              <a:ext uri="{FF2B5EF4-FFF2-40B4-BE49-F238E27FC236}">
                <a16:creationId xmlns:a16="http://schemas.microsoft.com/office/drawing/2014/main" id="{084DCA9B-874D-483A-816C-555992ADC039}"/>
              </a:ext>
            </a:extLst>
          </p:cNvPr>
          <p:cNvSpPr>
            <a:spLocks noChangeArrowheads="1"/>
          </p:cNvSpPr>
          <p:nvPr/>
        </p:nvSpPr>
        <p:spPr bwMode="auto">
          <a:xfrm>
            <a:off x="1521152" y="1260477"/>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4" name="Rectangle 6">
            <a:extLst>
              <a:ext uri="{FF2B5EF4-FFF2-40B4-BE49-F238E27FC236}">
                <a16:creationId xmlns:a16="http://schemas.microsoft.com/office/drawing/2014/main" id="{DA872CA3-D796-46BB-BECA-2128A5E7260D}"/>
              </a:ext>
            </a:extLst>
          </p:cNvPr>
          <p:cNvSpPr>
            <a:spLocks noChangeArrowheads="1"/>
          </p:cNvSpPr>
          <p:nvPr/>
        </p:nvSpPr>
        <p:spPr bwMode="auto">
          <a:xfrm>
            <a:off x="1521152" y="3041652"/>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20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br>
            <a:br>
              <a:rPr kumimoji="0" lang="en-US" altLang="en-US" sz="20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b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8" name="Rectangle 8">
            <a:extLst>
              <a:ext uri="{FF2B5EF4-FFF2-40B4-BE49-F238E27FC236}">
                <a16:creationId xmlns:a16="http://schemas.microsoft.com/office/drawing/2014/main" id="{AE6119BD-2E2E-4151-81CB-7E603A05DC83}"/>
              </a:ext>
            </a:extLst>
          </p:cNvPr>
          <p:cNvSpPr>
            <a:spLocks noChangeArrowheads="1"/>
          </p:cNvSpPr>
          <p:nvPr/>
        </p:nvSpPr>
        <p:spPr bwMode="auto">
          <a:xfrm>
            <a:off x="1521152" y="3670302"/>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20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12293" name="Picture 20">
            <a:extLst>
              <a:ext uri="{FF2B5EF4-FFF2-40B4-BE49-F238E27FC236}">
                <a16:creationId xmlns:a16="http://schemas.microsoft.com/office/drawing/2014/main" id="{C94FAEA7-E933-4F6E-8E1F-1BB3888B34C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28756" y="1728789"/>
            <a:ext cx="2012974" cy="311658"/>
          </a:xfrm>
          <a:prstGeom prst="rect">
            <a:avLst/>
          </a:prstGeom>
          <a:noFill/>
          <a:extLst>
            <a:ext uri="{909E8E84-426E-40DD-AFC4-6F175D3DCCD1}">
              <a14:hiddenFill xmlns:a14="http://schemas.microsoft.com/office/drawing/2010/main">
                <a:solidFill>
                  <a:srgbClr val="FFFFFF"/>
                </a:solidFill>
              </a14:hiddenFill>
            </a:ext>
          </a:extLst>
        </p:spPr>
      </p:pic>
      <p:pic>
        <p:nvPicPr>
          <p:cNvPr id="12292" name="Picture 21">
            <a:extLst>
              <a:ext uri="{FF2B5EF4-FFF2-40B4-BE49-F238E27FC236}">
                <a16:creationId xmlns:a16="http://schemas.microsoft.com/office/drawing/2014/main" id="{417DE4A1-669A-4B37-B926-69C5BA48C0A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23994" y="2262823"/>
            <a:ext cx="4035767" cy="358879"/>
          </a:xfrm>
          <a:prstGeom prst="rect">
            <a:avLst/>
          </a:prstGeom>
          <a:noFill/>
          <a:extLst>
            <a:ext uri="{909E8E84-426E-40DD-AFC4-6F175D3DCCD1}">
              <a14:hiddenFill xmlns:a14="http://schemas.microsoft.com/office/drawing/2010/main">
                <a:solidFill>
                  <a:srgbClr val="FFFFFF"/>
                </a:solidFill>
              </a14:hiddenFill>
            </a:ext>
          </a:extLst>
        </p:spPr>
      </p:pic>
      <p:pic>
        <p:nvPicPr>
          <p:cNvPr id="12290" name="Picture 23">
            <a:extLst>
              <a:ext uri="{FF2B5EF4-FFF2-40B4-BE49-F238E27FC236}">
                <a16:creationId xmlns:a16="http://schemas.microsoft.com/office/drawing/2014/main" id="{7A2145D3-BEE9-4855-8D88-64A21C728DD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23994" y="3331530"/>
            <a:ext cx="4585635" cy="254991"/>
          </a:xfrm>
          <a:prstGeom prst="rect">
            <a:avLst/>
          </a:prstGeom>
          <a:noFill/>
          <a:extLst>
            <a:ext uri="{909E8E84-426E-40DD-AFC4-6F175D3DCCD1}">
              <a14:hiddenFill xmlns:a14="http://schemas.microsoft.com/office/drawing/2010/main">
                <a:solidFill>
                  <a:srgbClr val="FFFFFF"/>
                </a:solidFill>
              </a14:hiddenFill>
            </a:ext>
          </a:extLst>
        </p:spPr>
      </p:pic>
      <p:sp>
        <p:nvSpPr>
          <p:cNvPr id="17" name="Rectangle 6">
            <a:extLst>
              <a:ext uri="{FF2B5EF4-FFF2-40B4-BE49-F238E27FC236}">
                <a16:creationId xmlns:a16="http://schemas.microsoft.com/office/drawing/2014/main" id="{64054BA5-0705-494E-B678-2B0D6B0DC38A}"/>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9" name="Rectangle 7">
            <a:extLst>
              <a:ext uri="{FF2B5EF4-FFF2-40B4-BE49-F238E27FC236}">
                <a16:creationId xmlns:a16="http://schemas.microsoft.com/office/drawing/2014/main" id="{DB45E440-FB13-43DD-B365-A6B05B2A0FB5}"/>
              </a:ext>
            </a:extLst>
          </p:cNvPr>
          <p:cNvSpPr>
            <a:spLocks noChangeArrowheads="1"/>
          </p:cNvSpPr>
          <p:nvPr/>
        </p:nvSpPr>
        <p:spPr bwMode="auto">
          <a:xfrm>
            <a:off x="57150" y="7715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20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0" name="Rectangle 8">
            <a:extLst>
              <a:ext uri="{FF2B5EF4-FFF2-40B4-BE49-F238E27FC236}">
                <a16:creationId xmlns:a16="http://schemas.microsoft.com/office/drawing/2014/main" id="{6DC84755-9783-4266-89D4-6CD91090C015}"/>
              </a:ext>
            </a:extLst>
          </p:cNvPr>
          <p:cNvSpPr>
            <a:spLocks noChangeArrowheads="1"/>
          </p:cNvSpPr>
          <p:nvPr/>
        </p:nvSpPr>
        <p:spPr bwMode="auto">
          <a:xfrm>
            <a:off x="1878330" y="237966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20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1" name="Rectangle 9">
            <a:extLst>
              <a:ext uri="{FF2B5EF4-FFF2-40B4-BE49-F238E27FC236}">
                <a16:creationId xmlns:a16="http://schemas.microsoft.com/office/drawing/2014/main" id="{50FEFB13-1B1F-4398-A196-1D6A8B322651}"/>
              </a:ext>
            </a:extLst>
          </p:cNvPr>
          <p:cNvSpPr>
            <a:spLocks noChangeArrowheads="1"/>
          </p:cNvSpPr>
          <p:nvPr/>
        </p:nvSpPr>
        <p:spPr bwMode="auto">
          <a:xfrm>
            <a:off x="57150" y="14954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20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2" name="Rectangle 10">
            <a:extLst>
              <a:ext uri="{FF2B5EF4-FFF2-40B4-BE49-F238E27FC236}">
                <a16:creationId xmlns:a16="http://schemas.microsoft.com/office/drawing/2014/main" id="{A26F0E62-5E2C-4A6A-AD9A-AE95CC4C088C}"/>
              </a:ext>
            </a:extLst>
          </p:cNvPr>
          <p:cNvSpPr>
            <a:spLocks noChangeArrowheads="1"/>
          </p:cNvSpPr>
          <p:nvPr/>
        </p:nvSpPr>
        <p:spPr bwMode="auto">
          <a:xfrm>
            <a:off x="57150" y="17526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20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12301" name="Picture 22">
            <a:extLst>
              <a:ext uri="{FF2B5EF4-FFF2-40B4-BE49-F238E27FC236}">
                <a16:creationId xmlns:a16="http://schemas.microsoft.com/office/drawing/2014/main" id="{D8623A6C-73D4-4E16-93FB-67CA5180B48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23994" y="2748284"/>
            <a:ext cx="3898296" cy="358879"/>
          </a:xfrm>
          <a:prstGeom prst="rect">
            <a:avLst/>
          </a:prstGeom>
          <a:noFill/>
          <a:extLst>
            <a:ext uri="{909E8E84-426E-40DD-AFC4-6F175D3DCCD1}">
              <a14:hiddenFill xmlns:a14="http://schemas.microsoft.com/office/drawing/2010/main">
                <a:solidFill>
                  <a:srgbClr val="FFFFFF"/>
                </a:solidFill>
              </a14:hiddenFill>
            </a:ext>
          </a:extLst>
        </p:spPr>
      </p:pic>
      <p:pic>
        <p:nvPicPr>
          <p:cNvPr id="12299" name="Picture 24">
            <a:extLst>
              <a:ext uri="{FF2B5EF4-FFF2-40B4-BE49-F238E27FC236}">
                <a16:creationId xmlns:a16="http://schemas.microsoft.com/office/drawing/2014/main" id="{8648B0CE-9D20-4EA7-8225-56DD6D681A3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23994" y="3745870"/>
            <a:ext cx="6187218" cy="376549"/>
          </a:xfrm>
          <a:prstGeom prst="rect">
            <a:avLst/>
          </a:prstGeom>
          <a:noFill/>
          <a:extLst>
            <a:ext uri="{909E8E84-426E-40DD-AFC4-6F175D3DCCD1}">
              <a14:hiddenFill xmlns:a14="http://schemas.microsoft.com/office/drawing/2010/main">
                <a:solidFill>
                  <a:srgbClr val="FFFFFF"/>
                </a:solidFill>
              </a14:hiddenFill>
            </a:ext>
          </a:extLst>
        </p:spPr>
      </p:pic>
      <p:sp>
        <p:nvSpPr>
          <p:cNvPr id="23" name="Rectangle 16">
            <a:extLst>
              <a:ext uri="{FF2B5EF4-FFF2-40B4-BE49-F238E27FC236}">
                <a16:creationId xmlns:a16="http://schemas.microsoft.com/office/drawing/2014/main" id="{F7293EBB-1F65-4C9C-A75B-93C22D24B164}"/>
              </a:ext>
            </a:extLst>
          </p:cNvPr>
          <p:cNvSpPr>
            <a:spLocks noChangeArrowheads="1"/>
          </p:cNvSpPr>
          <p:nvPr/>
        </p:nvSpPr>
        <p:spPr bwMode="auto">
          <a:xfrm>
            <a:off x="152400" y="1524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24" name="Rectangle 17">
            <a:extLst>
              <a:ext uri="{FF2B5EF4-FFF2-40B4-BE49-F238E27FC236}">
                <a16:creationId xmlns:a16="http://schemas.microsoft.com/office/drawing/2014/main" id="{368A6C21-B37F-4986-B029-231AD2050C85}"/>
              </a:ext>
            </a:extLst>
          </p:cNvPr>
          <p:cNvSpPr>
            <a:spLocks noChangeArrowheads="1"/>
          </p:cNvSpPr>
          <p:nvPr/>
        </p:nvSpPr>
        <p:spPr bwMode="auto">
          <a:xfrm>
            <a:off x="209550" y="9239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20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5" name="Rectangle 18">
            <a:extLst>
              <a:ext uri="{FF2B5EF4-FFF2-40B4-BE49-F238E27FC236}">
                <a16:creationId xmlns:a16="http://schemas.microsoft.com/office/drawing/2014/main" id="{70649426-98EF-44E6-84DE-35355F8A1A3E}"/>
              </a:ext>
            </a:extLst>
          </p:cNvPr>
          <p:cNvSpPr>
            <a:spLocks noChangeArrowheads="1"/>
          </p:cNvSpPr>
          <p:nvPr/>
        </p:nvSpPr>
        <p:spPr bwMode="auto">
          <a:xfrm>
            <a:off x="2465070" y="19050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20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6" name="Rectangle 19">
            <a:extLst>
              <a:ext uri="{FF2B5EF4-FFF2-40B4-BE49-F238E27FC236}">
                <a16:creationId xmlns:a16="http://schemas.microsoft.com/office/drawing/2014/main" id="{B76213F9-7A52-4F3F-B9A7-C4BB0E3F4E88}"/>
              </a:ext>
            </a:extLst>
          </p:cNvPr>
          <p:cNvSpPr>
            <a:spLocks noChangeArrowheads="1"/>
          </p:cNvSpPr>
          <p:nvPr/>
        </p:nvSpPr>
        <p:spPr bwMode="auto">
          <a:xfrm>
            <a:off x="209550" y="16478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20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7" name="Rectangle 20">
            <a:extLst>
              <a:ext uri="{FF2B5EF4-FFF2-40B4-BE49-F238E27FC236}">
                <a16:creationId xmlns:a16="http://schemas.microsoft.com/office/drawing/2014/main" id="{8730105E-4750-4953-86E3-07FC342FA94A}"/>
              </a:ext>
            </a:extLst>
          </p:cNvPr>
          <p:cNvSpPr>
            <a:spLocks noChangeArrowheads="1"/>
          </p:cNvSpPr>
          <p:nvPr/>
        </p:nvSpPr>
        <p:spPr bwMode="auto">
          <a:xfrm>
            <a:off x="209550" y="19050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20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2" name="Title 1">
            <a:extLst>
              <a:ext uri="{FF2B5EF4-FFF2-40B4-BE49-F238E27FC236}">
                <a16:creationId xmlns:a16="http://schemas.microsoft.com/office/drawing/2014/main" id="{CE484AF4-7E9F-495B-8303-752613FC2054}"/>
              </a:ext>
            </a:extLst>
          </p:cNvPr>
          <p:cNvSpPr txBox="1">
            <a:spLocks/>
          </p:cNvSpPr>
          <p:nvPr/>
        </p:nvSpPr>
        <p:spPr>
          <a:xfrm>
            <a:off x="361950" y="1217257"/>
            <a:ext cx="4086225" cy="373062"/>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857250" indent="-400050" algn="l">
              <a:buFont typeface="Arial" panose="020B0604020202020204" pitchFamily="34" charset="0"/>
              <a:buChar char="•"/>
            </a:pPr>
            <a:r>
              <a:rPr lang="en-US" sz="2400" b="1" dirty="0">
                <a:solidFill>
                  <a:schemeClr val="accent1">
                    <a:lumMod val="75000"/>
                  </a:schemeClr>
                </a:solidFill>
              </a:rPr>
              <a:t>SPI APIs:</a:t>
            </a:r>
          </a:p>
        </p:txBody>
      </p:sp>
    </p:spTree>
    <p:extLst>
      <p:ext uri="{BB962C8B-B14F-4D97-AF65-F5344CB8AC3E}">
        <p14:creationId xmlns:p14="http://schemas.microsoft.com/office/powerpoint/2010/main" val="17477882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D03340B3-E76B-4AFA-972B-30EA743DEBC7}"/>
              </a:ext>
            </a:extLst>
          </p:cNvPr>
          <p:cNvSpPr>
            <a:spLocks noGrp="1"/>
          </p:cNvSpPr>
          <p:nvPr>
            <p:ph type="ctrTitle"/>
          </p:nvPr>
        </p:nvSpPr>
        <p:spPr>
          <a:xfrm>
            <a:off x="28575" y="569119"/>
            <a:ext cx="4086225" cy="373062"/>
          </a:xfrm>
        </p:spPr>
        <p:txBody>
          <a:bodyPr>
            <a:noAutofit/>
          </a:bodyPr>
          <a:lstStyle/>
          <a:p>
            <a:pPr marL="857250" indent="-400050" algn="l">
              <a:buFont typeface="Arial" panose="020B0604020202020204" pitchFamily="34" charset="0"/>
              <a:buChar char="•"/>
            </a:pPr>
            <a:r>
              <a:rPr lang="en-US" sz="2400" b="1" dirty="0">
                <a:solidFill>
                  <a:schemeClr val="accent1">
                    <a:lumMod val="75000"/>
                  </a:schemeClr>
                </a:solidFill>
              </a:rPr>
              <a:t>MCAL layer:</a:t>
            </a:r>
          </a:p>
        </p:txBody>
      </p:sp>
      <p:sp>
        <p:nvSpPr>
          <p:cNvPr id="11" name="Rectangle 4">
            <a:extLst>
              <a:ext uri="{FF2B5EF4-FFF2-40B4-BE49-F238E27FC236}">
                <a16:creationId xmlns:a16="http://schemas.microsoft.com/office/drawing/2014/main" id="{78282181-5361-4810-BA88-F789AD316793}"/>
              </a:ext>
            </a:extLst>
          </p:cNvPr>
          <p:cNvSpPr>
            <a:spLocks noChangeArrowheads="1"/>
          </p:cNvSpPr>
          <p:nvPr/>
        </p:nvSpPr>
        <p:spPr bwMode="auto">
          <a:xfrm>
            <a:off x="2869892" y="2744786"/>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2" name="Rectangle 5">
            <a:extLst>
              <a:ext uri="{FF2B5EF4-FFF2-40B4-BE49-F238E27FC236}">
                <a16:creationId xmlns:a16="http://schemas.microsoft.com/office/drawing/2014/main" id="{980C2863-BD3D-4935-A19F-B55CD9566A78}"/>
              </a:ext>
            </a:extLst>
          </p:cNvPr>
          <p:cNvSpPr>
            <a:spLocks noChangeArrowheads="1"/>
          </p:cNvSpPr>
          <p:nvPr/>
        </p:nvSpPr>
        <p:spPr bwMode="auto">
          <a:xfrm>
            <a:off x="1521152" y="237966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20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3" name="Rectangle 6">
            <a:extLst>
              <a:ext uri="{FF2B5EF4-FFF2-40B4-BE49-F238E27FC236}">
                <a16:creationId xmlns:a16="http://schemas.microsoft.com/office/drawing/2014/main" id="{0B8E9A33-3A59-48F8-88D5-89872F265CFC}"/>
              </a:ext>
            </a:extLst>
          </p:cNvPr>
          <p:cNvSpPr>
            <a:spLocks noChangeArrowheads="1"/>
          </p:cNvSpPr>
          <p:nvPr/>
        </p:nvSpPr>
        <p:spPr bwMode="auto">
          <a:xfrm>
            <a:off x="1521152" y="263684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20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5" name="Rectangle 10">
            <a:extLst>
              <a:ext uri="{FF2B5EF4-FFF2-40B4-BE49-F238E27FC236}">
                <a16:creationId xmlns:a16="http://schemas.microsoft.com/office/drawing/2014/main" id="{35B9D709-C2D3-4E66-9829-77943DC193B9}"/>
              </a:ext>
            </a:extLst>
          </p:cNvPr>
          <p:cNvSpPr>
            <a:spLocks noChangeArrowheads="1"/>
          </p:cNvSpPr>
          <p:nvPr/>
        </p:nvSpPr>
        <p:spPr bwMode="auto">
          <a:xfrm>
            <a:off x="1521152" y="533153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20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 name="Rectangle 7">
            <a:extLst>
              <a:ext uri="{FF2B5EF4-FFF2-40B4-BE49-F238E27FC236}">
                <a16:creationId xmlns:a16="http://schemas.microsoft.com/office/drawing/2014/main" id="{D6C56024-DE0C-4865-8B1B-5A56954B61CE}"/>
              </a:ext>
            </a:extLst>
          </p:cNvPr>
          <p:cNvSpPr>
            <a:spLocks noChangeArrowheads="1"/>
          </p:cNvSpPr>
          <p:nvPr/>
        </p:nvSpPr>
        <p:spPr bwMode="auto">
          <a:xfrm>
            <a:off x="1521152" y="1298577"/>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8">
            <a:extLst>
              <a:ext uri="{FF2B5EF4-FFF2-40B4-BE49-F238E27FC236}">
                <a16:creationId xmlns:a16="http://schemas.microsoft.com/office/drawing/2014/main" id="{F891F89F-1DD6-4B6E-8394-2809F0F83BFE}"/>
              </a:ext>
            </a:extLst>
          </p:cNvPr>
          <p:cNvSpPr>
            <a:spLocks noChangeArrowheads="1"/>
          </p:cNvSpPr>
          <p:nvPr/>
        </p:nvSpPr>
        <p:spPr bwMode="auto">
          <a:xfrm>
            <a:off x="1521152" y="2222502"/>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20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 name="Rectangle 9">
            <a:extLst>
              <a:ext uri="{FF2B5EF4-FFF2-40B4-BE49-F238E27FC236}">
                <a16:creationId xmlns:a16="http://schemas.microsoft.com/office/drawing/2014/main" id="{DC7B8541-FF08-407A-B0E4-991836B10738}"/>
              </a:ext>
            </a:extLst>
          </p:cNvPr>
          <p:cNvSpPr>
            <a:spLocks noChangeArrowheads="1"/>
          </p:cNvSpPr>
          <p:nvPr/>
        </p:nvSpPr>
        <p:spPr bwMode="auto">
          <a:xfrm>
            <a:off x="3042304" y="3797304"/>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20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 name="Rectangle 10">
            <a:extLst>
              <a:ext uri="{FF2B5EF4-FFF2-40B4-BE49-F238E27FC236}">
                <a16:creationId xmlns:a16="http://schemas.microsoft.com/office/drawing/2014/main" id="{C0CC5ED2-260F-4084-ADE3-48102BAAF3A8}"/>
              </a:ext>
            </a:extLst>
          </p:cNvPr>
          <p:cNvSpPr>
            <a:spLocks noChangeArrowheads="1"/>
          </p:cNvSpPr>
          <p:nvPr/>
        </p:nvSpPr>
        <p:spPr bwMode="auto">
          <a:xfrm>
            <a:off x="1521152" y="284162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20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 name="Rectangle 11">
            <a:extLst>
              <a:ext uri="{FF2B5EF4-FFF2-40B4-BE49-F238E27FC236}">
                <a16:creationId xmlns:a16="http://schemas.microsoft.com/office/drawing/2014/main" id="{D7400C09-59B6-4C1F-954F-2C8B9CC6D718}"/>
              </a:ext>
            </a:extLst>
          </p:cNvPr>
          <p:cNvSpPr>
            <a:spLocks noChangeArrowheads="1"/>
          </p:cNvSpPr>
          <p:nvPr/>
        </p:nvSpPr>
        <p:spPr bwMode="auto">
          <a:xfrm>
            <a:off x="-3200400" y="6096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20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 name="Rectangle 12">
            <a:extLst>
              <a:ext uri="{FF2B5EF4-FFF2-40B4-BE49-F238E27FC236}">
                <a16:creationId xmlns:a16="http://schemas.microsoft.com/office/drawing/2014/main" id="{49BD3F4C-5483-4C76-B5D2-6F2741F9D57B}"/>
              </a:ext>
            </a:extLst>
          </p:cNvPr>
          <p:cNvSpPr>
            <a:spLocks noChangeArrowheads="1"/>
          </p:cNvSpPr>
          <p:nvPr/>
        </p:nvSpPr>
        <p:spPr bwMode="auto">
          <a:xfrm>
            <a:off x="1521152" y="3422652"/>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20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6" name="Rectangle 13">
            <a:extLst>
              <a:ext uri="{FF2B5EF4-FFF2-40B4-BE49-F238E27FC236}">
                <a16:creationId xmlns:a16="http://schemas.microsoft.com/office/drawing/2014/main" id="{A7B96FBB-DACF-4F34-892C-A6D3E48A72DB}"/>
              </a:ext>
            </a:extLst>
          </p:cNvPr>
          <p:cNvSpPr>
            <a:spLocks noChangeArrowheads="1"/>
          </p:cNvSpPr>
          <p:nvPr/>
        </p:nvSpPr>
        <p:spPr bwMode="auto">
          <a:xfrm>
            <a:off x="1521152" y="3746502"/>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20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br>
            <a:br>
              <a:rPr kumimoji="0" lang="en-US" altLang="en-US" sz="20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0" name="Rectangle 5">
            <a:extLst>
              <a:ext uri="{FF2B5EF4-FFF2-40B4-BE49-F238E27FC236}">
                <a16:creationId xmlns:a16="http://schemas.microsoft.com/office/drawing/2014/main" id="{084DCA9B-874D-483A-816C-555992ADC039}"/>
              </a:ext>
            </a:extLst>
          </p:cNvPr>
          <p:cNvSpPr>
            <a:spLocks noChangeArrowheads="1"/>
          </p:cNvSpPr>
          <p:nvPr/>
        </p:nvSpPr>
        <p:spPr bwMode="auto">
          <a:xfrm>
            <a:off x="1521152" y="1260477"/>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4" name="Rectangle 6">
            <a:extLst>
              <a:ext uri="{FF2B5EF4-FFF2-40B4-BE49-F238E27FC236}">
                <a16:creationId xmlns:a16="http://schemas.microsoft.com/office/drawing/2014/main" id="{DA872CA3-D796-46BB-BECA-2128A5E7260D}"/>
              </a:ext>
            </a:extLst>
          </p:cNvPr>
          <p:cNvSpPr>
            <a:spLocks noChangeArrowheads="1"/>
          </p:cNvSpPr>
          <p:nvPr/>
        </p:nvSpPr>
        <p:spPr bwMode="auto">
          <a:xfrm>
            <a:off x="1521152" y="3041652"/>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20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br>
            <a:br>
              <a:rPr kumimoji="0" lang="en-US" altLang="en-US" sz="20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b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8" name="Rectangle 8">
            <a:extLst>
              <a:ext uri="{FF2B5EF4-FFF2-40B4-BE49-F238E27FC236}">
                <a16:creationId xmlns:a16="http://schemas.microsoft.com/office/drawing/2014/main" id="{AE6119BD-2E2E-4151-81CB-7E603A05DC83}"/>
              </a:ext>
            </a:extLst>
          </p:cNvPr>
          <p:cNvSpPr>
            <a:spLocks noChangeArrowheads="1"/>
          </p:cNvSpPr>
          <p:nvPr/>
        </p:nvSpPr>
        <p:spPr bwMode="auto">
          <a:xfrm>
            <a:off x="1521152" y="3670302"/>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20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7" name="Rectangle 6">
            <a:extLst>
              <a:ext uri="{FF2B5EF4-FFF2-40B4-BE49-F238E27FC236}">
                <a16:creationId xmlns:a16="http://schemas.microsoft.com/office/drawing/2014/main" id="{64054BA5-0705-494E-B678-2B0D6B0DC38A}"/>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9" name="Rectangle 7">
            <a:extLst>
              <a:ext uri="{FF2B5EF4-FFF2-40B4-BE49-F238E27FC236}">
                <a16:creationId xmlns:a16="http://schemas.microsoft.com/office/drawing/2014/main" id="{DB45E440-FB13-43DD-B365-A6B05B2A0FB5}"/>
              </a:ext>
            </a:extLst>
          </p:cNvPr>
          <p:cNvSpPr>
            <a:spLocks noChangeArrowheads="1"/>
          </p:cNvSpPr>
          <p:nvPr/>
        </p:nvSpPr>
        <p:spPr bwMode="auto">
          <a:xfrm>
            <a:off x="57150" y="7715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20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0" name="Rectangle 8">
            <a:extLst>
              <a:ext uri="{FF2B5EF4-FFF2-40B4-BE49-F238E27FC236}">
                <a16:creationId xmlns:a16="http://schemas.microsoft.com/office/drawing/2014/main" id="{6DC84755-9783-4266-89D4-6CD91090C015}"/>
              </a:ext>
            </a:extLst>
          </p:cNvPr>
          <p:cNvSpPr>
            <a:spLocks noChangeArrowheads="1"/>
          </p:cNvSpPr>
          <p:nvPr/>
        </p:nvSpPr>
        <p:spPr bwMode="auto">
          <a:xfrm>
            <a:off x="1878330" y="237966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20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1" name="Rectangle 9">
            <a:extLst>
              <a:ext uri="{FF2B5EF4-FFF2-40B4-BE49-F238E27FC236}">
                <a16:creationId xmlns:a16="http://schemas.microsoft.com/office/drawing/2014/main" id="{50FEFB13-1B1F-4398-A196-1D6A8B322651}"/>
              </a:ext>
            </a:extLst>
          </p:cNvPr>
          <p:cNvSpPr>
            <a:spLocks noChangeArrowheads="1"/>
          </p:cNvSpPr>
          <p:nvPr/>
        </p:nvSpPr>
        <p:spPr bwMode="auto">
          <a:xfrm>
            <a:off x="57150" y="14954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20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2" name="Rectangle 10">
            <a:extLst>
              <a:ext uri="{FF2B5EF4-FFF2-40B4-BE49-F238E27FC236}">
                <a16:creationId xmlns:a16="http://schemas.microsoft.com/office/drawing/2014/main" id="{A26F0E62-5E2C-4A6A-AD9A-AE95CC4C088C}"/>
              </a:ext>
            </a:extLst>
          </p:cNvPr>
          <p:cNvSpPr>
            <a:spLocks noChangeArrowheads="1"/>
          </p:cNvSpPr>
          <p:nvPr/>
        </p:nvSpPr>
        <p:spPr bwMode="auto">
          <a:xfrm>
            <a:off x="57150" y="17526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20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3" name="Rectangle 16">
            <a:extLst>
              <a:ext uri="{FF2B5EF4-FFF2-40B4-BE49-F238E27FC236}">
                <a16:creationId xmlns:a16="http://schemas.microsoft.com/office/drawing/2014/main" id="{F7293EBB-1F65-4C9C-A75B-93C22D24B164}"/>
              </a:ext>
            </a:extLst>
          </p:cNvPr>
          <p:cNvSpPr>
            <a:spLocks noChangeArrowheads="1"/>
          </p:cNvSpPr>
          <p:nvPr/>
        </p:nvSpPr>
        <p:spPr bwMode="auto">
          <a:xfrm>
            <a:off x="152400" y="1524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24" name="Rectangle 17">
            <a:extLst>
              <a:ext uri="{FF2B5EF4-FFF2-40B4-BE49-F238E27FC236}">
                <a16:creationId xmlns:a16="http://schemas.microsoft.com/office/drawing/2014/main" id="{368A6C21-B37F-4986-B029-231AD2050C85}"/>
              </a:ext>
            </a:extLst>
          </p:cNvPr>
          <p:cNvSpPr>
            <a:spLocks noChangeArrowheads="1"/>
          </p:cNvSpPr>
          <p:nvPr/>
        </p:nvSpPr>
        <p:spPr bwMode="auto">
          <a:xfrm>
            <a:off x="209550" y="9239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20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5" name="Rectangle 18">
            <a:extLst>
              <a:ext uri="{FF2B5EF4-FFF2-40B4-BE49-F238E27FC236}">
                <a16:creationId xmlns:a16="http://schemas.microsoft.com/office/drawing/2014/main" id="{70649426-98EF-44E6-84DE-35355F8A1A3E}"/>
              </a:ext>
            </a:extLst>
          </p:cNvPr>
          <p:cNvSpPr>
            <a:spLocks noChangeArrowheads="1"/>
          </p:cNvSpPr>
          <p:nvPr/>
        </p:nvSpPr>
        <p:spPr bwMode="auto">
          <a:xfrm>
            <a:off x="2465070" y="19050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20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6" name="Rectangle 19">
            <a:extLst>
              <a:ext uri="{FF2B5EF4-FFF2-40B4-BE49-F238E27FC236}">
                <a16:creationId xmlns:a16="http://schemas.microsoft.com/office/drawing/2014/main" id="{B76213F9-7A52-4F3F-B9A7-C4BB0E3F4E88}"/>
              </a:ext>
            </a:extLst>
          </p:cNvPr>
          <p:cNvSpPr>
            <a:spLocks noChangeArrowheads="1"/>
          </p:cNvSpPr>
          <p:nvPr/>
        </p:nvSpPr>
        <p:spPr bwMode="auto">
          <a:xfrm>
            <a:off x="209550" y="16478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20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7" name="Rectangle 20">
            <a:extLst>
              <a:ext uri="{FF2B5EF4-FFF2-40B4-BE49-F238E27FC236}">
                <a16:creationId xmlns:a16="http://schemas.microsoft.com/office/drawing/2014/main" id="{8730105E-4750-4953-86E3-07FC342FA94A}"/>
              </a:ext>
            </a:extLst>
          </p:cNvPr>
          <p:cNvSpPr>
            <a:spLocks noChangeArrowheads="1"/>
          </p:cNvSpPr>
          <p:nvPr/>
        </p:nvSpPr>
        <p:spPr bwMode="auto">
          <a:xfrm>
            <a:off x="209550" y="19050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20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2" name="Title 1">
            <a:extLst>
              <a:ext uri="{FF2B5EF4-FFF2-40B4-BE49-F238E27FC236}">
                <a16:creationId xmlns:a16="http://schemas.microsoft.com/office/drawing/2014/main" id="{CE484AF4-7E9F-495B-8303-752613FC2054}"/>
              </a:ext>
            </a:extLst>
          </p:cNvPr>
          <p:cNvSpPr txBox="1">
            <a:spLocks/>
          </p:cNvSpPr>
          <p:nvPr/>
        </p:nvSpPr>
        <p:spPr>
          <a:xfrm>
            <a:off x="361950" y="1217257"/>
            <a:ext cx="4086225" cy="373062"/>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857250" indent="-400050" algn="l">
              <a:buFont typeface="Arial" panose="020B0604020202020204" pitchFamily="34" charset="0"/>
              <a:buChar char="•"/>
            </a:pPr>
            <a:r>
              <a:rPr lang="en-US" sz="2400" b="1" dirty="0">
                <a:solidFill>
                  <a:schemeClr val="accent1">
                    <a:lumMod val="75000"/>
                  </a:schemeClr>
                </a:solidFill>
              </a:rPr>
              <a:t>I2C (TWI) APIs:</a:t>
            </a:r>
          </a:p>
        </p:txBody>
      </p:sp>
      <p:pic>
        <p:nvPicPr>
          <p:cNvPr id="14351" name="Picture 36">
            <a:extLst>
              <a:ext uri="{FF2B5EF4-FFF2-40B4-BE49-F238E27FC236}">
                <a16:creationId xmlns:a16="http://schemas.microsoft.com/office/drawing/2014/main" id="{2478D6BC-BAF7-42C8-972E-9D08259FA3D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48740" y="1670046"/>
            <a:ext cx="4429125" cy="1390650"/>
          </a:xfrm>
          <a:prstGeom prst="rect">
            <a:avLst/>
          </a:prstGeom>
          <a:noFill/>
          <a:extLst>
            <a:ext uri="{909E8E84-426E-40DD-AFC4-6F175D3DCCD1}">
              <a14:hiddenFill xmlns:a14="http://schemas.microsoft.com/office/drawing/2010/main">
                <a:solidFill>
                  <a:srgbClr val="FFFFFF"/>
                </a:solidFill>
              </a14:hiddenFill>
            </a:ext>
          </a:extLst>
        </p:spPr>
      </p:pic>
      <p:pic>
        <p:nvPicPr>
          <p:cNvPr id="14350" name="Picture 37">
            <a:extLst>
              <a:ext uri="{FF2B5EF4-FFF2-40B4-BE49-F238E27FC236}">
                <a16:creationId xmlns:a16="http://schemas.microsoft.com/office/drawing/2014/main" id="{E5F1E7A7-A0B6-4CED-A7A9-F3C452083C3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48740" y="3312558"/>
            <a:ext cx="3752850" cy="381000"/>
          </a:xfrm>
          <a:prstGeom prst="rect">
            <a:avLst/>
          </a:prstGeom>
          <a:noFill/>
          <a:extLst>
            <a:ext uri="{909E8E84-426E-40DD-AFC4-6F175D3DCCD1}">
              <a14:hiddenFill xmlns:a14="http://schemas.microsoft.com/office/drawing/2010/main">
                <a:solidFill>
                  <a:srgbClr val="FFFFFF"/>
                </a:solidFill>
              </a14:hiddenFill>
            </a:ext>
          </a:extLst>
        </p:spPr>
      </p:pic>
      <p:pic>
        <p:nvPicPr>
          <p:cNvPr id="14349" name="Picture 38">
            <a:extLst>
              <a:ext uri="{FF2B5EF4-FFF2-40B4-BE49-F238E27FC236}">
                <a16:creationId xmlns:a16="http://schemas.microsoft.com/office/drawing/2014/main" id="{5D574ABC-C938-4614-B7EB-A629A7B1689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48740" y="3846475"/>
            <a:ext cx="3810000" cy="361950"/>
          </a:xfrm>
          <a:prstGeom prst="rect">
            <a:avLst/>
          </a:prstGeom>
          <a:noFill/>
          <a:extLst>
            <a:ext uri="{909E8E84-426E-40DD-AFC4-6F175D3DCCD1}">
              <a14:hiddenFill xmlns:a14="http://schemas.microsoft.com/office/drawing/2010/main">
                <a:solidFill>
                  <a:srgbClr val="FFFFFF"/>
                </a:solidFill>
              </a14:hiddenFill>
            </a:ext>
          </a:extLst>
        </p:spPr>
      </p:pic>
      <p:pic>
        <p:nvPicPr>
          <p:cNvPr id="14348" name="Picture 39">
            <a:extLst>
              <a:ext uri="{FF2B5EF4-FFF2-40B4-BE49-F238E27FC236}">
                <a16:creationId xmlns:a16="http://schemas.microsoft.com/office/drawing/2014/main" id="{BB7C54DF-B86E-4DBA-AFC2-997DC86C21D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39215" y="4299939"/>
            <a:ext cx="4810125" cy="257175"/>
          </a:xfrm>
          <a:prstGeom prst="rect">
            <a:avLst/>
          </a:prstGeom>
          <a:noFill/>
          <a:extLst>
            <a:ext uri="{909E8E84-426E-40DD-AFC4-6F175D3DCCD1}">
              <a14:hiddenFill xmlns:a14="http://schemas.microsoft.com/office/drawing/2010/main">
                <a:solidFill>
                  <a:srgbClr val="FFFFFF"/>
                </a:solidFill>
              </a14:hiddenFill>
            </a:ext>
          </a:extLst>
        </p:spPr>
      </p:pic>
      <p:pic>
        <p:nvPicPr>
          <p:cNvPr id="14347" name="Picture 40">
            <a:extLst>
              <a:ext uri="{FF2B5EF4-FFF2-40B4-BE49-F238E27FC236}">
                <a16:creationId xmlns:a16="http://schemas.microsoft.com/office/drawing/2014/main" id="{A497C5B8-8A7E-41AF-8091-83FC8B8ECFF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39215" y="4647834"/>
            <a:ext cx="3657600" cy="314325"/>
          </a:xfrm>
          <a:prstGeom prst="rect">
            <a:avLst/>
          </a:prstGeom>
          <a:noFill/>
          <a:extLst>
            <a:ext uri="{909E8E84-426E-40DD-AFC4-6F175D3DCCD1}">
              <a14:hiddenFill xmlns:a14="http://schemas.microsoft.com/office/drawing/2010/main">
                <a:solidFill>
                  <a:srgbClr val="FFFFFF"/>
                </a:solidFill>
              </a14:hiddenFill>
            </a:ext>
          </a:extLst>
        </p:spPr>
      </p:pic>
      <p:pic>
        <p:nvPicPr>
          <p:cNvPr id="14346" name="Picture 41">
            <a:extLst>
              <a:ext uri="{FF2B5EF4-FFF2-40B4-BE49-F238E27FC236}">
                <a16:creationId xmlns:a16="http://schemas.microsoft.com/office/drawing/2014/main" id="{78B2E86D-AB77-472B-A781-A3C07D5B78D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39215" y="5071699"/>
            <a:ext cx="6858000" cy="329173"/>
          </a:xfrm>
          <a:prstGeom prst="rect">
            <a:avLst/>
          </a:prstGeom>
          <a:noFill/>
          <a:extLst>
            <a:ext uri="{909E8E84-426E-40DD-AFC4-6F175D3DCCD1}">
              <a14:hiddenFill xmlns:a14="http://schemas.microsoft.com/office/drawing/2010/main">
                <a:solidFill>
                  <a:srgbClr val="FFFFFF"/>
                </a:solidFill>
              </a14:hiddenFill>
            </a:ext>
          </a:extLst>
        </p:spPr>
      </p:pic>
      <p:pic>
        <p:nvPicPr>
          <p:cNvPr id="14345" name="Picture 42">
            <a:extLst>
              <a:ext uri="{FF2B5EF4-FFF2-40B4-BE49-F238E27FC236}">
                <a16:creationId xmlns:a16="http://schemas.microsoft.com/office/drawing/2014/main" id="{0F5E51EB-CDE5-451A-9AB2-ADA6A2878962}"/>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339215" y="5522035"/>
            <a:ext cx="5486400" cy="266700"/>
          </a:xfrm>
          <a:prstGeom prst="rect">
            <a:avLst/>
          </a:prstGeom>
          <a:noFill/>
          <a:extLst>
            <a:ext uri="{909E8E84-426E-40DD-AFC4-6F175D3DCCD1}">
              <a14:hiddenFill xmlns:a14="http://schemas.microsoft.com/office/drawing/2010/main">
                <a:solidFill>
                  <a:srgbClr val="FFFFFF"/>
                </a:solidFill>
              </a14:hiddenFill>
            </a:ext>
          </a:extLst>
        </p:spPr>
      </p:pic>
      <p:pic>
        <p:nvPicPr>
          <p:cNvPr id="14344" name="Picture 43">
            <a:extLst>
              <a:ext uri="{FF2B5EF4-FFF2-40B4-BE49-F238E27FC236}">
                <a16:creationId xmlns:a16="http://schemas.microsoft.com/office/drawing/2014/main" id="{669BDA9D-0F70-4D9A-AFD7-8FD4DC719331}"/>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339215" y="5965182"/>
            <a:ext cx="6514722" cy="361929"/>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16">
            <a:extLst>
              <a:ext uri="{FF2B5EF4-FFF2-40B4-BE49-F238E27FC236}">
                <a16:creationId xmlns:a16="http://schemas.microsoft.com/office/drawing/2014/main" id="{A14325F4-CEF0-4A88-935D-1D8D6705EF22}"/>
              </a:ext>
            </a:extLst>
          </p:cNvPr>
          <p:cNvSpPr>
            <a:spLocks noChangeArrowheads="1"/>
          </p:cNvSpPr>
          <p:nvPr/>
        </p:nvSpPr>
        <p:spPr bwMode="auto">
          <a:xfrm>
            <a:off x="1348740" y="1212846"/>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28" name="Rectangle 17">
            <a:extLst>
              <a:ext uri="{FF2B5EF4-FFF2-40B4-BE49-F238E27FC236}">
                <a16:creationId xmlns:a16="http://schemas.microsoft.com/office/drawing/2014/main" id="{8CDA90E1-D281-467E-BADF-BB5BE4257D7B}"/>
              </a:ext>
            </a:extLst>
          </p:cNvPr>
          <p:cNvSpPr>
            <a:spLocks noChangeArrowheads="1"/>
          </p:cNvSpPr>
          <p:nvPr/>
        </p:nvSpPr>
        <p:spPr bwMode="auto">
          <a:xfrm>
            <a:off x="1405890" y="306069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29" name="Rectangle 18">
            <a:extLst>
              <a:ext uri="{FF2B5EF4-FFF2-40B4-BE49-F238E27FC236}">
                <a16:creationId xmlns:a16="http://schemas.microsoft.com/office/drawing/2014/main" id="{0106BA64-1404-4AF0-9376-BAAF625C2240}"/>
              </a:ext>
            </a:extLst>
          </p:cNvPr>
          <p:cNvSpPr>
            <a:spLocks noChangeArrowheads="1"/>
          </p:cNvSpPr>
          <p:nvPr/>
        </p:nvSpPr>
        <p:spPr bwMode="auto">
          <a:xfrm>
            <a:off x="1348740" y="344169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2000" b="0" i="0" u="none" strike="noStrike" cap="none" normalizeH="0" baseline="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0" name="Rectangle 19">
            <a:extLst>
              <a:ext uri="{FF2B5EF4-FFF2-40B4-BE49-F238E27FC236}">
                <a16:creationId xmlns:a16="http://schemas.microsoft.com/office/drawing/2014/main" id="{9ACD101A-8E43-4DFB-BE69-7DDADB6E5E70}"/>
              </a:ext>
            </a:extLst>
          </p:cNvPr>
          <p:cNvSpPr>
            <a:spLocks noChangeArrowheads="1"/>
          </p:cNvSpPr>
          <p:nvPr/>
        </p:nvSpPr>
        <p:spPr bwMode="auto">
          <a:xfrm>
            <a:off x="1348740" y="380364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2000" b="0" i="0" u="none" strike="noStrike" cap="none" normalizeH="0" baseline="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1" name="Rectangle 20">
            <a:extLst>
              <a:ext uri="{FF2B5EF4-FFF2-40B4-BE49-F238E27FC236}">
                <a16:creationId xmlns:a16="http://schemas.microsoft.com/office/drawing/2014/main" id="{CE9F5C94-6E5B-4B1C-A795-172530671256}"/>
              </a:ext>
            </a:extLst>
          </p:cNvPr>
          <p:cNvSpPr>
            <a:spLocks noChangeArrowheads="1"/>
          </p:cNvSpPr>
          <p:nvPr/>
        </p:nvSpPr>
        <p:spPr bwMode="auto">
          <a:xfrm>
            <a:off x="1348740" y="4060821"/>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2000" b="0" i="0" u="none" strike="noStrike" cap="none" normalizeH="0" baseline="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2" name="Rectangle 21">
            <a:extLst>
              <a:ext uri="{FF2B5EF4-FFF2-40B4-BE49-F238E27FC236}">
                <a16:creationId xmlns:a16="http://schemas.microsoft.com/office/drawing/2014/main" id="{4831EBAF-4E93-4D82-A392-C93EB87F7C2A}"/>
              </a:ext>
            </a:extLst>
          </p:cNvPr>
          <p:cNvSpPr>
            <a:spLocks noChangeArrowheads="1"/>
          </p:cNvSpPr>
          <p:nvPr/>
        </p:nvSpPr>
        <p:spPr bwMode="auto">
          <a:xfrm>
            <a:off x="1348740" y="437514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2000" b="0" i="0" u="none" strike="noStrike" cap="none" normalizeH="0" baseline="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3" name="Rectangle 22">
            <a:extLst>
              <a:ext uri="{FF2B5EF4-FFF2-40B4-BE49-F238E27FC236}">
                <a16:creationId xmlns:a16="http://schemas.microsoft.com/office/drawing/2014/main" id="{81F85643-C796-48E7-9349-159FEB78563C}"/>
              </a:ext>
            </a:extLst>
          </p:cNvPr>
          <p:cNvSpPr>
            <a:spLocks noChangeArrowheads="1"/>
          </p:cNvSpPr>
          <p:nvPr/>
        </p:nvSpPr>
        <p:spPr bwMode="auto">
          <a:xfrm>
            <a:off x="1348740" y="473709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2000" b="0" i="0" u="none" strike="noStrike" cap="none" normalizeH="0" baseline="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4" name="Rectangle 23">
            <a:extLst>
              <a:ext uri="{FF2B5EF4-FFF2-40B4-BE49-F238E27FC236}">
                <a16:creationId xmlns:a16="http://schemas.microsoft.com/office/drawing/2014/main" id="{AF771722-B0E2-4BDA-AB32-523CAA5436CF}"/>
              </a:ext>
            </a:extLst>
          </p:cNvPr>
          <p:cNvSpPr>
            <a:spLocks noChangeArrowheads="1"/>
          </p:cNvSpPr>
          <p:nvPr/>
        </p:nvSpPr>
        <p:spPr bwMode="auto">
          <a:xfrm>
            <a:off x="1348740" y="500379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2000" b="0" i="0" u="none" strike="noStrike" cap="none" normalizeH="0" baseline="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5" name="Rectangle 24">
            <a:extLst>
              <a:ext uri="{FF2B5EF4-FFF2-40B4-BE49-F238E27FC236}">
                <a16:creationId xmlns:a16="http://schemas.microsoft.com/office/drawing/2014/main" id="{70A197D4-8654-4943-8665-DB8356D8A9E6}"/>
              </a:ext>
            </a:extLst>
          </p:cNvPr>
          <p:cNvSpPr>
            <a:spLocks noChangeArrowheads="1"/>
          </p:cNvSpPr>
          <p:nvPr/>
        </p:nvSpPr>
        <p:spPr bwMode="auto">
          <a:xfrm>
            <a:off x="1348740" y="530859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2000" b="0" i="0" u="none" strike="noStrike" cap="none" normalizeH="0" baseline="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Rectangle 25">
            <a:extLst>
              <a:ext uri="{FF2B5EF4-FFF2-40B4-BE49-F238E27FC236}">
                <a16:creationId xmlns:a16="http://schemas.microsoft.com/office/drawing/2014/main" id="{E2AB24E2-58F2-47CE-9C12-3F26B40A1C1F}"/>
              </a:ext>
            </a:extLst>
          </p:cNvPr>
          <p:cNvSpPr>
            <a:spLocks noChangeArrowheads="1"/>
          </p:cNvSpPr>
          <p:nvPr/>
        </p:nvSpPr>
        <p:spPr bwMode="auto">
          <a:xfrm>
            <a:off x="1348740" y="563244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2000" b="0" i="0" u="none" strike="noStrike" cap="none" normalizeH="0" baseline="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7" name="Rectangle 26">
            <a:extLst>
              <a:ext uri="{FF2B5EF4-FFF2-40B4-BE49-F238E27FC236}">
                <a16:creationId xmlns:a16="http://schemas.microsoft.com/office/drawing/2014/main" id="{45A59166-CE21-4D61-BB0B-39FDAC215299}"/>
              </a:ext>
            </a:extLst>
          </p:cNvPr>
          <p:cNvSpPr>
            <a:spLocks noChangeArrowheads="1"/>
          </p:cNvSpPr>
          <p:nvPr/>
        </p:nvSpPr>
        <p:spPr bwMode="auto">
          <a:xfrm>
            <a:off x="1348740" y="595629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2000" b="0" i="0" u="none" strike="noStrike" cap="none" normalizeH="0" baseline="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8" name="Rectangle 27">
            <a:extLst>
              <a:ext uri="{FF2B5EF4-FFF2-40B4-BE49-F238E27FC236}">
                <a16:creationId xmlns:a16="http://schemas.microsoft.com/office/drawing/2014/main" id="{7A1F841A-A801-46BA-874A-51213608032C}"/>
              </a:ext>
            </a:extLst>
          </p:cNvPr>
          <p:cNvSpPr>
            <a:spLocks noChangeArrowheads="1"/>
          </p:cNvSpPr>
          <p:nvPr/>
        </p:nvSpPr>
        <p:spPr bwMode="auto">
          <a:xfrm>
            <a:off x="1348740" y="626109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2000" b="0" i="0" u="none" strike="noStrike" cap="none" normalizeH="0" baseline="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9" name="Rectangle 28">
            <a:extLst>
              <a:ext uri="{FF2B5EF4-FFF2-40B4-BE49-F238E27FC236}">
                <a16:creationId xmlns:a16="http://schemas.microsoft.com/office/drawing/2014/main" id="{9C700161-726F-4BAA-B8BB-5AFCA609A360}"/>
              </a:ext>
            </a:extLst>
          </p:cNvPr>
          <p:cNvSpPr>
            <a:spLocks noChangeArrowheads="1"/>
          </p:cNvSpPr>
          <p:nvPr/>
        </p:nvSpPr>
        <p:spPr bwMode="auto">
          <a:xfrm>
            <a:off x="1348740" y="654684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2000" b="0" i="0" u="none" strike="noStrike" cap="none" normalizeH="0" baseline="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0" name="Rectangle 29">
            <a:extLst>
              <a:ext uri="{FF2B5EF4-FFF2-40B4-BE49-F238E27FC236}">
                <a16:creationId xmlns:a16="http://schemas.microsoft.com/office/drawing/2014/main" id="{FE7EB360-66C4-4A45-B987-FDAF22624B72}"/>
              </a:ext>
            </a:extLst>
          </p:cNvPr>
          <p:cNvSpPr>
            <a:spLocks noChangeArrowheads="1"/>
          </p:cNvSpPr>
          <p:nvPr/>
        </p:nvSpPr>
        <p:spPr bwMode="auto">
          <a:xfrm>
            <a:off x="1348740" y="687069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2000" b="0" i="0" u="none" strike="noStrike" cap="none" normalizeH="0" baseline="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1" name="Rectangle 30">
            <a:extLst>
              <a:ext uri="{FF2B5EF4-FFF2-40B4-BE49-F238E27FC236}">
                <a16:creationId xmlns:a16="http://schemas.microsoft.com/office/drawing/2014/main" id="{1556D626-E847-48E3-A83E-1DF8C2FF1479}"/>
              </a:ext>
            </a:extLst>
          </p:cNvPr>
          <p:cNvSpPr>
            <a:spLocks noChangeArrowheads="1"/>
          </p:cNvSpPr>
          <p:nvPr/>
        </p:nvSpPr>
        <p:spPr bwMode="auto">
          <a:xfrm>
            <a:off x="1348740" y="7146921"/>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2000" b="0" i="0" u="none" strike="noStrike" cap="none" normalizeH="0" baseline="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3" name="Rectangle 31">
            <a:extLst>
              <a:ext uri="{FF2B5EF4-FFF2-40B4-BE49-F238E27FC236}">
                <a16:creationId xmlns:a16="http://schemas.microsoft.com/office/drawing/2014/main" id="{75CE76C1-D1B7-45DF-8EF1-498DE85CDE35}"/>
              </a:ext>
            </a:extLst>
          </p:cNvPr>
          <p:cNvSpPr>
            <a:spLocks noChangeArrowheads="1"/>
          </p:cNvSpPr>
          <p:nvPr/>
        </p:nvSpPr>
        <p:spPr bwMode="auto">
          <a:xfrm>
            <a:off x="1348740" y="746124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2000" b="0" i="0" u="none" strike="noStrike" cap="none" normalizeH="0" baseline="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br>
            <a:br>
              <a:rPr kumimoji="0" lang="en-US" altLang="en-US" sz="2000" b="0" i="0" u="none" strike="noStrike" cap="none" normalizeH="0" baseline="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477399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D03340B3-E76B-4AFA-972B-30EA743DEBC7}"/>
              </a:ext>
            </a:extLst>
          </p:cNvPr>
          <p:cNvSpPr>
            <a:spLocks noGrp="1"/>
          </p:cNvSpPr>
          <p:nvPr>
            <p:ph type="ctrTitle"/>
          </p:nvPr>
        </p:nvSpPr>
        <p:spPr>
          <a:xfrm>
            <a:off x="28575" y="569119"/>
            <a:ext cx="4086225" cy="373062"/>
          </a:xfrm>
        </p:spPr>
        <p:txBody>
          <a:bodyPr>
            <a:noAutofit/>
          </a:bodyPr>
          <a:lstStyle/>
          <a:p>
            <a:pPr marL="857250" indent="-400050" algn="l">
              <a:buFont typeface="Arial" panose="020B0604020202020204" pitchFamily="34" charset="0"/>
              <a:buChar char="•"/>
            </a:pPr>
            <a:r>
              <a:rPr lang="en-US" sz="2400" b="1" dirty="0">
                <a:solidFill>
                  <a:schemeClr val="accent1">
                    <a:lumMod val="75000"/>
                  </a:schemeClr>
                </a:solidFill>
              </a:rPr>
              <a:t>MCAL layer:</a:t>
            </a:r>
          </a:p>
        </p:txBody>
      </p:sp>
      <p:sp>
        <p:nvSpPr>
          <p:cNvPr id="11" name="Rectangle 4">
            <a:extLst>
              <a:ext uri="{FF2B5EF4-FFF2-40B4-BE49-F238E27FC236}">
                <a16:creationId xmlns:a16="http://schemas.microsoft.com/office/drawing/2014/main" id="{78282181-5361-4810-BA88-F789AD316793}"/>
              </a:ext>
            </a:extLst>
          </p:cNvPr>
          <p:cNvSpPr>
            <a:spLocks noChangeArrowheads="1"/>
          </p:cNvSpPr>
          <p:nvPr/>
        </p:nvSpPr>
        <p:spPr bwMode="auto">
          <a:xfrm>
            <a:off x="2869892" y="2744786"/>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2" name="Rectangle 5">
            <a:extLst>
              <a:ext uri="{FF2B5EF4-FFF2-40B4-BE49-F238E27FC236}">
                <a16:creationId xmlns:a16="http://schemas.microsoft.com/office/drawing/2014/main" id="{980C2863-BD3D-4935-A19F-B55CD9566A78}"/>
              </a:ext>
            </a:extLst>
          </p:cNvPr>
          <p:cNvSpPr>
            <a:spLocks noChangeArrowheads="1"/>
          </p:cNvSpPr>
          <p:nvPr/>
        </p:nvSpPr>
        <p:spPr bwMode="auto">
          <a:xfrm>
            <a:off x="1521152" y="237966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20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3" name="Rectangle 6">
            <a:extLst>
              <a:ext uri="{FF2B5EF4-FFF2-40B4-BE49-F238E27FC236}">
                <a16:creationId xmlns:a16="http://schemas.microsoft.com/office/drawing/2014/main" id="{0B8E9A33-3A59-48F8-88D5-89872F265CFC}"/>
              </a:ext>
            </a:extLst>
          </p:cNvPr>
          <p:cNvSpPr>
            <a:spLocks noChangeArrowheads="1"/>
          </p:cNvSpPr>
          <p:nvPr/>
        </p:nvSpPr>
        <p:spPr bwMode="auto">
          <a:xfrm>
            <a:off x="1521152" y="263684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20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5" name="Rectangle 10">
            <a:extLst>
              <a:ext uri="{FF2B5EF4-FFF2-40B4-BE49-F238E27FC236}">
                <a16:creationId xmlns:a16="http://schemas.microsoft.com/office/drawing/2014/main" id="{35B9D709-C2D3-4E66-9829-77943DC193B9}"/>
              </a:ext>
            </a:extLst>
          </p:cNvPr>
          <p:cNvSpPr>
            <a:spLocks noChangeArrowheads="1"/>
          </p:cNvSpPr>
          <p:nvPr/>
        </p:nvSpPr>
        <p:spPr bwMode="auto">
          <a:xfrm>
            <a:off x="1521152" y="533153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20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 name="Rectangle 7">
            <a:extLst>
              <a:ext uri="{FF2B5EF4-FFF2-40B4-BE49-F238E27FC236}">
                <a16:creationId xmlns:a16="http://schemas.microsoft.com/office/drawing/2014/main" id="{D6C56024-DE0C-4865-8B1B-5A56954B61CE}"/>
              </a:ext>
            </a:extLst>
          </p:cNvPr>
          <p:cNvSpPr>
            <a:spLocks noChangeArrowheads="1"/>
          </p:cNvSpPr>
          <p:nvPr/>
        </p:nvSpPr>
        <p:spPr bwMode="auto">
          <a:xfrm>
            <a:off x="1521152" y="1298577"/>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8">
            <a:extLst>
              <a:ext uri="{FF2B5EF4-FFF2-40B4-BE49-F238E27FC236}">
                <a16:creationId xmlns:a16="http://schemas.microsoft.com/office/drawing/2014/main" id="{F891F89F-1DD6-4B6E-8394-2809F0F83BFE}"/>
              </a:ext>
            </a:extLst>
          </p:cNvPr>
          <p:cNvSpPr>
            <a:spLocks noChangeArrowheads="1"/>
          </p:cNvSpPr>
          <p:nvPr/>
        </p:nvSpPr>
        <p:spPr bwMode="auto">
          <a:xfrm>
            <a:off x="1521152" y="2222502"/>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20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 name="Rectangle 9">
            <a:extLst>
              <a:ext uri="{FF2B5EF4-FFF2-40B4-BE49-F238E27FC236}">
                <a16:creationId xmlns:a16="http://schemas.microsoft.com/office/drawing/2014/main" id="{DC7B8541-FF08-407A-B0E4-991836B10738}"/>
              </a:ext>
            </a:extLst>
          </p:cNvPr>
          <p:cNvSpPr>
            <a:spLocks noChangeArrowheads="1"/>
          </p:cNvSpPr>
          <p:nvPr/>
        </p:nvSpPr>
        <p:spPr bwMode="auto">
          <a:xfrm>
            <a:off x="3042304" y="3797304"/>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20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 name="Rectangle 10">
            <a:extLst>
              <a:ext uri="{FF2B5EF4-FFF2-40B4-BE49-F238E27FC236}">
                <a16:creationId xmlns:a16="http://schemas.microsoft.com/office/drawing/2014/main" id="{C0CC5ED2-260F-4084-ADE3-48102BAAF3A8}"/>
              </a:ext>
            </a:extLst>
          </p:cNvPr>
          <p:cNvSpPr>
            <a:spLocks noChangeArrowheads="1"/>
          </p:cNvSpPr>
          <p:nvPr/>
        </p:nvSpPr>
        <p:spPr bwMode="auto">
          <a:xfrm>
            <a:off x="1521152" y="284162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20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 name="Rectangle 11">
            <a:extLst>
              <a:ext uri="{FF2B5EF4-FFF2-40B4-BE49-F238E27FC236}">
                <a16:creationId xmlns:a16="http://schemas.microsoft.com/office/drawing/2014/main" id="{D7400C09-59B6-4C1F-954F-2C8B9CC6D718}"/>
              </a:ext>
            </a:extLst>
          </p:cNvPr>
          <p:cNvSpPr>
            <a:spLocks noChangeArrowheads="1"/>
          </p:cNvSpPr>
          <p:nvPr/>
        </p:nvSpPr>
        <p:spPr bwMode="auto">
          <a:xfrm>
            <a:off x="-3200400" y="6096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20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 name="Rectangle 12">
            <a:extLst>
              <a:ext uri="{FF2B5EF4-FFF2-40B4-BE49-F238E27FC236}">
                <a16:creationId xmlns:a16="http://schemas.microsoft.com/office/drawing/2014/main" id="{49BD3F4C-5483-4C76-B5D2-6F2741F9D57B}"/>
              </a:ext>
            </a:extLst>
          </p:cNvPr>
          <p:cNvSpPr>
            <a:spLocks noChangeArrowheads="1"/>
          </p:cNvSpPr>
          <p:nvPr/>
        </p:nvSpPr>
        <p:spPr bwMode="auto">
          <a:xfrm>
            <a:off x="1521152" y="3422652"/>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20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6" name="Rectangle 13">
            <a:extLst>
              <a:ext uri="{FF2B5EF4-FFF2-40B4-BE49-F238E27FC236}">
                <a16:creationId xmlns:a16="http://schemas.microsoft.com/office/drawing/2014/main" id="{A7B96FBB-DACF-4F34-892C-A6D3E48A72DB}"/>
              </a:ext>
            </a:extLst>
          </p:cNvPr>
          <p:cNvSpPr>
            <a:spLocks noChangeArrowheads="1"/>
          </p:cNvSpPr>
          <p:nvPr/>
        </p:nvSpPr>
        <p:spPr bwMode="auto">
          <a:xfrm>
            <a:off x="1521152" y="3746502"/>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20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br>
            <a:br>
              <a:rPr kumimoji="0" lang="en-US" altLang="en-US" sz="20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0" name="Rectangle 5">
            <a:extLst>
              <a:ext uri="{FF2B5EF4-FFF2-40B4-BE49-F238E27FC236}">
                <a16:creationId xmlns:a16="http://schemas.microsoft.com/office/drawing/2014/main" id="{084DCA9B-874D-483A-816C-555992ADC039}"/>
              </a:ext>
            </a:extLst>
          </p:cNvPr>
          <p:cNvSpPr>
            <a:spLocks noChangeArrowheads="1"/>
          </p:cNvSpPr>
          <p:nvPr/>
        </p:nvSpPr>
        <p:spPr bwMode="auto">
          <a:xfrm>
            <a:off x="1521152" y="1260477"/>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4" name="Rectangle 6">
            <a:extLst>
              <a:ext uri="{FF2B5EF4-FFF2-40B4-BE49-F238E27FC236}">
                <a16:creationId xmlns:a16="http://schemas.microsoft.com/office/drawing/2014/main" id="{DA872CA3-D796-46BB-BECA-2128A5E7260D}"/>
              </a:ext>
            </a:extLst>
          </p:cNvPr>
          <p:cNvSpPr>
            <a:spLocks noChangeArrowheads="1"/>
          </p:cNvSpPr>
          <p:nvPr/>
        </p:nvSpPr>
        <p:spPr bwMode="auto">
          <a:xfrm>
            <a:off x="1521152" y="3041652"/>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20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br>
            <a:br>
              <a:rPr kumimoji="0" lang="en-US" altLang="en-US" sz="20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b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8" name="Rectangle 8">
            <a:extLst>
              <a:ext uri="{FF2B5EF4-FFF2-40B4-BE49-F238E27FC236}">
                <a16:creationId xmlns:a16="http://schemas.microsoft.com/office/drawing/2014/main" id="{AE6119BD-2E2E-4151-81CB-7E603A05DC83}"/>
              </a:ext>
            </a:extLst>
          </p:cNvPr>
          <p:cNvSpPr>
            <a:spLocks noChangeArrowheads="1"/>
          </p:cNvSpPr>
          <p:nvPr/>
        </p:nvSpPr>
        <p:spPr bwMode="auto">
          <a:xfrm>
            <a:off x="1521152" y="3670302"/>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20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7" name="Rectangle 6">
            <a:extLst>
              <a:ext uri="{FF2B5EF4-FFF2-40B4-BE49-F238E27FC236}">
                <a16:creationId xmlns:a16="http://schemas.microsoft.com/office/drawing/2014/main" id="{64054BA5-0705-494E-B678-2B0D6B0DC38A}"/>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9" name="Rectangle 7">
            <a:extLst>
              <a:ext uri="{FF2B5EF4-FFF2-40B4-BE49-F238E27FC236}">
                <a16:creationId xmlns:a16="http://schemas.microsoft.com/office/drawing/2014/main" id="{DB45E440-FB13-43DD-B365-A6B05B2A0FB5}"/>
              </a:ext>
            </a:extLst>
          </p:cNvPr>
          <p:cNvSpPr>
            <a:spLocks noChangeArrowheads="1"/>
          </p:cNvSpPr>
          <p:nvPr/>
        </p:nvSpPr>
        <p:spPr bwMode="auto">
          <a:xfrm>
            <a:off x="57150" y="7715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20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0" name="Rectangle 8">
            <a:extLst>
              <a:ext uri="{FF2B5EF4-FFF2-40B4-BE49-F238E27FC236}">
                <a16:creationId xmlns:a16="http://schemas.microsoft.com/office/drawing/2014/main" id="{6DC84755-9783-4266-89D4-6CD91090C015}"/>
              </a:ext>
            </a:extLst>
          </p:cNvPr>
          <p:cNvSpPr>
            <a:spLocks noChangeArrowheads="1"/>
          </p:cNvSpPr>
          <p:nvPr/>
        </p:nvSpPr>
        <p:spPr bwMode="auto">
          <a:xfrm>
            <a:off x="1878330" y="237966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20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1" name="Rectangle 9">
            <a:extLst>
              <a:ext uri="{FF2B5EF4-FFF2-40B4-BE49-F238E27FC236}">
                <a16:creationId xmlns:a16="http://schemas.microsoft.com/office/drawing/2014/main" id="{50FEFB13-1B1F-4398-A196-1D6A8B322651}"/>
              </a:ext>
            </a:extLst>
          </p:cNvPr>
          <p:cNvSpPr>
            <a:spLocks noChangeArrowheads="1"/>
          </p:cNvSpPr>
          <p:nvPr/>
        </p:nvSpPr>
        <p:spPr bwMode="auto">
          <a:xfrm>
            <a:off x="57150" y="14954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20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2" name="Rectangle 10">
            <a:extLst>
              <a:ext uri="{FF2B5EF4-FFF2-40B4-BE49-F238E27FC236}">
                <a16:creationId xmlns:a16="http://schemas.microsoft.com/office/drawing/2014/main" id="{A26F0E62-5E2C-4A6A-AD9A-AE95CC4C088C}"/>
              </a:ext>
            </a:extLst>
          </p:cNvPr>
          <p:cNvSpPr>
            <a:spLocks noChangeArrowheads="1"/>
          </p:cNvSpPr>
          <p:nvPr/>
        </p:nvSpPr>
        <p:spPr bwMode="auto">
          <a:xfrm>
            <a:off x="57150" y="17526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20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3" name="Rectangle 16">
            <a:extLst>
              <a:ext uri="{FF2B5EF4-FFF2-40B4-BE49-F238E27FC236}">
                <a16:creationId xmlns:a16="http://schemas.microsoft.com/office/drawing/2014/main" id="{F7293EBB-1F65-4C9C-A75B-93C22D24B164}"/>
              </a:ext>
            </a:extLst>
          </p:cNvPr>
          <p:cNvSpPr>
            <a:spLocks noChangeArrowheads="1"/>
          </p:cNvSpPr>
          <p:nvPr/>
        </p:nvSpPr>
        <p:spPr bwMode="auto">
          <a:xfrm>
            <a:off x="152400" y="1524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24" name="Rectangle 17">
            <a:extLst>
              <a:ext uri="{FF2B5EF4-FFF2-40B4-BE49-F238E27FC236}">
                <a16:creationId xmlns:a16="http://schemas.microsoft.com/office/drawing/2014/main" id="{368A6C21-B37F-4986-B029-231AD2050C85}"/>
              </a:ext>
            </a:extLst>
          </p:cNvPr>
          <p:cNvSpPr>
            <a:spLocks noChangeArrowheads="1"/>
          </p:cNvSpPr>
          <p:nvPr/>
        </p:nvSpPr>
        <p:spPr bwMode="auto">
          <a:xfrm>
            <a:off x="209550" y="9239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20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5" name="Rectangle 18">
            <a:extLst>
              <a:ext uri="{FF2B5EF4-FFF2-40B4-BE49-F238E27FC236}">
                <a16:creationId xmlns:a16="http://schemas.microsoft.com/office/drawing/2014/main" id="{70649426-98EF-44E6-84DE-35355F8A1A3E}"/>
              </a:ext>
            </a:extLst>
          </p:cNvPr>
          <p:cNvSpPr>
            <a:spLocks noChangeArrowheads="1"/>
          </p:cNvSpPr>
          <p:nvPr/>
        </p:nvSpPr>
        <p:spPr bwMode="auto">
          <a:xfrm>
            <a:off x="2465070" y="19050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20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6" name="Rectangle 19">
            <a:extLst>
              <a:ext uri="{FF2B5EF4-FFF2-40B4-BE49-F238E27FC236}">
                <a16:creationId xmlns:a16="http://schemas.microsoft.com/office/drawing/2014/main" id="{B76213F9-7A52-4F3F-B9A7-C4BB0E3F4E88}"/>
              </a:ext>
            </a:extLst>
          </p:cNvPr>
          <p:cNvSpPr>
            <a:spLocks noChangeArrowheads="1"/>
          </p:cNvSpPr>
          <p:nvPr/>
        </p:nvSpPr>
        <p:spPr bwMode="auto">
          <a:xfrm>
            <a:off x="209550" y="16478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20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7" name="Rectangle 20">
            <a:extLst>
              <a:ext uri="{FF2B5EF4-FFF2-40B4-BE49-F238E27FC236}">
                <a16:creationId xmlns:a16="http://schemas.microsoft.com/office/drawing/2014/main" id="{8730105E-4750-4953-86E3-07FC342FA94A}"/>
              </a:ext>
            </a:extLst>
          </p:cNvPr>
          <p:cNvSpPr>
            <a:spLocks noChangeArrowheads="1"/>
          </p:cNvSpPr>
          <p:nvPr/>
        </p:nvSpPr>
        <p:spPr bwMode="auto">
          <a:xfrm>
            <a:off x="209550" y="19050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20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2" name="Title 1">
            <a:extLst>
              <a:ext uri="{FF2B5EF4-FFF2-40B4-BE49-F238E27FC236}">
                <a16:creationId xmlns:a16="http://schemas.microsoft.com/office/drawing/2014/main" id="{CE484AF4-7E9F-495B-8303-752613FC2054}"/>
              </a:ext>
            </a:extLst>
          </p:cNvPr>
          <p:cNvSpPr txBox="1">
            <a:spLocks/>
          </p:cNvSpPr>
          <p:nvPr/>
        </p:nvSpPr>
        <p:spPr>
          <a:xfrm>
            <a:off x="361950" y="1217257"/>
            <a:ext cx="4086225" cy="373062"/>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857250" indent="-400050" algn="l">
              <a:buFont typeface="Arial" panose="020B0604020202020204" pitchFamily="34" charset="0"/>
              <a:buChar char="•"/>
            </a:pPr>
            <a:r>
              <a:rPr lang="en-US" sz="2400" b="1" dirty="0">
                <a:solidFill>
                  <a:schemeClr val="accent1">
                    <a:lumMod val="75000"/>
                  </a:schemeClr>
                </a:solidFill>
              </a:rPr>
              <a:t>I2C (TWI) APIs:</a:t>
            </a:r>
          </a:p>
        </p:txBody>
      </p:sp>
      <p:pic>
        <p:nvPicPr>
          <p:cNvPr id="14343" name="Picture 44">
            <a:extLst>
              <a:ext uri="{FF2B5EF4-FFF2-40B4-BE49-F238E27FC236}">
                <a16:creationId xmlns:a16="http://schemas.microsoft.com/office/drawing/2014/main" id="{E2E632CD-8C3C-4748-A680-599AE1B5FBF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48740" y="1964970"/>
            <a:ext cx="7001081" cy="413977"/>
          </a:xfrm>
          <a:prstGeom prst="rect">
            <a:avLst/>
          </a:prstGeom>
          <a:noFill/>
          <a:extLst>
            <a:ext uri="{909E8E84-426E-40DD-AFC4-6F175D3DCCD1}">
              <a14:hiddenFill xmlns:a14="http://schemas.microsoft.com/office/drawing/2010/main">
                <a:solidFill>
                  <a:srgbClr val="FFFFFF"/>
                </a:solidFill>
              </a14:hiddenFill>
            </a:ext>
          </a:extLst>
        </p:spPr>
      </p:pic>
      <p:pic>
        <p:nvPicPr>
          <p:cNvPr id="14342" name="Picture 45">
            <a:extLst>
              <a:ext uri="{FF2B5EF4-FFF2-40B4-BE49-F238E27FC236}">
                <a16:creationId xmlns:a16="http://schemas.microsoft.com/office/drawing/2014/main" id="{3D6DFD31-7646-452F-96B7-7873F4DAA9C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48740" y="2547666"/>
            <a:ext cx="7013359" cy="414703"/>
          </a:xfrm>
          <a:prstGeom prst="rect">
            <a:avLst/>
          </a:prstGeom>
          <a:noFill/>
          <a:extLst>
            <a:ext uri="{909E8E84-426E-40DD-AFC4-6F175D3DCCD1}">
              <a14:hiddenFill xmlns:a14="http://schemas.microsoft.com/office/drawing/2010/main">
                <a:solidFill>
                  <a:srgbClr val="FFFFFF"/>
                </a:solidFill>
              </a14:hiddenFill>
            </a:ext>
          </a:extLst>
        </p:spPr>
      </p:pic>
      <p:pic>
        <p:nvPicPr>
          <p:cNvPr id="14341" name="Picture 46">
            <a:extLst>
              <a:ext uri="{FF2B5EF4-FFF2-40B4-BE49-F238E27FC236}">
                <a16:creationId xmlns:a16="http://schemas.microsoft.com/office/drawing/2014/main" id="{DC00B629-591A-445A-8AC1-36100907CE9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48740" y="3108322"/>
            <a:ext cx="5486400" cy="304800"/>
          </a:xfrm>
          <a:prstGeom prst="rect">
            <a:avLst/>
          </a:prstGeom>
          <a:noFill/>
          <a:extLst>
            <a:ext uri="{909E8E84-426E-40DD-AFC4-6F175D3DCCD1}">
              <a14:hiddenFill xmlns:a14="http://schemas.microsoft.com/office/drawing/2010/main">
                <a:solidFill>
                  <a:srgbClr val="FFFFFF"/>
                </a:solidFill>
              </a14:hiddenFill>
            </a:ext>
          </a:extLst>
        </p:spPr>
      </p:pic>
      <p:pic>
        <p:nvPicPr>
          <p:cNvPr id="14340" name="Picture 47">
            <a:extLst>
              <a:ext uri="{FF2B5EF4-FFF2-40B4-BE49-F238E27FC236}">
                <a16:creationId xmlns:a16="http://schemas.microsoft.com/office/drawing/2014/main" id="{EDB71E75-A490-4DAC-94F7-A127B68205E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48740" y="3543061"/>
            <a:ext cx="5486400" cy="285750"/>
          </a:xfrm>
          <a:prstGeom prst="rect">
            <a:avLst/>
          </a:prstGeom>
          <a:noFill/>
          <a:extLst>
            <a:ext uri="{909E8E84-426E-40DD-AFC4-6F175D3DCCD1}">
              <a14:hiddenFill xmlns:a14="http://schemas.microsoft.com/office/drawing/2010/main">
                <a:solidFill>
                  <a:srgbClr val="FFFFFF"/>
                </a:solidFill>
              </a14:hiddenFill>
            </a:ext>
          </a:extLst>
        </p:spPr>
      </p:pic>
      <p:pic>
        <p:nvPicPr>
          <p:cNvPr id="14339" name="Picture 48">
            <a:extLst>
              <a:ext uri="{FF2B5EF4-FFF2-40B4-BE49-F238E27FC236}">
                <a16:creationId xmlns:a16="http://schemas.microsoft.com/office/drawing/2014/main" id="{4F8BA854-C03E-4933-BABF-F66EEF1B333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48740" y="3950119"/>
            <a:ext cx="5086350" cy="323850"/>
          </a:xfrm>
          <a:prstGeom prst="rect">
            <a:avLst/>
          </a:prstGeom>
          <a:noFill/>
          <a:extLst>
            <a:ext uri="{909E8E84-426E-40DD-AFC4-6F175D3DCCD1}">
              <a14:hiddenFill xmlns:a14="http://schemas.microsoft.com/office/drawing/2010/main">
                <a:solidFill>
                  <a:srgbClr val="FFFFFF"/>
                </a:solidFill>
              </a14:hiddenFill>
            </a:ext>
          </a:extLst>
        </p:spPr>
      </p:pic>
      <p:pic>
        <p:nvPicPr>
          <p:cNvPr id="14338" name="Picture 49">
            <a:extLst>
              <a:ext uri="{FF2B5EF4-FFF2-40B4-BE49-F238E27FC236}">
                <a16:creationId xmlns:a16="http://schemas.microsoft.com/office/drawing/2014/main" id="{F185DFC1-073A-4557-B1D3-E7DDD8FCDAE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48740" y="4390146"/>
            <a:ext cx="5172075" cy="276225"/>
          </a:xfrm>
          <a:prstGeom prst="rect">
            <a:avLst/>
          </a:prstGeom>
          <a:noFill/>
          <a:extLst>
            <a:ext uri="{909E8E84-426E-40DD-AFC4-6F175D3DCCD1}">
              <a14:hiddenFill xmlns:a14="http://schemas.microsoft.com/office/drawing/2010/main">
                <a:solidFill>
                  <a:srgbClr val="FFFFFF"/>
                </a:solidFill>
              </a14:hiddenFill>
            </a:ext>
          </a:extLst>
        </p:spPr>
      </p:pic>
      <p:pic>
        <p:nvPicPr>
          <p:cNvPr id="14337" name="Picture 50">
            <a:extLst>
              <a:ext uri="{FF2B5EF4-FFF2-40B4-BE49-F238E27FC236}">
                <a16:creationId xmlns:a16="http://schemas.microsoft.com/office/drawing/2014/main" id="{2EF5CFAE-61DC-42A9-A981-8E22291F8FB4}"/>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348740" y="4793378"/>
            <a:ext cx="5486400" cy="314325"/>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16">
            <a:extLst>
              <a:ext uri="{FF2B5EF4-FFF2-40B4-BE49-F238E27FC236}">
                <a16:creationId xmlns:a16="http://schemas.microsoft.com/office/drawing/2014/main" id="{A14325F4-CEF0-4A88-935D-1D8D6705EF22}"/>
              </a:ext>
            </a:extLst>
          </p:cNvPr>
          <p:cNvSpPr>
            <a:spLocks noChangeArrowheads="1"/>
          </p:cNvSpPr>
          <p:nvPr/>
        </p:nvSpPr>
        <p:spPr bwMode="auto">
          <a:xfrm>
            <a:off x="1348740" y="1212846"/>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28" name="Rectangle 17">
            <a:extLst>
              <a:ext uri="{FF2B5EF4-FFF2-40B4-BE49-F238E27FC236}">
                <a16:creationId xmlns:a16="http://schemas.microsoft.com/office/drawing/2014/main" id="{8CDA90E1-D281-467E-BADF-BB5BE4257D7B}"/>
              </a:ext>
            </a:extLst>
          </p:cNvPr>
          <p:cNvSpPr>
            <a:spLocks noChangeArrowheads="1"/>
          </p:cNvSpPr>
          <p:nvPr/>
        </p:nvSpPr>
        <p:spPr bwMode="auto">
          <a:xfrm>
            <a:off x="1405890" y="306069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29" name="Rectangle 18">
            <a:extLst>
              <a:ext uri="{FF2B5EF4-FFF2-40B4-BE49-F238E27FC236}">
                <a16:creationId xmlns:a16="http://schemas.microsoft.com/office/drawing/2014/main" id="{0106BA64-1404-4AF0-9376-BAAF625C2240}"/>
              </a:ext>
            </a:extLst>
          </p:cNvPr>
          <p:cNvSpPr>
            <a:spLocks noChangeArrowheads="1"/>
          </p:cNvSpPr>
          <p:nvPr/>
        </p:nvSpPr>
        <p:spPr bwMode="auto">
          <a:xfrm>
            <a:off x="1348740" y="344169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2000" b="0" i="0" u="none" strike="noStrike" cap="none" normalizeH="0" baseline="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0" name="Rectangle 19">
            <a:extLst>
              <a:ext uri="{FF2B5EF4-FFF2-40B4-BE49-F238E27FC236}">
                <a16:creationId xmlns:a16="http://schemas.microsoft.com/office/drawing/2014/main" id="{9ACD101A-8E43-4DFB-BE69-7DDADB6E5E70}"/>
              </a:ext>
            </a:extLst>
          </p:cNvPr>
          <p:cNvSpPr>
            <a:spLocks noChangeArrowheads="1"/>
          </p:cNvSpPr>
          <p:nvPr/>
        </p:nvSpPr>
        <p:spPr bwMode="auto">
          <a:xfrm>
            <a:off x="1348740" y="380364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2000" b="0" i="0" u="none" strike="noStrike" cap="none" normalizeH="0" baseline="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1" name="Rectangle 20">
            <a:extLst>
              <a:ext uri="{FF2B5EF4-FFF2-40B4-BE49-F238E27FC236}">
                <a16:creationId xmlns:a16="http://schemas.microsoft.com/office/drawing/2014/main" id="{CE9F5C94-6E5B-4B1C-A795-172530671256}"/>
              </a:ext>
            </a:extLst>
          </p:cNvPr>
          <p:cNvSpPr>
            <a:spLocks noChangeArrowheads="1"/>
          </p:cNvSpPr>
          <p:nvPr/>
        </p:nvSpPr>
        <p:spPr bwMode="auto">
          <a:xfrm>
            <a:off x="1348740" y="4060821"/>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2000" b="0" i="0" u="none" strike="noStrike" cap="none" normalizeH="0" baseline="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2" name="Rectangle 21">
            <a:extLst>
              <a:ext uri="{FF2B5EF4-FFF2-40B4-BE49-F238E27FC236}">
                <a16:creationId xmlns:a16="http://schemas.microsoft.com/office/drawing/2014/main" id="{4831EBAF-4E93-4D82-A392-C93EB87F7C2A}"/>
              </a:ext>
            </a:extLst>
          </p:cNvPr>
          <p:cNvSpPr>
            <a:spLocks noChangeArrowheads="1"/>
          </p:cNvSpPr>
          <p:nvPr/>
        </p:nvSpPr>
        <p:spPr bwMode="auto">
          <a:xfrm>
            <a:off x="1348740" y="437514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2000" b="0" i="0" u="none" strike="noStrike" cap="none" normalizeH="0" baseline="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3" name="Rectangle 22">
            <a:extLst>
              <a:ext uri="{FF2B5EF4-FFF2-40B4-BE49-F238E27FC236}">
                <a16:creationId xmlns:a16="http://schemas.microsoft.com/office/drawing/2014/main" id="{81F85643-C796-48E7-9349-159FEB78563C}"/>
              </a:ext>
            </a:extLst>
          </p:cNvPr>
          <p:cNvSpPr>
            <a:spLocks noChangeArrowheads="1"/>
          </p:cNvSpPr>
          <p:nvPr/>
        </p:nvSpPr>
        <p:spPr bwMode="auto">
          <a:xfrm>
            <a:off x="1348740" y="473709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2000" b="0" i="0" u="none" strike="noStrike" cap="none" normalizeH="0" baseline="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4" name="Rectangle 23">
            <a:extLst>
              <a:ext uri="{FF2B5EF4-FFF2-40B4-BE49-F238E27FC236}">
                <a16:creationId xmlns:a16="http://schemas.microsoft.com/office/drawing/2014/main" id="{AF771722-B0E2-4BDA-AB32-523CAA5436CF}"/>
              </a:ext>
            </a:extLst>
          </p:cNvPr>
          <p:cNvSpPr>
            <a:spLocks noChangeArrowheads="1"/>
          </p:cNvSpPr>
          <p:nvPr/>
        </p:nvSpPr>
        <p:spPr bwMode="auto">
          <a:xfrm>
            <a:off x="1521152" y="5511792"/>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2000" b="0" i="0" u="none" strike="noStrike" cap="none" normalizeH="0" baseline="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5" name="Rectangle 24">
            <a:extLst>
              <a:ext uri="{FF2B5EF4-FFF2-40B4-BE49-F238E27FC236}">
                <a16:creationId xmlns:a16="http://schemas.microsoft.com/office/drawing/2014/main" id="{70A197D4-8654-4943-8665-DB8356D8A9E6}"/>
              </a:ext>
            </a:extLst>
          </p:cNvPr>
          <p:cNvSpPr>
            <a:spLocks noChangeArrowheads="1"/>
          </p:cNvSpPr>
          <p:nvPr/>
        </p:nvSpPr>
        <p:spPr bwMode="auto">
          <a:xfrm>
            <a:off x="-5448300" y="3245162"/>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2000" b="0" i="0" u="none" strike="noStrike" cap="none" normalizeH="0" baseline="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Rectangle 25">
            <a:extLst>
              <a:ext uri="{FF2B5EF4-FFF2-40B4-BE49-F238E27FC236}">
                <a16:creationId xmlns:a16="http://schemas.microsoft.com/office/drawing/2014/main" id="{E2AB24E2-58F2-47CE-9C12-3F26B40A1C1F}"/>
              </a:ext>
            </a:extLst>
          </p:cNvPr>
          <p:cNvSpPr>
            <a:spLocks noChangeArrowheads="1"/>
          </p:cNvSpPr>
          <p:nvPr/>
        </p:nvSpPr>
        <p:spPr bwMode="auto">
          <a:xfrm>
            <a:off x="1348740" y="563244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2000" b="0" i="0" u="none" strike="noStrike" cap="none" normalizeH="0" baseline="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7" name="Rectangle 26">
            <a:extLst>
              <a:ext uri="{FF2B5EF4-FFF2-40B4-BE49-F238E27FC236}">
                <a16:creationId xmlns:a16="http://schemas.microsoft.com/office/drawing/2014/main" id="{45A59166-CE21-4D61-BB0B-39FDAC215299}"/>
              </a:ext>
            </a:extLst>
          </p:cNvPr>
          <p:cNvSpPr>
            <a:spLocks noChangeArrowheads="1"/>
          </p:cNvSpPr>
          <p:nvPr/>
        </p:nvSpPr>
        <p:spPr bwMode="auto">
          <a:xfrm>
            <a:off x="1348740" y="595629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2000" b="0" i="0" u="none" strike="noStrike" cap="none" normalizeH="0" baseline="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8" name="Rectangle 27">
            <a:extLst>
              <a:ext uri="{FF2B5EF4-FFF2-40B4-BE49-F238E27FC236}">
                <a16:creationId xmlns:a16="http://schemas.microsoft.com/office/drawing/2014/main" id="{7A1F841A-A801-46BA-874A-51213608032C}"/>
              </a:ext>
            </a:extLst>
          </p:cNvPr>
          <p:cNvSpPr>
            <a:spLocks noChangeArrowheads="1"/>
          </p:cNvSpPr>
          <p:nvPr/>
        </p:nvSpPr>
        <p:spPr bwMode="auto">
          <a:xfrm>
            <a:off x="1348740" y="626109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2000" b="0" i="0" u="none" strike="noStrike" cap="none" normalizeH="0" baseline="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9" name="Rectangle 28">
            <a:extLst>
              <a:ext uri="{FF2B5EF4-FFF2-40B4-BE49-F238E27FC236}">
                <a16:creationId xmlns:a16="http://schemas.microsoft.com/office/drawing/2014/main" id="{9C700161-726F-4BAA-B8BB-5AFCA609A360}"/>
              </a:ext>
            </a:extLst>
          </p:cNvPr>
          <p:cNvSpPr>
            <a:spLocks noChangeArrowheads="1"/>
          </p:cNvSpPr>
          <p:nvPr/>
        </p:nvSpPr>
        <p:spPr bwMode="auto">
          <a:xfrm>
            <a:off x="1348740" y="654684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2000" b="0" i="0" u="none" strike="noStrike" cap="none" normalizeH="0" baseline="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0" name="Rectangle 29">
            <a:extLst>
              <a:ext uri="{FF2B5EF4-FFF2-40B4-BE49-F238E27FC236}">
                <a16:creationId xmlns:a16="http://schemas.microsoft.com/office/drawing/2014/main" id="{FE7EB360-66C4-4A45-B987-FDAF22624B72}"/>
              </a:ext>
            </a:extLst>
          </p:cNvPr>
          <p:cNvSpPr>
            <a:spLocks noChangeArrowheads="1"/>
          </p:cNvSpPr>
          <p:nvPr/>
        </p:nvSpPr>
        <p:spPr bwMode="auto">
          <a:xfrm>
            <a:off x="1348740" y="687069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2000" b="0" i="0" u="none" strike="noStrike" cap="none" normalizeH="0" baseline="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1" name="Rectangle 30">
            <a:extLst>
              <a:ext uri="{FF2B5EF4-FFF2-40B4-BE49-F238E27FC236}">
                <a16:creationId xmlns:a16="http://schemas.microsoft.com/office/drawing/2014/main" id="{1556D626-E847-48E3-A83E-1DF8C2FF1479}"/>
              </a:ext>
            </a:extLst>
          </p:cNvPr>
          <p:cNvSpPr>
            <a:spLocks noChangeArrowheads="1"/>
          </p:cNvSpPr>
          <p:nvPr/>
        </p:nvSpPr>
        <p:spPr bwMode="auto">
          <a:xfrm>
            <a:off x="1348740" y="7146921"/>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2000" b="0" i="0" u="none" strike="noStrike" cap="none" normalizeH="0" baseline="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3" name="Rectangle 31">
            <a:extLst>
              <a:ext uri="{FF2B5EF4-FFF2-40B4-BE49-F238E27FC236}">
                <a16:creationId xmlns:a16="http://schemas.microsoft.com/office/drawing/2014/main" id="{75CE76C1-D1B7-45DF-8EF1-498DE85CDE35}"/>
              </a:ext>
            </a:extLst>
          </p:cNvPr>
          <p:cNvSpPr>
            <a:spLocks noChangeArrowheads="1"/>
          </p:cNvSpPr>
          <p:nvPr/>
        </p:nvSpPr>
        <p:spPr bwMode="auto">
          <a:xfrm>
            <a:off x="1348740" y="746124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2000" b="0" i="0" u="none" strike="noStrike" cap="none" normalizeH="0" baseline="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br>
            <a:br>
              <a:rPr kumimoji="0" lang="en-US" altLang="en-US" sz="2000" b="0" i="0" u="none" strike="noStrike" cap="none" normalizeH="0" baseline="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966136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D03340B3-E76B-4AFA-972B-30EA743DEBC7}"/>
              </a:ext>
            </a:extLst>
          </p:cNvPr>
          <p:cNvSpPr>
            <a:spLocks noGrp="1"/>
          </p:cNvSpPr>
          <p:nvPr>
            <p:ph type="ctrTitle"/>
          </p:nvPr>
        </p:nvSpPr>
        <p:spPr>
          <a:xfrm>
            <a:off x="28575" y="569119"/>
            <a:ext cx="4086225" cy="373062"/>
          </a:xfrm>
        </p:spPr>
        <p:txBody>
          <a:bodyPr>
            <a:noAutofit/>
          </a:bodyPr>
          <a:lstStyle/>
          <a:p>
            <a:pPr marL="857250" indent="-400050" algn="l">
              <a:buFont typeface="Arial" panose="020B0604020202020204" pitchFamily="34" charset="0"/>
              <a:buChar char="•"/>
            </a:pPr>
            <a:r>
              <a:rPr lang="en-US" sz="2400" b="1" dirty="0">
                <a:solidFill>
                  <a:schemeClr val="accent1">
                    <a:lumMod val="75000"/>
                  </a:schemeClr>
                </a:solidFill>
              </a:rPr>
              <a:t>MCAL layer:</a:t>
            </a:r>
          </a:p>
        </p:txBody>
      </p:sp>
      <p:sp>
        <p:nvSpPr>
          <p:cNvPr id="11" name="Rectangle 4">
            <a:extLst>
              <a:ext uri="{FF2B5EF4-FFF2-40B4-BE49-F238E27FC236}">
                <a16:creationId xmlns:a16="http://schemas.microsoft.com/office/drawing/2014/main" id="{78282181-5361-4810-BA88-F789AD316793}"/>
              </a:ext>
            </a:extLst>
          </p:cNvPr>
          <p:cNvSpPr>
            <a:spLocks noChangeArrowheads="1"/>
          </p:cNvSpPr>
          <p:nvPr/>
        </p:nvSpPr>
        <p:spPr bwMode="auto">
          <a:xfrm>
            <a:off x="2869892" y="2744786"/>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2" name="Rectangle 5">
            <a:extLst>
              <a:ext uri="{FF2B5EF4-FFF2-40B4-BE49-F238E27FC236}">
                <a16:creationId xmlns:a16="http://schemas.microsoft.com/office/drawing/2014/main" id="{980C2863-BD3D-4935-A19F-B55CD9566A78}"/>
              </a:ext>
            </a:extLst>
          </p:cNvPr>
          <p:cNvSpPr>
            <a:spLocks noChangeArrowheads="1"/>
          </p:cNvSpPr>
          <p:nvPr/>
        </p:nvSpPr>
        <p:spPr bwMode="auto">
          <a:xfrm>
            <a:off x="1521152" y="237966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20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3" name="Rectangle 6">
            <a:extLst>
              <a:ext uri="{FF2B5EF4-FFF2-40B4-BE49-F238E27FC236}">
                <a16:creationId xmlns:a16="http://schemas.microsoft.com/office/drawing/2014/main" id="{0B8E9A33-3A59-48F8-88D5-89872F265CFC}"/>
              </a:ext>
            </a:extLst>
          </p:cNvPr>
          <p:cNvSpPr>
            <a:spLocks noChangeArrowheads="1"/>
          </p:cNvSpPr>
          <p:nvPr/>
        </p:nvSpPr>
        <p:spPr bwMode="auto">
          <a:xfrm>
            <a:off x="1521152" y="263684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20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5" name="Rectangle 10">
            <a:extLst>
              <a:ext uri="{FF2B5EF4-FFF2-40B4-BE49-F238E27FC236}">
                <a16:creationId xmlns:a16="http://schemas.microsoft.com/office/drawing/2014/main" id="{35B9D709-C2D3-4E66-9829-77943DC193B9}"/>
              </a:ext>
            </a:extLst>
          </p:cNvPr>
          <p:cNvSpPr>
            <a:spLocks noChangeArrowheads="1"/>
          </p:cNvSpPr>
          <p:nvPr/>
        </p:nvSpPr>
        <p:spPr bwMode="auto">
          <a:xfrm>
            <a:off x="1521152" y="533153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20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 name="Rectangle 7">
            <a:extLst>
              <a:ext uri="{FF2B5EF4-FFF2-40B4-BE49-F238E27FC236}">
                <a16:creationId xmlns:a16="http://schemas.microsoft.com/office/drawing/2014/main" id="{D6C56024-DE0C-4865-8B1B-5A56954B61CE}"/>
              </a:ext>
            </a:extLst>
          </p:cNvPr>
          <p:cNvSpPr>
            <a:spLocks noChangeArrowheads="1"/>
          </p:cNvSpPr>
          <p:nvPr/>
        </p:nvSpPr>
        <p:spPr bwMode="auto">
          <a:xfrm>
            <a:off x="1521152" y="1298577"/>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8">
            <a:extLst>
              <a:ext uri="{FF2B5EF4-FFF2-40B4-BE49-F238E27FC236}">
                <a16:creationId xmlns:a16="http://schemas.microsoft.com/office/drawing/2014/main" id="{F891F89F-1DD6-4B6E-8394-2809F0F83BFE}"/>
              </a:ext>
            </a:extLst>
          </p:cNvPr>
          <p:cNvSpPr>
            <a:spLocks noChangeArrowheads="1"/>
          </p:cNvSpPr>
          <p:nvPr/>
        </p:nvSpPr>
        <p:spPr bwMode="auto">
          <a:xfrm>
            <a:off x="1521152" y="2222502"/>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20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 name="Rectangle 9">
            <a:extLst>
              <a:ext uri="{FF2B5EF4-FFF2-40B4-BE49-F238E27FC236}">
                <a16:creationId xmlns:a16="http://schemas.microsoft.com/office/drawing/2014/main" id="{DC7B8541-FF08-407A-B0E4-991836B10738}"/>
              </a:ext>
            </a:extLst>
          </p:cNvPr>
          <p:cNvSpPr>
            <a:spLocks noChangeArrowheads="1"/>
          </p:cNvSpPr>
          <p:nvPr/>
        </p:nvSpPr>
        <p:spPr bwMode="auto">
          <a:xfrm>
            <a:off x="3042304" y="3797304"/>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20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 name="Rectangle 10">
            <a:extLst>
              <a:ext uri="{FF2B5EF4-FFF2-40B4-BE49-F238E27FC236}">
                <a16:creationId xmlns:a16="http://schemas.microsoft.com/office/drawing/2014/main" id="{C0CC5ED2-260F-4084-ADE3-48102BAAF3A8}"/>
              </a:ext>
            </a:extLst>
          </p:cNvPr>
          <p:cNvSpPr>
            <a:spLocks noChangeArrowheads="1"/>
          </p:cNvSpPr>
          <p:nvPr/>
        </p:nvSpPr>
        <p:spPr bwMode="auto">
          <a:xfrm>
            <a:off x="1521152" y="284162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20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 name="Rectangle 11">
            <a:extLst>
              <a:ext uri="{FF2B5EF4-FFF2-40B4-BE49-F238E27FC236}">
                <a16:creationId xmlns:a16="http://schemas.microsoft.com/office/drawing/2014/main" id="{D7400C09-59B6-4C1F-954F-2C8B9CC6D718}"/>
              </a:ext>
            </a:extLst>
          </p:cNvPr>
          <p:cNvSpPr>
            <a:spLocks noChangeArrowheads="1"/>
          </p:cNvSpPr>
          <p:nvPr/>
        </p:nvSpPr>
        <p:spPr bwMode="auto">
          <a:xfrm>
            <a:off x="-3200400" y="6096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20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 name="Rectangle 12">
            <a:extLst>
              <a:ext uri="{FF2B5EF4-FFF2-40B4-BE49-F238E27FC236}">
                <a16:creationId xmlns:a16="http://schemas.microsoft.com/office/drawing/2014/main" id="{49BD3F4C-5483-4C76-B5D2-6F2741F9D57B}"/>
              </a:ext>
            </a:extLst>
          </p:cNvPr>
          <p:cNvSpPr>
            <a:spLocks noChangeArrowheads="1"/>
          </p:cNvSpPr>
          <p:nvPr/>
        </p:nvSpPr>
        <p:spPr bwMode="auto">
          <a:xfrm>
            <a:off x="1521152" y="3422652"/>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20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6" name="Rectangle 13">
            <a:extLst>
              <a:ext uri="{FF2B5EF4-FFF2-40B4-BE49-F238E27FC236}">
                <a16:creationId xmlns:a16="http://schemas.microsoft.com/office/drawing/2014/main" id="{A7B96FBB-DACF-4F34-892C-A6D3E48A72DB}"/>
              </a:ext>
            </a:extLst>
          </p:cNvPr>
          <p:cNvSpPr>
            <a:spLocks noChangeArrowheads="1"/>
          </p:cNvSpPr>
          <p:nvPr/>
        </p:nvSpPr>
        <p:spPr bwMode="auto">
          <a:xfrm>
            <a:off x="1521152" y="3746502"/>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20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br>
            <a:br>
              <a:rPr kumimoji="0" lang="en-US" altLang="en-US" sz="20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0" name="Rectangle 5">
            <a:extLst>
              <a:ext uri="{FF2B5EF4-FFF2-40B4-BE49-F238E27FC236}">
                <a16:creationId xmlns:a16="http://schemas.microsoft.com/office/drawing/2014/main" id="{084DCA9B-874D-483A-816C-555992ADC039}"/>
              </a:ext>
            </a:extLst>
          </p:cNvPr>
          <p:cNvSpPr>
            <a:spLocks noChangeArrowheads="1"/>
          </p:cNvSpPr>
          <p:nvPr/>
        </p:nvSpPr>
        <p:spPr bwMode="auto">
          <a:xfrm>
            <a:off x="1521152" y="1260477"/>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4" name="Rectangle 6">
            <a:extLst>
              <a:ext uri="{FF2B5EF4-FFF2-40B4-BE49-F238E27FC236}">
                <a16:creationId xmlns:a16="http://schemas.microsoft.com/office/drawing/2014/main" id="{DA872CA3-D796-46BB-BECA-2128A5E7260D}"/>
              </a:ext>
            </a:extLst>
          </p:cNvPr>
          <p:cNvSpPr>
            <a:spLocks noChangeArrowheads="1"/>
          </p:cNvSpPr>
          <p:nvPr/>
        </p:nvSpPr>
        <p:spPr bwMode="auto">
          <a:xfrm>
            <a:off x="1521152" y="3041652"/>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20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br>
            <a:br>
              <a:rPr kumimoji="0" lang="en-US" altLang="en-US" sz="20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b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8" name="Rectangle 8">
            <a:extLst>
              <a:ext uri="{FF2B5EF4-FFF2-40B4-BE49-F238E27FC236}">
                <a16:creationId xmlns:a16="http://schemas.microsoft.com/office/drawing/2014/main" id="{AE6119BD-2E2E-4151-81CB-7E603A05DC83}"/>
              </a:ext>
            </a:extLst>
          </p:cNvPr>
          <p:cNvSpPr>
            <a:spLocks noChangeArrowheads="1"/>
          </p:cNvSpPr>
          <p:nvPr/>
        </p:nvSpPr>
        <p:spPr bwMode="auto">
          <a:xfrm>
            <a:off x="1521152" y="3670302"/>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20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7" name="Rectangle 6">
            <a:extLst>
              <a:ext uri="{FF2B5EF4-FFF2-40B4-BE49-F238E27FC236}">
                <a16:creationId xmlns:a16="http://schemas.microsoft.com/office/drawing/2014/main" id="{64054BA5-0705-494E-B678-2B0D6B0DC38A}"/>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9" name="Rectangle 7">
            <a:extLst>
              <a:ext uri="{FF2B5EF4-FFF2-40B4-BE49-F238E27FC236}">
                <a16:creationId xmlns:a16="http://schemas.microsoft.com/office/drawing/2014/main" id="{DB45E440-FB13-43DD-B365-A6B05B2A0FB5}"/>
              </a:ext>
            </a:extLst>
          </p:cNvPr>
          <p:cNvSpPr>
            <a:spLocks noChangeArrowheads="1"/>
          </p:cNvSpPr>
          <p:nvPr/>
        </p:nvSpPr>
        <p:spPr bwMode="auto">
          <a:xfrm>
            <a:off x="57150" y="7715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20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0" name="Rectangle 8">
            <a:extLst>
              <a:ext uri="{FF2B5EF4-FFF2-40B4-BE49-F238E27FC236}">
                <a16:creationId xmlns:a16="http://schemas.microsoft.com/office/drawing/2014/main" id="{6DC84755-9783-4266-89D4-6CD91090C015}"/>
              </a:ext>
            </a:extLst>
          </p:cNvPr>
          <p:cNvSpPr>
            <a:spLocks noChangeArrowheads="1"/>
          </p:cNvSpPr>
          <p:nvPr/>
        </p:nvSpPr>
        <p:spPr bwMode="auto">
          <a:xfrm>
            <a:off x="1878330" y="237966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20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1" name="Rectangle 9">
            <a:extLst>
              <a:ext uri="{FF2B5EF4-FFF2-40B4-BE49-F238E27FC236}">
                <a16:creationId xmlns:a16="http://schemas.microsoft.com/office/drawing/2014/main" id="{50FEFB13-1B1F-4398-A196-1D6A8B322651}"/>
              </a:ext>
            </a:extLst>
          </p:cNvPr>
          <p:cNvSpPr>
            <a:spLocks noChangeArrowheads="1"/>
          </p:cNvSpPr>
          <p:nvPr/>
        </p:nvSpPr>
        <p:spPr bwMode="auto">
          <a:xfrm>
            <a:off x="57150" y="14954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20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2" name="Rectangle 10">
            <a:extLst>
              <a:ext uri="{FF2B5EF4-FFF2-40B4-BE49-F238E27FC236}">
                <a16:creationId xmlns:a16="http://schemas.microsoft.com/office/drawing/2014/main" id="{A26F0E62-5E2C-4A6A-AD9A-AE95CC4C088C}"/>
              </a:ext>
            </a:extLst>
          </p:cNvPr>
          <p:cNvSpPr>
            <a:spLocks noChangeArrowheads="1"/>
          </p:cNvSpPr>
          <p:nvPr/>
        </p:nvSpPr>
        <p:spPr bwMode="auto">
          <a:xfrm>
            <a:off x="57150" y="17526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20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3" name="Rectangle 16">
            <a:extLst>
              <a:ext uri="{FF2B5EF4-FFF2-40B4-BE49-F238E27FC236}">
                <a16:creationId xmlns:a16="http://schemas.microsoft.com/office/drawing/2014/main" id="{F7293EBB-1F65-4C9C-A75B-93C22D24B164}"/>
              </a:ext>
            </a:extLst>
          </p:cNvPr>
          <p:cNvSpPr>
            <a:spLocks noChangeArrowheads="1"/>
          </p:cNvSpPr>
          <p:nvPr/>
        </p:nvSpPr>
        <p:spPr bwMode="auto">
          <a:xfrm>
            <a:off x="152400" y="1524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24" name="Rectangle 17">
            <a:extLst>
              <a:ext uri="{FF2B5EF4-FFF2-40B4-BE49-F238E27FC236}">
                <a16:creationId xmlns:a16="http://schemas.microsoft.com/office/drawing/2014/main" id="{368A6C21-B37F-4986-B029-231AD2050C85}"/>
              </a:ext>
            </a:extLst>
          </p:cNvPr>
          <p:cNvSpPr>
            <a:spLocks noChangeArrowheads="1"/>
          </p:cNvSpPr>
          <p:nvPr/>
        </p:nvSpPr>
        <p:spPr bwMode="auto">
          <a:xfrm>
            <a:off x="209550" y="9239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20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5" name="Rectangle 18">
            <a:extLst>
              <a:ext uri="{FF2B5EF4-FFF2-40B4-BE49-F238E27FC236}">
                <a16:creationId xmlns:a16="http://schemas.microsoft.com/office/drawing/2014/main" id="{70649426-98EF-44E6-84DE-35355F8A1A3E}"/>
              </a:ext>
            </a:extLst>
          </p:cNvPr>
          <p:cNvSpPr>
            <a:spLocks noChangeArrowheads="1"/>
          </p:cNvSpPr>
          <p:nvPr/>
        </p:nvSpPr>
        <p:spPr bwMode="auto">
          <a:xfrm>
            <a:off x="2465070" y="19050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20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6" name="Rectangle 19">
            <a:extLst>
              <a:ext uri="{FF2B5EF4-FFF2-40B4-BE49-F238E27FC236}">
                <a16:creationId xmlns:a16="http://schemas.microsoft.com/office/drawing/2014/main" id="{B76213F9-7A52-4F3F-B9A7-C4BB0E3F4E88}"/>
              </a:ext>
            </a:extLst>
          </p:cNvPr>
          <p:cNvSpPr>
            <a:spLocks noChangeArrowheads="1"/>
          </p:cNvSpPr>
          <p:nvPr/>
        </p:nvSpPr>
        <p:spPr bwMode="auto">
          <a:xfrm>
            <a:off x="209550" y="16478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20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7" name="Rectangle 20">
            <a:extLst>
              <a:ext uri="{FF2B5EF4-FFF2-40B4-BE49-F238E27FC236}">
                <a16:creationId xmlns:a16="http://schemas.microsoft.com/office/drawing/2014/main" id="{8730105E-4750-4953-86E3-07FC342FA94A}"/>
              </a:ext>
            </a:extLst>
          </p:cNvPr>
          <p:cNvSpPr>
            <a:spLocks noChangeArrowheads="1"/>
          </p:cNvSpPr>
          <p:nvPr/>
        </p:nvSpPr>
        <p:spPr bwMode="auto">
          <a:xfrm>
            <a:off x="209550" y="19050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20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2" name="Title 1">
            <a:extLst>
              <a:ext uri="{FF2B5EF4-FFF2-40B4-BE49-F238E27FC236}">
                <a16:creationId xmlns:a16="http://schemas.microsoft.com/office/drawing/2014/main" id="{CE484AF4-7E9F-495B-8303-752613FC2054}"/>
              </a:ext>
            </a:extLst>
          </p:cNvPr>
          <p:cNvSpPr txBox="1">
            <a:spLocks/>
          </p:cNvSpPr>
          <p:nvPr/>
        </p:nvSpPr>
        <p:spPr>
          <a:xfrm>
            <a:off x="361950" y="1217257"/>
            <a:ext cx="4086225" cy="373062"/>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857250" indent="-400050" algn="l">
              <a:buFont typeface="Arial" panose="020B0604020202020204" pitchFamily="34" charset="0"/>
              <a:buChar char="•"/>
            </a:pPr>
            <a:r>
              <a:rPr lang="en-US" sz="2400" b="1" dirty="0">
                <a:solidFill>
                  <a:schemeClr val="accent1">
                    <a:lumMod val="75000"/>
                  </a:schemeClr>
                </a:solidFill>
              </a:rPr>
              <a:t>UART APIs:</a:t>
            </a:r>
          </a:p>
        </p:txBody>
      </p:sp>
      <p:sp>
        <p:nvSpPr>
          <p:cNvPr id="9" name="Rectangle 16">
            <a:extLst>
              <a:ext uri="{FF2B5EF4-FFF2-40B4-BE49-F238E27FC236}">
                <a16:creationId xmlns:a16="http://schemas.microsoft.com/office/drawing/2014/main" id="{A14325F4-CEF0-4A88-935D-1D8D6705EF22}"/>
              </a:ext>
            </a:extLst>
          </p:cNvPr>
          <p:cNvSpPr>
            <a:spLocks noChangeArrowheads="1"/>
          </p:cNvSpPr>
          <p:nvPr/>
        </p:nvSpPr>
        <p:spPr bwMode="auto">
          <a:xfrm>
            <a:off x="1348740" y="1212846"/>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28" name="Rectangle 17">
            <a:extLst>
              <a:ext uri="{FF2B5EF4-FFF2-40B4-BE49-F238E27FC236}">
                <a16:creationId xmlns:a16="http://schemas.microsoft.com/office/drawing/2014/main" id="{8CDA90E1-D281-467E-BADF-BB5BE4257D7B}"/>
              </a:ext>
            </a:extLst>
          </p:cNvPr>
          <p:cNvSpPr>
            <a:spLocks noChangeArrowheads="1"/>
          </p:cNvSpPr>
          <p:nvPr/>
        </p:nvSpPr>
        <p:spPr bwMode="auto">
          <a:xfrm>
            <a:off x="1405890" y="306069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29" name="Rectangle 18">
            <a:extLst>
              <a:ext uri="{FF2B5EF4-FFF2-40B4-BE49-F238E27FC236}">
                <a16:creationId xmlns:a16="http://schemas.microsoft.com/office/drawing/2014/main" id="{0106BA64-1404-4AF0-9376-BAAF625C2240}"/>
              </a:ext>
            </a:extLst>
          </p:cNvPr>
          <p:cNvSpPr>
            <a:spLocks noChangeArrowheads="1"/>
          </p:cNvSpPr>
          <p:nvPr/>
        </p:nvSpPr>
        <p:spPr bwMode="auto">
          <a:xfrm>
            <a:off x="1348740" y="344169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2000" b="0" i="0" u="none" strike="noStrike" cap="none" normalizeH="0" baseline="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0" name="Rectangle 19">
            <a:extLst>
              <a:ext uri="{FF2B5EF4-FFF2-40B4-BE49-F238E27FC236}">
                <a16:creationId xmlns:a16="http://schemas.microsoft.com/office/drawing/2014/main" id="{9ACD101A-8E43-4DFB-BE69-7DDADB6E5E70}"/>
              </a:ext>
            </a:extLst>
          </p:cNvPr>
          <p:cNvSpPr>
            <a:spLocks noChangeArrowheads="1"/>
          </p:cNvSpPr>
          <p:nvPr/>
        </p:nvSpPr>
        <p:spPr bwMode="auto">
          <a:xfrm>
            <a:off x="1348740" y="380364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2000" b="0" i="0" u="none" strike="noStrike" cap="none" normalizeH="0" baseline="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1" name="Rectangle 20">
            <a:extLst>
              <a:ext uri="{FF2B5EF4-FFF2-40B4-BE49-F238E27FC236}">
                <a16:creationId xmlns:a16="http://schemas.microsoft.com/office/drawing/2014/main" id="{CE9F5C94-6E5B-4B1C-A795-172530671256}"/>
              </a:ext>
            </a:extLst>
          </p:cNvPr>
          <p:cNvSpPr>
            <a:spLocks noChangeArrowheads="1"/>
          </p:cNvSpPr>
          <p:nvPr/>
        </p:nvSpPr>
        <p:spPr bwMode="auto">
          <a:xfrm>
            <a:off x="1348740" y="4060821"/>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2000" b="0" i="0" u="none" strike="noStrike" cap="none" normalizeH="0" baseline="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2" name="Rectangle 21">
            <a:extLst>
              <a:ext uri="{FF2B5EF4-FFF2-40B4-BE49-F238E27FC236}">
                <a16:creationId xmlns:a16="http://schemas.microsoft.com/office/drawing/2014/main" id="{4831EBAF-4E93-4D82-A392-C93EB87F7C2A}"/>
              </a:ext>
            </a:extLst>
          </p:cNvPr>
          <p:cNvSpPr>
            <a:spLocks noChangeArrowheads="1"/>
          </p:cNvSpPr>
          <p:nvPr/>
        </p:nvSpPr>
        <p:spPr bwMode="auto">
          <a:xfrm>
            <a:off x="1348740" y="437514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2000" b="0" i="0" u="none" strike="noStrike" cap="none" normalizeH="0" baseline="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3" name="Rectangle 22">
            <a:extLst>
              <a:ext uri="{FF2B5EF4-FFF2-40B4-BE49-F238E27FC236}">
                <a16:creationId xmlns:a16="http://schemas.microsoft.com/office/drawing/2014/main" id="{81F85643-C796-48E7-9349-159FEB78563C}"/>
              </a:ext>
            </a:extLst>
          </p:cNvPr>
          <p:cNvSpPr>
            <a:spLocks noChangeArrowheads="1"/>
          </p:cNvSpPr>
          <p:nvPr/>
        </p:nvSpPr>
        <p:spPr bwMode="auto">
          <a:xfrm>
            <a:off x="1348740" y="473709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2000" b="0" i="0" u="none" strike="noStrike" cap="none" normalizeH="0" baseline="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4" name="Rectangle 23">
            <a:extLst>
              <a:ext uri="{FF2B5EF4-FFF2-40B4-BE49-F238E27FC236}">
                <a16:creationId xmlns:a16="http://schemas.microsoft.com/office/drawing/2014/main" id="{AF771722-B0E2-4BDA-AB32-523CAA5436CF}"/>
              </a:ext>
            </a:extLst>
          </p:cNvPr>
          <p:cNvSpPr>
            <a:spLocks noChangeArrowheads="1"/>
          </p:cNvSpPr>
          <p:nvPr/>
        </p:nvSpPr>
        <p:spPr bwMode="auto">
          <a:xfrm>
            <a:off x="1521152" y="5511792"/>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2000" b="0" i="0" u="none" strike="noStrike" cap="none" normalizeH="0" baseline="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5" name="Rectangle 24">
            <a:extLst>
              <a:ext uri="{FF2B5EF4-FFF2-40B4-BE49-F238E27FC236}">
                <a16:creationId xmlns:a16="http://schemas.microsoft.com/office/drawing/2014/main" id="{70A197D4-8654-4943-8665-DB8356D8A9E6}"/>
              </a:ext>
            </a:extLst>
          </p:cNvPr>
          <p:cNvSpPr>
            <a:spLocks noChangeArrowheads="1"/>
          </p:cNvSpPr>
          <p:nvPr/>
        </p:nvSpPr>
        <p:spPr bwMode="auto">
          <a:xfrm>
            <a:off x="-5448300" y="3245162"/>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2000" b="0" i="0" u="none" strike="noStrike" cap="none" normalizeH="0" baseline="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Rectangle 25">
            <a:extLst>
              <a:ext uri="{FF2B5EF4-FFF2-40B4-BE49-F238E27FC236}">
                <a16:creationId xmlns:a16="http://schemas.microsoft.com/office/drawing/2014/main" id="{E2AB24E2-58F2-47CE-9C12-3F26B40A1C1F}"/>
              </a:ext>
            </a:extLst>
          </p:cNvPr>
          <p:cNvSpPr>
            <a:spLocks noChangeArrowheads="1"/>
          </p:cNvSpPr>
          <p:nvPr/>
        </p:nvSpPr>
        <p:spPr bwMode="auto">
          <a:xfrm>
            <a:off x="1348740" y="563244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2000" b="0" i="0" u="none" strike="noStrike" cap="none" normalizeH="0" baseline="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7" name="Rectangle 26">
            <a:extLst>
              <a:ext uri="{FF2B5EF4-FFF2-40B4-BE49-F238E27FC236}">
                <a16:creationId xmlns:a16="http://schemas.microsoft.com/office/drawing/2014/main" id="{45A59166-CE21-4D61-BB0B-39FDAC215299}"/>
              </a:ext>
            </a:extLst>
          </p:cNvPr>
          <p:cNvSpPr>
            <a:spLocks noChangeArrowheads="1"/>
          </p:cNvSpPr>
          <p:nvPr/>
        </p:nvSpPr>
        <p:spPr bwMode="auto">
          <a:xfrm>
            <a:off x="1348740" y="595629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2000" b="0" i="0" u="none" strike="noStrike" cap="none" normalizeH="0" baseline="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8" name="Rectangle 27">
            <a:extLst>
              <a:ext uri="{FF2B5EF4-FFF2-40B4-BE49-F238E27FC236}">
                <a16:creationId xmlns:a16="http://schemas.microsoft.com/office/drawing/2014/main" id="{7A1F841A-A801-46BA-874A-51213608032C}"/>
              </a:ext>
            </a:extLst>
          </p:cNvPr>
          <p:cNvSpPr>
            <a:spLocks noChangeArrowheads="1"/>
          </p:cNvSpPr>
          <p:nvPr/>
        </p:nvSpPr>
        <p:spPr bwMode="auto">
          <a:xfrm>
            <a:off x="1348740" y="626109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2000" b="0" i="0" u="none" strike="noStrike" cap="none" normalizeH="0" baseline="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9" name="Rectangle 28">
            <a:extLst>
              <a:ext uri="{FF2B5EF4-FFF2-40B4-BE49-F238E27FC236}">
                <a16:creationId xmlns:a16="http://schemas.microsoft.com/office/drawing/2014/main" id="{9C700161-726F-4BAA-B8BB-5AFCA609A360}"/>
              </a:ext>
            </a:extLst>
          </p:cNvPr>
          <p:cNvSpPr>
            <a:spLocks noChangeArrowheads="1"/>
          </p:cNvSpPr>
          <p:nvPr/>
        </p:nvSpPr>
        <p:spPr bwMode="auto">
          <a:xfrm>
            <a:off x="1348740" y="654684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2000" b="0" i="0" u="none" strike="noStrike" cap="none" normalizeH="0" baseline="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0" name="Rectangle 29">
            <a:extLst>
              <a:ext uri="{FF2B5EF4-FFF2-40B4-BE49-F238E27FC236}">
                <a16:creationId xmlns:a16="http://schemas.microsoft.com/office/drawing/2014/main" id="{FE7EB360-66C4-4A45-B987-FDAF22624B72}"/>
              </a:ext>
            </a:extLst>
          </p:cNvPr>
          <p:cNvSpPr>
            <a:spLocks noChangeArrowheads="1"/>
          </p:cNvSpPr>
          <p:nvPr/>
        </p:nvSpPr>
        <p:spPr bwMode="auto">
          <a:xfrm>
            <a:off x="1348740" y="687069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2000" b="0" i="0" u="none" strike="noStrike" cap="none" normalizeH="0" baseline="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1" name="Rectangle 30">
            <a:extLst>
              <a:ext uri="{FF2B5EF4-FFF2-40B4-BE49-F238E27FC236}">
                <a16:creationId xmlns:a16="http://schemas.microsoft.com/office/drawing/2014/main" id="{1556D626-E847-48E3-A83E-1DF8C2FF1479}"/>
              </a:ext>
            </a:extLst>
          </p:cNvPr>
          <p:cNvSpPr>
            <a:spLocks noChangeArrowheads="1"/>
          </p:cNvSpPr>
          <p:nvPr/>
        </p:nvSpPr>
        <p:spPr bwMode="auto">
          <a:xfrm>
            <a:off x="1348740" y="7146921"/>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2000" b="0" i="0" u="none" strike="noStrike" cap="none" normalizeH="0" baseline="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3" name="Rectangle 31">
            <a:extLst>
              <a:ext uri="{FF2B5EF4-FFF2-40B4-BE49-F238E27FC236}">
                <a16:creationId xmlns:a16="http://schemas.microsoft.com/office/drawing/2014/main" id="{75CE76C1-D1B7-45DF-8EF1-498DE85CDE35}"/>
              </a:ext>
            </a:extLst>
          </p:cNvPr>
          <p:cNvSpPr>
            <a:spLocks noChangeArrowheads="1"/>
          </p:cNvSpPr>
          <p:nvPr/>
        </p:nvSpPr>
        <p:spPr bwMode="auto">
          <a:xfrm>
            <a:off x="1348740" y="746124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2000" b="0" i="0" u="none" strike="noStrike" cap="none" normalizeH="0" baseline="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br>
            <a:br>
              <a:rPr kumimoji="0" lang="en-US" altLang="en-US" sz="2000" b="0" i="0" u="none" strike="noStrike" cap="none" normalizeH="0" baseline="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15373" name="Picture 51">
            <a:extLst>
              <a:ext uri="{FF2B5EF4-FFF2-40B4-BE49-F238E27FC236}">
                <a16:creationId xmlns:a16="http://schemas.microsoft.com/office/drawing/2014/main" id="{A064AC9C-08E6-4F26-B690-3113DE8CE04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1152" y="1697041"/>
            <a:ext cx="3800475" cy="304800"/>
          </a:xfrm>
          <a:prstGeom prst="rect">
            <a:avLst/>
          </a:prstGeom>
          <a:noFill/>
          <a:extLst>
            <a:ext uri="{909E8E84-426E-40DD-AFC4-6F175D3DCCD1}">
              <a14:hiddenFill xmlns:a14="http://schemas.microsoft.com/office/drawing/2010/main">
                <a:solidFill>
                  <a:srgbClr val="FFFFFF"/>
                </a:solidFill>
              </a14:hiddenFill>
            </a:ext>
          </a:extLst>
        </p:spPr>
      </p:pic>
      <p:pic>
        <p:nvPicPr>
          <p:cNvPr id="15372" name="Picture 52">
            <a:extLst>
              <a:ext uri="{FF2B5EF4-FFF2-40B4-BE49-F238E27FC236}">
                <a16:creationId xmlns:a16="http://schemas.microsoft.com/office/drawing/2014/main" id="{AD288831-9F6E-4EA7-BBAA-3747B0A7825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1152" y="2001841"/>
            <a:ext cx="5486400" cy="295275"/>
          </a:xfrm>
          <a:prstGeom prst="rect">
            <a:avLst/>
          </a:prstGeom>
          <a:noFill/>
          <a:extLst>
            <a:ext uri="{909E8E84-426E-40DD-AFC4-6F175D3DCCD1}">
              <a14:hiddenFill xmlns:a14="http://schemas.microsoft.com/office/drawing/2010/main">
                <a:solidFill>
                  <a:srgbClr val="FFFFFF"/>
                </a:solidFill>
              </a14:hiddenFill>
            </a:ext>
          </a:extLst>
        </p:spPr>
      </p:pic>
      <p:pic>
        <p:nvPicPr>
          <p:cNvPr id="15371" name="Picture 53">
            <a:extLst>
              <a:ext uri="{FF2B5EF4-FFF2-40B4-BE49-F238E27FC236}">
                <a16:creationId xmlns:a16="http://schemas.microsoft.com/office/drawing/2014/main" id="{F19D19A1-2CA2-41CB-8965-7BD6C67F6A6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1152" y="2297116"/>
            <a:ext cx="5486400" cy="295275"/>
          </a:xfrm>
          <a:prstGeom prst="rect">
            <a:avLst/>
          </a:prstGeom>
          <a:noFill/>
          <a:extLst>
            <a:ext uri="{909E8E84-426E-40DD-AFC4-6F175D3DCCD1}">
              <a14:hiddenFill xmlns:a14="http://schemas.microsoft.com/office/drawing/2010/main">
                <a:solidFill>
                  <a:srgbClr val="FFFFFF"/>
                </a:solidFill>
              </a14:hiddenFill>
            </a:ext>
          </a:extLst>
        </p:spPr>
      </p:pic>
      <p:pic>
        <p:nvPicPr>
          <p:cNvPr id="15370" name="Picture 54">
            <a:extLst>
              <a:ext uri="{FF2B5EF4-FFF2-40B4-BE49-F238E27FC236}">
                <a16:creationId xmlns:a16="http://schemas.microsoft.com/office/drawing/2014/main" id="{F1F64D2E-C641-4D11-974B-5CC65719E12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1152" y="2592391"/>
            <a:ext cx="5486400" cy="323850"/>
          </a:xfrm>
          <a:prstGeom prst="rect">
            <a:avLst/>
          </a:prstGeom>
          <a:noFill/>
          <a:extLst>
            <a:ext uri="{909E8E84-426E-40DD-AFC4-6F175D3DCCD1}">
              <a14:hiddenFill xmlns:a14="http://schemas.microsoft.com/office/drawing/2010/main">
                <a:solidFill>
                  <a:srgbClr val="FFFFFF"/>
                </a:solidFill>
              </a14:hiddenFill>
            </a:ext>
          </a:extLst>
        </p:spPr>
      </p:pic>
      <p:pic>
        <p:nvPicPr>
          <p:cNvPr id="15369" name="Picture 55">
            <a:extLst>
              <a:ext uri="{FF2B5EF4-FFF2-40B4-BE49-F238E27FC236}">
                <a16:creationId xmlns:a16="http://schemas.microsoft.com/office/drawing/2014/main" id="{E0891977-A1C7-4E5F-9C01-9C1E64E15F4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21152" y="2916241"/>
            <a:ext cx="5486400" cy="276225"/>
          </a:xfrm>
          <a:prstGeom prst="rect">
            <a:avLst/>
          </a:prstGeom>
          <a:noFill/>
          <a:extLst>
            <a:ext uri="{909E8E84-426E-40DD-AFC4-6F175D3DCCD1}">
              <a14:hiddenFill xmlns:a14="http://schemas.microsoft.com/office/drawing/2010/main">
                <a:solidFill>
                  <a:srgbClr val="FFFFFF"/>
                </a:solidFill>
              </a14:hiddenFill>
            </a:ext>
          </a:extLst>
        </p:spPr>
      </p:pic>
      <p:pic>
        <p:nvPicPr>
          <p:cNvPr id="15368" name="Picture 56">
            <a:extLst>
              <a:ext uri="{FF2B5EF4-FFF2-40B4-BE49-F238E27FC236}">
                <a16:creationId xmlns:a16="http://schemas.microsoft.com/office/drawing/2014/main" id="{F06667EE-549E-4041-9C1A-52FCB6A833F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21152" y="3192466"/>
            <a:ext cx="5476875" cy="314325"/>
          </a:xfrm>
          <a:prstGeom prst="rect">
            <a:avLst/>
          </a:prstGeom>
          <a:noFill/>
          <a:extLst>
            <a:ext uri="{909E8E84-426E-40DD-AFC4-6F175D3DCCD1}">
              <a14:hiddenFill xmlns:a14="http://schemas.microsoft.com/office/drawing/2010/main">
                <a:solidFill>
                  <a:srgbClr val="FFFFFF"/>
                </a:solidFill>
              </a14:hiddenFill>
            </a:ext>
          </a:extLst>
        </p:spPr>
      </p:pic>
      <p:pic>
        <p:nvPicPr>
          <p:cNvPr id="15367" name="Picture 57">
            <a:extLst>
              <a:ext uri="{FF2B5EF4-FFF2-40B4-BE49-F238E27FC236}">
                <a16:creationId xmlns:a16="http://schemas.microsoft.com/office/drawing/2014/main" id="{F31148C2-17C2-47AE-91A5-B217A18F3A67}"/>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21152" y="3506791"/>
            <a:ext cx="5486400" cy="266700"/>
          </a:xfrm>
          <a:prstGeom prst="rect">
            <a:avLst/>
          </a:prstGeom>
          <a:noFill/>
          <a:extLst>
            <a:ext uri="{909E8E84-426E-40DD-AFC4-6F175D3DCCD1}">
              <a14:hiddenFill xmlns:a14="http://schemas.microsoft.com/office/drawing/2010/main">
                <a:solidFill>
                  <a:srgbClr val="FFFFFF"/>
                </a:solidFill>
              </a14:hiddenFill>
            </a:ext>
          </a:extLst>
        </p:spPr>
      </p:pic>
      <p:pic>
        <p:nvPicPr>
          <p:cNvPr id="15366" name="Picture 58">
            <a:extLst>
              <a:ext uri="{FF2B5EF4-FFF2-40B4-BE49-F238E27FC236}">
                <a16:creationId xmlns:a16="http://schemas.microsoft.com/office/drawing/2014/main" id="{329E14EB-AA0E-4710-A889-D1AF0C347A70}"/>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521152" y="3773491"/>
            <a:ext cx="5457825" cy="304800"/>
          </a:xfrm>
          <a:prstGeom prst="rect">
            <a:avLst/>
          </a:prstGeom>
          <a:noFill/>
          <a:extLst>
            <a:ext uri="{909E8E84-426E-40DD-AFC4-6F175D3DCCD1}">
              <a14:hiddenFill xmlns:a14="http://schemas.microsoft.com/office/drawing/2010/main">
                <a:solidFill>
                  <a:srgbClr val="FFFFFF"/>
                </a:solidFill>
              </a14:hiddenFill>
            </a:ext>
          </a:extLst>
        </p:spPr>
      </p:pic>
      <p:pic>
        <p:nvPicPr>
          <p:cNvPr id="15365" name="Picture 59">
            <a:extLst>
              <a:ext uri="{FF2B5EF4-FFF2-40B4-BE49-F238E27FC236}">
                <a16:creationId xmlns:a16="http://schemas.microsoft.com/office/drawing/2014/main" id="{1F91C05B-2400-4BAD-A4F3-439A28E1C35F}"/>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521152" y="4078291"/>
            <a:ext cx="5486400" cy="295275"/>
          </a:xfrm>
          <a:prstGeom prst="rect">
            <a:avLst/>
          </a:prstGeom>
          <a:noFill/>
          <a:extLst>
            <a:ext uri="{909E8E84-426E-40DD-AFC4-6F175D3DCCD1}">
              <a14:hiddenFill xmlns:a14="http://schemas.microsoft.com/office/drawing/2010/main">
                <a:solidFill>
                  <a:srgbClr val="FFFFFF"/>
                </a:solidFill>
              </a14:hiddenFill>
            </a:ext>
          </a:extLst>
        </p:spPr>
      </p:pic>
      <p:pic>
        <p:nvPicPr>
          <p:cNvPr id="15364" name="Picture 60">
            <a:extLst>
              <a:ext uri="{FF2B5EF4-FFF2-40B4-BE49-F238E27FC236}">
                <a16:creationId xmlns:a16="http://schemas.microsoft.com/office/drawing/2014/main" id="{18C2F969-D4F6-4AF7-BAF5-F569802852DA}"/>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521152" y="4373566"/>
            <a:ext cx="5486400" cy="342900"/>
          </a:xfrm>
          <a:prstGeom prst="rect">
            <a:avLst/>
          </a:prstGeom>
          <a:noFill/>
          <a:extLst>
            <a:ext uri="{909E8E84-426E-40DD-AFC4-6F175D3DCCD1}">
              <a14:hiddenFill xmlns:a14="http://schemas.microsoft.com/office/drawing/2010/main">
                <a:solidFill>
                  <a:srgbClr val="FFFFFF"/>
                </a:solidFill>
              </a14:hiddenFill>
            </a:ext>
          </a:extLst>
        </p:spPr>
      </p:pic>
      <p:pic>
        <p:nvPicPr>
          <p:cNvPr id="15363" name="Picture 61">
            <a:extLst>
              <a:ext uri="{FF2B5EF4-FFF2-40B4-BE49-F238E27FC236}">
                <a16:creationId xmlns:a16="http://schemas.microsoft.com/office/drawing/2014/main" id="{94DCF973-8582-45E9-AF8B-8F532D02382A}"/>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521152" y="4716466"/>
            <a:ext cx="5486400" cy="342900"/>
          </a:xfrm>
          <a:prstGeom prst="rect">
            <a:avLst/>
          </a:prstGeom>
          <a:noFill/>
          <a:extLst>
            <a:ext uri="{909E8E84-426E-40DD-AFC4-6F175D3DCCD1}">
              <a14:hiddenFill xmlns:a14="http://schemas.microsoft.com/office/drawing/2010/main">
                <a:solidFill>
                  <a:srgbClr val="FFFFFF"/>
                </a:solidFill>
              </a14:hiddenFill>
            </a:ext>
          </a:extLst>
        </p:spPr>
      </p:pic>
      <p:pic>
        <p:nvPicPr>
          <p:cNvPr id="15362" name="Picture 62">
            <a:extLst>
              <a:ext uri="{FF2B5EF4-FFF2-40B4-BE49-F238E27FC236}">
                <a16:creationId xmlns:a16="http://schemas.microsoft.com/office/drawing/2014/main" id="{449EF564-9F6C-4441-8F9E-6B7F18BA3D84}"/>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521152" y="5059366"/>
            <a:ext cx="5486400" cy="285750"/>
          </a:xfrm>
          <a:prstGeom prst="rect">
            <a:avLst/>
          </a:prstGeom>
          <a:noFill/>
          <a:extLst>
            <a:ext uri="{909E8E84-426E-40DD-AFC4-6F175D3DCCD1}">
              <a14:hiddenFill xmlns:a14="http://schemas.microsoft.com/office/drawing/2010/main">
                <a:solidFill>
                  <a:srgbClr val="FFFFFF"/>
                </a:solidFill>
              </a14:hiddenFill>
            </a:ext>
          </a:extLst>
        </p:spPr>
      </p:pic>
      <p:pic>
        <p:nvPicPr>
          <p:cNvPr id="15361" name="Picture 63">
            <a:extLst>
              <a:ext uri="{FF2B5EF4-FFF2-40B4-BE49-F238E27FC236}">
                <a16:creationId xmlns:a16="http://schemas.microsoft.com/office/drawing/2014/main" id="{247B706C-8B26-496F-8118-EE3C853171F8}"/>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521152" y="5345116"/>
            <a:ext cx="5486400" cy="295275"/>
          </a:xfrm>
          <a:prstGeom prst="rect">
            <a:avLst/>
          </a:prstGeom>
          <a:noFill/>
          <a:extLst>
            <a:ext uri="{909E8E84-426E-40DD-AFC4-6F175D3DCCD1}">
              <a14:hiddenFill xmlns:a14="http://schemas.microsoft.com/office/drawing/2010/main">
                <a:solidFill>
                  <a:srgbClr val="FFFFFF"/>
                </a:solidFill>
              </a14:hiddenFill>
            </a:ext>
          </a:extLst>
        </p:spPr>
      </p:pic>
      <p:sp>
        <p:nvSpPr>
          <p:cNvPr id="44" name="Rectangle 14">
            <a:extLst>
              <a:ext uri="{FF2B5EF4-FFF2-40B4-BE49-F238E27FC236}">
                <a16:creationId xmlns:a16="http://schemas.microsoft.com/office/drawing/2014/main" id="{9C69A325-12AA-4E88-9308-98308600B6EE}"/>
              </a:ext>
            </a:extLst>
          </p:cNvPr>
          <p:cNvSpPr>
            <a:spLocks noChangeArrowheads="1"/>
          </p:cNvSpPr>
          <p:nvPr/>
        </p:nvSpPr>
        <p:spPr bwMode="auto">
          <a:xfrm>
            <a:off x="1521152" y="1697041"/>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45" name="Rectangle 15">
            <a:extLst>
              <a:ext uri="{FF2B5EF4-FFF2-40B4-BE49-F238E27FC236}">
                <a16:creationId xmlns:a16="http://schemas.microsoft.com/office/drawing/2014/main" id="{92B319F4-C5E1-45AE-B450-6070CA6B3825}"/>
              </a:ext>
            </a:extLst>
          </p:cNvPr>
          <p:cNvSpPr>
            <a:spLocks noChangeArrowheads="1"/>
          </p:cNvSpPr>
          <p:nvPr/>
        </p:nvSpPr>
        <p:spPr bwMode="auto">
          <a:xfrm>
            <a:off x="1521152" y="2001841"/>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2000" b="0" i="0" u="none" strike="noStrike" cap="none" normalizeH="0" baseline="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6" name="Rectangle 16">
            <a:extLst>
              <a:ext uri="{FF2B5EF4-FFF2-40B4-BE49-F238E27FC236}">
                <a16:creationId xmlns:a16="http://schemas.microsoft.com/office/drawing/2014/main" id="{9C8E5235-EC75-4D71-9658-35CDEE28D523}"/>
              </a:ext>
            </a:extLst>
          </p:cNvPr>
          <p:cNvSpPr>
            <a:spLocks noChangeArrowheads="1"/>
          </p:cNvSpPr>
          <p:nvPr/>
        </p:nvSpPr>
        <p:spPr bwMode="auto">
          <a:xfrm>
            <a:off x="1521152" y="229711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2000" b="0" i="0" u="none" strike="noStrike" cap="none" normalizeH="0" baseline="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7" name="Rectangle 17">
            <a:extLst>
              <a:ext uri="{FF2B5EF4-FFF2-40B4-BE49-F238E27FC236}">
                <a16:creationId xmlns:a16="http://schemas.microsoft.com/office/drawing/2014/main" id="{3536C097-38AB-4DEF-B068-E4D93FC58CF5}"/>
              </a:ext>
            </a:extLst>
          </p:cNvPr>
          <p:cNvSpPr>
            <a:spLocks noChangeArrowheads="1"/>
          </p:cNvSpPr>
          <p:nvPr/>
        </p:nvSpPr>
        <p:spPr bwMode="auto">
          <a:xfrm>
            <a:off x="1521152" y="2592391"/>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2000" b="0" i="0" u="none" strike="noStrike" cap="none" normalizeH="0" baseline="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8" name="Rectangle 18">
            <a:extLst>
              <a:ext uri="{FF2B5EF4-FFF2-40B4-BE49-F238E27FC236}">
                <a16:creationId xmlns:a16="http://schemas.microsoft.com/office/drawing/2014/main" id="{820BA573-55B4-4C10-9158-ECA9B379AAFF}"/>
              </a:ext>
            </a:extLst>
          </p:cNvPr>
          <p:cNvSpPr>
            <a:spLocks noChangeArrowheads="1"/>
          </p:cNvSpPr>
          <p:nvPr/>
        </p:nvSpPr>
        <p:spPr bwMode="auto">
          <a:xfrm>
            <a:off x="1521152" y="2916241"/>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2000" b="0" i="0" u="none" strike="noStrike" cap="none" normalizeH="0" baseline="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9" name="Rectangle 19">
            <a:extLst>
              <a:ext uri="{FF2B5EF4-FFF2-40B4-BE49-F238E27FC236}">
                <a16:creationId xmlns:a16="http://schemas.microsoft.com/office/drawing/2014/main" id="{A17CFD13-7A88-4D20-9889-3661E7922628}"/>
              </a:ext>
            </a:extLst>
          </p:cNvPr>
          <p:cNvSpPr>
            <a:spLocks noChangeArrowheads="1"/>
          </p:cNvSpPr>
          <p:nvPr/>
        </p:nvSpPr>
        <p:spPr bwMode="auto">
          <a:xfrm>
            <a:off x="1521152" y="319246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2000" b="0" i="0" u="none" strike="noStrike" cap="none" normalizeH="0" baseline="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0" name="Rectangle 20">
            <a:extLst>
              <a:ext uri="{FF2B5EF4-FFF2-40B4-BE49-F238E27FC236}">
                <a16:creationId xmlns:a16="http://schemas.microsoft.com/office/drawing/2014/main" id="{43CE4607-46A4-4CBF-9446-2D62EA43CD17}"/>
              </a:ext>
            </a:extLst>
          </p:cNvPr>
          <p:cNvSpPr>
            <a:spLocks noChangeArrowheads="1"/>
          </p:cNvSpPr>
          <p:nvPr/>
        </p:nvSpPr>
        <p:spPr bwMode="auto">
          <a:xfrm>
            <a:off x="1521152" y="3506791"/>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2000" b="0" i="0" u="none" strike="noStrike" cap="none" normalizeH="0" baseline="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1" name="Rectangle 21">
            <a:extLst>
              <a:ext uri="{FF2B5EF4-FFF2-40B4-BE49-F238E27FC236}">
                <a16:creationId xmlns:a16="http://schemas.microsoft.com/office/drawing/2014/main" id="{B67A40D3-4DDA-4AC6-BAC1-8EBB997E423A}"/>
              </a:ext>
            </a:extLst>
          </p:cNvPr>
          <p:cNvSpPr>
            <a:spLocks noChangeArrowheads="1"/>
          </p:cNvSpPr>
          <p:nvPr/>
        </p:nvSpPr>
        <p:spPr bwMode="auto">
          <a:xfrm>
            <a:off x="1521152" y="3773491"/>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2000" b="0" i="0" u="none" strike="noStrike" cap="none" normalizeH="0" baseline="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2" name="Rectangle 22">
            <a:extLst>
              <a:ext uri="{FF2B5EF4-FFF2-40B4-BE49-F238E27FC236}">
                <a16:creationId xmlns:a16="http://schemas.microsoft.com/office/drawing/2014/main" id="{7EB56CF7-96B8-4B9C-A6EF-D9C2FE1120B4}"/>
              </a:ext>
            </a:extLst>
          </p:cNvPr>
          <p:cNvSpPr>
            <a:spLocks noChangeArrowheads="1"/>
          </p:cNvSpPr>
          <p:nvPr/>
        </p:nvSpPr>
        <p:spPr bwMode="auto">
          <a:xfrm>
            <a:off x="1521152" y="4078291"/>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2000" b="0" i="0" u="none" strike="noStrike" cap="none" normalizeH="0" baseline="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3" name="Rectangle 23">
            <a:extLst>
              <a:ext uri="{FF2B5EF4-FFF2-40B4-BE49-F238E27FC236}">
                <a16:creationId xmlns:a16="http://schemas.microsoft.com/office/drawing/2014/main" id="{07A5E78D-AC93-4FDD-9A10-D8572B71F160}"/>
              </a:ext>
            </a:extLst>
          </p:cNvPr>
          <p:cNvSpPr>
            <a:spLocks noChangeArrowheads="1"/>
          </p:cNvSpPr>
          <p:nvPr/>
        </p:nvSpPr>
        <p:spPr bwMode="auto">
          <a:xfrm>
            <a:off x="1521152" y="437356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2000" b="0" i="0" u="none" strike="noStrike" cap="none" normalizeH="0" baseline="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4" name="Rectangle 24">
            <a:extLst>
              <a:ext uri="{FF2B5EF4-FFF2-40B4-BE49-F238E27FC236}">
                <a16:creationId xmlns:a16="http://schemas.microsoft.com/office/drawing/2014/main" id="{B4C1F3BD-5F92-4BD8-A71E-C5688230EB61}"/>
              </a:ext>
            </a:extLst>
          </p:cNvPr>
          <p:cNvSpPr>
            <a:spLocks noChangeArrowheads="1"/>
          </p:cNvSpPr>
          <p:nvPr/>
        </p:nvSpPr>
        <p:spPr bwMode="auto">
          <a:xfrm>
            <a:off x="1521152" y="471646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2000" b="0" i="0" u="none" strike="noStrike" cap="none" normalizeH="0" baseline="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5" name="Rectangle 25">
            <a:extLst>
              <a:ext uri="{FF2B5EF4-FFF2-40B4-BE49-F238E27FC236}">
                <a16:creationId xmlns:a16="http://schemas.microsoft.com/office/drawing/2014/main" id="{9C0F610A-7B63-4906-B263-19A2731B792A}"/>
              </a:ext>
            </a:extLst>
          </p:cNvPr>
          <p:cNvSpPr>
            <a:spLocks noChangeArrowheads="1"/>
          </p:cNvSpPr>
          <p:nvPr/>
        </p:nvSpPr>
        <p:spPr bwMode="auto">
          <a:xfrm>
            <a:off x="1521152" y="505936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2000" b="0" i="0" u="none" strike="noStrike" cap="none" normalizeH="0" baseline="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6" name="Rectangle 26">
            <a:extLst>
              <a:ext uri="{FF2B5EF4-FFF2-40B4-BE49-F238E27FC236}">
                <a16:creationId xmlns:a16="http://schemas.microsoft.com/office/drawing/2014/main" id="{1BFA0366-46C5-4311-A5A1-C2FFCF55A781}"/>
              </a:ext>
            </a:extLst>
          </p:cNvPr>
          <p:cNvSpPr>
            <a:spLocks noChangeArrowheads="1"/>
          </p:cNvSpPr>
          <p:nvPr/>
        </p:nvSpPr>
        <p:spPr bwMode="auto">
          <a:xfrm>
            <a:off x="1521152" y="534511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2000" b="0" i="0" u="none" strike="noStrike" cap="none" normalizeH="0" baseline="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843482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D03340B3-E76B-4AFA-972B-30EA743DEBC7}"/>
              </a:ext>
            </a:extLst>
          </p:cNvPr>
          <p:cNvSpPr>
            <a:spLocks noGrp="1"/>
          </p:cNvSpPr>
          <p:nvPr>
            <p:ph type="ctrTitle"/>
          </p:nvPr>
        </p:nvSpPr>
        <p:spPr>
          <a:xfrm>
            <a:off x="28575" y="569119"/>
            <a:ext cx="5567553" cy="373062"/>
          </a:xfrm>
        </p:spPr>
        <p:txBody>
          <a:bodyPr>
            <a:noAutofit/>
          </a:bodyPr>
          <a:lstStyle/>
          <a:p>
            <a:pPr marL="857250" indent="-400050" algn="l">
              <a:buFont typeface="Arial" panose="020B0604020202020204" pitchFamily="34" charset="0"/>
              <a:buChar char="•"/>
            </a:pPr>
            <a:r>
              <a:rPr lang="en-US" sz="2400" b="1" dirty="0">
                <a:solidFill>
                  <a:schemeClr val="accent1">
                    <a:lumMod val="75000"/>
                  </a:schemeClr>
                </a:solidFill>
              </a:rPr>
              <a:t>Application flow chart diagram:</a:t>
            </a:r>
          </a:p>
        </p:txBody>
      </p:sp>
      <p:sp>
        <p:nvSpPr>
          <p:cNvPr id="11" name="Rectangle 4">
            <a:extLst>
              <a:ext uri="{FF2B5EF4-FFF2-40B4-BE49-F238E27FC236}">
                <a16:creationId xmlns:a16="http://schemas.microsoft.com/office/drawing/2014/main" id="{78282181-5361-4810-BA88-F789AD316793}"/>
              </a:ext>
            </a:extLst>
          </p:cNvPr>
          <p:cNvSpPr>
            <a:spLocks noChangeArrowheads="1"/>
          </p:cNvSpPr>
          <p:nvPr/>
        </p:nvSpPr>
        <p:spPr bwMode="auto">
          <a:xfrm>
            <a:off x="2869892" y="2744786"/>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2" name="Rectangle 5">
            <a:extLst>
              <a:ext uri="{FF2B5EF4-FFF2-40B4-BE49-F238E27FC236}">
                <a16:creationId xmlns:a16="http://schemas.microsoft.com/office/drawing/2014/main" id="{980C2863-BD3D-4935-A19F-B55CD9566A78}"/>
              </a:ext>
            </a:extLst>
          </p:cNvPr>
          <p:cNvSpPr>
            <a:spLocks noChangeArrowheads="1"/>
          </p:cNvSpPr>
          <p:nvPr/>
        </p:nvSpPr>
        <p:spPr bwMode="auto">
          <a:xfrm>
            <a:off x="1521152" y="237966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20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3" name="Rectangle 6">
            <a:extLst>
              <a:ext uri="{FF2B5EF4-FFF2-40B4-BE49-F238E27FC236}">
                <a16:creationId xmlns:a16="http://schemas.microsoft.com/office/drawing/2014/main" id="{0B8E9A33-3A59-48F8-88D5-89872F265CFC}"/>
              </a:ext>
            </a:extLst>
          </p:cNvPr>
          <p:cNvSpPr>
            <a:spLocks noChangeArrowheads="1"/>
          </p:cNvSpPr>
          <p:nvPr/>
        </p:nvSpPr>
        <p:spPr bwMode="auto">
          <a:xfrm>
            <a:off x="1521152" y="263684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20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5" name="Rectangle 10">
            <a:extLst>
              <a:ext uri="{FF2B5EF4-FFF2-40B4-BE49-F238E27FC236}">
                <a16:creationId xmlns:a16="http://schemas.microsoft.com/office/drawing/2014/main" id="{35B9D709-C2D3-4E66-9829-77943DC193B9}"/>
              </a:ext>
            </a:extLst>
          </p:cNvPr>
          <p:cNvSpPr>
            <a:spLocks noChangeArrowheads="1"/>
          </p:cNvSpPr>
          <p:nvPr/>
        </p:nvSpPr>
        <p:spPr bwMode="auto">
          <a:xfrm>
            <a:off x="1521152" y="533153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20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 name="Rectangle 7">
            <a:extLst>
              <a:ext uri="{FF2B5EF4-FFF2-40B4-BE49-F238E27FC236}">
                <a16:creationId xmlns:a16="http://schemas.microsoft.com/office/drawing/2014/main" id="{D6C56024-DE0C-4865-8B1B-5A56954B61CE}"/>
              </a:ext>
            </a:extLst>
          </p:cNvPr>
          <p:cNvSpPr>
            <a:spLocks noChangeArrowheads="1"/>
          </p:cNvSpPr>
          <p:nvPr/>
        </p:nvSpPr>
        <p:spPr bwMode="auto">
          <a:xfrm>
            <a:off x="1521152" y="1298577"/>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8">
            <a:extLst>
              <a:ext uri="{FF2B5EF4-FFF2-40B4-BE49-F238E27FC236}">
                <a16:creationId xmlns:a16="http://schemas.microsoft.com/office/drawing/2014/main" id="{F891F89F-1DD6-4B6E-8394-2809F0F83BFE}"/>
              </a:ext>
            </a:extLst>
          </p:cNvPr>
          <p:cNvSpPr>
            <a:spLocks noChangeArrowheads="1"/>
          </p:cNvSpPr>
          <p:nvPr/>
        </p:nvSpPr>
        <p:spPr bwMode="auto">
          <a:xfrm>
            <a:off x="1521152" y="2222502"/>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20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 name="Rectangle 9">
            <a:extLst>
              <a:ext uri="{FF2B5EF4-FFF2-40B4-BE49-F238E27FC236}">
                <a16:creationId xmlns:a16="http://schemas.microsoft.com/office/drawing/2014/main" id="{DC7B8541-FF08-407A-B0E4-991836B10738}"/>
              </a:ext>
            </a:extLst>
          </p:cNvPr>
          <p:cNvSpPr>
            <a:spLocks noChangeArrowheads="1"/>
          </p:cNvSpPr>
          <p:nvPr/>
        </p:nvSpPr>
        <p:spPr bwMode="auto">
          <a:xfrm>
            <a:off x="3042304" y="3797304"/>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20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 name="Rectangle 10">
            <a:extLst>
              <a:ext uri="{FF2B5EF4-FFF2-40B4-BE49-F238E27FC236}">
                <a16:creationId xmlns:a16="http://schemas.microsoft.com/office/drawing/2014/main" id="{C0CC5ED2-260F-4084-ADE3-48102BAAF3A8}"/>
              </a:ext>
            </a:extLst>
          </p:cNvPr>
          <p:cNvSpPr>
            <a:spLocks noChangeArrowheads="1"/>
          </p:cNvSpPr>
          <p:nvPr/>
        </p:nvSpPr>
        <p:spPr bwMode="auto">
          <a:xfrm>
            <a:off x="1521152" y="284162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20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 name="Rectangle 11">
            <a:extLst>
              <a:ext uri="{FF2B5EF4-FFF2-40B4-BE49-F238E27FC236}">
                <a16:creationId xmlns:a16="http://schemas.microsoft.com/office/drawing/2014/main" id="{D7400C09-59B6-4C1F-954F-2C8B9CC6D718}"/>
              </a:ext>
            </a:extLst>
          </p:cNvPr>
          <p:cNvSpPr>
            <a:spLocks noChangeArrowheads="1"/>
          </p:cNvSpPr>
          <p:nvPr/>
        </p:nvSpPr>
        <p:spPr bwMode="auto">
          <a:xfrm>
            <a:off x="-3200400" y="6096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20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 name="Rectangle 12">
            <a:extLst>
              <a:ext uri="{FF2B5EF4-FFF2-40B4-BE49-F238E27FC236}">
                <a16:creationId xmlns:a16="http://schemas.microsoft.com/office/drawing/2014/main" id="{49BD3F4C-5483-4C76-B5D2-6F2741F9D57B}"/>
              </a:ext>
            </a:extLst>
          </p:cNvPr>
          <p:cNvSpPr>
            <a:spLocks noChangeArrowheads="1"/>
          </p:cNvSpPr>
          <p:nvPr/>
        </p:nvSpPr>
        <p:spPr bwMode="auto">
          <a:xfrm>
            <a:off x="1521152" y="3422652"/>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20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6" name="Rectangle 13">
            <a:extLst>
              <a:ext uri="{FF2B5EF4-FFF2-40B4-BE49-F238E27FC236}">
                <a16:creationId xmlns:a16="http://schemas.microsoft.com/office/drawing/2014/main" id="{A7B96FBB-DACF-4F34-892C-A6D3E48A72DB}"/>
              </a:ext>
            </a:extLst>
          </p:cNvPr>
          <p:cNvSpPr>
            <a:spLocks noChangeArrowheads="1"/>
          </p:cNvSpPr>
          <p:nvPr/>
        </p:nvSpPr>
        <p:spPr bwMode="auto">
          <a:xfrm>
            <a:off x="1521152" y="3746502"/>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20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br>
            <a:br>
              <a:rPr kumimoji="0" lang="en-US" altLang="en-US" sz="20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0" name="Rectangle 5">
            <a:extLst>
              <a:ext uri="{FF2B5EF4-FFF2-40B4-BE49-F238E27FC236}">
                <a16:creationId xmlns:a16="http://schemas.microsoft.com/office/drawing/2014/main" id="{084DCA9B-874D-483A-816C-555992ADC039}"/>
              </a:ext>
            </a:extLst>
          </p:cNvPr>
          <p:cNvSpPr>
            <a:spLocks noChangeArrowheads="1"/>
          </p:cNvSpPr>
          <p:nvPr/>
        </p:nvSpPr>
        <p:spPr bwMode="auto">
          <a:xfrm>
            <a:off x="1521152" y="1260477"/>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4" name="Rectangle 6">
            <a:extLst>
              <a:ext uri="{FF2B5EF4-FFF2-40B4-BE49-F238E27FC236}">
                <a16:creationId xmlns:a16="http://schemas.microsoft.com/office/drawing/2014/main" id="{DA872CA3-D796-46BB-BECA-2128A5E7260D}"/>
              </a:ext>
            </a:extLst>
          </p:cNvPr>
          <p:cNvSpPr>
            <a:spLocks noChangeArrowheads="1"/>
          </p:cNvSpPr>
          <p:nvPr/>
        </p:nvSpPr>
        <p:spPr bwMode="auto">
          <a:xfrm>
            <a:off x="1521152" y="3041652"/>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20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br>
            <a:br>
              <a:rPr kumimoji="0" lang="en-US" altLang="en-US" sz="20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b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8" name="Rectangle 8">
            <a:extLst>
              <a:ext uri="{FF2B5EF4-FFF2-40B4-BE49-F238E27FC236}">
                <a16:creationId xmlns:a16="http://schemas.microsoft.com/office/drawing/2014/main" id="{AE6119BD-2E2E-4151-81CB-7E603A05DC83}"/>
              </a:ext>
            </a:extLst>
          </p:cNvPr>
          <p:cNvSpPr>
            <a:spLocks noChangeArrowheads="1"/>
          </p:cNvSpPr>
          <p:nvPr/>
        </p:nvSpPr>
        <p:spPr bwMode="auto">
          <a:xfrm>
            <a:off x="1521152" y="3670302"/>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20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7" name="Rectangle 6">
            <a:extLst>
              <a:ext uri="{FF2B5EF4-FFF2-40B4-BE49-F238E27FC236}">
                <a16:creationId xmlns:a16="http://schemas.microsoft.com/office/drawing/2014/main" id="{64054BA5-0705-494E-B678-2B0D6B0DC38A}"/>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9" name="Rectangle 7">
            <a:extLst>
              <a:ext uri="{FF2B5EF4-FFF2-40B4-BE49-F238E27FC236}">
                <a16:creationId xmlns:a16="http://schemas.microsoft.com/office/drawing/2014/main" id="{DB45E440-FB13-43DD-B365-A6B05B2A0FB5}"/>
              </a:ext>
            </a:extLst>
          </p:cNvPr>
          <p:cNvSpPr>
            <a:spLocks noChangeArrowheads="1"/>
          </p:cNvSpPr>
          <p:nvPr/>
        </p:nvSpPr>
        <p:spPr bwMode="auto">
          <a:xfrm>
            <a:off x="57150" y="7715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20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0" name="Rectangle 8">
            <a:extLst>
              <a:ext uri="{FF2B5EF4-FFF2-40B4-BE49-F238E27FC236}">
                <a16:creationId xmlns:a16="http://schemas.microsoft.com/office/drawing/2014/main" id="{6DC84755-9783-4266-89D4-6CD91090C015}"/>
              </a:ext>
            </a:extLst>
          </p:cNvPr>
          <p:cNvSpPr>
            <a:spLocks noChangeArrowheads="1"/>
          </p:cNvSpPr>
          <p:nvPr/>
        </p:nvSpPr>
        <p:spPr bwMode="auto">
          <a:xfrm>
            <a:off x="1878330" y="237966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20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1" name="Rectangle 9">
            <a:extLst>
              <a:ext uri="{FF2B5EF4-FFF2-40B4-BE49-F238E27FC236}">
                <a16:creationId xmlns:a16="http://schemas.microsoft.com/office/drawing/2014/main" id="{50FEFB13-1B1F-4398-A196-1D6A8B322651}"/>
              </a:ext>
            </a:extLst>
          </p:cNvPr>
          <p:cNvSpPr>
            <a:spLocks noChangeArrowheads="1"/>
          </p:cNvSpPr>
          <p:nvPr/>
        </p:nvSpPr>
        <p:spPr bwMode="auto">
          <a:xfrm>
            <a:off x="57150" y="14954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20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2" name="Rectangle 10">
            <a:extLst>
              <a:ext uri="{FF2B5EF4-FFF2-40B4-BE49-F238E27FC236}">
                <a16:creationId xmlns:a16="http://schemas.microsoft.com/office/drawing/2014/main" id="{A26F0E62-5E2C-4A6A-AD9A-AE95CC4C088C}"/>
              </a:ext>
            </a:extLst>
          </p:cNvPr>
          <p:cNvSpPr>
            <a:spLocks noChangeArrowheads="1"/>
          </p:cNvSpPr>
          <p:nvPr/>
        </p:nvSpPr>
        <p:spPr bwMode="auto">
          <a:xfrm>
            <a:off x="57150" y="17526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20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3" name="Rectangle 16">
            <a:extLst>
              <a:ext uri="{FF2B5EF4-FFF2-40B4-BE49-F238E27FC236}">
                <a16:creationId xmlns:a16="http://schemas.microsoft.com/office/drawing/2014/main" id="{F7293EBB-1F65-4C9C-A75B-93C22D24B164}"/>
              </a:ext>
            </a:extLst>
          </p:cNvPr>
          <p:cNvSpPr>
            <a:spLocks noChangeArrowheads="1"/>
          </p:cNvSpPr>
          <p:nvPr/>
        </p:nvSpPr>
        <p:spPr bwMode="auto">
          <a:xfrm>
            <a:off x="152400" y="1524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24" name="Rectangle 17">
            <a:extLst>
              <a:ext uri="{FF2B5EF4-FFF2-40B4-BE49-F238E27FC236}">
                <a16:creationId xmlns:a16="http://schemas.microsoft.com/office/drawing/2014/main" id="{368A6C21-B37F-4986-B029-231AD2050C85}"/>
              </a:ext>
            </a:extLst>
          </p:cNvPr>
          <p:cNvSpPr>
            <a:spLocks noChangeArrowheads="1"/>
          </p:cNvSpPr>
          <p:nvPr/>
        </p:nvSpPr>
        <p:spPr bwMode="auto">
          <a:xfrm>
            <a:off x="209550" y="9239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20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5" name="Rectangle 18">
            <a:extLst>
              <a:ext uri="{FF2B5EF4-FFF2-40B4-BE49-F238E27FC236}">
                <a16:creationId xmlns:a16="http://schemas.microsoft.com/office/drawing/2014/main" id="{70649426-98EF-44E6-84DE-35355F8A1A3E}"/>
              </a:ext>
            </a:extLst>
          </p:cNvPr>
          <p:cNvSpPr>
            <a:spLocks noChangeArrowheads="1"/>
          </p:cNvSpPr>
          <p:nvPr/>
        </p:nvSpPr>
        <p:spPr bwMode="auto">
          <a:xfrm>
            <a:off x="2465070" y="19050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20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6" name="Rectangle 19">
            <a:extLst>
              <a:ext uri="{FF2B5EF4-FFF2-40B4-BE49-F238E27FC236}">
                <a16:creationId xmlns:a16="http://schemas.microsoft.com/office/drawing/2014/main" id="{B76213F9-7A52-4F3F-B9A7-C4BB0E3F4E88}"/>
              </a:ext>
            </a:extLst>
          </p:cNvPr>
          <p:cNvSpPr>
            <a:spLocks noChangeArrowheads="1"/>
          </p:cNvSpPr>
          <p:nvPr/>
        </p:nvSpPr>
        <p:spPr bwMode="auto">
          <a:xfrm>
            <a:off x="209550" y="16478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20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7" name="Rectangle 20">
            <a:extLst>
              <a:ext uri="{FF2B5EF4-FFF2-40B4-BE49-F238E27FC236}">
                <a16:creationId xmlns:a16="http://schemas.microsoft.com/office/drawing/2014/main" id="{8730105E-4750-4953-86E3-07FC342FA94A}"/>
              </a:ext>
            </a:extLst>
          </p:cNvPr>
          <p:cNvSpPr>
            <a:spLocks noChangeArrowheads="1"/>
          </p:cNvSpPr>
          <p:nvPr/>
        </p:nvSpPr>
        <p:spPr bwMode="auto">
          <a:xfrm>
            <a:off x="209550" y="19050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20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9" name="Rectangle 16">
            <a:extLst>
              <a:ext uri="{FF2B5EF4-FFF2-40B4-BE49-F238E27FC236}">
                <a16:creationId xmlns:a16="http://schemas.microsoft.com/office/drawing/2014/main" id="{A14325F4-CEF0-4A88-935D-1D8D6705EF22}"/>
              </a:ext>
            </a:extLst>
          </p:cNvPr>
          <p:cNvSpPr>
            <a:spLocks noChangeArrowheads="1"/>
          </p:cNvSpPr>
          <p:nvPr/>
        </p:nvSpPr>
        <p:spPr bwMode="auto">
          <a:xfrm>
            <a:off x="1348740" y="1212846"/>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28" name="Rectangle 17">
            <a:extLst>
              <a:ext uri="{FF2B5EF4-FFF2-40B4-BE49-F238E27FC236}">
                <a16:creationId xmlns:a16="http://schemas.microsoft.com/office/drawing/2014/main" id="{8CDA90E1-D281-467E-BADF-BB5BE4257D7B}"/>
              </a:ext>
            </a:extLst>
          </p:cNvPr>
          <p:cNvSpPr>
            <a:spLocks noChangeArrowheads="1"/>
          </p:cNvSpPr>
          <p:nvPr/>
        </p:nvSpPr>
        <p:spPr bwMode="auto">
          <a:xfrm>
            <a:off x="1405890" y="306069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29" name="Rectangle 18">
            <a:extLst>
              <a:ext uri="{FF2B5EF4-FFF2-40B4-BE49-F238E27FC236}">
                <a16:creationId xmlns:a16="http://schemas.microsoft.com/office/drawing/2014/main" id="{0106BA64-1404-4AF0-9376-BAAF625C2240}"/>
              </a:ext>
            </a:extLst>
          </p:cNvPr>
          <p:cNvSpPr>
            <a:spLocks noChangeArrowheads="1"/>
          </p:cNvSpPr>
          <p:nvPr/>
        </p:nvSpPr>
        <p:spPr bwMode="auto">
          <a:xfrm>
            <a:off x="1348740" y="344169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2000" b="0" i="0" u="none" strike="noStrike" cap="none" normalizeH="0" baseline="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0" name="Rectangle 19">
            <a:extLst>
              <a:ext uri="{FF2B5EF4-FFF2-40B4-BE49-F238E27FC236}">
                <a16:creationId xmlns:a16="http://schemas.microsoft.com/office/drawing/2014/main" id="{9ACD101A-8E43-4DFB-BE69-7DDADB6E5E70}"/>
              </a:ext>
            </a:extLst>
          </p:cNvPr>
          <p:cNvSpPr>
            <a:spLocks noChangeArrowheads="1"/>
          </p:cNvSpPr>
          <p:nvPr/>
        </p:nvSpPr>
        <p:spPr bwMode="auto">
          <a:xfrm>
            <a:off x="1348740" y="380364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2000" b="0" i="0" u="none" strike="noStrike" cap="none" normalizeH="0" baseline="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1" name="Rectangle 20">
            <a:extLst>
              <a:ext uri="{FF2B5EF4-FFF2-40B4-BE49-F238E27FC236}">
                <a16:creationId xmlns:a16="http://schemas.microsoft.com/office/drawing/2014/main" id="{CE9F5C94-6E5B-4B1C-A795-172530671256}"/>
              </a:ext>
            </a:extLst>
          </p:cNvPr>
          <p:cNvSpPr>
            <a:spLocks noChangeArrowheads="1"/>
          </p:cNvSpPr>
          <p:nvPr/>
        </p:nvSpPr>
        <p:spPr bwMode="auto">
          <a:xfrm>
            <a:off x="1348740" y="4060821"/>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2000" b="0" i="0" u="none" strike="noStrike" cap="none" normalizeH="0" baseline="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2" name="Rectangle 21">
            <a:extLst>
              <a:ext uri="{FF2B5EF4-FFF2-40B4-BE49-F238E27FC236}">
                <a16:creationId xmlns:a16="http://schemas.microsoft.com/office/drawing/2014/main" id="{4831EBAF-4E93-4D82-A392-C93EB87F7C2A}"/>
              </a:ext>
            </a:extLst>
          </p:cNvPr>
          <p:cNvSpPr>
            <a:spLocks noChangeArrowheads="1"/>
          </p:cNvSpPr>
          <p:nvPr/>
        </p:nvSpPr>
        <p:spPr bwMode="auto">
          <a:xfrm>
            <a:off x="1348740" y="437514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2000" b="0" i="0" u="none" strike="noStrike" cap="none" normalizeH="0" baseline="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3" name="Rectangle 22">
            <a:extLst>
              <a:ext uri="{FF2B5EF4-FFF2-40B4-BE49-F238E27FC236}">
                <a16:creationId xmlns:a16="http://schemas.microsoft.com/office/drawing/2014/main" id="{81F85643-C796-48E7-9349-159FEB78563C}"/>
              </a:ext>
            </a:extLst>
          </p:cNvPr>
          <p:cNvSpPr>
            <a:spLocks noChangeArrowheads="1"/>
          </p:cNvSpPr>
          <p:nvPr/>
        </p:nvSpPr>
        <p:spPr bwMode="auto">
          <a:xfrm>
            <a:off x="1348740" y="473709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2000" b="0" i="0" u="none" strike="noStrike" cap="none" normalizeH="0" baseline="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4" name="Rectangle 23">
            <a:extLst>
              <a:ext uri="{FF2B5EF4-FFF2-40B4-BE49-F238E27FC236}">
                <a16:creationId xmlns:a16="http://schemas.microsoft.com/office/drawing/2014/main" id="{AF771722-B0E2-4BDA-AB32-523CAA5436CF}"/>
              </a:ext>
            </a:extLst>
          </p:cNvPr>
          <p:cNvSpPr>
            <a:spLocks noChangeArrowheads="1"/>
          </p:cNvSpPr>
          <p:nvPr/>
        </p:nvSpPr>
        <p:spPr bwMode="auto">
          <a:xfrm>
            <a:off x="1521152" y="5511792"/>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2000" b="0" i="0" u="none" strike="noStrike" cap="none" normalizeH="0" baseline="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5" name="Rectangle 24">
            <a:extLst>
              <a:ext uri="{FF2B5EF4-FFF2-40B4-BE49-F238E27FC236}">
                <a16:creationId xmlns:a16="http://schemas.microsoft.com/office/drawing/2014/main" id="{70A197D4-8654-4943-8665-DB8356D8A9E6}"/>
              </a:ext>
            </a:extLst>
          </p:cNvPr>
          <p:cNvSpPr>
            <a:spLocks noChangeArrowheads="1"/>
          </p:cNvSpPr>
          <p:nvPr/>
        </p:nvSpPr>
        <p:spPr bwMode="auto">
          <a:xfrm>
            <a:off x="-5448300" y="3245162"/>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2000" b="0" i="0" u="none" strike="noStrike" cap="none" normalizeH="0" baseline="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Rectangle 25">
            <a:extLst>
              <a:ext uri="{FF2B5EF4-FFF2-40B4-BE49-F238E27FC236}">
                <a16:creationId xmlns:a16="http://schemas.microsoft.com/office/drawing/2014/main" id="{E2AB24E2-58F2-47CE-9C12-3F26B40A1C1F}"/>
              </a:ext>
            </a:extLst>
          </p:cNvPr>
          <p:cNvSpPr>
            <a:spLocks noChangeArrowheads="1"/>
          </p:cNvSpPr>
          <p:nvPr/>
        </p:nvSpPr>
        <p:spPr bwMode="auto">
          <a:xfrm>
            <a:off x="1348740" y="563244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2000" b="0" i="0" u="none" strike="noStrike" cap="none" normalizeH="0" baseline="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7" name="Rectangle 26">
            <a:extLst>
              <a:ext uri="{FF2B5EF4-FFF2-40B4-BE49-F238E27FC236}">
                <a16:creationId xmlns:a16="http://schemas.microsoft.com/office/drawing/2014/main" id="{45A59166-CE21-4D61-BB0B-39FDAC215299}"/>
              </a:ext>
            </a:extLst>
          </p:cNvPr>
          <p:cNvSpPr>
            <a:spLocks noChangeArrowheads="1"/>
          </p:cNvSpPr>
          <p:nvPr/>
        </p:nvSpPr>
        <p:spPr bwMode="auto">
          <a:xfrm>
            <a:off x="1348740" y="595629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2000" b="0" i="0" u="none" strike="noStrike" cap="none" normalizeH="0" baseline="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8" name="Rectangle 27">
            <a:extLst>
              <a:ext uri="{FF2B5EF4-FFF2-40B4-BE49-F238E27FC236}">
                <a16:creationId xmlns:a16="http://schemas.microsoft.com/office/drawing/2014/main" id="{7A1F841A-A801-46BA-874A-51213608032C}"/>
              </a:ext>
            </a:extLst>
          </p:cNvPr>
          <p:cNvSpPr>
            <a:spLocks noChangeArrowheads="1"/>
          </p:cNvSpPr>
          <p:nvPr/>
        </p:nvSpPr>
        <p:spPr bwMode="auto">
          <a:xfrm>
            <a:off x="1348740" y="626109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2000" b="0" i="0" u="none" strike="noStrike" cap="none" normalizeH="0" baseline="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9" name="Rectangle 28">
            <a:extLst>
              <a:ext uri="{FF2B5EF4-FFF2-40B4-BE49-F238E27FC236}">
                <a16:creationId xmlns:a16="http://schemas.microsoft.com/office/drawing/2014/main" id="{9C700161-726F-4BAA-B8BB-5AFCA609A360}"/>
              </a:ext>
            </a:extLst>
          </p:cNvPr>
          <p:cNvSpPr>
            <a:spLocks noChangeArrowheads="1"/>
          </p:cNvSpPr>
          <p:nvPr/>
        </p:nvSpPr>
        <p:spPr bwMode="auto">
          <a:xfrm>
            <a:off x="1348740" y="654684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2000" b="0" i="0" u="none" strike="noStrike" cap="none" normalizeH="0" baseline="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0" name="Rectangle 29">
            <a:extLst>
              <a:ext uri="{FF2B5EF4-FFF2-40B4-BE49-F238E27FC236}">
                <a16:creationId xmlns:a16="http://schemas.microsoft.com/office/drawing/2014/main" id="{FE7EB360-66C4-4A45-B987-FDAF22624B72}"/>
              </a:ext>
            </a:extLst>
          </p:cNvPr>
          <p:cNvSpPr>
            <a:spLocks noChangeArrowheads="1"/>
          </p:cNvSpPr>
          <p:nvPr/>
        </p:nvSpPr>
        <p:spPr bwMode="auto">
          <a:xfrm>
            <a:off x="1348740" y="687069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2000" b="0" i="0" u="none" strike="noStrike" cap="none" normalizeH="0" baseline="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1" name="Rectangle 30">
            <a:extLst>
              <a:ext uri="{FF2B5EF4-FFF2-40B4-BE49-F238E27FC236}">
                <a16:creationId xmlns:a16="http://schemas.microsoft.com/office/drawing/2014/main" id="{1556D626-E847-48E3-A83E-1DF8C2FF1479}"/>
              </a:ext>
            </a:extLst>
          </p:cNvPr>
          <p:cNvSpPr>
            <a:spLocks noChangeArrowheads="1"/>
          </p:cNvSpPr>
          <p:nvPr/>
        </p:nvSpPr>
        <p:spPr bwMode="auto">
          <a:xfrm>
            <a:off x="1348740" y="7146921"/>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2000" b="0" i="0" u="none" strike="noStrike" cap="none" normalizeH="0" baseline="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3" name="Rectangle 31">
            <a:extLst>
              <a:ext uri="{FF2B5EF4-FFF2-40B4-BE49-F238E27FC236}">
                <a16:creationId xmlns:a16="http://schemas.microsoft.com/office/drawing/2014/main" id="{75CE76C1-D1B7-45DF-8EF1-498DE85CDE35}"/>
              </a:ext>
            </a:extLst>
          </p:cNvPr>
          <p:cNvSpPr>
            <a:spLocks noChangeArrowheads="1"/>
          </p:cNvSpPr>
          <p:nvPr/>
        </p:nvSpPr>
        <p:spPr bwMode="auto">
          <a:xfrm>
            <a:off x="1348740" y="746124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2000" b="0" i="0" u="none" strike="noStrike" cap="none" normalizeH="0" baseline="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br>
            <a:br>
              <a:rPr kumimoji="0" lang="en-US" altLang="en-US" sz="2000" b="0" i="0" u="none" strike="noStrike" cap="none" normalizeH="0" baseline="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4" name="Rectangle 14">
            <a:extLst>
              <a:ext uri="{FF2B5EF4-FFF2-40B4-BE49-F238E27FC236}">
                <a16:creationId xmlns:a16="http://schemas.microsoft.com/office/drawing/2014/main" id="{9C69A325-12AA-4E88-9308-98308600B6EE}"/>
              </a:ext>
            </a:extLst>
          </p:cNvPr>
          <p:cNvSpPr>
            <a:spLocks noChangeArrowheads="1"/>
          </p:cNvSpPr>
          <p:nvPr/>
        </p:nvSpPr>
        <p:spPr bwMode="auto">
          <a:xfrm>
            <a:off x="1521152" y="1697041"/>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45" name="Rectangle 15">
            <a:extLst>
              <a:ext uri="{FF2B5EF4-FFF2-40B4-BE49-F238E27FC236}">
                <a16:creationId xmlns:a16="http://schemas.microsoft.com/office/drawing/2014/main" id="{92B319F4-C5E1-45AE-B450-6070CA6B3825}"/>
              </a:ext>
            </a:extLst>
          </p:cNvPr>
          <p:cNvSpPr>
            <a:spLocks noChangeArrowheads="1"/>
          </p:cNvSpPr>
          <p:nvPr/>
        </p:nvSpPr>
        <p:spPr bwMode="auto">
          <a:xfrm>
            <a:off x="1521152" y="2001841"/>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2000" b="0" i="0" u="none" strike="noStrike" cap="none" normalizeH="0" baseline="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6" name="Rectangle 16">
            <a:extLst>
              <a:ext uri="{FF2B5EF4-FFF2-40B4-BE49-F238E27FC236}">
                <a16:creationId xmlns:a16="http://schemas.microsoft.com/office/drawing/2014/main" id="{9C8E5235-EC75-4D71-9658-35CDEE28D523}"/>
              </a:ext>
            </a:extLst>
          </p:cNvPr>
          <p:cNvSpPr>
            <a:spLocks noChangeArrowheads="1"/>
          </p:cNvSpPr>
          <p:nvPr/>
        </p:nvSpPr>
        <p:spPr bwMode="auto">
          <a:xfrm>
            <a:off x="1521152" y="229711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2000" b="0" i="0" u="none" strike="noStrike" cap="none" normalizeH="0" baseline="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7" name="Rectangle 17">
            <a:extLst>
              <a:ext uri="{FF2B5EF4-FFF2-40B4-BE49-F238E27FC236}">
                <a16:creationId xmlns:a16="http://schemas.microsoft.com/office/drawing/2014/main" id="{3536C097-38AB-4DEF-B068-E4D93FC58CF5}"/>
              </a:ext>
            </a:extLst>
          </p:cNvPr>
          <p:cNvSpPr>
            <a:spLocks noChangeArrowheads="1"/>
          </p:cNvSpPr>
          <p:nvPr/>
        </p:nvSpPr>
        <p:spPr bwMode="auto">
          <a:xfrm>
            <a:off x="1521152" y="2592391"/>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2000" b="0" i="0" u="none" strike="noStrike" cap="none" normalizeH="0" baseline="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8" name="Rectangle 18">
            <a:extLst>
              <a:ext uri="{FF2B5EF4-FFF2-40B4-BE49-F238E27FC236}">
                <a16:creationId xmlns:a16="http://schemas.microsoft.com/office/drawing/2014/main" id="{820BA573-55B4-4C10-9158-ECA9B379AAFF}"/>
              </a:ext>
            </a:extLst>
          </p:cNvPr>
          <p:cNvSpPr>
            <a:spLocks noChangeArrowheads="1"/>
          </p:cNvSpPr>
          <p:nvPr/>
        </p:nvSpPr>
        <p:spPr bwMode="auto">
          <a:xfrm>
            <a:off x="1521152" y="2916241"/>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2000" b="0" i="0" u="none" strike="noStrike" cap="none" normalizeH="0" baseline="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9" name="Rectangle 19">
            <a:extLst>
              <a:ext uri="{FF2B5EF4-FFF2-40B4-BE49-F238E27FC236}">
                <a16:creationId xmlns:a16="http://schemas.microsoft.com/office/drawing/2014/main" id="{A17CFD13-7A88-4D20-9889-3661E7922628}"/>
              </a:ext>
            </a:extLst>
          </p:cNvPr>
          <p:cNvSpPr>
            <a:spLocks noChangeArrowheads="1"/>
          </p:cNvSpPr>
          <p:nvPr/>
        </p:nvSpPr>
        <p:spPr bwMode="auto">
          <a:xfrm>
            <a:off x="1521152" y="319246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2000" b="0" i="0" u="none" strike="noStrike" cap="none" normalizeH="0" baseline="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0" name="Rectangle 20">
            <a:extLst>
              <a:ext uri="{FF2B5EF4-FFF2-40B4-BE49-F238E27FC236}">
                <a16:creationId xmlns:a16="http://schemas.microsoft.com/office/drawing/2014/main" id="{43CE4607-46A4-4CBF-9446-2D62EA43CD17}"/>
              </a:ext>
            </a:extLst>
          </p:cNvPr>
          <p:cNvSpPr>
            <a:spLocks noChangeArrowheads="1"/>
          </p:cNvSpPr>
          <p:nvPr/>
        </p:nvSpPr>
        <p:spPr bwMode="auto">
          <a:xfrm>
            <a:off x="1521152" y="3506791"/>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2000" b="0" i="0" u="none" strike="noStrike" cap="none" normalizeH="0" baseline="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1" name="Rectangle 21">
            <a:extLst>
              <a:ext uri="{FF2B5EF4-FFF2-40B4-BE49-F238E27FC236}">
                <a16:creationId xmlns:a16="http://schemas.microsoft.com/office/drawing/2014/main" id="{B67A40D3-4DDA-4AC6-BAC1-8EBB997E423A}"/>
              </a:ext>
            </a:extLst>
          </p:cNvPr>
          <p:cNvSpPr>
            <a:spLocks noChangeArrowheads="1"/>
          </p:cNvSpPr>
          <p:nvPr/>
        </p:nvSpPr>
        <p:spPr bwMode="auto">
          <a:xfrm>
            <a:off x="1521152" y="3773491"/>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2000" b="0" i="0" u="none" strike="noStrike" cap="none" normalizeH="0" baseline="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2" name="Rectangle 22">
            <a:extLst>
              <a:ext uri="{FF2B5EF4-FFF2-40B4-BE49-F238E27FC236}">
                <a16:creationId xmlns:a16="http://schemas.microsoft.com/office/drawing/2014/main" id="{7EB56CF7-96B8-4B9C-A6EF-D9C2FE1120B4}"/>
              </a:ext>
            </a:extLst>
          </p:cNvPr>
          <p:cNvSpPr>
            <a:spLocks noChangeArrowheads="1"/>
          </p:cNvSpPr>
          <p:nvPr/>
        </p:nvSpPr>
        <p:spPr bwMode="auto">
          <a:xfrm>
            <a:off x="1521152" y="4078291"/>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2000" b="0" i="0" u="none" strike="noStrike" cap="none" normalizeH="0" baseline="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3" name="Rectangle 23">
            <a:extLst>
              <a:ext uri="{FF2B5EF4-FFF2-40B4-BE49-F238E27FC236}">
                <a16:creationId xmlns:a16="http://schemas.microsoft.com/office/drawing/2014/main" id="{07A5E78D-AC93-4FDD-9A10-D8572B71F160}"/>
              </a:ext>
            </a:extLst>
          </p:cNvPr>
          <p:cNvSpPr>
            <a:spLocks noChangeArrowheads="1"/>
          </p:cNvSpPr>
          <p:nvPr/>
        </p:nvSpPr>
        <p:spPr bwMode="auto">
          <a:xfrm>
            <a:off x="1521152" y="437356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2000" b="0" i="0" u="none" strike="noStrike" cap="none" normalizeH="0" baseline="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4" name="Rectangle 24">
            <a:extLst>
              <a:ext uri="{FF2B5EF4-FFF2-40B4-BE49-F238E27FC236}">
                <a16:creationId xmlns:a16="http://schemas.microsoft.com/office/drawing/2014/main" id="{B4C1F3BD-5F92-4BD8-A71E-C5688230EB61}"/>
              </a:ext>
            </a:extLst>
          </p:cNvPr>
          <p:cNvSpPr>
            <a:spLocks noChangeArrowheads="1"/>
          </p:cNvSpPr>
          <p:nvPr/>
        </p:nvSpPr>
        <p:spPr bwMode="auto">
          <a:xfrm>
            <a:off x="1521152" y="471646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2000" b="0" i="0" u="none" strike="noStrike" cap="none" normalizeH="0" baseline="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5" name="Rectangle 25">
            <a:extLst>
              <a:ext uri="{FF2B5EF4-FFF2-40B4-BE49-F238E27FC236}">
                <a16:creationId xmlns:a16="http://schemas.microsoft.com/office/drawing/2014/main" id="{9C0F610A-7B63-4906-B263-19A2731B792A}"/>
              </a:ext>
            </a:extLst>
          </p:cNvPr>
          <p:cNvSpPr>
            <a:spLocks noChangeArrowheads="1"/>
          </p:cNvSpPr>
          <p:nvPr/>
        </p:nvSpPr>
        <p:spPr bwMode="auto">
          <a:xfrm>
            <a:off x="1521152" y="505936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2000" b="0" i="0" u="none" strike="noStrike" cap="none" normalizeH="0" baseline="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6" name="Rectangle 26">
            <a:extLst>
              <a:ext uri="{FF2B5EF4-FFF2-40B4-BE49-F238E27FC236}">
                <a16:creationId xmlns:a16="http://schemas.microsoft.com/office/drawing/2014/main" id="{1BFA0366-46C5-4311-A5A1-C2FFCF55A781}"/>
              </a:ext>
            </a:extLst>
          </p:cNvPr>
          <p:cNvSpPr>
            <a:spLocks noChangeArrowheads="1"/>
          </p:cNvSpPr>
          <p:nvPr/>
        </p:nvSpPr>
        <p:spPr bwMode="auto">
          <a:xfrm>
            <a:off x="1521152" y="534511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2000" b="0" i="0" u="none" strike="noStrike" cap="none" normalizeH="0" baseline="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0" name="Title 1">
            <a:extLst>
              <a:ext uri="{FF2B5EF4-FFF2-40B4-BE49-F238E27FC236}">
                <a16:creationId xmlns:a16="http://schemas.microsoft.com/office/drawing/2014/main" id="{5CF74522-FF34-4684-B350-3DB49A1E5FFA}"/>
              </a:ext>
            </a:extLst>
          </p:cNvPr>
          <p:cNvSpPr txBox="1">
            <a:spLocks/>
          </p:cNvSpPr>
          <p:nvPr/>
        </p:nvSpPr>
        <p:spPr>
          <a:xfrm>
            <a:off x="471297" y="1022356"/>
            <a:ext cx="5567553" cy="373062"/>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857250" indent="-400050" algn="l">
              <a:buFont typeface="Arial" panose="020B0604020202020204" pitchFamily="34" charset="0"/>
              <a:buChar char="•"/>
            </a:pPr>
            <a:r>
              <a:rPr lang="en-US" sz="2400" b="1" dirty="0">
                <a:solidFill>
                  <a:schemeClr val="accent1">
                    <a:lumMod val="75000"/>
                  </a:schemeClr>
                </a:solidFill>
              </a:rPr>
              <a:t>Card App</a:t>
            </a:r>
          </a:p>
        </p:txBody>
      </p:sp>
      <p:pic>
        <p:nvPicPr>
          <p:cNvPr id="58" name="Picture 57" descr="Diagram&#10;&#10;Description automatically generated">
            <a:extLst>
              <a:ext uri="{FF2B5EF4-FFF2-40B4-BE49-F238E27FC236}">
                <a16:creationId xmlns:a16="http://schemas.microsoft.com/office/drawing/2014/main" id="{04B8463A-AF2E-4812-895F-90D9AD1F1CEB}"/>
              </a:ext>
            </a:extLst>
          </p:cNvPr>
          <p:cNvPicPr>
            <a:picLocks noChangeAspect="1"/>
          </p:cNvPicPr>
          <p:nvPr/>
        </p:nvPicPr>
        <p:blipFill>
          <a:blip r:embed="rId2"/>
          <a:stretch>
            <a:fillRect/>
          </a:stretch>
        </p:blipFill>
        <p:spPr>
          <a:xfrm>
            <a:off x="2414197" y="1377485"/>
            <a:ext cx="7065264" cy="5155960"/>
          </a:xfrm>
          <a:prstGeom prst="rect">
            <a:avLst/>
          </a:prstGeom>
        </p:spPr>
      </p:pic>
    </p:spTree>
    <p:extLst>
      <p:ext uri="{BB962C8B-B14F-4D97-AF65-F5344CB8AC3E}">
        <p14:creationId xmlns:p14="http://schemas.microsoft.com/office/powerpoint/2010/main" val="37805136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D03340B3-E76B-4AFA-972B-30EA743DEBC7}"/>
              </a:ext>
            </a:extLst>
          </p:cNvPr>
          <p:cNvSpPr>
            <a:spLocks noGrp="1"/>
          </p:cNvSpPr>
          <p:nvPr>
            <p:ph type="ctrTitle"/>
          </p:nvPr>
        </p:nvSpPr>
        <p:spPr>
          <a:xfrm>
            <a:off x="28575" y="569119"/>
            <a:ext cx="5567553" cy="373062"/>
          </a:xfrm>
        </p:spPr>
        <p:txBody>
          <a:bodyPr>
            <a:noAutofit/>
          </a:bodyPr>
          <a:lstStyle/>
          <a:p>
            <a:pPr marL="857250" indent="-400050" algn="l">
              <a:buFont typeface="Arial" panose="020B0604020202020204" pitchFamily="34" charset="0"/>
              <a:buChar char="•"/>
            </a:pPr>
            <a:r>
              <a:rPr lang="en-US" sz="2400" b="1" dirty="0">
                <a:solidFill>
                  <a:schemeClr val="accent1">
                    <a:lumMod val="75000"/>
                  </a:schemeClr>
                </a:solidFill>
              </a:rPr>
              <a:t>Application flow chart diagram:</a:t>
            </a:r>
          </a:p>
        </p:txBody>
      </p:sp>
      <p:sp>
        <p:nvSpPr>
          <p:cNvPr id="11" name="Rectangle 4">
            <a:extLst>
              <a:ext uri="{FF2B5EF4-FFF2-40B4-BE49-F238E27FC236}">
                <a16:creationId xmlns:a16="http://schemas.microsoft.com/office/drawing/2014/main" id="{78282181-5361-4810-BA88-F789AD316793}"/>
              </a:ext>
            </a:extLst>
          </p:cNvPr>
          <p:cNvSpPr>
            <a:spLocks noChangeArrowheads="1"/>
          </p:cNvSpPr>
          <p:nvPr/>
        </p:nvSpPr>
        <p:spPr bwMode="auto">
          <a:xfrm>
            <a:off x="2869892" y="2744786"/>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2" name="Rectangle 5">
            <a:extLst>
              <a:ext uri="{FF2B5EF4-FFF2-40B4-BE49-F238E27FC236}">
                <a16:creationId xmlns:a16="http://schemas.microsoft.com/office/drawing/2014/main" id="{980C2863-BD3D-4935-A19F-B55CD9566A78}"/>
              </a:ext>
            </a:extLst>
          </p:cNvPr>
          <p:cNvSpPr>
            <a:spLocks noChangeArrowheads="1"/>
          </p:cNvSpPr>
          <p:nvPr/>
        </p:nvSpPr>
        <p:spPr bwMode="auto">
          <a:xfrm>
            <a:off x="1521152" y="237966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20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3" name="Rectangle 6">
            <a:extLst>
              <a:ext uri="{FF2B5EF4-FFF2-40B4-BE49-F238E27FC236}">
                <a16:creationId xmlns:a16="http://schemas.microsoft.com/office/drawing/2014/main" id="{0B8E9A33-3A59-48F8-88D5-89872F265CFC}"/>
              </a:ext>
            </a:extLst>
          </p:cNvPr>
          <p:cNvSpPr>
            <a:spLocks noChangeArrowheads="1"/>
          </p:cNvSpPr>
          <p:nvPr/>
        </p:nvSpPr>
        <p:spPr bwMode="auto">
          <a:xfrm>
            <a:off x="1521152" y="263684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20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5" name="Rectangle 10">
            <a:extLst>
              <a:ext uri="{FF2B5EF4-FFF2-40B4-BE49-F238E27FC236}">
                <a16:creationId xmlns:a16="http://schemas.microsoft.com/office/drawing/2014/main" id="{35B9D709-C2D3-4E66-9829-77943DC193B9}"/>
              </a:ext>
            </a:extLst>
          </p:cNvPr>
          <p:cNvSpPr>
            <a:spLocks noChangeArrowheads="1"/>
          </p:cNvSpPr>
          <p:nvPr/>
        </p:nvSpPr>
        <p:spPr bwMode="auto">
          <a:xfrm>
            <a:off x="1521152" y="533153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20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 name="Rectangle 7">
            <a:extLst>
              <a:ext uri="{FF2B5EF4-FFF2-40B4-BE49-F238E27FC236}">
                <a16:creationId xmlns:a16="http://schemas.microsoft.com/office/drawing/2014/main" id="{D6C56024-DE0C-4865-8B1B-5A56954B61CE}"/>
              </a:ext>
            </a:extLst>
          </p:cNvPr>
          <p:cNvSpPr>
            <a:spLocks noChangeArrowheads="1"/>
          </p:cNvSpPr>
          <p:nvPr/>
        </p:nvSpPr>
        <p:spPr bwMode="auto">
          <a:xfrm>
            <a:off x="1521152" y="1298577"/>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8">
            <a:extLst>
              <a:ext uri="{FF2B5EF4-FFF2-40B4-BE49-F238E27FC236}">
                <a16:creationId xmlns:a16="http://schemas.microsoft.com/office/drawing/2014/main" id="{F891F89F-1DD6-4B6E-8394-2809F0F83BFE}"/>
              </a:ext>
            </a:extLst>
          </p:cNvPr>
          <p:cNvSpPr>
            <a:spLocks noChangeArrowheads="1"/>
          </p:cNvSpPr>
          <p:nvPr/>
        </p:nvSpPr>
        <p:spPr bwMode="auto">
          <a:xfrm>
            <a:off x="1521152" y="2222502"/>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20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 name="Rectangle 9">
            <a:extLst>
              <a:ext uri="{FF2B5EF4-FFF2-40B4-BE49-F238E27FC236}">
                <a16:creationId xmlns:a16="http://schemas.microsoft.com/office/drawing/2014/main" id="{DC7B8541-FF08-407A-B0E4-991836B10738}"/>
              </a:ext>
            </a:extLst>
          </p:cNvPr>
          <p:cNvSpPr>
            <a:spLocks noChangeArrowheads="1"/>
          </p:cNvSpPr>
          <p:nvPr/>
        </p:nvSpPr>
        <p:spPr bwMode="auto">
          <a:xfrm>
            <a:off x="3042304" y="3797304"/>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20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 name="Rectangle 10">
            <a:extLst>
              <a:ext uri="{FF2B5EF4-FFF2-40B4-BE49-F238E27FC236}">
                <a16:creationId xmlns:a16="http://schemas.microsoft.com/office/drawing/2014/main" id="{C0CC5ED2-260F-4084-ADE3-48102BAAF3A8}"/>
              </a:ext>
            </a:extLst>
          </p:cNvPr>
          <p:cNvSpPr>
            <a:spLocks noChangeArrowheads="1"/>
          </p:cNvSpPr>
          <p:nvPr/>
        </p:nvSpPr>
        <p:spPr bwMode="auto">
          <a:xfrm>
            <a:off x="1521152" y="284162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20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 name="Rectangle 11">
            <a:extLst>
              <a:ext uri="{FF2B5EF4-FFF2-40B4-BE49-F238E27FC236}">
                <a16:creationId xmlns:a16="http://schemas.microsoft.com/office/drawing/2014/main" id="{D7400C09-59B6-4C1F-954F-2C8B9CC6D718}"/>
              </a:ext>
            </a:extLst>
          </p:cNvPr>
          <p:cNvSpPr>
            <a:spLocks noChangeArrowheads="1"/>
          </p:cNvSpPr>
          <p:nvPr/>
        </p:nvSpPr>
        <p:spPr bwMode="auto">
          <a:xfrm>
            <a:off x="-3200400" y="6096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20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 name="Rectangle 12">
            <a:extLst>
              <a:ext uri="{FF2B5EF4-FFF2-40B4-BE49-F238E27FC236}">
                <a16:creationId xmlns:a16="http://schemas.microsoft.com/office/drawing/2014/main" id="{49BD3F4C-5483-4C76-B5D2-6F2741F9D57B}"/>
              </a:ext>
            </a:extLst>
          </p:cNvPr>
          <p:cNvSpPr>
            <a:spLocks noChangeArrowheads="1"/>
          </p:cNvSpPr>
          <p:nvPr/>
        </p:nvSpPr>
        <p:spPr bwMode="auto">
          <a:xfrm>
            <a:off x="1521152" y="3422652"/>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20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6" name="Rectangle 13">
            <a:extLst>
              <a:ext uri="{FF2B5EF4-FFF2-40B4-BE49-F238E27FC236}">
                <a16:creationId xmlns:a16="http://schemas.microsoft.com/office/drawing/2014/main" id="{A7B96FBB-DACF-4F34-892C-A6D3E48A72DB}"/>
              </a:ext>
            </a:extLst>
          </p:cNvPr>
          <p:cNvSpPr>
            <a:spLocks noChangeArrowheads="1"/>
          </p:cNvSpPr>
          <p:nvPr/>
        </p:nvSpPr>
        <p:spPr bwMode="auto">
          <a:xfrm>
            <a:off x="1521152" y="3746502"/>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20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br>
            <a:br>
              <a:rPr kumimoji="0" lang="en-US" altLang="en-US" sz="20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0" name="Rectangle 5">
            <a:extLst>
              <a:ext uri="{FF2B5EF4-FFF2-40B4-BE49-F238E27FC236}">
                <a16:creationId xmlns:a16="http://schemas.microsoft.com/office/drawing/2014/main" id="{084DCA9B-874D-483A-816C-555992ADC039}"/>
              </a:ext>
            </a:extLst>
          </p:cNvPr>
          <p:cNvSpPr>
            <a:spLocks noChangeArrowheads="1"/>
          </p:cNvSpPr>
          <p:nvPr/>
        </p:nvSpPr>
        <p:spPr bwMode="auto">
          <a:xfrm>
            <a:off x="1521152" y="1260477"/>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4" name="Rectangle 6">
            <a:extLst>
              <a:ext uri="{FF2B5EF4-FFF2-40B4-BE49-F238E27FC236}">
                <a16:creationId xmlns:a16="http://schemas.microsoft.com/office/drawing/2014/main" id="{DA872CA3-D796-46BB-BECA-2128A5E7260D}"/>
              </a:ext>
            </a:extLst>
          </p:cNvPr>
          <p:cNvSpPr>
            <a:spLocks noChangeArrowheads="1"/>
          </p:cNvSpPr>
          <p:nvPr/>
        </p:nvSpPr>
        <p:spPr bwMode="auto">
          <a:xfrm>
            <a:off x="1521152" y="3041652"/>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20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br>
            <a:br>
              <a:rPr kumimoji="0" lang="en-US" altLang="en-US" sz="20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b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8" name="Rectangle 8">
            <a:extLst>
              <a:ext uri="{FF2B5EF4-FFF2-40B4-BE49-F238E27FC236}">
                <a16:creationId xmlns:a16="http://schemas.microsoft.com/office/drawing/2014/main" id="{AE6119BD-2E2E-4151-81CB-7E603A05DC83}"/>
              </a:ext>
            </a:extLst>
          </p:cNvPr>
          <p:cNvSpPr>
            <a:spLocks noChangeArrowheads="1"/>
          </p:cNvSpPr>
          <p:nvPr/>
        </p:nvSpPr>
        <p:spPr bwMode="auto">
          <a:xfrm>
            <a:off x="1521152" y="3670302"/>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20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7" name="Rectangle 6">
            <a:extLst>
              <a:ext uri="{FF2B5EF4-FFF2-40B4-BE49-F238E27FC236}">
                <a16:creationId xmlns:a16="http://schemas.microsoft.com/office/drawing/2014/main" id="{64054BA5-0705-494E-B678-2B0D6B0DC38A}"/>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9" name="Rectangle 7">
            <a:extLst>
              <a:ext uri="{FF2B5EF4-FFF2-40B4-BE49-F238E27FC236}">
                <a16:creationId xmlns:a16="http://schemas.microsoft.com/office/drawing/2014/main" id="{DB45E440-FB13-43DD-B365-A6B05B2A0FB5}"/>
              </a:ext>
            </a:extLst>
          </p:cNvPr>
          <p:cNvSpPr>
            <a:spLocks noChangeArrowheads="1"/>
          </p:cNvSpPr>
          <p:nvPr/>
        </p:nvSpPr>
        <p:spPr bwMode="auto">
          <a:xfrm>
            <a:off x="57150" y="7715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20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0" name="Rectangle 8">
            <a:extLst>
              <a:ext uri="{FF2B5EF4-FFF2-40B4-BE49-F238E27FC236}">
                <a16:creationId xmlns:a16="http://schemas.microsoft.com/office/drawing/2014/main" id="{6DC84755-9783-4266-89D4-6CD91090C015}"/>
              </a:ext>
            </a:extLst>
          </p:cNvPr>
          <p:cNvSpPr>
            <a:spLocks noChangeArrowheads="1"/>
          </p:cNvSpPr>
          <p:nvPr/>
        </p:nvSpPr>
        <p:spPr bwMode="auto">
          <a:xfrm>
            <a:off x="1878330" y="237966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20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1" name="Rectangle 9">
            <a:extLst>
              <a:ext uri="{FF2B5EF4-FFF2-40B4-BE49-F238E27FC236}">
                <a16:creationId xmlns:a16="http://schemas.microsoft.com/office/drawing/2014/main" id="{50FEFB13-1B1F-4398-A196-1D6A8B322651}"/>
              </a:ext>
            </a:extLst>
          </p:cNvPr>
          <p:cNvSpPr>
            <a:spLocks noChangeArrowheads="1"/>
          </p:cNvSpPr>
          <p:nvPr/>
        </p:nvSpPr>
        <p:spPr bwMode="auto">
          <a:xfrm>
            <a:off x="57150" y="14954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20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2" name="Rectangle 10">
            <a:extLst>
              <a:ext uri="{FF2B5EF4-FFF2-40B4-BE49-F238E27FC236}">
                <a16:creationId xmlns:a16="http://schemas.microsoft.com/office/drawing/2014/main" id="{A26F0E62-5E2C-4A6A-AD9A-AE95CC4C088C}"/>
              </a:ext>
            </a:extLst>
          </p:cNvPr>
          <p:cNvSpPr>
            <a:spLocks noChangeArrowheads="1"/>
          </p:cNvSpPr>
          <p:nvPr/>
        </p:nvSpPr>
        <p:spPr bwMode="auto">
          <a:xfrm>
            <a:off x="57150" y="17526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20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3" name="Rectangle 16">
            <a:extLst>
              <a:ext uri="{FF2B5EF4-FFF2-40B4-BE49-F238E27FC236}">
                <a16:creationId xmlns:a16="http://schemas.microsoft.com/office/drawing/2014/main" id="{F7293EBB-1F65-4C9C-A75B-93C22D24B164}"/>
              </a:ext>
            </a:extLst>
          </p:cNvPr>
          <p:cNvSpPr>
            <a:spLocks noChangeArrowheads="1"/>
          </p:cNvSpPr>
          <p:nvPr/>
        </p:nvSpPr>
        <p:spPr bwMode="auto">
          <a:xfrm>
            <a:off x="152400" y="1524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24" name="Rectangle 17">
            <a:extLst>
              <a:ext uri="{FF2B5EF4-FFF2-40B4-BE49-F238E27FC236}">
                <a16:creationId xmlns:a16="http://schemas.microsoft.com/office/drawing/2014/main" id="{368A6C21-B37F-4986-B029-231AD2050C85}"/>
              </a:ext>
            </a:extLst>
          </p:cNvPr>
          <p:cNvSpPr>
            <a:spLocks noChangeArrowheads="1"/>
          </p:cNvSpPr>
          <p:nvPr/>
        </p:nvSpPr>
        <p:spPr bwMode="auto">
          <a:xfrm>
            <a:off x="209550" y="9239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20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5" name="Rectangle 18">
            <a:extLst>
              <a:ext uri="{FF2B5EF4-FFF2-40B4-BE49-F238E27FC236}">
                <a16:creationId xmlns:a16="http://schemas.microsoft.com/office/drawing/2014/main" id="{70649426-98EF-44E6-84DE-35355F8A1A3E}"/>
              </a:ext>
            </a:extLst>
          </p:cNvPr>
          <p:cNvSpPr>
            <a:spLocks noChangeArrowheads="1"/>
          </p:cNvSpPr>
          <p:nvPr/>
        </p:nvSpPr>
        <p:spPr bwMode="auto">
          <a:xfrm>
            <a:off x="2465070" y="19050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20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6" name="Rectangle 19">
            <a:extLst>
              <a:ext uri="{FF2B5EF4-FFF2-40B4-BE49-F238E27FC236}">
                <a16:creationId xmlns:a16="http://schemas.microsoft.com/office/drawing/2014/main" id="{B76213F9-7A52-4F3F-B9A7-C4BB0E3F4E88}"/>
              </a:ext>
            </a:extLst>
          </p:cNvPr>
          <p:cNvSpPr>
            <a:spLocks noChangeArrowheads="1"/>
          </p:cNvSpPr>
          <p:nvPr/>
        </p:nvSpPr>
        <p:spPr bwMode="auto">
          <a:xfrm>
            <a:off x="209550" y="16478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20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7" name="Rectangle 20">
            <a:extLst>
              <a:ext uri="{FF2B5EF4-FFF2-40B4-BE49-F238E27FC236}">
                <a16:creationId xmlns:a16="http://schemas.microsoft.com/office/drawing/2014/main" id="{8730105E-4750-4953-86E3-07FC342FA94A}"/>
              </a:ext>
            </a:extLst>
          </p:cNvPr>
          <p:cNvSpPr>
            <a:spLocks noChangeArrowheads="1"/>
          </p:cNvSpPr>
          <p:nvPr/>
        </p:nvSpPr>
        <p:spPr bwMode="auto">
          <a:xfrm>
            <a:off x="209550" y="19050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20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9" name="Rectangle 16">
            <a:extLst>
              <a:ext uri="{FF2B5EF4-FFF2-40B4-BE49-F238E27FC236}">
                <a16:creationId xmlns:a16="http://schemas.microsoft.com/office/drawing/2014/main" id="{A14325F4-CEF0-4A88-935D-1D8D6705EF22}"/>
              </a:ext>
            </a:extLst>
          </p:cNvPr>
          <p:cNvSpPr>
            <a:spLocks noChangeArrowheads="1"/>
          </p:cNvSpPr>
          <p:nvPr/>
        </p:nvSpPr>
        <p:spPr bwMode="auto">
          <a:xfrm>
            <a:off x="1348740" y="1212846"/>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28" name="Rectangle 17">
            <a:extLst>
              <a:ext uri="{FF2B5EF4-FFF2-40B4-BE49-F238E27FC236}">
                <a16:creationId xmlns:a16="http://schemas.microsoft.com/office/drawing/2014/main" id="{8CDA90E1-D281-467E-BADF-BB5BE4257D7B}"/>
              </a:ext>
            </a:extLst>
          </p:cNvPr>
          <p:cNvSpPr>
            <a:spLocks noChangeArrowheads="1"/>
          </p:cNvSpPr>
          <p:nvPr/>
        </p:nvSpPr>
        <p:spPr bwMode="auto">
          <a:xfrm>
            <a:off x="1405890" y="306069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29" name="Rectangle 18">
            <a:extLst>
              <a:ext uri="{FF2B5EF4-FFF2-40B4-BE49-F238E27FC236}">
                <a16:creationId xmlns:a16="http://schemas.microsoft.com/office/drawing/2014/main" id="{0106BA64-1404-4AF0-9376-BAAF625C2240}"/>
              </a:ext>
            </a:extLst>
          </p:cNvPr>
          <p:cNvSpPr>
            <a:spLocks noChangeArrowheads="1"/>
          </p:cNvSpPr>
          <p:nvPr/>
        </p:nvSpPr>
        <p:spPr bwMode="auto">
          <a:xfrm>
            <a:off x="1348740" y="344169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2000" b="0" i="0" u="none" strike="noStrike" cap="none" normalizeH="0" baseline="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0" name="Rectangle 19">
            <a:extLst>
              <a:ext uri="{FF2B5EF4-FFF2-40B4-BE49-F238E27FC236}">
                <a16:creationId xmlns:a16="http://schemas.microsoft.com/office/drawing/2014/main" id="{9ACD101A-8E43-4DFB-BE69-7DDADB6E5E70}"/>
              </a:ext>
            </a:extLst>
          </p:cNvPr>
          <p:cNvSpPr>
            <a:spLocks noChangeArrowheads="1"/>
          </p:cNvSpPr>
          <p:nvPr/>
        </p:nvSpPr>
        <p:spPr bwMode="auto">
          <a:xfrm>
            <a:off x="1348740" y="380364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2000" b="0" i="0" u="none" strike="noStrike" cap="none" normalizeH="0" baseline="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1" name="Rectangle 20">
            <a:extLst>
              <a:ext uri="{FF2B5EF4-FFF2-40B4-BE49-F238E27FC236}">
                <a16:creationId xmlns:a16="http://schemas.microsoft.com/office/drawing/2014/main" id="{CE9F5C94-6E5B-4B1C-A795-172530671256}"/>
              </a:ext>
            </a:extLst>
          </p:cNvPr>
          <p:cNvSpPr>
            <a:spLocks noChangeArrowheads="1"/>
          </p:cNvSpPr>
          <p:nvPr/>
        </p:nvSpPr>
        <p:spPr bwMode="auto">
          <a:xfrm>
            <a:off x="1348740" y="4060821"/>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2000" b="0" i="0" u="none" strike="noStrike" cap="none" normalizeH="0" baseline="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2" name="Rectangle 21">
            <a:extLst>
              <a:ext uri="{FF2B5EF4-FFF2-40B4-BE49-F238E27FC236}">
                <a16:creationId xmlns:a16="http://schemas.microsoft.com/office/drawing/2014/main" id="{4831EBAF-4E93-4D82-A392-C93EB87F7C2A}"/>
              </a:ext>
            </a:extLst>
          </p:cNvPr>
          <p:cNvSpPr>
            <a:spLocks noChangeArrowheads="1"/>
          </p:cNvSpPr>
          <p:nvPr/>
        </p:nvSpPr>
        <p:spPr bwMode="auto">
          <a:xfrm>
            <a:off x="1348740" y="437514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2000" b="0" i="0" u="none" strike="noStrike" cap="none" normalizeH="0" baseline="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3" name="Rectangle 22">
            <a:extLst>
              <a:ext uri="{FF2B5EF4-FFF2-40B4-BE49-F238E27FC236}">
                <a16:creationId xmlns:a16="http://schemas.microsoft.com/office/drawing/2014/main" id="{81F85643-C796-48E7-9349-159FEB78563C}"/>
              </a:ext>
            </a:extLst>
          </p:cNvPr>
          <p:cNvSpPr>
            <a:spLocks noChangeArrowheads="1"/>
          </p:cNvSpPr>
          <p:nvPr/>
        </p:nvSpPr>
        <p:spPr bwMode="auto">
          <a:xfrm>
            <a:off x="1348740" y="473709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2000" b="0" i="0" u="none" strike="noStrike" cap="none" normalizeH="0" baseline="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4" name="Rectangle 23">
            <a:extLst>
              <a:ext uri="{FF2B5EF4-FFF2-40B4-BE49-F238E27FC236}">
                <a16:creationId xmlns:a16="http://schemas.microsoft.com/office/drawing/2014/main" id="{AF771722-B0E2-4BDA-AB32-523CAA5436CF}"/>
              </a:ext>
            </a:extLst>
          </p:cNvPr>
          <p:cNvSpPr>
            <a:spLocks noChangeArrowheads="1"/>
          </p:cNvSpPr>
          <p:nvPr/>
        </p:nvSpPr>
        <p:spPr bwMode="auto">
          <a:xfrm>
            <a:off x="1521152" y="5511792"/>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2000" b="0" i="0" u="none" strike="noStrike" cap="none" normalizeH="0" baseline="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5" name="Rectangle 24">
            <a:extLst>
              <a:ext uri="{FF2B5EF4-FFF2-40B4-BE49-F238E27FC236}">
                <a16:creationId xmlns:a16="http://schemas.microsoft.com/office/drawing/2014/main" id="{70A197D4-8654-4943-8665-DB8356D8A9E6}"/>
              </a:ext>
            </a:extLst>
          </p:cNvPr>
          <p:cNvSpPr>
            <a:spLocks noChangeArrowheads="1"/>
          </p:cNvSpPr>
          <p:nvPr/>
        </p:nvSpPr>
        <p:spPr bwMode="auto">
          <a:xfrm>
            <a:off x="-5448300" y="3245162"/>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2000" b="0" i="0" u="none" strike="noStrike" cap="none" normalizeH="0" baseline="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Rectangle 25">
            <a:extLst>
              <a:ext uri="{FF2B5EF4-FFF2-40B4-BE49-F238E27FC236}">
                <a16:creationId xmlns:a16="http://schemas.microsoft.com/office/drawing/2014/main" id="{E2AB24E2-58F2-47CE-9C12-3F26B40A1C1F}"/>
              </a:ext>
            </a:extLst>
          </p:cNvPr>
          <p:cNvSpPr>
            <a:spLocks noChangeArrowheads="1"/>
          </p:cNvSpPr>
          <p:nvPr/>
        </p:nvSpPr>
        <p:spPr bwMode="auto">
          <a:xfrm>
            <a:off x="1348740" y="563244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2000" b="0" i="0" u="none" strike="noStrike" cap="none" normalizeH="0" baseline="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7" name="Rectangle 26">
            <a:extLst>
              <a:ext uri="{FF2B5EF4-FFF2-40B4-BE49-F238E27FC236}">
                <a16:creationId xmlns:a16="http://schemas.microsoft.com/office/drawing/2014/main" id="{45A59166-CE21-4D61-BB0B-39FDAC215299}"/>
              </a:ext>
            </a:extLst>
          </p:cNvPr>
          <p:cNvSpPr>
            <a:spLocks noChangeArrowheads="1"/>
          </p:cNvSpPr>
          <p:nvPr/>
        </p:nvSpPr>
        <p:spPr bwMode="auto">
          <a:xfrm>
            <a:off x="1348740" y="595629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2000" b="0" i="0" u="none" strike="noStrike" cap="none" normalizeH="0" baseline="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8" name="Rectangle 27">
            <a:extLst>
              <a:ext uri="{FF2B5EF4-FFF2-40B4-BE49-F238E27FC236}">
                <a16:creationId xmlns:a16="http://schemas.microsoft.com/office/drawing/2014/main" id="{7A1F841A-A801-46BA-874A-51213608032C}"/>
              </a:ext>
            </a:extLst>
          </p:cNvPr>
          <p:cNvSpPr>
            <a:spLocks noChangeArrowheads="1"/>
          </p:cNvSpPr>
          <p:nvPr/>
        </p:nvSpPr>
        <p:spPr bwMode="auto">
          <a:xfrm>
            <a:off x="1348740" y="626109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2000" b="0" i="0" u="none" strike="noStrike" cap="none" normalizeH="0" baseline="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9" name="Rectangle 28">
            <a:extLst>
              <a:ext uri="{FF2B5EF4-FFF2-40B4-BE49-F238E27FC236}">
                <a16:creationId xmlns:a16="http://schemas.microsoft.com/office/drawing/2014/main" id="{9C700161-726F-4BAA-B8BB-5AFCA609A360}"/>
              </a:ext>
            </a:extLst>
          </p:cNvPr>
          <p:cNvSpPr>
            <a:spLocks noChangeArrowheads="1"/>
          </p:cNvSpPr>
          <p:nvPr/>
        </p:nvSpPr>
        <p:spPr bwMode="auto">
          <a:xfrm>
            <a:off x="1348740" y="654684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2000" b="0" i="0" u="none" strike="noStrike" cap="none" normalizeH="0" baseline="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0" name="Rectangle 29">
            <a:extLst>
              <a:ext uri="{FF2B5EF4-FFF2-40B4-BE49-F238E27FC236}">
                <a16:creationId xmlns:a16="http://schemas.microsoft.com/office/drawing/2014/main" id="{FE7EB360-66C4-4A45-B987-FDAF22624B72}"/>
              </a:ext>
            </a:extLst>
          </p:cNvPr>
          <p:cNvSpPr>
            <a:spLocks noChangeArrowheads="1"/>
          </p:cNvSpPr>
          <p:nvPr/>
        </p:nvSpPr>
        <p:spPr bwMode="auto">
          <a:xfrm>
            <a:off x="1348740" y="687069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2000" b="0" i="0" u="none" strike="noStrike" cap="none" normalizeH="0" baseline="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1" name="Rectangle 30">
            <a:extLst>
              <a:ext uri="{FF2B5EF4-FFF2-40B4-BE49-F238E27FC236}">
                <a16:creationId xmlns:a16="http://schemas.microsoft.com/office/drawing/2014/main" id="{1556D626-E847-48E3-A83E-1DF8C2FF1479}"/>
              </a:ext>
            </a:extLst>
          </p:cNvPr>
          <p:cNvSpPr>
            <a:spLocks noChangeArrowheads="1"/>
          </p:cNvSpPr>
          <p:nvPr/>
        </p:nvSpPr>
        <p:spPr bwMode="auto">
          <a:xfrm>
            <a:off x="2465070" y="595629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2000" b="0" i="0" u="none" strike="noStrike" cap="none" normalizeH="0" baseline="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3" name="Rectangle 31">
            <a:extLst>
              <a:ext uri="{FF2B5EF4-FFF2-40B4-BE49-F238E27FC236}">
                <a16:creationId xmlns:a16="http://schemas.microsoft.com/office/drawing/2014/main" id="{75CE76C1-D1B7-45DF-8EF1-498DE85CDE35}"/>
              </a:ext>
            </a:extLst>
          </p:cNvPr>
          <p:cNvSpPr>
            <a:spLocks noChangeArrowheads="1"/>
          </p:cNvSpPr>
          <p:nvPr/>
        </p:nvSpPr>
        <p:spPr bwMode="auto">
          <a:xfrm>
            <a:off x="1348740" y="746124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2000" b="0" i="0" u="none" strike="noStrike" cap="none" normalizeH="0" baseline="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br>
            <a:br>
              <a:rPr kumimoji="0" lang="en-US" altLang="en-US" sz="2000" b="0" i="0" u="none" strike="noStrike" cap="none" normalizeH="0" baseline="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4" name="Rectangle 14">
            <a:extLst>
              <a:ext uri="{FF2B5EF4-FFF2-40B4-BE49-F238E27FC236}">
                <a16:creationId xmlns:a16="http://schemas.microsoft.com/office/drawing/2014/main" id="{9C69A325-12AA-4E88-9308-98308600B6EE}"/>
              </a:ext>
            </a:extLst>
          </p:cNvPr>
          <p:cNvSpPr>
            <a:spLocks noChangeArrowheads="1"/>
          </p:cNvSpPr>
          <p:nvPr/>
        </p:nvSpPr>
        <p:spPr bwMode="auto">
          <a:xfrm>
            <a:off x="1521152" y="1697041"/>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45" name="Rectangle 15">
            <a:extLst>
              <a:ext uri="{FF2B5EF4-FFF2-40B4-BE49-F238E27FC236}">
                <a16:creationId xmlns:a16="http://schemas.microsoft.com/office/drawing/2014/main" id="{92B319F4-C5E1-45AE-B450-6070CA6B3825}"/>
              </a:ext>
            </a:extLst>
          </p:cNvPr>
          <p:cNvSpPr>
            <a:spLocks noChangeArrowheads="1"/>
          </p:cNvSpPr>
          <p:nvPr/>
        </p:nvSpPr>
        <p:spPr bwMode="auto">
          <a:xfrm>
            <a:off x="1521152" y="2001841"/>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2000" b="0" i="0" u="none" strike="noStrike" cap="none" normalizeH="0" baseline="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6" name="Rectangle 16">
            <a:extLst>
              <a:ext uri="{FF2B5EF4-FFF2-40B4-BE49-F238E27FC236}">
                <a16:creationId xmlns:a16="http://schemas.microsoft.com/office/drawing/2014/main" id="{9C8E5235-EC75-4D71-9658-35CDEE28D523}"/>
              </a:ext>
            </a:extLst>
          </p:cNvPr>
          <p:cNvSpPr>
            <a:spLocks noChangeArrowheads="1"/>
          </p:cNvSpPr>
          <p:nvPr/>
        </p:nvSpPr>
        <p:spPr bwMode="auto">
          <a:xfrm>
            <a:off x="1521152" y="229711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2000" b="0" i="0" u="none" strike="noStrike" cap="none" normalizeH="0" baseline="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7" name="Rectangle 17">
            <a:extLst>
              <a:ext uri="{FF2B5EF4-FFF2-40B4-BE49-F238E27FC236}">
                <a16:creationId xmlns:a16="http://schemas.microsoft.com/office/drawing/2014/main" id="{3536C097-38AB-4DEF-B068-E4D93FC58CF5}"/>
              </a:ext>
            </a:extLst>
          </p:cNvPr>
          <p:cNvSpPr>
            <a:spLocks noChangeArrowheads="1"/>
          </p:cNvSpPr>
          <p:nvPr/>
        </p:nvSpPr>
        <p:spPr bwMode="auto">
          <a:xfrm>
            <a:off x="1521152" y="2592391"/>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2000" b="0" i="0" u="none" strike="noStrike" cap="none" normalizeH="0" baseline="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8" name="Rectangle 18">
            <a:extLst>
              <a:ext uri="{FF2B5EF4-FFF2-40B4-BE49-F238E27FC236}">
                <a16:creationId xmlns:a16="http://schemas.microsoft.com/office/drawing/2014/main" id="{820BA573-55B4-4C10-9158-ECA9B379AAFF}"/>
              </a:ext>
            </a:extLst>
          </p:cNvPr>
          <p:cNvSpPr>
            <a:spLocks noChangeArrowheads="1"/>
          </p:cNvSpPr>
          <p:nvPr/>
        </p:nvSpPr>
        <p:spPr bwMode="auto">
          <a:xfrm>
            <a:off x="1521152" y="2965452"/>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2000" b="0" i="0" u="none" strike="noStrike" cap="none" normalizeH="0" baseline="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9" name="Rectangle 19">
            <a:extLst>
              <a:ext uri="{FF2B5EF4-FFF2-40B4-BE49-F238E27FC236}">
                <a16:creationId xmlns:a16="http://schemas.microsoft.com/office/drawing/2014/main" id="{A17CFD13-7A88-4D20-9889-3661E7922628}"/>
              </a:ext>
            </a:extLst>
          </p:cNvPr>
          <p:cNvSpPr>
            <a:spLocks noChangeArrowheads="1"/>
          </p:cNvSpPr>
          <p:nvPr/>
        </p:nvSpPr>
        <p:spPr bwMode="auto">
          <a:xfrm>
            <a:off x="1521152" y="319246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2000" b="0" i="0" u="none" strike="noStrike" cap="none" normalizeH="0" baseline="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0" name="Rectangle 20">
            <a:extLst>
              <a:ext uri="{FF2B5EF4-FFF2-40B4-BE49-F238E27FC236}">
                <a16:creationId xmlns:a16="http://schemas.microsoft.com/office/drawing/2014/main" id="{43CE4607-46A4-4CBF-9446-2D62EA43CD17}"/>
              </a:ext>
            </a:extLst>
          </p:cNvPr>
          <p:cNvSpPr>
            <a:spLocks noChangeArrowheads="1"/>
          </p:cNvSpPr>
          <p:nvPr/>
        </p:nvSpPr>
        <p:spPr bwMode="auto">
          <a:xfrm>
            <a:off x="1521152" y="3506791"/>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2000" b="0" i="0" u="none" strike="noStrike" cap="none" normalizeH="0" baseline="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1" name="Rectangle 21">
            <a:extLst>
              <a:ext uri="{FF2B5EF4-FFF2-40B4-BE49-F238E27FC236}">
                <a16:creationId xmlns:a16="http://schemas.microsoft.com/office/drawing/2014/main" id="{B67A40D3-4DDA-4AC6-BAC1-8EBB997E423A}"/>
              </a:ext>
            </a:extLst>
          </p:cNvPr>
          <p:cNvSpPr>
            <a:spLocks noChangeArrowheads="1"/>
          </p:cNvSpPr>
          <p:nvPr/>
        </p:nvSpPr>
        <p:spPr bwMode="auto">
          <a:xfrm>
            <a:off x="1521152" y="3773491"/>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2000" b="0" i="0" u="none" strike="noStrike" cap="none" normalizeH="0" baseline="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2" name="Rectangle 22">
            <a:extLst>
              <a:ext uri="{FF2B5EF4-FFF2-40B4-BE49-F238E27FC236}">
                <a16:creationId xmlns:a16="http://schemas.microsoft.com/office/drawing/2014/main" id="{7EB56CF7-96B8-4B9C-A6EF-D9C2FE1120B4}"/>
              </a:ext>
            </a:extLst>
          </p:cNvPr>
          <p:cNvSpPr>
            <a:spLocks noChangeArrowheads="1"/>
          </p:cNvSpPr>
          <p:nvPr/>
        </p:nvSpPr>
        <p:spPr bwMode="auto">
          <a:xfrm>
            <a:off x="1521152" y="4078291"/>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2000" b="0" i="0" u="none" strike="noStrike" cap="none" normalizeH="0" baseline="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3" name="Rectangle 23">
            <a:extLst>
              <a:ext uri="{FF2B5EF4-FFF2-40B4-BE49-F238E27FC236}">
                <a16:creationId xmlns:a16="http://schemas.microsoft.com/office/drawing/2014/main" id="{07A5E78D-AC93-4FDD-9A10-D8572B71F160}"/>
              </a:ext>
            </a:extLst>
          </p:cNvPr>
          <p:cNvSpPr>
            <a:spLocks noChangeArrowheads="1"/>
          </p:cNvSpPr>
          <p:nvPr/>
        </p:nvSpPr>
        <p:spPr bwMode="auto">
          <a:xfrm>
            <a:off x="1521152" y="437356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2000" b="0" i="0" u="none" strike="noStrike" cap="none" normalizeH="0" baseline="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4" name="Rectangle 24">
            <a:extLst>
              <a:ext uri="{FF2B5EF4-FFF2-40B4-BE49-F238E27FC236}">
                <a16:creationId xmlns:a16="http://schemas.microsoft.com/office/drawing/2014/main" id="{B4C1F3BD-5F92-4BD8-A71E-C5688230EB61}"/>
              </a:ext>
            </a:extLst>
          </p:cNvPr>
          <p:cNvSpPr>
            <a:spLocks noChangeArrowheads="1"/>
          </p:cNvSpPr>
          <p:nvPr/>
        </p:nvSpPr>
        <p:spPr bwMode="auto">
          <a:xfrm>
            <a:off x="1521152" y="471646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2000" b="0" i="0" u="none" strike="noStrike" cap="none" normalizeH="0" baseline="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5" name="Rectangle 25">
            <a:extLst>
              <a:ext uri="{FF2B5EF4-FFF2-40B4-BE49-F238E27FC236}">
                <a16:creationId xmlns:a16="http://schemas.microsoft.com/office/drawing/2014/main" id="{9C0F610A-7B63-4906-B263-19A2731B792A}"/>
              </a:ext>
            </a:extLst>
          </p:cNvPr>
          <p:cNvSpPr>
            <a:spLocks noChangeArrowheads="1"/>
          </p:cNvSpPr>
          <p:nvPr/>
        </p:nvSpPr>
        <p:spPr bwMode="auto">
          <a:xfrm>
            <a:off x="1521152" y="505936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2000" b="0" i="0" u="none" strike="noStrike" cap="none" normalizeH="0" baseline="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6" name="Rectangle 26">
            <a:extLst>
              <a:ext uri="{FF2B5EF4-FFF2-40B4-BE49-F238E27FC236}">
                <a16:creationId xmlns:a16="http://schemas.microsoft.com/office/drawing/2014/main" id="{1BFA0366-46C5-4311-A5A1-C2FFCF55A781}"/>
              </a:ext>
            </a:extLst>
          </p:cNvPr>
          <p:cNvSpPr>
            <a:spLocks noChangeArrowheads="1"/>
          </p:cNvSpPr>
          <p:nvPr/>
        </p:nvSpPr>
        <p:spPr bwMode="auto">
          <a:xfrm>
            <a:off x="1521152" y="534511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2000" b="0" i="0" u="none" strike="noStrike" cap="none" normalizeH="0" baseline="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0" name="Title 1">
            <a:extLst>
              <a:ext uri="{FF2B5EF4-FFF2-40B4-BE49-F238E27FC236}">
                <a16:creationId xmlns:a16="http://schemas.microsoft.com/office/drawing/2014/main" id="{5CF74522-FF34-4684-B350-3DB49A1E5FFA}"/>
              </a:ext>
            </a:extLst>
          </p:cNvPr>
          <p:cNvSpPr txBox="1">
            <a:spLocks/>
          </p:cNvSpPr>
          <p:nvPr/>
        </p:nvSpPr>
        <p:spPr>
          <a:xfrm>
            <a:off x="471297" y="1022356"/>
            <a:ext cx="5567553" cy="373062"/>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857250" indent="-400050" algn="l">
              <a:buFont typeface="Arial" panose="020B0604020202020204" pitchFamily="34" charset="0"/>
              <a:buChar char="•"/>
            </a:pPr>
            <a:r>
              <a:rPr lang="en-US" sz="2400" b="1" dirty="0">
                <a:solidFill>
                  <a:schemeClr val="accent1">
                    <a:lumMod val="75000"/>
                  </a:schemeClr>
                </a:solidFill>
              </a:rPr>
              <a:t>ATM App</a:t>
            </a:r>
          </a:p>
        </p:txBody>
      </p:sp>
      <p:pic>
        <p:nvPicPr>
          <p:cNvPr id="60" name="Picture 59" descr="Diagram&#10;&#10;Description automatically generated">
            <a:extLst>
              <a:ext uri="{FF2B5EF4-FFF2-40B4-BE49-F238E27FC236}">
                <a16:creationId xmlns:a16="http://schemas.microsoft.com/office/drawing/2014/main" id="{E04D08AE-F61D-4EA0-8FE9-AF3014C7D22A}"/>
              </a:ext>
            </a:extLst>
          </p:cNvPr>
          <p:cNvPicPr>
            <a:picLocks noChangeAspect="1"/>
          </p:cNvPicPr>
          <p:nvPr/>
        </p:nvPicPr>
        <p:blipFill>
          <a:blip r:embed="rId2"/>
          <a:stretch>
            <a:fillRect/>
          </a:stretch>
        </p:blipFill>
        <p:spPr>
          <a:xfrm>
            <a:off x="6219825" y="-201016"/>
            <a:ext cx="5789733" cy="3299813"/>
          </a:xfrm>
          <a:prstGeom prst="rect">
            <a:avLst/>
          </a:prstGeom>
        </p:spPr>
      </p:pic>
      <p:pic>
        <p:nvPicPr>
          <p:cNvPr id="62" name="Picture 61" descr="Diagram&#10;&#10;Description automatically generated">
            <a:extLst>
              <a:ext uri="{FF2B5EF4-FFF2-40B4-BE49-F238E27FC236}">
                <a16:creationId xmlns:a16="http://schemas.microsoft.com/office/drawing/2014/main" id="{7057E2A9-4985-4065-BFE1-44C5FF920733}"/>
              </a:ext>
            </a:extLst>
          </p:cNvPr>
          <p:cNvPicPr>
            <a:picLocks noChangeAspect="1"/>
          </p:cNvPicPr>
          <p:nvPr/>
        </p:nvPicPr>
        <p:blipFill>
          <a:blip r:embed="rId3"/>
          <a:stretch>
            <a:fillRect/>
          </a:stretch>
        </p:blipFill>
        <p:spPr>
          <a:xfrm>
            <a:off x="4497760" y="3012520"/>
            <a:ext cx="5572387" cy="2943776"/>
          </a:xfrm>
          <a:prstGeom prst="rect">
            <a:avLst/>
          </a:prstGeom>
        </p:spPr>
      </p:pic>
      <p:pic>
        <p:nvPicPr>
          <p:cNvPr id="64" name="Picture 63" descr="Diagram&#10;&#10;Description automatically generated">
            <a:extLst>
              <a:ext uri="{FF2B5EF4-FFF2-40B4-BE49-F238E27FC236}">
                <a16:creationId xmlns:a16="http://schemas.microsoft.com/office/drawing/2014/main" id="{454C1860-9DD0-4714-BF82-E571A5F4D0BF}"/>
              </a:ext>
            </a:extLst>
          </p:cNvPr>
          <p:cNvPicPr>
            <a:picLocks noChangeAspect="1"/>
          </p:cNvPicPr>
          <p:nvPr/>
        </p:nvPicPr>
        <p:blipFill>
          <a:blip r:embed="rId4"/>
          <a:stretch>
            <a:fillRect/>
          </a:stretch>
        </p:blipFill>
        <p:spPr>
          <a:xfrm>
            <a:off x="4036404" y="5227953"/>
            <a:ext cx="2136590" cy="1568636"/>
          </a:xfrm>
          <a:prstGeom prst="rect">
            <a:avLst/>
          </a:prstGeom>
        </p:spPr>
      </p:pic>
    </p:spTree>
    <p:extLst>
      <p:ext uri="{BB962C8B-B14F-4D97-AF65-F5344CB8AC3E}">
        <p14:creationId xmlns:p14="http://schemas.microsoft.com/office/powerpoint/2010/main" val="26760019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D03340B3-E76B-4AFA-972B-30EA743DEBC7}"/>
              </a:ext>
            </a:extLst>
          </p:cNvPr>
          <p:cNvSpPr>
            <a:spLocks noGrp="1"/>
          </p:cNvSpPr>
          <p:nvPr>
            <p:ph type="ctrTitle"/>
          </p:nvPr>
        </p:nvSpPr>
        <p:spPr>
          <a:xfrm>
            <a:off x="28575" y="569119"/>
            <a:ext cx="5145405" cy="373062"/>
          </a:xfrm>
        </p:spPr>
        <p:txBody>
          <a:bodyPr>
            <a:noAutofit/>
          </a:bodyPr>
          <a:lstStyle/>
          <a:p>
            <a:pPr marL="457200" algn="l"/>
            <a:r>
              <a:rPr lang="en-US" sz="2400" b="1" dirty="0">
                <a:solidFill>
                  <a:schemeClr val="accent1">
                    <a:lumMod val="75000"/>
                  </a:schemeClr>
                </a:solidFill>
              </a:rPr>
              <a:t>II)      Tasks and Responsibilities:</a:t>
            </a:r>
          </a:p>
        </p:txBody>
      </p:sp>
      <p:sp>
        <p:nvSpPr>
          <p:cNvPr id="11" name="Rectangle 4">
            <a:extLst>
              <a:ext uri="{FF2B5EF4-FFF2-40B4-BE49-F238E27FC236}">
                <a16:creationId xmlns:a16="http://schemas.microsoft.com/office/drawing/2014/main" id="{78282181-5361-4810-BA88-F789AD316793}"/>
              </a:ext>
            </a:extLst>
          </p:cNvPr>
          <p:cNvSpPr>
            <a:spLocks noChangeArrowheads="1"/>
          </p:cNvSpPr>
          <p:nvPr/>
        </p:nvSpPr>
        <p:spPr bwMode="auto">
          <a:xfrm>
            <a:off x="2869892" y="2744786"/>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2" name="Rectangle 5">
            <a:extLst>
              <a:ext uri="{FF2B5EF4-FFF2-40B4-BE49-F238E27FC236}">
                <a16:creationId xmlns:a16="http://schemas.microsoft.com/office/drawing/2014/main" id="{980C2863-BD3D-4935-A19F-B55CD9566A78}"/>
              </a:ext>
            </a:extLst>
          </p:cNvPr>
          <p:cNvSpPr>
            <a:spLocks noChangeArrowheads="1"/>
          </p:cNvSpPr>
          <p:nvPr/>
        </p:nvSpPr>
        <p:spPr bwMode="auto">
          <a:xfrm>
            <a:off x="1521152" y="237966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20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3" name="Rectangle 6">
            <a:extLst>
              <a:ext uri="{FF2B5EF4-FFF2-40B4-BE49-F238E27FC236}">
                <a16:creationId xmlns:a16="http://schemas.microsoft.com/office/drawing/2014/main" id="{0B8E9A33-3A59-48F8-88D5-89872F265CFC}"/>
              </a:ext>
            </a:extLst>
          </p:cNvPr>
          <p:cNvSpPr>
            <a:spLocks noChangeArrowheads="1"/>
          </p:cNvSpPr>
          <p:nvPr/>
        </p:nvSpPr>
        <p:spPr bwMode="auto">
          <a:xfrm>
            <a:off x="1521152" y="263684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20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5" name="Rectangle 10">
            <a:extLst>
              <a:ext uri="{FF2B5EF4-FFF2-40B4-BE49-F238E27FC236}">
                <a16:creationId xmlns:a16="http://schemas.microsoft.com/office/drawing/2014/main" id="{35B9D709-C2D3-4E66-9829-77943DC193B9}"/>
              </a:ext>
            </a:extLst>
          </p:cNvPr>
          <p:cNvSpPr>
            <a:spLocks noChangeArrowheads="1"/>
          </p:cNvSpPr>
          <p:nvPr/>
        </p:nvSpPr>
        <p:spPr bwMode="auto">
          <a:xfrm>
            <a:off x="1521152" y="533153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20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 name="Rectangle 7">
            <a:extLst>
              <a:ext uri="{FF2B5EF4-FFF2-40B4-BE49-F238E27FC236}">
                <a16:creationId xmlns:a16="http://schemas.microsoft.com/office/drawing/2014/main" id="{D6C56024-DE0C-4865-8B1B-5A56954B61CE}"/>
              </a:ext>
            </a:extLst>
          </p:cNvPr>
          <p:cNvSpPr>
            <a:spLocks noChangeArrowheads="1"/>
          </p:cNvSpPr>
          <p:nvPr/>
        </p:nvSpPr>
        <p:spPr bwMode="auto">
          <a:xfrm>
            <a:off x="1521152" y="1298577"/>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8">
            <a:extLst>
              <a:ext uri="{FF2B5EF4-FFF2-40B4-BE49-F238E27FC236}">
                <a16:creationId xmlns:a16="http://schemas.microsoft.com/office/drawing/2014/main" id="{F891F89F-1DD6-4B6E-8394-2809F0F83BFE}"/>
              </a:ext>
            </a:extLst>
          </p:cNvPr>
          <p:cNvSpPr>
            <a:spLocks noChangeArrowheads="1"/>
          </p:cNvSpPr>
          <p:nvPr/>
        </p:nvSpPr>
        <p:spPr bwMode="auto">
          <a:xfrm>
            <a:off x="1521152" y="2222502"/>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20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 name="Rectangle 9">
            <a:extLst>
              <a:ext uri="{FF2B5EF4-FFF2-40B4-BE49-F238E27FC236}">
                <a16:creationId xmlns:a16="http://schemas.microsoft.com/office/drawing/2014/main" id="{DC7B8541-FF08-407A-B0E4-991836B10738}"/>
              </a:ext>
            </a:extLst>
          </p:cNvPr>
          <p:cNvSpPr>
            <a:spLocks noChangeArrowheads="1"/>
          </p:cNvSpPr>
          <p:nvPr/>
        </p:nvSpPr>
        <p:spPr bwMode="auto">
          <a:xfrm>
            <a:off x="3042304" y="3797304"/>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20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 name="Rectangle 10">
            <a:extLst>
              <a:ext uri="{FF2B5EF4-FFF2-40B4-BE49-F238E27FC236}">
                <a16:creationId xmlns:a16="http://schemas.microsoft.com/office/drawing/2014/main" id="{C0CC5ED2-260F-4084-ADE3-48102BAAF3A8}"/>
              </a:ext>
            </a:extLst>
          </p:cNvPr>
          <p:cNvSpPr>
            <a:spLocks noChangeArrowheads="1"/>
          </p:cNvSpPr>
          <p:nvPr/>
        </p:nvSpPr>
        <p:spPr bwMode="auto">
          <a:xfrm>
            <a:off x="1521152" y="284162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20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 name="Rectangle 11">
            <a:extLst>
              <a:ext uri="{FF2B5EF4-FFF2-40B4-BE49-F238E27FC236}">
                <a16:creationId xmlns:a16="http://schemas.microsoft.com/office/drawing/2014/main" id="{D7400C09-59B6-4C1F-954F-2C8B9CC6D718}"/>
              </a:ext>
            </a:extLst>
          </p:cNvPr>
          <p:cNvSpPr>
            <a:spLocks noChangeArrowheads="1"/>
          </p:cNvSpPr>
          <p:nvPr/>
        </p:nvSpPr>
        <p:spPr bwMode="auto">
          <a:xfrm>
            <a:off x="-3200400" y="6096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20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 name="Rectangle 12">
            <a:extLst>
              <a:ext uri="{FF2B5EF4-FFF2-40B4-BE49-F238E27FC236}">
                <a16:creationId xmlns:a16="http://schemas.microsoft.com/office/drawing/2014/main" id="{49BD3F4C-5483-4C76-B5D2-6F2741F9D57B}"/>
              </a:ext>
            </a:extLst>
          </p:cNvPr>
          <p:cNvSpPr>
            <a:spLocks noChangeArrowheads="1"/>
          </p:cNvSpPr>
          <p:nvPr/>
        </p:nvSpPr>
        <p:spPr bwMode="auto">
          <a:xfrm>
            <a:off x="1521152" y="3422652"/>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20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6" name="Rectangle 13">
            <a:extLst>
              <a:ext uri="{FF2B5EF4-FFF2-40B4-BE49-F238E27FC236}">
                <a16:creationId xmlns:a16="http://schemas.microsoft.com/office/drawing/2014/main" id="{A7B96FBB-DACF-4F34-892C-A6D3E48A72DB}"/>
              </a:ext>
            </a:extLst>
          </p:cNvPr>
          <p:cNvSpPr>
            <a:spLocks noChangeArrowheads="1"/>
          </p:cNvSpPr>
          <p:nvPr/>
        </p:nvSpPr>
        <p:spPr bwMode="auto">
          <a:xfrm>
            <a:off x="1521152" y="3746502"/>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20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br>
            <a:br>
              <a:rPr kumimoji="0" lang="en-US" altLang="en-US" sz="20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0" name="Rectangle 5">
            <a:extLst>
              <a:ext uri="{FF2B5EF4-FFF2-40B4-BE49-F238E27FC236}">
                <a16:creationId xmlns:a16="http://schemas.microsoft.com/office/drawing/2014/main" id="{084DCA9B-874D-483A-816C-555992ADC039}"/>
              </a:ext>
            </a:extLst>
          </p:cNvPr>
          <p:cNvSpPr>
            <a:spLocks noChangeArrowheads="1"/>
          </p:cNvSpPr>
          <p:nvPr/>
        </p:nvSpPr>
        <p:spPr bwMode="auto">
          <a:xfrm>
            <a:off x="1521152" y="1260477"/>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4" name="Rectangle 6">
            <a:extLst>
              <a:ext uri="{FF2B5EF4-FFF2-40B4-BE49-F238E27FC236}">
                <a16:creationId xmlns:a16="http://schemas.microsoft.com/office/drawing/2014/main" id="{DA872CA3-D796-46BB-BECA-2128A5E7260D}"/>
              </a:ext>
            </a:extLst>
          </p:cNvPr>
          <p:cNvSpPr>
            <a:spLocks noChangeArrowheads="1"/>
          </p:cNvSpPr>
          <p:nvPr/>
        </p:nvSpPr>
        <p:spPr bwMode="auto">
          <a:xfrm>
            <a:off x="1521152" y="3041652"/>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20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br>
            <a:br>
              <a:rPr kumimoji="0" lang="en-US" altLang="en-US" sz="20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b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8" name="Rectangle 8">
            <a:extLst>
              <a:ext uri="{FF2B5EF4-FFF2-40B4-BE49-F238E27FC236}">
                <a16:creationId xmlns:a16="http://schemas.microsoft.com/office/drawing/2014/main" id="{AE6119BD-2E2E-4151-81CB-7E603A05DC83}"/>
              </a:ext>
            </a:extLst>
          </p:cNvPr>
          <p:cNvSpPr>
            <a:spLocks noChangeArrowheads="1"/>
          </p:cNvSpPr>
          <p:nvPr/>
        </p:nvSpPr>
        <p:spPr bwMode="auto">
          <a:xfrm>
            <a:off x="1521152" y="3670302"/>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20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7" name="Rectangle 6">
            <a:extLst>
              <a:ext uri="{FF2B5EF4-FFF2-40B4-BE49-F238E27FC236}">
                <a16:creationId xmlns:a16="http://schemas.microsoft.com/office/drawing/2014/main" id="{64054BA5-0705-494E-B678-2B0D6B0DC38A}"/>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9" name="Rectangle 7">
            <a:extLst>
              <a:ext uri="{FF2B5EF4-FFF2-40B4-BE49-F238E27FC236}">
                <a16:creationId xmlns:a16="http://schemas.microsoft.com/office/drawing/2014/main" id="{DB45E440-FB13-43DD-B365-A6B05B2A0FB5}"/>
              </a:ext>
            </a:extLst>
          </p:cNvPr>
          <p:cNvSpPr>
            <a:spLocks noChangeArrowheads="1"/>
          </p:cNvSpPr>
          <p:nvPr/>
        </p:nvSpPr>
        <p:spPr bwMode="auto">
          <a:xfrm>
            <a:off x="57150" y="7715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20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0" name="Rectangle 8">
            <a:extLst>
              <a:ext uri="{FF2B5EF4-FFF2-40B4-BE49-F238E27FC236}">
                <a16:creationId xmlns:a16="http://schemas.microsoft.com/office/drawing/2014/main" id="{6DC84755-9783-4266-89D4-6CD91090C015}"/>
              </a:ext>
            </a:extLst>
          </p:cNvPr>
          <p:cNvSpPr>
            <a:spLocks noChangeArrowheads="1"/>
          </p:cNvSpPr>
          <p:nvPr/>
        </p:nvSpPr>
        <p:spPr bwMode="auto">
          <a:xfrm>
            <a:off x="1878330" y="237966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20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1" name="Rectangle 9">
            <a:extLst>
              <a:ext uri="{FF2B5EF4-FFF2-40B4-BE49-F238E27FC236}">
                <a16:creationId xmlns:a16="http://schemas.microsoft.com/office/drawing/2014/main" id="{50FEFB13-1B1F-4398-A196-1D6A8B322651}"/>
              </a:ext>
            </a:extLst>
          </p:cNvPr>
          <p:cNvSpPr>
            <a:spLocks noChangeArrowheads="1"/>
          </p:cNvSpPr>
          <p:nvPr/>
        </p:nvSpPr>
        <p:spPr bwMode="auto">
          <a:xfrm>
            <a:off x="57150" y="14954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20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2" name="Rectangle 10">
            <a:extLst>
              <a:ext uri="{FF2B5EF4-FFF2-40B4-BE49-F238E27FC236}">
                <a16:creationId xmlns:a16="http://schemas.microsoft.com/office/drawing/2014/main" id="{A26F0E62-5E2C-4A6A-AD9A-AE95CC4C088C}"/>
              </a:ext>
            </a:extLst>
          </p:cNvPr>
          <p:cNvSpPr>
            <a:spLocks noChangeArrowheads="1"/>
          </p:cNvSpPr>
          <p:nvPr/>
        </p:nvSpPr>
        <p:spPr bwMode="auto">
          <a:xfrm>
            <a:off x="57150" y="17526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20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3" name="Rectangle 16">
            <a:extLst>
              <a:ext uri="{FF2B5EF4-FFF2-40B4-BE49-F238E27FC236}">
                <a16:creationId xmlns:a16="http://schemas.microsoft.com/office/drawing/2014/main" id="{F7293EBB-1F65-4C9C-A75B-93C22D24B164}"/>
              </a:ext>
            </a:extLst>
          </p:cNvPr>
          <p:cNvSpPr>
            <a:spLocks noChangeArrowheads="1"/>
          </p:cNvSpPr>
          <p:nvPr/>
        </p:nvSpPr>
        <p:spPr bwMode="auto">
          <a:xfrm>
            <a:off x="152400" y="1524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24" name="Rectangle 17">
            <a:extLst>
              <a:ext uri="{FF2B5EF4-FFF2-40B4-BE49-F238E27FC236}">
                <a16:creationId xmlns:a16="http://schemas.microsoft.com/office/drawing/2014/main" id="{368A6C21-B37F-4986-B029-231AD2050C85}"/>
              </a:ext>
            </a:extLst>
          </p:cNvPr>
          <p:cNvSpPr>
            <a:spLocks noChangeArrowheads="1"/>
          </p:cNvSpPr>
          <p:nvPr/>
        </p:nvSpPr>
        <p:spPr bwMode="auto">
          <a:xfrm>
            <a:off x="209550" y="9239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20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5" name="Rectangle 18">
            <a:extLst>
              <a:ext uri="{FF2B5EF4-FFF2-40B4-BE49-F238E27FC236}">
                <a16:creationId xmlns:a16="http://schemas.microsoft.com/office/drawing/2014/main" id="{70649426-98EF-44E6-84DE-35355F8A1A3E}"/>
              </a:ext>
            </a:extLst>
          </p:cNvPr>
          <p:cNvSpPr>
            <a:spLocks noChangeArrowheads="1"/>
          </p:cNvSpPr>
          <p:nvPr/>
        </p:nvSpPr>
        <p:spPr bwMode="auto">
          <a:xfrm>
            <a:off x="2465070" y="19050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20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6" name="Rectangle 19">
            <a:extLst>
              <a:ext uri="{FF2B5EF4-FFF2-40B4-BE49-F238E27FC236}">
                <a16:creationId xmlns:a16="http://schemas.microsoft.com/office/drawing/2014/main" id="{B76213F9-7A52-4F3F-B9A7-C4BB0E3F4E88}"/>
              </a:ext>
            </a:extLst>
          </p:cNvPr>
          <p:cNvSpPr>
            <a:spLocks noChangeArrowheads="1"/>
          </p:cNvSpPr>
          <p:nvPr/>
        </p:nvSpPr>
        <p:spPr bwMode="auto">
          <a:xfrm>
            <a:off x="209550" y="16478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20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7" name="Rectangle 20">
            <a:extLst>
              <a:ext uri="{FF2B5EF4-FFF2-40B4-BE49-F238E27FC236}">
                <a16:creationId xmlns:a16="http://schemas.microsoft.com/office/drawing/2014/main" id="{8730105E-4750-4953-86E3-07FC342FA94A}"/>
              </a:ext>
            </a:extLst>
          </p:cNvPr>
          <p:cNvSpPr>
            <a:spLocks noChangeArrowheads="1"/>
          </p:cNvSpPr>
          <p:nvPr/>
        </p:nvSpPr>
        <p:spPr bwMode="auto">
          <a:xfrm>
            <a:off x="209550" y="19050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20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9" name="Rectangle 16">
            <a:extLst>
              <a:ext uri="{FF2B5EF4-FFF2-40B4-BE49-F238E27FC236}">
                <a16:creationId xmlns:a16="http://schemas.microsoft.com/office/drawing/2014/main" id="{A14325F4-CEF0-4A88-935D-1D8D6705EF22}"/>
              </a:ext>
            </a:extLst>
          </p:cNvPr>
          <p:cNvSpPr>
            <a:spLocks noChangeArrowheads="1"/>
          </p:cNvSpPr>
          <p:nvPr/>
        </p:nvSpPr>
        <p:spPr bwMode="auto">
          <a:xfrm>
            <a:off x="1348740" y="1212846"/>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28" name="Rectangle 17">
            <a:extLst>
              <a:ext uri="{FF2B5EF4-FFF2-40B4-BE49-F238E27FC236}">
                <a16:creationId xmlns:a16="http://schemas.microsoft.com/office/drawing/2014/main" id="{8CDA90E1-D281-467E-BADF-BB5BE4257D7B}"/>
              </a:ext>
            </a:extLst>
          </p:cNvPr>
          <p:cNvSpPr>
            <a:spLocks noChangeArrowheads="1"/>
          </p:cNvSpPr>
          <p:nvPr/>
        </p:nvSpPr>
        <p:spPr bwMode="auto">
          <a:xfrm>
            <a:off x="1405890" y="306069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29" name="Rectangle 18">
            <a:extLst>
              <a:ext uri="{FF2B5EF4-FFF2-40B4-BE49-F238E27FC236}">
                <a16:creationId xmlns:a16="http://schemas.microsoft.com/office/drawing/2014/main" id="{0106BA64-1404-4AF0-9376-BAAF625C2240}"/>
              </a:ext>
            </a:extLst>
          </p:cNvPr>
          <p:cNvSpPr>
            <a:spLocks noChangeArrowheads="1"/>
          </p:cNvSpPr>
          <p:nvPr/>
        </p:nvSpPr>
        <p:spPr bwMode="auto">
          <a:xfrm>
            <a:off x="1348740" y="344169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2000" b="0" i="0" u="none" strike="noStrike" cap="none" normalizeH="0" baseline="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0" name="Rectangle 19">
            <a:extLst>
              <a:ext uri="{FF2B5EF4-FFF2-40B4-BE49-F238E27FC236}">
                <a16:creationId xmlns:a16="http://schemas.microsoft.com/office/drawing/2014/main" id="{9ACD101A-8E43-4DFB-BE69-7DDADB6E5E70}"/>
              </a:ext>
            </a:extLst>
          </p:cNvPr>
          <p:cNvSpPr>
            <a:spLocks noChangeArrowheads="1"/>
          </p:cNvSpPr>
          <p:nvPr/>
        </p:nvSpPr>
        <p:spPr bwMode="auto">
          <a:xfrm>
            <a:off x="1348740" y="380364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2000" b="0" i="0" u="none" strike="noStrike" cap="none" normalizeH="0" baseline="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1" name="Rectangle 20">
            <a:extLst>
              <a:ext uri="{FF2B5EF4-FFF2-40B4-BE49-F238E27FC236}">
                <a16:creationId xmlns:a16="http://schemas.microsoft.com/office/drawing/2014/main" id="{CE9F5C94-6E5B-4B1C-A795-172530671256}"/>
              </a:ext>
            </a:extLst>
          </p:cNvPr>
          <p:cNvSpPr>
            <a:spLocks noChangeArrowheads="1"/>
          </p:cNvSpPr>
          <p:nvPr/>
        </p:nvSpPr>
        <p:spPr bwMode="auto">
          <a:xfrm>
            <a:off x="1348740" y="4060821"/>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2000" b="0" i="0" u="none" strike="noStrike" cap="none" normalizeH="0" baseline="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2" name="Rectangle 21">
            <a:extLst>
              <a:ext uri="{FF2B5EF4-FFF2-40B4-BE49-F238E27FC236}">
                <a16:creationId xmlns:a16="http://schemas.microsoft.com/office/drawing/2014/main" id="{4831EBAF-4E93-4D82-A392-C93EB87F7C2A}"/>
              </a:ext>
            </a:extLst>
          </p:cNvPr>
          <p:cNvSpPr>
            <a:spLocks noChangeArrowheads="1"/>
          </p:cNvSpPr>
          <p:nvPr/>
        </p:nvSpPr>
        <p:spPr bwMode="auto">
          <a:xfrm>
            <a:off x="1348740" y="437514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2000" b="0" i="0" u="none" strike="noStrike" cap="none" normalizeH="0" baseline="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3" name="Rectangle 22">
            <a:extLst>
              <a:ext uri="{FF2B5EF4-FFF2-40B4-BE49-F238E27FC236}">
                <a16:creationId xmlns:a16="http://schemas.microsoft.com/office/drawing/2014/main" id="{81F85643-C796-48E7-9349-159FEB78563C}"/>
              </a:ext>
            </a:extLst>
          </p:cNvPr>
          <p:cNvSpPr>
            <a:spLocks noChangeArrowheads="1"/>
          </p:cNvSpPr>
          <p:nvPr/>
        </p:nvSpPr>
        <p:spPr bwMode="auto">
          <a:xfrm>
            <a:off x="1348740" y="473709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2000" b="0" i="0" u="none" strike="noStrike" cap="none" normalizeH="0" baseline="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4" name="Rectangle 23">
            <a:extLst>
              <a:ext uri="{FF2B5EF4-FFF2-40B4-BE49-F238E27FC236}">
                <a16:creationId xmlns:a16="http://schemas.microsoft.com/office/drawing/2014/main" id="{AF771722-B0E2-4BDA-AB32-523CAA5436CF}"/>
              </a:ext>
            </a:extLst>
          </p:cNvPr>
          <p:cNvSpPr>
            <a:spLocks noChangeArrowheads="1"/>
          </p:cNvSpPr>
          <p:nvPr/>
        </p:nvSpPr>
        <p:spPr bwMode="auto">
          <a:xfrm>
            <a:off x="1521152" y="5511792"/>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2000" b="0" i="0" u="none" strike="noStrike" cap="none" normalizeH="0" baseline="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5" name="Rectangle 24">
            <a:extLst>
              <a:ext uri="{FF2B5EF4-FFF2-40B4-BE49-F238E27FC236}">
                <a16:creationId xmlns:a16="http://schemas.microsoft.com/office/drawing/2014/main" id="{70A197D4-8654-4943-8665-DB8356D8A9E6}"/>
              </a:ext>
            </a:extLst>
          </p:cNvPr>
          <p:cNvSpPr>
            <a:spLocks noChangeArrowheads="1"/>
          </p:cNvSpPr>
          <p:nvPr/>
        </p:nvSpPr>
        <p:spPr bwMode="auto">
          <a:xfrm>
            <a:off x="-5448300" y="3245162"/>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2000" b="0" i="0" u="none" strike="noStrike" cap="none" normalizeH="0" baseline="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Rectangle 25">
            <a:extLst>
              <a:ext uri="{FF2B5EF4-FFF2-40B4-BE49-F238E27FC236}">
                <a16:creationId xmlns:a16="http://schemas.microsoft.com/office/drawing/2014/main" id="{E2AB24E2-58F2-47CE-9C12-3F26B40A1C1F}"/>
              </a:ext>
            </a:extLst>
          </p:cNvPr>
          <p:cNvSpPr>
            <a:spLocks noChangeArrowheads="1"/>
          </p:cNvSpPr>
          <p:nvPr/>
        </p:nvSpPr>
        <p:spPr bwMode="auto">
          <a:xfrm>
            <a:off x="1348740" y="563244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2000" b="0" i="0" u="none" strike="noStrike" cap="none" normalizeH="0" baseline="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7" name="Rectangle 26">
            <a:extLst>
              <a:ext uri="{FF2B5EF4-FFF2-40B4-BE49-F238E27FC236}">
                <a16:creationId xmlns:a16="http://schemas.microsoft.com/office/drawing/2014/main" id="{45A59166-CE21-4D61-BB0B-39FDAC215299}"/>
              </a:ext>
            </a:extLst>
          </p:cNvPr>
          <p:cNvSpPr>
            <a:spLocks noChangeArrowheads="1"/>
          </p:cNvSpPr>
          <p:nvPr/>
        </p:nvSpPr>
        <p:spPr bwMode="auto">
          <a:xfrm>
            <a:off x="-4804410" y="2222502"/>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2000" b="0" i="0" u="none" strike="noStrike" cap="none" normalizeH="0" baseline="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9" name="Rectangle 28">
            <a:extLst>
              <a:ext uri="{FF2B5EF4-FFF2-40B4-BE49-F238E27FC236}">
                <a16:creationId xmlns:a16="http://schemas.microsoft.com/office/drawing/2014/main" id="{9C700161-726F-4BAA-B8BB-5AFCA609A360}"/>
              </a:ext>
            </a:extLst>
          </p:cNvPr>
          <p:cNvSpPr>
            <a:spLocks noChangeArrowheads="1"/>
          </p:cNvSpPr>
          <p:nvPr/>
        </p:nvSpPr>
        <p:spPr bwMode="auto">
          <a:xfrm>
            <a:off x="1348740" y="654684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2000" b="0" i="0" u="none" strike="noStrike" cap="none" normalizeH="0" baseline="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0" name="Rectangle 29">
            <a:extLst>
              <a:ext uri="{FF2B5EF4-FFF2-40B4-BE49-F238E27FC236}">
                <a16:creationId xmlns:a16="http://schemas.microsoft.com/office/drawing/2014/main" id="{FE7EB360-66C4-4A45-B987-FDAF22624B72}"/>
              </a:ext>
            </a:extLst>
          </p:cNvPr>
          <p:cNvSpPr>
            <a:spLocks noChangeArrowheads="1"/>
          </p:cNvSpPr>
          <p:nvPr/>
        </p:nvSpPr>
        <p:spPr bwMode="auto">
          <a:xfrm>
            <a:off x="1348740" y="687069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2000" b="0" i="0" u="none" strike="noStrike" cap="none" normalizeH="0" baseline="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1" name="Rectangle 30">
            <a:extLst>
              <a:ext uri="{FF2B5EF4-FFF2-40B4-BE49-F238E27FC236}">
                <a16:creationId xmlns:a16="http://schemas.microsoft.com/office/drawing/2014/main" id="{1556D626-E847-48E3-A83E-1DF8C2FF1479}"/>
              </a:ext>
            </a:extLst>
          </p:cNvPr>
          <p:cNvSpPr>
            <a:spLocks noChangeArrowheads="1"/>
          </p:cNvSpPr>
          <p:nvPr/>
        </p:nvSpPr>
        <p:spPr bwMode="auto">
          <a:xfrm>
            <a:off x="1348740" y="7146921"/>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2000" b="0" i="0" u="none" strike="noStrike" cap="none" normalizeH="0" baseline="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3" name="Rectangle 31">
            <a:extLst>
              <a:ext uri="{FF2B5EF4-FFF2-40B4-BE49-F238E27FC236}">
                <a16:creationId xmlns:a16="http://schemas.microsoft.com/office/drawing/2014/main" id="{75CE76C1-D1B7-45DF-8EF1-498DE85CDE35}"/>
              </a:ext>
            </a:extLst>
          </p:cNvPr>
          <p:cNvSpPr>
            <a:spLocks noChangeArrowheads="1"/>
          </p:cNvSpPr>
          <p:nvPr/>
        </p:nvSpPr>
        <p:spPr bwMode="auto">
          <a:xfrm>
            <a:off x="1348740" y="746124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2000" b="0" i="0" u="none" strike="noStrike" cap="none" normalizeH="0" baseline="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br>
            <a:br>
              <a:rPr kumimoji="0" lang="en-US" altLang="en-US" sz="2000" b="0" i="0" u="none" strike="noStrike" cap="none" normalizeH="0" baseline="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4" name="Rectangle 14">
            <a:extLst>
              <a:ext uri="{FF2B5EF4-FFF2-40B4-BE49-F238E27FC236}">
                <a16:creationId xmlns:a16="http://schemas.microsoft.com/office/drawing/2014/main" id="{9C69A325-12AA-4E88-9308-98308600B6EE}"/>
              </a:ext>
            </a:extLst>
          </p:cNvPr>
          <p:cNvSpPr>
            <a:spLocks noChangeArrowheads="1"/>
          </p:cNvSpPr>
          <p:nvPr/>
        </p:nvSpPr>
        <p:spPr bwMode="auto">
          <a:xfrm>
            <a:off x="1521152" y="1697041"/>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45" name="Rectangle 15">
            <a:extLst>
              <a:ext uri="{FF2B5EF4-FFF2-40B4-BE49-F238E27FC236}">
                <a16:creationId xmlns:a16="http://schemas.microsoft.com/office/drawing/2014/main" id="{92B319F4-C5E1-45AE-B450-6070CA6B3825}"/>
              </a:ext>
            </a:extLst>
          </p:cNvPr>
          <p:cNvSpPr>
            <a:spLocks noChangeArrowheads="1"/>
          </p:cNvSpPr>
          <p:nvPr/>
        </p:nvSpPr>
        <p:spPr bwMode="auto">
          <a:xfrm>
            <a:off x="1521152" y="2001841"/>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2000" b="0" i="0" u="none" strike="noStrike" cap="none" normalizeH="0" baseline="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6" name="Rectangle 16">
            <a:extLst>
              <a:ext uri="{FF2B5EF4-FFF2-40B4-BE49-F238E27FC236}">
                <a16:creationId xmlns:a16="http://schemas.microsoft.com/office/drawing/2014/main" id="{9C8E5235-EC75-4D71-9658-35CDEE28D523}"/>
              </a:ext>
            </a:extLst>
          </p:cNvPr>
          <p:cNvSpPr>
            <a:spLocks noChangeArrowheads="1"/>
          </p:cNvSpPr>
          <p:nvPr/>
        </p:nvSpPr>
        <p:spPr bwMode="auto">
          <a:xfrm>
            <a:off x="1521152" y="229711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2000" b="0" i="0" u="none" strike="noStrike" cap="none" normalizeH="0" baseline="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7" name="Rectangle 17">
            <a:extLst>
              <a:ext uri="{FF2B5EF4-FFF2-40B4-BE49-F238E27FC236}">
                <a16:creationId xmlns:a16="http://schemas.microsoft.com/office/drawing/2014/main" id="{3536C097-38AB-4DEF-B068-E4D93FC58CF5}"/>
              </a:ext>
            </a:extLst>
          </p:cNvPr>
          <p:cNvSpPr>
            <a:spLocks noChangeArrowheads="1"/>
          </p:cNvSpPr>
          <p:nvPr/>
        </p:nvSpPr>
        <p:spPr bwMode="auto">
          <a:xfrm>
            <a:off x="1521152" y="2592391"/>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2000" b="0" i="0" u="none" strike="noStrike" cap="none" normalizeH="0" baseline="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8" name="Rectangle 18">
            <a:extLst>
              <a:ext uri="{FF2B5EF4-FFF2-40B4-BE49-F238E27FC236}">
                <a16:creationId xmlns:a16="http://schemas.microsoft.com/office/drawing/2014/main" id="{820BA573-55B4-4C10-9158-ECA9B379AAFF}"/>
              </a:ext>
            </a:extLst>
          </p:cNvPr>
          <p:cNvSpPr>
            <a:spLocks noChangeArrowheads="1"/>
          </p:cNvSpPr>
          <p:nvPr/>
        </p:nvSpPr>
        <p:spPr bwMode="auto">
          <a:xfrm>
            <a:off x="1521152" y="2916241"/>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2000" b="0" i="0" u="none" strike="noStrike" cap="none" normalizeH="0" baseline="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9" name="Rectangle 19">
            <a:extLst>
              <a:ext uri="{FF2B5EF4-FFF2-40B4-BE49-F238E27FC236}">
                <a16:creationId xmlns:a16="http://schemas.microsoft.com/office/drawing/2014/main" id="{A17CFD13-7A88-4D20-9889-3661E7922628}"/>
              </a:ext>
            </a:extLst>
          </p:cNvPr>
          <p:cNvSpPr>
            <a:spLocks noChangeArrowheads="1"/>
          </p:cNvSpPr>
          <p:nvPr/>
        </p:nvSpPr>
        <p:spPr bwMode="auto">
          <a:xfrm>
            <a:off x="1521152" y="319246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2000" b="0" i="0" u="none" strike="noStrike" cap="none" normalizeH="0" baseline="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0" name="Rectangle 20">
            <a:extLst>
              <a:ext uri="{FF2B5EF4-FFF2-40B4-BE49-F238E27FC236}">
                <a16:creationId xmlns:a16="http://schemas.microsoft.com/office/drawing/2014/main" id="{43CE4607-46A4-4CBF-9446-2D62EA43CD17}"/>
              </a:ext>
            </a:extLst>
          </p:cNvPr>
          <p:cNvSpPr>
            <a:spLocks noChangeArrowheads="1"/>
          </p:cNvSpPr>
          <p:nvPr/>
        </p:nvSpPr>
        <p:spPr bwMode="auto">
          <a:xfrm>
            <a:off x="1521152" y="3506791"/>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2000" b="0" i="0" u="none" strike="noStrike" cap="none" normalizeH="0" baseline="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1" name="Rectangle 21">
            <a:extLst>
              <a:ext uri="{FF2B5EF4-FFF2-40B4-BE49-F238E27FC236}">
                <a16:creationId xmlns:a16="http://schemas.microsoft.com/office/drawing/2014/main" id="{B67A40D3-4DDA-4AC6-BAC1-8EBB997E423A}"/>
              </a:ext>
            </a:extLst>
          </p:cNvPr>
          <p:cNvSpPr>
            <a:spLocks noChangeArrowheads="1"/>
          </p:cNvSpPr>
          <p:nvPr/>
        </p:nvSpPr>
        <p:spPr bwMode="auto">
          <a:xfrm>
            <a:off x="1521152" y="3773491"/>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2000" b="0" i="0" u="none" strike="noStrike" cap="none" normalizeH="0" baseline="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2" name="Rectangle 22">
            <a:extLst>
              <a:ext uri="{FF2B5EF4-FFF2-40B4-BE49-F238E27FC236}">
                <a16:creationId xmlns:a16="http://schemas.microsoft.com/office/drawing/2014/main" id="{7EB56CF7-96B8-4B9C-A6EF-D9C2FE1120B4}"/>
              </a:ext>
            </a:extLst>
          </p:cNvPr>
          <p:cNvSpPr>
            <a:spLocks noChangeArrowheads="1"/>
          </p:cNvSpPr>
          <p:nvPr/>
        </p:nvSpPr>
        <p:spPr bwMode="auto">
          <a:xfrm>
            <a:off x="1521152" y="4078291"/>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2000" b="0" i="0" u="none" strike="noStrike" cap="none" normalizeH="0" baseline="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3" name="Rectangle 23">
            <a:extLst>
              <a:ext uri="{FF2B5EF4-FFF2-40B4-BE49-F238E27FC236}">
                <a16:creationId xmlns:a16="http://schemas.microsoft.com/office/drawing/2014/main" id="{07A5E78D-AC93-4FDD-9A10-D8572B71F160}"/>
              </a:ext>
            </a:extLst>
          </p:cNvPr>
          <p:cNvSpPr>
            <a:spLocks noChangeArrowheads="1"/>
          </p:cNvSpPr>
          <p:nvPr/>
        </p:nvSpPr>
        <p:spPr bwMode="auto">
          <a:xfrm>
            <a:off x="1521152" y="437356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2000" b="0" i="0" u="none" strike="noStrike" cap="none" normalizeH="0" baseline="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6" name="Rectangle 26">
            <a:extLst>
              <a:ext uri="{FF2B5EF4-FFF2-40B4-BE49-F238E27FC236}">
                <a16:creationId xmlns:a16="http://schemas.microsoft.com/office/drawing/2014/main" id="{1BFA0366-46C5-4311-A5A1-C2FFCF55A781}"/>
              </a:ext>
            </a:extLst>
          </p:cNvPr>
          <p:cNvSpPr>
            <a:spLocks noChangeArrowheads="1"/>
          </p:cNvSpPr>
          <p:nvPr/>
        </p:nvSpPr>
        <p:spPr bwMode="auto">
          <a:xfrm>
            <a:off x="1521152" y="534511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2000" b="0" i="0" u="none" strike="noStrike" cap="none" normalizeH="0" baseline="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0" name="Title 1">
            <a:extLst>
              <a:ext uri="{FF2B5EF4-FFF2-40B4-BE49-F238E27FC236}">
                <a16:creationId xmlns:a16="http://schemas.microsoft.com/office/drawing/2014/main" id="{62D958ED-A93E-4647-A7F6-A9712CEE5AEC}"/>
              </a:ext>
            </a:extLst>
          </p:cNvPr>
          <p:cNvSpPr txBox="1">
            <a:spLocks/>
          </p:cNvSpPr>
          <p:nvPr/>
        </p:nvSpPr>
        <p:spPr>
          <a:xfrm>
            <a:off x="361950" y="1217257"/>
            <a:ext cx="4086225" cy="373062"/>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857250" indent="-400050" algn="l">
              <a:buFont typeface="Arial" panose="020B0604020202020204" pitchFamily="34" charset="0"/>
              <a:buChar char="•"/>
            </a:pPr>
            <a:r>
              <a:rPr lang="en-US" sz="2400" b="1" dirty="0">
                <a:solidFill>
                  <a:schemeClr val="accent1">
                    <a:lumMod val="75000"/>
                  </a:schemeClr>
                </a:solidFill>
              </a:rPr>
              <a:t>DRIVERS:</a:t>
            </a:r>
          </a:p>
        </p:txBody>
      </p:sp>
      <p:sp>
        <p:nvSpPr>
          <p:cNvPr id="71" name="Title 1">
            <a:extLst>
              <a:ext uri="{FF2B5EF4-FFF2-40B4-BE49-F238E27FC236}">
                <a16:creationId xmlns:a16="http://schemas.microsoft.com/office/drawing/2014/main" id="{6B9B1202-C9DF-45B4-B6F9-870331192A75}"/>
              </a:ext>
            </a:extLst>
          </p:cNvPr>
          <p:cNvSpPr txBox="1">
            <a:spLocks/>
          </p:cNvSpPr>
          <p:nvPr/>
        </p:nvSpPr>
        <p:spPr>
          <a:xfrm>
            <a:off x="1348740" y="1633202"/>
            <a:ext cx="4086225" cy="2117739"/>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0" marR="0" algn="l">
              <a:lnSpc>
                <a:spcPct val="115000"/>
              </a:lnSpc>
              <a:spcBef>
                <a:spcPts val="0"/>
              </a:spcBef>
              <a:spcAft>
                <a:spcPts val="1000"/>
              </a:spcAft>
            </a:pPr>
            <a:r>
              <a:rPr lang="en-US" sz="1800" b="1" dirty="0">
                <a:effectLst/>
                <a:latin typeface="Calibri" panose="020F0502020204030204" pitchFamily="34" charset="0"/>
                <a:ea typeface="Calibri" panose="020F0502020204030204" pitchFamily="34" charset="0"/>
                <a:cs typeface="Arial" panose="020B0604020202020204" pitchFamily="34" charset="0"/>
              </a:rPr>
              <a:t>Mohamed </a:t>
            </a:r>
            <a:r>
              <a:rPr lang="en-US" sz="1800" b="1" dirty="0" err="1">
                <a:effectLst/>
                <a:latin typeface="Calibri" panose="020F0502020204030204" pitchFamily="34" charset="0"/>
                <a:ea typeface="Calibri" panose="020F0502020204030204" pitchFamily="34" charset="0"/>
                <a:cs typeface="Arial" panose="020B0604020202020204" pitchFamily="34" charset="0"/>
              </a:rPr>
              <a:t>Samy</a:t>
            </a:r>
            <a:r>
              <a:rPr lang="en-US" sz="1800" b="1" dirty="0">
                <a:effectLst/>
                <a:latin typeface="Calibri" panose="020F0502020204030204" pitchFamily="34" charset="0"/>
                <a:ea typeface="Calibri" panose="020F0502020204030204" pitchFamily="34" charset="0"/>
                <a:cs typeface="Arial" panose="020B0604020202020204" pitchFamily="34" charset="0"/>
              </a:rPr>
              <a:t> :</a:t>
            </a:r>
            <a:r>
              <a:rPr lang="en-US" sz="1800" dirty="0">
                <a:effectLst/>
                <a:latin typeface="Calibri" panose="020F0502020204030204" pitchFamily="34" charset="0"/>
                <a:ea typeface="Calibri" panose="020F0502020204030204" pitchFamily="34" charset="0"/>
                <a:cs typeface="Arial" panose="020B0604020202020204" pitchFamily="34" charset="0"/>
              </a:rPr>
              <a:t> ADC , DIO , Keypad , LCD , DC fan , Motor , Sensor , Button</a:t>
            </a:r>
          </a:p>
          <a:p>
            <a:pPr marL="0" marR="0" algn="l">
              <a:lnSpc>
                <a:spcPct val="115000"/>
              </a:lnSpc>
              <a:spcBef>
                <a:spcPts val="0"/>
              </a:spcBef>
              <a:spcAft>
                <a:spcPts val="1000"/>
              </a:spcAft>
            </a:pPr>
            <a:r>
              <a:rPr lang="en-US" sz="1800" dirty="0">
                <a:effectLst/>
                <a:latin typeface="Calibri" panose="020F0502020204030204" pitchFamily="34" charset="0"/>
                <a:ea typeface="Calibri" panose="020F0502020204030204" pitchFamily="34" charset="0"/>
                <a:cs typeface="Arial" panose="020B0604020202020204" pitchFamily="34" charset="0"/>
              </a:rPr>
              <a:t>•</a:t>
            </a:r>
            <a:r>
              <a:rPr lang="en-US" sz="1800" b="1" dirty="0">
                <a:effectLst/>
                <a:latin typeface="Calibri" panose="020F0502020204030204" pitchFamily="34" charset="0"/>
                <a:ea typeface="Calibri" panose="020F0502020204030204" pitchFamily="34" charset="0"/>
                <a:cs typeface="Arial" panose="020B0604020202020204" pitchFamily="34" charset="0"/>
              </a:rPr>
              <a:t>Amr Mohamed :</a:t>
            </a:r>
            <a:r>
              <a:rPr lang="en-US" sz="1800" dirty="0">
                <a:effectLst/>
                <a:latin typeface="Calibri" panose="020F0502020204030204" pitchFamily="34" charset="0"/>
                <a:ea typeface="Calibri" panose="020F0502020204030204" pitchFamily="34" charset="0"/>
                <a:cs typeface="Arial" panose="020B0604020202020204" pitchFamily="34" charset="0"/>
              </a:rPr>
              <a:t> I2C , EEPROM</a:t>
            </a:r>
          </a:p>
          <a:p>
            <a:pPr marL="0" marR="0" algn="l">
              <a:lnSpc>
                <a:spcPct val="115000"/>
              </a:lnSpc>
              <a:spcBef>
                <a:spcPts val="0"/>
              </a:spcBef>
              <a:spcAft>
                <a:spcPts val="1000"/>
              </a:spcAft>
            </a:pPr>
            <a:r>
              <a:rPr lang="en-US" sz="1800" dirty="0">
                <a:effectLst/>
                <a:latin typeface="Calibri" panose="020F0502020204030204" pitchFamily="34" charset="0"/>
                <a:ea typeface="Calibri" panose="020F0502020204030204" pitchFamily="34" charset="0"/>
                <a:cs typeface="Arial" panose="020B0604020202020204" pitchFamily="34" charset="0"/>
              </a:rPr>
              <a:t>•</a:t>
            </a:r>
            <a:r>
              <a:rPr lang="en-US" sz="1800" b="1" dirty="0" err="1">
                <a:effectLst/>
                <a:latin typeface="Calibri" panose="020F0502020204030204" pitchFamily="34" charset="0"/>
                <a:ea typeface="Calibri" panose="020F0502020204030204" pitchFamily="34" charset="0"/>
                <a:cs typeface="Arial" panose="020B0604020202020204" pitchFamily="34" charset="0"/>
              </a:rPr>
              <a:t>Kariman</a:t>
            </a:r>
            <a:r>
              <a:rPr lang="en-US" sz="1800" b="1" dirty="0">
                <a:effectLst/>
                <a:latin typeface="Calibri" panose="020F0502020204030204" pitchFamily="34" charset="0"/>
                <a:ea typeface="Calibri" panose="020F0502020204030204" pitchFamily="34" charset="0"/>
                <a:cs typeface="Arial" panose="020B0604020202020204" pitchFamily="34" charset="0"/>
              </a:rPr>
              <a:t> Karam :</a:t>
            </a:r>
            <a:r>
              <a:rPr lang="en-US" sz="1800" dirty="0">
                <a:effectLst/>
                <a:latin typeface="Calibri" panose="020F0502020204030204" pitchFamily="34" charset="0"/>
                <a:ea typeface="Calibri" panose="020F0502020204030204" pitchFamily="34" charset="0"/>
                <a:cs typeface="Arial" panose="020B0604020202020204" pitchFamily="34" charset="0"/>
              </a:rPr>
              <a:t> SPI</a:t>
            </a:r>
          </a:p>
          <a:p>
            <a:pPr marL="0" marR="0" algn="l">
              <a:lnSpc>
                <a:spcPct val="115000"/>
              </a:lnSpc>
              <a:spcBef>
                <a:spcPts val="0"/>
              </a:spcBef>
              <a:spcAft>
                <a:spcPts val="1000"/>
              </a:spcAft>
            </a:pPr>
            <a:r>
              <a:rPr lang="en-US" sz="1800" dirty="0">
                <a:effectLst/>
                <a:latin typeface="Calibri" panose="020F0502020204030204" pitchFamily="34" charset="0"/>
                <a:ea typeface="Calibri" panose="020F0502020204030204" pitchFamily="34" charset="0"/>
                <a:cs typeface="Arial" panose="020B0604020202020204" pitchFamily="34" charset="0"/>
              </a:rPr>
              <a:t>•</a:t>
            </a:r>
            <a:r>
              <a:rPr lang="en-US" sz="1800" b="1" dirty="0">
                <a:effectLst/>
                <a:latin typeface="Calibri" panose="020F0502020204030204" pitchFamily="34" charset="0"/>
                <a:ea typeface="Calibri" panose="020F0502020204030204" pitchFamily="34" charset="0"/>
                <a:cs typeface="Arial" panose="020B0604020202020204" pitchFamily="34" charset="0"/>
              </a:rPr>
              <a:t>Mohamed Ehab :</a:t>
            </a:r>
            <a:r>
              <a:rPr lang="en-US" sz="1800" dirty="0">
                <a:effectLst/>
                <a:latin typeface="Calibri" panose="020F0502020204030204" pitchFamily="34" charset="0"/>
                <a:ea typeface="Calibri" panose="020F0502020204030204" pitchFamily="34" charset="0"/>
                <a:cs typeface="Arial" panose="020B0604020202020204" pitchFamily="34" charset="0"/>
              </a:rPr>
              <a:t> UART</a:t>
            </a:r>
          </a:p>
        </p:txBody>
      </p:sp>
      <p:sp>
        <p:nvSpPr>
          <p:cNvPr id="72" name="Title 1">
            <a:extLst>
              <a:ext uri="{FF2B5EF4-FFF2-40B4-BE49-F238E27FC236}">
                <a16:creationId xmlns:a16="http://schemas.microsoft.com/office/drawing/2014/main" id="{87B128B9-7E4E-4A7A-BD59-7156428BD8F3}"/>
              </a:ext>
            </a:extLst>
          </p:cNvPr>
          <p:cNvSpPr txBox="1">
            <a:spLocks/>
          </p:cNvSpPr>
          <p:nvPr/>
        </p:nvSpPr>
        <p:spPr>
          <a:xfrm>
            <a:off x="361949" y="4004624"/>
            <a:ext cx="4086225" cy="373062"/>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857250" indent="-400050" algn="l">
              <a:buFont typeface="Arial" panose="020B0604020202020204" pitchFamily="34" charset="0"/>
              <a:buChar char="•"/>
            </a:pPr>
            <a:r>
              <a:rPr lang="en-US" sz="2400" b="1" dirty="0">
                <a:solidFill>
                  <a:schemeClr val="accent1">
                    <a:lumMod val="75000"/>
                  </a:schemeClr>
                </a:solidFill>
              </a:rPr>
              <a:t>Application Software:</a:t>
            </a:r>
          </a:p>
        </p:txBody>
      </p:sp>
      <p:sp>
        <p:nvSpPr>
          <p:cNvPr id="73" name="Title 1">
            <a:extLst>
              <a:ext uri="{FF2B5EF4-FFF2-40B4-BE49-F238E27FC236}">
                <a16:creationId xmlns:a16="http://schemas.microsoft.com/office/drawing/2014/main" id="{4326043D-A3FF-4163-879B-A70DFF59FEEB}"/>
              </a:ext>
            </a:extLst>
          </p:cNvPr>
          <p:cNvSpPr txBox="1">
            <a:spLocks/>
          </p:cNvSpPr>
          <p:nvPr/>
        </p:nvSpPr>
        <p:spPr>
          <a:xfrm>
            <a:off x="1405890" y="4360232"/>
            <a:ext cx="4086225" cy="2117739"/>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0" marR="0" algn="l">
              <a:lnSpc>
                <a:spcPct val="115000"/>
              </a:lnSpc>
              <a:spcBef>
                <a:spcPts val="0"/>
              </a:spcBef>
              <a:spcAft>
                <a:spcPts val="1000"/>
              </a:spcAft>
            </a:pPr>
            <a:endParaRPr lang="en-US" sz="18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74" name="Title 1">
            <a:extLst>
              <a:ext uri="{FF2B5EF4-FFF2-40B4-BE49-F238E27FC236}">
                <a16:creationId xmlns:a16="http://schemas.microsoft.com/office/drawing/2014/main" id="{43530D92-57E6-4ECD-B514-A5BA447043D8}"/>
              </a:ext>
            </a:extLst>
          </p:cNvPr>
          <p:cNvSpPr txBox="1">
            <a:spLocks/>
          </p:cNvSpPr>
          <p:nvPr/>
        </p:nvSpPr>
        <p:spPr>
          <a:xfrm>
            <a:off x="1405890" y="4495800"/>
            <a:ext cx="5916930" cy="813433"/>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0" marR="0" algn="l">
              <a:lnSpc>
                <a:spcPct val="150000"/>
              </a:lnSpc>
              <a:spcBef>
                <a:spcPts val="0"/>
              </a:spcBef>
              <a:spcAft>
                <a:spcPts val="1000"/>
              </a:spcAft>
            </a:pPr>
            <a:r>
              <a:rPr lang="en-US" sz="1800" dirty="0">
                <a:effectLst/>
                <a:latin typeface="Calibri" panose="020F0502020204030204" pitchFamily="34" charset="0"/>
                <a:ea typeface="Calibri" panose="020F0502020204030204" pitchFamily="34" charset="0"/>
                <a:cs typeface="Arial" panose="020B0604020202020204" pitchFamily="34" charset="0"/>
              </a:rPr>
              <a:t>•</a:t>
            </a:r>
            <a:r>
              <a:rPr lang="en-US" sz="1800" b="1" dirty="0">
                <a:effectLst/>
                <a:latin typeface="Calibri" panose="020F0502020204030204" pitchFamily="34" charset="0"/>
                <a:ea typeface="Calibri" panose="020F0502020204030204" pitchFamily="34" charset="0"/>
                <a:cs typeface="Arial" panose="020B0604020202020204" pitchFamily="34" charset="0"/>
              </a:rPr>
              <a:t>Card :</a:t>
            </a:r>
            <a:r>
              <a:rPr lang="en-US" sz="1800" dirty="0">
                <a:effectLst/>
                <a:latin typeface="Calibri" panose="020F0502020204030204" pitchFamily="34" charset="0"/>
                <a:ea typeface="Calibri" panose="020F0502020204030204" pitchFamily="34" charset="0"/>
                <a:cs typeface="Arial" panose="020B0604020202020204" pitchFamily="34" charset="0"/>
              </a:rPr>
              <a:t> Amr Mohamed </a:t>
            </a:r>
            <a:br>
              <a:rPr lang="en-US" sz="1800" dirty="0">
                <a:effectLst/>
                <a:latin typeface="Calibri" panose="020F0502020204030204" pitchFamily="34" charset="0"/>
                <a:ea typeface="Calibri" panose="020F0502020204030204" pitchFamily="34" charset="0"/>
                <a:cs typeface="Arial" panose="020B0604020202020204" pitchFamily="34" charset="0"/>
              </a:rPr>
            </a:br>
            <a:r>
              <a:rPr lang="en-US" sz="1800" dirty="0">
                <a:effectLst/>
                <a:latin typeface="Calibri" panose="020F0502020204030204" pitchFamily="34" charset="0"/>
                <a:ea typeface="Calibri" panose="020F0502020204030204" pitchFamily="34" charset="0"/>
                <a:cs typeface="Arial" panose="020B0604020202020204" pitchFamily="34" charset="0"/>
              </a:rPr>
              <a:t>•</a:t>
            </a:r>
            <a:r>
              <a:rPr lang="en-US" sz="1800" b="1" dirty="0">
                <a:effectLst/>
                <a:latin typeface="Calibri" panose="020F0502020204030204" pitchFamily="34" charset="0"/>
                <a:ea typeface="Calibri" panose="020F0502020204030204" pitchFamily="34" charset="0"/>
                <a:cs typeface="Arial" panose="020B0604020202020204" pitchFamily="34" charset="0"/>
              </a:rPr>
              <a:t>ATM :</a:t>
            </a:r>
            <a:r>
              <a:rPr lang="en-US" sz="1800" dirty="0">
                <a:effectLst/>
                <a:latin typeface="Calibri" panose="020F0502020204030204" pitchFamily="34" charset="0"/>
                <a:ea typeface="Calibri" panose="020F0502020204030204" pitchFamily="34" charset="0"/>
                <a:cs typeface="Arial" panose="020B0604020202020204" pitchFamily="34" charset="0"/>
              </a:rPr>
              <a:t> Mohamed </a:t>
            </a:r>
            <a:r>
              <a:rPr lang="en-US" sz="1800" dirty="0" err="1">
                <a:effectLst/>
                <a:latin typeface="Calibri" panose="020F0502020204030204" pitchFamily="34" charset="0"/>
                <a:ea typeface="Calibri" panose="020F0502020204030204" pitchFamily="34" charset="0"/>
                <a:cs typeface="Arial" panose="020B0604020202020204" pitchFamily="34" charset="0"/>
              </a:rPr>
              <a:t>Samy</a:t>
            </a:r>
            <a:r>
              <a:rPr lang="en-US" sz="1800" dirty="0">
                <a:effectLst/>
                <a:latin typeface="Calibri" panose="020F0502020204030204" pitchFamily="34" charset="0"/>
                <a:ea typeface="Calibri" panose="020F0502020204030204" pitchFamily="34" charset="0"/>
                <a:cs typeface="Arial" panose="020B0604020202020204" pitchFamily="34" charset="0"/>
              </a:rPr>
              <a:t> , </a:t>
            </a:r>
            <a:r>
              <a:rPr lang="en-US" sz="1800" dirty="0" err="1">
                <a:effectLst/>
                <a:latin typeface="Calibri" panose="020F0502020204030204" pitchFamily="34" charset="0"/>
                <a:ea typeface="Calibri" panose="020F0502020204030204" pitchFamily="34" charset="0"/>
                <a:cs typeface="Arial" panose="020B0604020202020204" pitchFamily="34" charset="0"/>
              </a:rPr>
              <a:t>Kariman</a:t>
            </a:r>
            <a:r>
              <a:rPr lang="en-US" sz="1800" dirty="0">
                <a:effectLst/>
                <a:latin typeface="Calibri" panose="020F0502020204030204" pitchFamily="34" charset="0"/>
                <a:ea typeface="Calibri" panose="020F0502020204030204" pitchFamily="34" charset="0"/>
                <a:cs typeface="Arial" panose="020B0604020202020204" pitchFamily="34" charset="0"/>
              </a:rPr>
              <a:t> Karam , Mohamed Ehab</a:t>
            </a:r>
          </a:p>
        </p:txBody>
      </p:sp>
    </p:spTree>
    <p:extLst>
      <p:ext uri="{BB962C8B-B14F-4D97-AF65-F5344CB8AC3E}">
        <p14:creationId xmlns:p14="http://schemas.microsoft.com/office/powerpoint/2010/main" val="23494536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D03340B3-E76B-4AFA-972B-30EA743DEBC7}"/>
              </a:ext>
            </a:extLst>
          </p:cNvPr>
          <p:cNvSpPr>
            <a:spLocks noGrp="1"/>
          </p:cNvSpPr>
          <p:nvPr>
            <p:ph type="ctrTitle"/>
          </p:nvPr>
        </p:nvSpPr>
        <p:spPr>
          <a:xfrm>
            <a:off x="28575" y="569119"/>
            <a:ext cx="5145405" cy="373062"/>
          </a:xfrm>
        </p:spPr>
        <p:txBody>
          <a:bodyPr>
            <a:noAutofit/>
          </a:bodyPr>
          <a:lstStyle/>
          <a:p>
            <a:pPr marL="457200" algn="l"/>
            <a:r>
              <a:rPr lang="en-US" sz="2400" b="1" dirty="0">
                <a:solidFill>
                  <a:schemeClr val="accent1">
                    <a:lumMod val="75000"/>
                  </a:schemeClr>
                </a:solidFill>
              </a:rPr>
              <a:t>II)      Tasks and Responsibilities:</a:t>
            </a:r>
          </a:p>
        </p:txBody>
      </p:sp>
      <p:sp>
        <p:nvSpPr>
          <p:cNvPr id="11" name="Rectangle 4">
            <a:extLst>
              <a:ext uri="{FF2B5EF4-FFF2-40B4-BE49-F238E27FC236}">
                <a16:creationId xmlns:a16="http://schemas.microsoft.com/office/drawing/2014/main" id="{78282181-5361-4810-BA88-F789AD316793}"/>
              </a:ext>
            </a:extLst>
          </p:cNvPr>
          <p:cNvSpPr>
            <a:spLocks noChangeArrowheads="1"/>
          </p:cNvSpPr>
          <p:nvPr/>
        </p:nvSpPr>
        <p:spPr bwMode="auto">
          <a:xfrm>
            <a:off x="2869892" y="2744786"/>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2" name="Rectangle 5">
            <a:extLst>
              <a:ext uri="{FF2B5EF4-FFF2-40B4-BE49-F238E27FC236}">
                <a16:creationId xmlns:a16="http://schemas.microsoft.com/office/drawing/2014/main" id="{980C2863-BD3D-4935-A19F-B55CD9566A78}"/>
              </a:ext>
            </a:extLst>
          </p:cNvPr>
          <p:cNvSpPr>
            <a:spLocks noChangeArrowheads="1"/>
          </p:cNvSpPr>
          <p:nvPr/>
        </p:nvSpPr>
        <p:spPr bwMode="auto">
          <a:xfrm>
            <a:off x="1521152" y="237966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20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3" name="Rectangle 6">
            <a:extLst>
              <a:ext uri="{FF2B5EF4-FFF2-40B4-BE49-F238E27FC236}">
                <a16:creationId xmlns:a16="http://schemas.microsoft.com/office/drawing/2014/main" id="{0B8E9A33-3A59-48F8-88D5-89872F265CFC}"/>
              </a:ext>
            </a:extLst>
          </p:cNvPr>
          <p:cNvSpPr>
            <a:spLocks noChangeArrowheads="1"/>
          </p:cNvSpPr>
          <p:nvPr/>
        </p:nvSpPr>
        <p:spPr bwMode="auto">
          <a:xfrm>
            <a:off x="1521152" y="263684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20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5" name="Rectangle 10">
            <a:extLst>
              <a:ext uri="{FF2B5EF4-FFF2-40B4-BE49-F238E27FC236}">
                <a16:creationId xmlns:a16="http://schemas.microsoft.com/office/drawing/2014/main" id="{35B9D709-C2D3-4E66-9829-77943DC193B9}"/>
              </a:ext>
            </a:extLst>
          </p:cNvPr>
          <p:cNvSpPr>
            <a:spLocks noChangeArrowheads="1"/>
          </p:cNvSpPr>
          <p:nvPr/>
        </p:nvSpPr>
        <p:spPr bwMode="auto">
          <a:xfrm>
            <a:off x="1521152" y="533153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20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 name="Rectangle 7">
            <a:extLst>
              <a:ext uri="{FF2B5EF4-FFF2-40B4-BE49-F238E27FC236}">
                <a16:creationId xmlns:a16="http://schemas.microsoft.com/office/drawing/2014/main" id="{D6C56024-DE0C-4865-8B1B-5A56954B61CE}"/>
              </a:ext>
            </a:extLst>
          </p:cNvPr>
          <p:cNvSpPr>
            <a:spLocks noChangeArrowheads="1"/>
          </p:cNvSpPr>
          <p:nvPr/>
        </p:nvSpPr>
        <p:spPr bwMode="auto">
          <a:xfrm>
            <a:off x="1521152" y="1298577"/>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8">
            <a:extLst>
              <a:ext uri="{FF2B5EF4-FFF2-40B4-BE49-F238E27FC236}">
                <a16:creationId xmlns:a16="http://schemas.microsoft.com/office/drawing/2014/main" id="{F891F89F-1DD6-4B6E-8394-2809F0F83BFE}"/>
              </a:ext>
            </a:extLst>
          </p:cNvPr>
          <p:cNvSpPr>
            <a:spLocks noChangeArrowheads="1"/>
          </p:cNvSpPr>
          <p:nvPr/>
        </p:nvSpPr>
        <p:spPr bwMode="auto">
          <a:xfrm>
            <a:off x="1521152" y="2222502"/>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20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 name="Rectangle 9">
            <a:extLst>
              <a:ext uri="{FF2B5EF4-FFF2-40B4-BE49-F238E27FC236}">
                <a16:creationId xmlns:a16="http://schemas.microsoft.com/office/drawing/2014/main" id="{DC7B8541-FF08-407A-B0E4-991836B10738}"/>
              </a:ext>
            </a:extLst>
          </p:cNvPr>
          <p:cNvSpPr>
            <a:spLocks noChangeArrowheads="1"/>
          </p:cNvSpPr>
          <p:nvPr/>
        </p:nvSpPr>
        <p:spPr bwMode="auto">
          <a:xfrm>
            <a:off x="3042304" y="3797304"/>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20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 name="Rectangle 10">
            <a:extLst>
              <a:ext uri="{FF2B5EF4-FFF2-40B4-BE49-F238E27FC236}">
                <a16:creationId xmlns:a16="http://schemas.microsoft.com/office/drawing/2014/main" id="{C0CC5ED2-260F-4084-ADE3-48102BAAF3A8}"/>
              </a:ext>
            </a:extLst>
          </p:cNvPr>
          <p:cNvSpPr>
            <a:spLocks noChangeArrowheads="1"/>
          </p:cNvSpPr>
          <p:nvPr/>
        </p:nvSpPr>
        <p:spPr bwMode="auto">
          <a:xfrm>
            <a:off x="1521152" y="284162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20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 name="Rectangle 11">
            <a:extLst>
              <a:ext uri="{FF2B5EF4-FFF2-40B4-BE49-F238E27FC236}">
                <a16:creationId xmlns:a16="http://schemas.microsoft.com/office/drawing/2014/main" id="{D7400C09-59B6-4C1F-954F-2C8B9CC6D718}"/>
              </a:ext>
            </a:extLst>
          </p:cNvPr>
          <p:cNvSpPr>
            <a:spLocks noChangeArrowheads="1"/>
          </p:cNvSpPr>
          <p:nvPr/>
        </p:nvSpPr>
        <p:spPr bwMode="auto">
          <a:xfrm>
            <a:off x="-3200400" y="6096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20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 name="Rectangle 12">
            <a:extLst>
              <a:ext uri="{FF2B5EF4-FFF2-40B4-BE49-F238E27FC236}">
                <a16:creationId xmlns:a16="http://schemas.microsoft.com/office/drawing/2014/main" id="{49BD3F4C-5483-4C76-B5D2-6F2741F9D57B}"/>
              </a:ext>
            </a:extLst>
          </p:cNvPr>
          <p:cNvSpPr>
            <a:spLocks noChangeArrowheads="1"/>
          </p:cNvSpPr>
          <p:nvPr/>
        </p:nvSpPr>
        <p:spPr bwMode="auto">
          <a:xfrm>
            <a:off x="1521152" y="3422652"/>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20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6" name="Rectangle 13">
            <a:extLst>
              <a:ext uri="{FF2B5EF4-FFF2-40B4-BE49-F238E27FC236}">
                <a16:creationId xmlns:a16="http://schemas.microsoft.com/office/drawing/2014/main" id="{A7B96FBB-DACF-4F34-892C-A6D3E48A72DB}"/>
              </a:ext>
            </a:extLst>
          </p:cNvPr>
          <p:cNvSpPr>
            <a:spLocks noChangeArrowheads="1"/>
          </p:cNvSpPr>
          <p:nvPr/>
        </p:nvSpPr>
        <p:spPr bwMode="auto">
          <a:xfrm>
            <a:off x="1521152" y="3746502"/>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20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br>
            <a:br>
              <a:rPr kumimoji="0" lang="en-US" altLang="en-US" sz="20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0" name="Rectangle 5">
            <a:extLst>
              <a:ext uri="{FF2B5EF4-FFF2-40B4-BE49-F238E27FC236}">
                <a16:creationId xmlns:a16="http://schemas.microsoft.com/office/drawing/2014/main" id="{084DCA9B-874D-483A-816C-555992ADC039}"/>
              </a:ext>
            </a:extLst>
          </p:cNvPr>
          <p:cNvSpPr>
            <a:spLocks noChangeArrowheads="1"/>
          </p:cNvSpPr>
          <p:nvPr/>
        </p:nvSpPr>
        <p:spPr bwMode="auto">
          <a:xfrm>
            <a:off x="1521152" y="1260477"/>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4" name="Rectangle 6">
            <a:extLst>
              <a:ext uri="{FF2B5EF4-FFF2-40B4-BE49-F238E27FC236}">
                <a16:creationId xmlns:a16="http://schemas.microsoft.com/office/drawing/2014/main" id="{DA872CA3-D796-46BB-BECA-2128A5E7260D}"/>
              </a:ext>
            </a:extLst>
          </p:cNvPr>
          <p:cNvSpPr>
            <a:spLocks noChangeArrowheads="1"/>
          </p:cNvSpPr>
          <p:nvPr/>
        </p:nvSpPr>
        <p:spPr bwMode="auto">
          <a:xfrm>
            <a:off x="1521152" y="3041652"/>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20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br>
            <a:br>
              <a:rPr kumimoji="0" lang="en-US" altLang="en-US" sz="20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b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8" name="Rectangle 8">
            <a:extLst>
              <a:ext uri="{FF2B5EF4-FFF2-40B4-BE49-F238E27FC236}">
                <a16:creationId xmlns:a16="http://schemas.microsoft.com/office/drawing/2014/main" id="{AE6119BD-2E2E-4151-81CB-7E603A05DC83}"/>
              </a:ext>
            </a:extLst>
          </p:cNvPr>
          <p:cNvSpPr>
            <a:spLocks noChangeArrowheads="1"/>
          </p:cNvSpPr>
          <p:nvPr/>
        </p:nvSpPr>
        <p:spPr bwMode="auto">
          <a:xfrm>
            <a:off x="1521152" y="3670302"/>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20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7" name="Rectangle 6">
            <a:extLst>
              <a:ext uri="{FF2B5EF4-FFF2-40B4-BE49-F238E27FC236}">
                <a16:creationId xmlns:a16="http://schemas.microsoft.com/office/drawing/2014/main" id="{64054BA5-0705-494E-B678-2B0D6B0DC38A}"/>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9" name="Rectangle 7">
            <a:extLst>
              <a:ext uri="{FF2B5EF4-FFF2-40B4-BE49-F238E27FC236}">
                <a16:creationId xmlns:a16="http://schemas.microsoft.com/office/drawing/2014/main" id="{DB45E440-FB13-43DD-B365-A6B05B2A0FB5}"/>
              </a:ext>
            </a:extLst>
          </p:cNvPr>
          <p:cNvSpPr>
            <a:spLocks noChangeArrowheads="1"/>
          </p:cNvSpPr>
          <p:nvPr/>
        </p:nvSpPr>
        <p:spPr bwMode="auto">
          <a:xfrm>
            <a:off x="57150" y="7715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20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0" name="Rectangle 8">
            <a:extLst>
              <a:ext uri="{FF2B5EF4-FFF2-40B4-BE49-F238E27FC236}">
                <a16:creationId xmlns:a16="http://schemas.microsoft.com/office/drawing/2014/main" id="{6DC84755-9783-4266-89D4-6CD91090C015}"/>
              </a:ext>
            </a:extLst>
          </p:cNvPr>
          <p:cNvSpPr>
            <a:spLocks noChangeArrowheads="1"/>
          </p:cNvSpPr>
          <p:nvPr/>
        </p:nvSpPr>
        <p:spPr bwMode="auto">
          <a:xfrm>
            <a:off x="1878330" y="237966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20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1" name="Rectangle 9">
            <a:extLst>
              <a:ext uri="{FF2B5EF4-FFF2-40B4-BE49-F238E27FC236}">
                <a16:creationId xmlns:a16="http://schemas.microsoft.com/office/drawing/2014/main" id="{50FEFB13-1B1F-4398-A196-1D6A8B322651}"/>
              </a:ext>
            </a:extLst>
          </p:cNvPr>
          <p:cNvSpPr>
            <a:spLocks noChangeArrowheads="1"/>
          </p:cNvSpPr>
          <p:nvPr/>
        </p:nvSpPr>
        <p:spPr bwMode="auto">
          <a:xfrm>
            <a:off x="57150" y="14954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20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2" name="Rectangle 10">
            <a:extLst>
              <a:ext uri="{FF2B5EF4-FFF2-40B4-BE49-F238E27FC236}">
                <a16:creationId xmlns:a16="http://schemas.microsoft.com/office/drawing/2014/main" id="{A26F0E62-5E2C-4A6A-AD9A-AE95CC4C088C}"/>
              </a:ext>
            </a:extLst>
          </p:cNvPr>
          <p:cNvSpPr>
            <a:spLocks noChangeArrowheads="1"/>
          </p:cNvSpPr>
          <p:nvPr/>
        </p:nvSpPr>
        <p:spPr bwMode="auto">
          <a:xfrm>
            <a:off x="57150" y="17526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20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3" name="Rectangle 16">
            <a:extLst>
              <a:ext uri="{FF2B5EF4-FFF2-40B4-BE49-F238E27FC236}">
                <a16:creationId xmlns:a16="http://schemas.microsoft.com/office/drawing/2014/main" id="{F7293EBB-1F65-4C9C-A75B-93C22D24B164}"/>
              </a:ext>
            </a:extLst>
          </p:cNvPr>
          <p:cNvSpPr>
            <a:spLocks noChangeArrowheads="1"/>
          </p:cNvSpPr>
          <p:nvPr/>
        </p:nvSpPr>
        <p:spPr bwMode="auto">
          <a:xfrm>
            <a:off x="152400" y="1524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24" name="Rectangle 17">
            <a:extLst>
              <a:ext uri="{FF2B5EF4-FFF2-40B4-BE49-F238E27FC236}">
                <a16:creationId xmlns:a16="http://schemas.microsoft.com/office/drawing/2014/main" id="{368A6C21-B37F-4986-B029-231AD2050C85}"/>
              </a:ext>
            </a:extLst>
          </p:cNvPr>
          <p:cNvSpPr>
            <a:spLocks noChangeArrowheads="1"/>
          </p:cNvSpPr>
          <p:nvPr/>
        </p:nvSpPr>
        <p:spPr bwMode="auto">
          <a:xfrm>
            <a:off x="209550" y="9239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20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5" name="Rectangle 18">
            <a:extLst>
              <a:ext uri="{FF2B5EF4-FFF2-40B4-BE49-F238E27FC236}">
                <a16:creationId xmlns:a16="http://schemas.microsoft.com/office/drawing/2014/main" id="{70649426-98EF-44E6-84DE-35355F8A1A3E}"/>
              </a:ext>
            </a:extLst>
          </p:cNvPr>
          <p:cNvSpPr>
            <a:spLocks noChangeArrowheads="1"/>
          </p:cNvSpPr>
          <p:nvPr/>
        </p:nvSpPr>
        <p:spPr bwMode="auto">
          <a:xfrm>
            <a:off x="2465070" y="19050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20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6" name="Rectangle 19">
            <a:extLst>
              <a:ext uri="{FF2B5EF4-FFF2-40B4-BE49-F238E27FC236}">
                <a16:creationId xmlns:a16="http://schemas.microsoft.com/office/drawing/2014/main" id="{B76213F9-7A52-4F3F-B9A7-C4BB0E3F4E88}"/>
              </a:ext>
            </a:extLst>
          </p:cNvPr>
          <p:cNvSpPr>
            <a:spLocks noChangeArrowheads="1"/>
          </p:cNvSpPr>
          <p:nvPr/>
        </p:nvSpPr>
        <p:spPr bwMode="auto">
          <a:xfrm>
            <a:off x="209550" y="16478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20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7" name="Rectangle 20">
            <a:extLst>
              <a:ext uri="{FF2B5EF4-FFF2-40B4-BE49-F238E27FC236}">
                <a16:creationId xmlns:a16="http://schemas.microsoft.com/office/drawing/2014/main" id="{8730105E-4750-4953-86E3-07FC342FA94A}"/>
              </a:ext>
            </a:extLst>
          </p:cNvPr>
          <p:cNvSpPr>
            <a:spLocks noChangeArrowheads="1"/>
          </p:cNvSpPr>
          <p:nvPr/>
        </p:nvSpPr>
        <p:spPr bwMode="auto">
          <a:xfrm>
            <a:off x="209550" y="19050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20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9" name="Rectangle 16">
            <a:extLst>
              <a:ext uri="{FF2B5EF4-FFF2-40B4-BE49-F238E27FC236}">
                <a16:creationId xmlns:a16="http://schemas.microsoft.com/office/drawing/2014/main" id="{A14325F4-CEF0-4A88-935D-1D8D6705EF22}"/>
              </a:ext>
            </a:extLst>
          </p:cNvPr>
          <p:cNvSpPr>
            <a:spLocks noChangeArrowheads="1"/>
          </p:cNvSpPr>
          <p:nvPr/>
        </p:nvSpPr>
        <p:spPr bwMode="auto">
          <a:xfrm>
            <a:off x="1348740" y="1212846"/>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28" name="Rectangle 17">
            <a:extLst>
              <a:ext uri="{FF2B5EF4-FFF2-40B4-BE49-F238E27FC236}">
                <a16:creationId xmlns:a16="http://schemas.microsoft.com/office/drawing/2014/main" id="{8CDA90E1-D281-467E-BADF-BB5BE4257D7B}"/>
              </a:ext>
            </a:extLst>
          </p:cNvPr>
          <p:cNvSpPr>
            <a:spLocks noChangeArrowheads="1"/>
          </p:cNvSpPr>
          <p:nvPr/>
        </p:nvSpPr>
        <p:spPr bwMode="auto">
          <a:xfrm>
            <a:off x="1405890" y="306069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29" name="Rectangle 18">
            <a:extLst>
              <a:ext uri="{FF2B5EF4-FFF2-40B4-BE49-F238E27FC236}">
                <a16:creationId xmlns:a16="http://schemas.microsoft.com/office/drawing/2014/main" id="{0106BA64-1404-4AF0-9376-BAAF625C2240}"/>
              </a:ext>
            </a:extLst>
          </p:cNvPr>
          <p:cNvSpPr>
            <a:spLocks noChangeArrowheads="1"/>
          </p:cNvSpPr>
          <p:nvPr/>
        </p:nvSpPr>
        <p:spPr bwMode="auto">
          <a:xfrm>
            <a:off x="1348740" y="344169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2000" b="0" i="0" u="none" strike="noStrike" cap="none" normalizeH="0" baseline="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0" name="Rectangle 19">
            <a:extLst>
              <a:ext uri="{FF2B5EF4-FFF2-40B4-BE49-F238E27FC236}">
                <a16:creationId xmlns:a16="http://schemas.microsoft.com/office/drawing/2014/main" id="{9ACD101A-8E43-4DFB-BE69-7DDADB6E5E70}"/>
              </a:ext>
            </a:extLst>
          </p:cNvPr>
          <p:cNvSpPr>
            <a:spLocks noChangeArrowheads="1"/>
          </p:cNvSpPr>
          <p:nvPr/>
        </p:nvSpPr>
        <p:spPr bwMode="auto">
          <a:xfrm>
            <a:off x="1348740" y="380364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2000" b="0" i="0" u="none" strike="noStrike" cap="none" normalizeH="0" baseline="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1" name="Rectangle 20">
            <a:extLst>
              <a:ext uri="{FF2B5EF4-FFF2-40B4-BE49-F238E27FC236}">
                <a16:creationId xmlns:a16="http://schemas.microsoft.com/office/drawing/2014/main" id="{CE9F5C94-6E5B-4B1C-A795-172530671256}"/>
              </a:ext>
            </a:extLst>
          </p:cNvPr>
          <p:cNvSpPr>
            <a:spLocks noChangeArrowheads="1"/>
          </p:cNvSpPr>
          <p:nvPr/>
        </p:nvSpPr>
        <p:spPr bwMode="auto">
          <a:xfrm>
            <a:off x="1348740" y="4060821"/>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2000" b="0" i="0" u="none" strike="noStrike" cap="none" normalizeH="0" baseline="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2" name="Rectangle 21">
            <a:extLst>
              <a:ext uri="{FF2B5EF4-FFF2-40B4-BE49-F238E27FC236}">
                <a16:creationId xmlns:a16="http://schemas.microsoft.com/office/drawing/2014/main" id="{4831EBAF-4E93-4D82-A392-C93EB87F7C2A}"/>
              </a:ext>
            </a:extLst>
          </p:cNvPr>
          <p:cNvSpPr>
            <a:spLocks noChangeArrowheads="1"/>
          </p:cNvSpPr>
          <p:nvPr/>
        </p:nvSpPr>
        <p:spPr bwMode="auto">
          <a:xfrm>
            <a:off x="1348740" y="437514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2000" b="0" i="0" u="none" strike="noStrike" cap="none" normalizeH="0" baseline="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3" name="Rectangle 22">
            <a:extLst>
              <a:ext uri="{FF2B5EF4-FFF2-40B4-BE49-F238E27FC236}">
                <a16:creationId xmlns:a16="http://schemas.microsoft.com/office/drawing/2014/main" id="{81F85643-C796-48E7-9349-159FEB78563C}"/>
              </a:ext>
            </a:extLst>
          </p:cNvPr>
          <p:cNvSpPr>
            <a:spLocks noChangeArrowheads="1"/>
          </p:cNvSpPr>
          <p:nvPr/>
        </p:nvSpPr>
        <p:spPr bwMode="auto">
          <a:xfrm>
            <a:off x="1348740" y="473709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2000" b="0" i="0" u="none" strike="noStrike" cap="none" normalizeH="0" baseline="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4" name="Rectangle 23">
            <a:extLst>
              <a:ext uri="{FF2B5EF4-FFF2-40B4-BE49-F238E27FC236}">
                <a16:creationId xmlns:a16="http://schemas.microsoft.com/office/drawing/2014/main" id="{AF771722-B0E2-4BDA-AB32-523CAA5436CF}"/>
              </a:ext>
            </a:extLst>
          </p:cNvPr>
          <p:cNvSpPr>
            <a:spLocks noChangeArrowheads="1"/>
          </p:cNvSpPr>
          <p:nvPr/>
        </p:nvSpPr>
        <p:spPr bwMode="auto">
          <a:xfrm>
            <a:off x="1521152" y="5511792"/>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2000" b="0" i="0" u="none" strike="noStrike" cap="none" normalizeH="0" baseline="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5" name="Rectangle 24">
            <a:extLst>
              <a:ext uri="{FF2B5EF4-FFF2-40B4-BE49-F238E27FC236}">
                <a16:creationId xmlns:a16="http://schemas.microsoft.com/office/drawing/2014/main" id="{70A197D4-8654-4943-8665-DB8356D8A9E6}"/>
              </a:ext>
            </a:extLst>
          </p:cNvPr>
          <p:cNvSpPr>
            <a:spLocks noChangeArrowheads="1"/>
          </p:cNvSpPr>
          <p:nvPr/>
        </p:nvSpPr>
        <p:spPr bwMode="auto">
          <a:xfrm>
            <a:off x="-5448300" y="3245162"/>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2000" b="0" i="0" u="none" strike="noStrike" cap="none" normalizeH="0" baseline="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Rectangle 25">
            <a:extLst>
              <a:ext uri="{FF2B5EF4-FFF2-40B4-BE49-F238E27FC236}">
                <a16:creationId xmlns:a16="http://schemas.microsoft.com/office/drawing/2014/main" id="{E2AB24E2-58F2-47CE-9C12-3F26B40A1C1F}"/>
              </a:ext>
            </a:extLst>
          </p:cNvPr>
          <p:cNvSpPr>
            <a:spLocks noChangeArrowheads="1"/>
          </p:cNvSpPr>
          <p:nvPr/>
        </p:nvSpPr>
        <p:spPr bwMode="auto">
          <a:xfrm>
            <a:off x="1348740" y="563244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2000" b="0" i="0" u="none" strike="noStrike" cap="none" normalizeH="0" baseline="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7" name="Rectangle 26">
            <a:extLst>
              <a:ext uri="{FF2B5EF4-FFF2-40B4-BE49-F238E27FC236}">
                <a16:creationId xmlns:a16="http://schemas.microsoft.com/office/drawing/2014/main" id="{45A59166-CE21-4D61-BB0B-39FDAC215299}"/>
              </a:ext>
            </a:extLst>
          </p:cNvPr>
          <p:cNvSpPr>
            <a:spLocks noChangeArrowheads="1"/>
          </p:cNvSpPr>
          <p:nvPr/>
        </p:nvSpPr>
        <p:spPr bwMode="auto">
          <a:xfrm>
            <a:off x="-4804410" y="2222502"/>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2000" b="0" i="0" u="none" strike="noStrike" cap="none" normalizeH="0" baseline="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9" name="Rectangle 28">
            <a:extLst>
              <a:ext uri="{FF2B5EF4-FFF2-40B4-BE49-F238E27FC236}">
                <a16:creationId xmlns:a16="http://schemas.microsoft.com/office/drawing/2014/main" id="{9C700161-726F-4BAA-B8BB-5AFCA609A360}"/>
              </a:ext>
            </a:extLst>
          </p:cNvPr>
          <p:cNvSpPr>
            <a:spLocks noChangeArrowheads="1"/>
          </p:cNvSpPr>
          <p:nvPr/>
        </p:nvSpPr>
        <p:spPr bwMode="auto">
          <a:xfrm>
            <a:off x="1348740" y="654684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2000" b="0" i="0" u="none" strike="noStrike" cap="none" normalizeH="0" baseline="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0" name="Rectangle 29">
            <a:extLst>
              <a:ext uri="{FF2B5EF4-FFF2-40B4-BE49-F238E27FC236}">
                <a16:creationId xmlns:a16="http://schemas.microsoft.com/office/drawing/2014/main" id="{FE7EB360-66C4-4A45-B987-FDAF22624B72}"/>
              </a:ext>
            </a:extLst>
          </p:cNvPr>
          <p:cNvSpPr>
            <a:spLocks noChangeArrowheads="1"/>
          </p:cNvSpPr>
          <p:nvPr/>
        </p:nvSpPr>
        <p:spPr bwMode="auto">
          <a:xfrm>
            <a:off x="1348740" y="687069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2000" b="0" i="0" u="none" strike="noStrike" cap="none" normalizeH="0" baseline="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1" name="Rectangle 30">
            <a:extLst>
              <a:ext uri="{FF2B5EF4-FFF2-40B4-BE49-F238E27FC236}">
                <a16:creationId xmlns:a16="http://schemas.microsoft.com/office/drawing/2014/main" id="{1556D626-E847-48E3-A83E-1DF8C2FF1479}"/>
              </a:ext>
            </a:extLst>
          </p:cNvPr>
          <p:cNvSpPr>
            <a:spLocks noChangeArrowheads="1"/>
          </p:cNvSpPr>
          <p:nvPr/>
        </p:nvSpPr>
        <p:spPr bwMode="auto">
          <a:xfrm>
            <a:off x="1348740" y="7146921"/>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2000" b="0" i="0" u="none" strike="noStrike" cap="none" normalizeH="0" baseline="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3" name="Rectangle 31">
            <a:extLst>
              <a:ext uri="{FF2B5EF4-FFF2-40B4-BE49-F238E27FC236}">
                <a16:creationId xmlns:a16="http://schemas.microsoft.com/office/drawing/2014/main" id="{75CE76C1-D1B7-45DF-8EF1-498DE85CDE35}"/>
              </a:ext>
            </a:extLst>
          </p:cNvPr>
          <p:cNvSpPr>
            <a:spLocks noChangeArrowheads="1"/>
          </p:cNvSpPr>
          <p:nvPr/>
        </p:nvSpPr>
        <p:spPr bwMode="auto">
          <a:xfrm>
            <a:off x="1348740" y="746124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2000" b="0" i="0" u="none" strike="noStrike" cap="none" normalizeH="0" baseline="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br>
            <a:br>
              <a:rPr kumimoji="0" lang="en-US" altLang="en-US" sz="2000" b="0" i="0" u="none" strike="noStrike" cap="none" normalizeH="0" baseline="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4" name="Rectangle 14">
            <a:extLst>
              <a:ext uri="{FF2B5EF4-FFF2-40B4-BE49-F238E27FC236}">
                <a16:creationId xmlns:a16="http://schemas.microsoft.com/office/drawing/2014/main" id="{9C69A325-12AA-4E88-9308-98308600B6EE}"/>
              </a:ext>
            </a:extLst>
          </p:cNvPr>
          <p:cNvSpPr>
            <a:spLocks noChangeArrowheads="1"/>
          </p:cNvSpPr>
          <p:nvPr/>
        </p:nvSpPr>
        <p:spPr bwMode="auto">
          <a:xfrm>
            <a:off x="1521152" y="1697041"/>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45" name="Rectangle 15">
            <a:extLst>
              <a:ext uri="{FF2B5EF4-FFF2-40B4-BE49-F238E27FC236}">
                <a16:creationId xmlns:a16="http://schemas.microsoft.com/office/drawing/2014/main" id="{92B319F4-C5E1-45AE-B450-6070CA6B3825}"/>
              </a:ext>
            </a:extLst>
          </p:cNvPr>
          <p:cNvSpPr>
            <a:spLocks noChangeArrowheads="1"/>
          </p:cNvSpPr>
          <p:nvPr/>
        </p:nvSpPr>
        <p:spPr bwMode="auto">
          <a:xfrm>
            <a:off x="1521152" y="2001841"/>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2000" b="0" i="0" u="none" strike="noStrike" cap="none" normalizeH="0" baseline="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6" name="Rectangle 16">
            <a:extLst>
              <a:ext uri="{FF2B5EF4-FFF2-40B4-BE49-F238E27FC236}">
                <a16:creationId xmlns:a16="http://schemas.microsoft.com/office/drawing/2014/main" id="{9C8E5235-EC75-4D71-9658-35CDEE28D523}"/>
              </a:ext>
            </a:extLst>
          </p:cNvPr>
          <p:cNvSpPr>
            <a:spLocks noChangeArrowheads="1"/>
          </p:cNvSpPr>
          <p:nvPr/>
        </p:nvSpPr>
        <p:spPr bwMode="auto">
          <a:xfrm>
            <a:off x="1521152" y="229711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2000" b="0" i="0" u="none" strike="noStrike" cap="none" normalizeH="0" baseline="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7" name="Rectangle 17">
            <a:extLst>
              <a:ext uri="{FF2B5EF4-FFF2-40B4-BE49-F238E27FC236}">
                <a16:creationId xmlns:a16="http://schemas.microsoft.com/office/drawing/2014/main" id="{3536C097-38AB-4DEF-B068-E4D93FC58CF5}"/>
              </a:ext>
            </a:extLst>
          </p:cNvPr>
          <p:cNvSpPr>
            <a:spLocks noChangeArrowheads="1"/>
          </p:cNvSpPr>
          <p:nvPr/>
        </p:nvSpPr>
        <p:spPr bwMode="auto">
          <a:xfrm>
            <a:off x="1521152" y="2592391"/>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2000" b="0" i="0" u="none" strike="noStrike" cap="none" normalizeH="0" baseline="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8" name="Rectangle 18">
            <a:extLst>
              <a:ext uri="{FF2B5EF4-FFF2-40B4-BE49-F238E27FC236}">
                <a16:creationId xmlns:a16="http://schemas.microsoft.com/office/drawing/2014/main" id="{820BA573-55B4-4C10-9158-ECA9B379AAFF}"/>
              </a:ext>
            </a:extLst>
          </p:cNvPr>
          <p:cNvSpPr>
            <a:spLocks noChangeArrowheads="1"/>
          </p:cNvSpPr>
          <p:nvPr/>
        </p:nvSpPr>
        <p:spPr bwMode="auto">
          <a:xfrm>
            <a:off x="1521152" y="2916241"/>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2000" b="0" i="0" u="none" strike="noStrike" cap="none" normalizeH="0" baseline="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9" name="Rectangle 19">
            <a:extLst>
              <a:ext uri="{FF2B5EF4-FFF2-40B4-BE49-F238E27FC236}">
                <a16:creationId xmlns:a16="http://schemas.microsoft.com/office/drawing/2014/main" id="{A17CFD13-7A88-4D20-9889-3661E7922628}"/>
              </a:ext>
            </a:extLst>
          </p:cNvPr>
          <p:cNvSpPr>
            <a:spLocks noChangeArrowheads="1"/>
          </p:cNvSpPr>
          <p:nvPr/>
        </p:nvSpPr>
        <p:spPr bwMode="auto">
          <a:xfrm>
            <a:off x="1521152" y="319246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2000" b="0" i="0" u="none" strike="noStrike" cap="none" normalizeH="0" baseline="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0" name="Rectangle 20">
            <a:extLst>
              <a:ext uri="{FF2B5EF4-FFF2-40B4-BE49-F238E27FC236}">
                <a16:creationId xmlns:a16="http://schemas.microsoft.com/office/drawing/2014/main" id="{43CE4607-46A4-4CBF-9446-2D62EA43CD17}"/>
              </a:ext>
            </a:extLst>
          </p:cNvPr>
          <p:cNvSpPr>
            <a:spLocks noChangeArrowheads="1"/>
          </p:cNvSpPr>
          <p:nvPr/>
        </p:nvSpPr>
        <p:spPr bwMode="auto">
          <a:xfrm>
            <a:off x="1521152" y="3506791"/>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2000" b="0" i="0" u="none" strike="noStrike" cap="none" normalizeH="0" baseline="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1" name="Rectangle 21">
            <a:extLst>
              <a:ext uri="{FF2B5EF4-FFF2-40B4-BE49-F238E27FC236}">
                <a16:creationId xmlns:a16="http://schemas.microsoft.com/office/drawing/2014/main" id="{B67A40D3-4DDA-4AC6-BAC1-8EBB997E423A}"/>
              </a:ext>
            </a:extLst>
          </p:cNvPr>
          <p:cNvSpPr>
            <a:spLocks noChangeArrowheads="1"/>
          </p:cNvSpPr>
          <p:nvPr/>
        </p:nvSpPr>
        <p:spPr bwMode="auto">
          <a:xfrm>
            <a:off x="1140152" y="380143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2000" b="0" i="0" u="none" strike="noStrike" cap="none" normalizeH="0" baseline="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2" name="Rectangle 22">
            <a:extLst>
              <a:ext uri="{FF2B5EF4-FFF2-40B4-BE49-F238E27FC236}">
                <a16:creationId xmlns:a16="http://schemas.microsoft.com/office/drawing/2014/main" id="{7EB56CF7-96B8-4B9C-A6EF-D9C2FE1120B4}"/>
              </a:ext>
            </a:extLst>
          </p:cNvPr>
          <p:cNvSpPr>
            <a:spLocks noChangeArrowheads="1"/>
          </p:cNvSpPr>
          <p:nvPr/>
        </p:nvSpPr>
        <p:spPr bwMode="auto">
          <a:xfrm>
            <a:off x="1521152" y="4078291"/>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2000" b="0" i="0" u="none" strike="noStrike" cap="none" normalizeH="0" baseline="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3" name="Rectangle 23">
            <a:extLst>
              <a:ext uri="{FF2B5EF4-FFF2-40B4-BE49-F238E27FC236}">
                <a16:creationId xmlns:a16="http://schemas.microsoft.com/office/drawing/2014/main" id="{07A5E78D-AC93-4FDD-9A10-D8572B71F160}"/>
              </a:ext>
            </a:extLst>
          </p:cNvPr>
          <p:cNvSpPr>
            <a:spLocks noChangeArrowheads="1"/>
          </p:cNvSpPr>
          <p:nvPr/>
        </p:nvSpPr>
        <p:spPr bwMode="auto">
          <a:xfrm>
            <a:off x="1521152" y="437356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2000" b="0" i="0" u="none" strike="noStrike" cap="none" normalizeH="0" baseline="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6" name="Rectangle 26">
            <a:extLst>
              <a:ext uri="{FF2B5EF4-FFF2-40B4-BE49-F238E27FC236}">
                <a16:creationId xmlns:a16="http://schemas.microsoft.com/office/drawing/2014/main" id="{1BFA0366-46C5-4311-A5A1-C2FFCF55A781}"/>
              </a:ext>
            </a:extLst>
          </p:cNvPr>
          <p:cNvSpPr>
            <a:spLocks noChangeArrowheads="1"/>
          </p:cNvSpPr>
          <p:nvPr/>
        </p:nvSpPr>
        <p:spPr bwMode="auto">
          <a:xfrm>
            <a:off x="1521152" y="534511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2000" b="0" i="0" u="none" strike="noStrike" cap="none" normalizeH="0" baseline="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0" name="Title 1">
            <a:extLst>
              <a:ext uri="{FF2B5EF4-FFF2-40B4-BE49-F238E27FC236}">
                <a16:creationId xmlns:a16="http://schemas.microsoft.com/office/drawing/2014/main" id="{62D958ED-A93E-4647-A7F6-A9712CEE5AEC}"/>
              </a:ext>
            </a:extLst>
          </p:cNvPr>
          <p:cNvSpPr txBox="1">
            <a:spLocks/>
          </p:cNvSpPr>
          <p:nvPr/>
        </p:nvSpPr>
        <p:spPr>
          <a:xfrm>
            <a:off x="361950" y="1217257"/>
            <a:ext cx="4086225" cy="373062"/>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857250" indent="-400050" algn="l">
              <a:buFont typeface="Arial" panose="020B0604020202020204" pitchFamily="34" charset="0"/>
              <a:buChar char="•"/>
            </a:pPr>
            <a:r>
              <a:rPr lang="en-US" sz="2400" b="1" dirty="0">
                <a:solidFill>
                  <a:schemeClr val="accent1">
                    <a:lumMod val="75000"/>
                  </a:schemeClr>
                </a:solidFill>
              </a:rPr>
              <a:t>Hardware :</a:t>
            </a:r>
          </a:p>
        </p:txBody>
      </p:sp>
      <p:sp>
        <p:nvSpPr>
          <p:cNvPr id="71" name="Title 1">
            <a:extLst>
              <a:ext uri="{FF2B5EF4-FFF2-40B4-BE49-F238E27FC236}">
                <a16:creationId xmlns:a16="http://schemas.microsoft.com/office/drawing/2014/main" id="{6B9B1202-C9DF-45B4-B6F9-870331192A75}"/>
              </a:ext>
            </a:extLst>
          </p:cNvPr>
          <p:cNvSpPr txBox="1">
            <a:spLocks/>
          </p:cNvSpPr>
          <p:nvPr/>
        </p:nvSpPr>
        <p:spPr>
          <a:xfrm>
            <a:off x="1521152" y="1571625"/>
            <a:ext cx="4086225" cy="83877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0" marR="0" algn="l">
              <a:lnSpc>
                <a:spcPct val="115000"/>
              </a:lnSpc>
              <a:spcBef>
                <a:spcPts val="0"/>
              </a:spcBef>
              <a:spcAft>
                <a:spcPts val="1000"/>
              </a:spcAft>
            </a:pPr>
            <a:r>
              <a:rPr lang="en-US" sz="1800" b="1" dirty="0">
                <a:effectLst/>
                <a:latin typeface="Calibri" panose="020F0502020204030204" pitchFamily="34" charset="0"/>
                <a:ea typeface="Calibri" panose="020F0502020204030204" pitchFamily="34" charset="0"/>
                <a:cs typeface="Arial" panose="020B0604020202020204" pitchFamily="34" charset="0"/>
              </a:rPr>
              <a:t>Mohamed </a:t>
            </a:r>
            <a:r>
              <a:rPr lang="en-US" sz="1800" b="1" dirty="0" err="1">
                <a:effectLst/>
                <a:latin typeface="Calibri" panose="020F0502020204030204" pitchFamily="34" charset="0"/>
                <a:ea typeface="Calibri" panose="020F0502020204030204" pitchFamily="34" charset="0"/>
                <a:cs typeface="Arial" panose="020B0604020202020204" pitchFamily="34" charset="0"/>
              </a:rPr>
              <a:t>Samy</a:t>
            </a:r>
            <a:r>
              <a:rPr lang="en-US" sz="1800" dirty="0">
                <a:effectLst/>
                <a:latin typeface="Calibri" panose="020F0502020204030204" pitchFamily="34" charset="0"/>
                <a:ea typeface="Calibri" panose="020F0502020204030204" pitchFamily="34" charset="0"/>
                <a:cs typeface="Arial" panose="020B0604020202020204" pitchFamily="34" charset="0"/>
              </a:rPr>
              <a:t> </a:t>
            </a:r>
          </a:p>
          <a:p>
            <a:pPr marL="0" marR="0" algn="l">
              <a:lnSpc>
                <a:spcPct val="115000"/>
              </a:lnSpc>
              <a:spcBef>
                <a:spcPts val="0"/>
              </a:spcBef>
              <a:spcAft>
                <a:spcPts val="1000"/>
              </a:spcAft>
            </a:pPr>
            <a:r>
              <a:rPr lang="en-US" sz="1800" b="1" dirty="0" err="1">
                <a:effectLst/>
                <a:latin typeface="Calibri" panose="020F0502020204030204" pitchFamily="34" charset="0"/>
                <a:ea typeface="Calibri" panose="020F0502020204030204" pitchFamily="34" charset="0"/>
                <a:cs typeface="Arial" panose="020B0604020202020204" pitchFamily="34" charset="0"/>
              </a:rPr>
              <a:t>Kariman</a:t>
            </a:r>
            <a:r>
              <a:rPr lang="en-US" sz="1800" b="1" dirty="0">
                <a:effectLst/>
                <a:latin typeface="Calibri" panose="020F0502020204030204" pitchFamily="34" charset="0"/>
                <a:ea typeface="Calibri" panose="020F0502020204030204" pitchFamily="34" charset="0"/>
                <a:cs typeface="Arial" panose="020B0604020202020204" pitchFamily="34" charset="0"/>
              </a:rPr>
              <a:t> Karam</a:t>
            </a:r>
            <a:endParaRPr lang="en-US" sz="18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72" name="Title 1">
            <a:extLst>
              <a:ext uri="{FF2B5EF4-FFF2-40B4-BE49-F238E27FC236}">
                <a16:creationId xmlns:a16="http://schemas.microsoft.com/office/drawing/2014/main" id="{87B128B9-7E4E-4A7A-BD59-7156428BD8F3}"/>
              </a:ext>
            </a:extLst>
          </p:cNvPr>
          <p:cNvSpPr txBox="1">
            <a:spLocks/>
          </p:cNvSpPr>
          <p:nvPr/>
        </p:nvSpPr>
        <p:spPr>
          <a:xfrm>
            <a:off x="361947" y="2816161"/>
            <a:ext cx="4086225" cy="373062"/>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857250" indent="-400050" algn="l">
              <a:buFont typeface="Arial" panose="020B0604020202020204" pitchFamily="34" charset="0"/>
              <a:buChar char="•"/>
            </a:pPr>
            <a:r>
              <a:rPr lang="en-US" sz="2400" b="1" dirty="0">
                <a:solidFill>
                  <a:schemeClr val="accent1">
                    <a:lumMod val="75000"/>
                  </a:schemeClr>
                </a:solidFill>
              </a:rPr>
              <a:t>Static Design :</a:t>
            </a:r>
          </a:p>
        </p:txBody>
      </p:sp>
      <p:sp>
        <p:nvSpPr>
          <p:cNvPr id="73" name="Title 1">
            <a:extLst>
              <a:ext uri="{FF2B5EF4-FFF2-40B4-BE49-F238E27FC236}">
                <a16:creationId xmlns:a16="http://schemas.microsoft.com/office/drawing/2014/main" id="{4326043D-A3FF-4163-879B-A70DFF59FEEB}"/>
              </a:ext>
            </a:extLst>
          </p:cNvPr>
          <p:cNvSpPr txBox="1">
            <a:spLocks/>
          </p:cNvSpPr>
          <p:nvPr/>
        </p:nvSpPr>
        <p:spPr>
          <a:xfrm>
            <a:off x="1405890" y="4360232"/>
            <a:ext cx="4086225" cy="2117739"/>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0" marR="0" algn="l">
              <a:lnSpc>
                <a:spcPct val="115000"/>
              </a:lnSpc>
              <a:spcBef>
                <a:spcPts val="0"/>
              </a:spcBef>
              <a:spcAft>
                <a:spcPts val="1000"/>
              </a:spcAft>
            </a:pPr>
            <a:endParaRPr lang="en-US" sz="18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74" name="Title 1">
            <a:extLst>
              <a:ext uri="{FF2B5EF4-FFF2-40B4-BE49-F238E27FC236}">
                <a16:creationId xmlns:a16="http://schemas.microsoft.com/office/drawing/2014/main" id="{43530D92-57E6-4ECD-B514-A5BA447043D8}"/>
              </a:ext>
            </a:extLst>
          </p:cNvPr>
          <p:cNvSpPr txBox="1">
            <a:spLocks/>
          </p:cNvSpPr>
          <p:nvPr/>
        </p:nvSpPr>
        <p:spPr>
          <a:xfrm>
            <a:off x="1521152" y="4544837"/>
            <a:ext cx="5916930" cy="353062"/>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0" marR="0" algn="l">
              <a:lnSpc>
                <a:spcPct val="150000"/>
              </a:lnSpc>
              <a:spcBef>
                <a:spcPts val="0"/>
              </a:spcBef>
              <a:spcAft>
                <a:spcPts val="1000"/>
              </a:spcAft>
            </a:pPr>
            <a:r>
              <a:rPr lang="en-US" sz="1800" b="1" dirty="0">
                <a:effectLst/>
                <a:latin typeface="Calibri" panose="020F0502020204030204" pitchFamily="34" charset="0"/>
                <a:ea typeface="Calibri" panose="020F0502020204030204" pitchFamily="34" charset="0"/>
                <a:cs typeface="Arial" panose="020B0604020202020204" pitchFamily="34" charset="0"/>
              </a:rPr>
              <a:t>Amr Mohamed</a:t>
            </a:r>
          </a:p>
        </p:txBody>
      </p:sp>
      <p:sp>
        <p:nvSpPr>
          <p:cNvPr id="58" name="Title 1">
            <a:extLst>
              <a:ext uri="{FF2B5EF4-FFF2-40B4-BE49-F238E27FC236}">
                <a16:creationId xmlns:a16="http://schemas.microsoft.com/office/drawing/2014/main" id="{851E2863-CE70-4A30-91E2-58163B249567}"/>
              </a:ext>
            </a:extLst>
          </p:cNvPr>
          <p:cNvSpPr txBox="1">
            <a:spLocks/>
          </p:cNvSpPr>
          <p:nvPr/>
        </p:nvSpPr>
        <p:spPr>
          <a:xfrm>
            <a:off x="1521152" y="3157132"/>
            <a:ext cx="4086225" cy="452045"/>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0" marR="0" algn="l">
              <a:lnSpc>
                <a:spcPct val="115000"/>
              </a:lnSpc>
              <a:spcBef>
                <a:spcPts val="0"/>
              </a:spcBef>
              <a:spcAft>
                <a:spcPts val="1000"/>
              </a:spcAft>
            </a:pPr>
            <a:r>
              <a:rPr lang="en-US" sz="1800" b="1" dirty="0">
                <a:effectLst/>
                <a:latin typeface="Calibri" panose="020F0502020204030204" pitchFamily="34" charset="0"/>
                <a:ea typeface="Calibri" panose="020F0502020204030204" pitchFamily="34" charset="0"/>
                <a:cs typeface="Arial" panose="020B0604020202020204" pitchFamily="34" charset="0"/>
              </a:rPr>
              <a:t>Mohamed Ehab</a:t>
            </a:r>
            <a:r>
              <a:rPr lang="en-US" sz="1800" dirty="0">
                <a:effectLst/>
                <a:latin typeface="Calibri" panose="020F0502020204030204" pitchFamily="34" charset="0"/>
                <a:ea typeface="Calibri" panose="020F0502020204030204" pitchFamily="34" charset="0"/>
                <a:cs typeface="Arial" panose="020B0604020202020204" pitchFamily="34" charset="0"/>
              </a:rPr>
              <a:t> </a:t>
            </a:r>
          </a:p>
        </p:txBody>
      </p:sp>
      <p:sp>
        <p:nvSpPr>
          <p:cNvPr id="59" name="Title 1">
            <a:extLst>
              <a:ext uri="{FF2B5EF4-FFF2-40B4-BE49-F238E27FC236}">
                <a16:creationId xmlns:a16="http://schemas.microsoft.com/office/drawing/2014/main" id="{CA9FF906-37E7-4D87-9534-27041159AC00}"/>
              </a:ext>
            </a:extLst>
          </p:cNvPr>
          <p:cNvSpPr txBox="1">
            <a:spLocks/>
          </p:cNvSpPr>
          <p:nvPr/>
        </p:nvSpPr>
        <p:spPr>
          <a:xfrm>
            <a:off x="361947" y="4071304"/>
            <a:ext cx="4086225" cy="373062"/>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857250" indent="-400050" algn="l">
              <a:buFont typeface="Arial" panose="020B0604020202020204" pitchFamily="34" charset="0"/>
              <a:buChar char="•"/>
            </a:pPr>
            <a:r>
              <a:rPr lang="en-US" sz="2400" b="1" dirty="0">
                <a:solidFill>
                  <a:schemeClr val="accent1">
                    <a:lumMod val="75000"/>
                  </a:schemeClr>
                </a:solidFill>
              </a:rPr>
              <a:t>Simulation Video :</a:t>
            </a:r>
          </a:p>
        </p:txBody>
      </p:sp>
    </p:spTree>
    <p:extLst>
      <p:ext uri="{BB962C8B-B14F-4D97-AF65-F5344CB8AC3E}">
        <p14:creationId xmlns:p14="http://schemas.microsoft.com/office/powerpoint/2010/main" val="26722764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D03340B3-E76B-4AFA-972B-30EA743DEBC7}"/>
              </a:ext>
            </a:extLst>
          </p:cNvPr>
          <p:cNvSpPr>
            <a:spLocks noGrp="1"/>
          </p:cNvSpPr>
          <p:nvPr>
            <p:ph type="ctrTitle"/>
          </p:nvPr>
        </p:nvSpPr>
        <p:spPr>
          <a:xfrm>
            <a:off x="28575" y="569119"/>
            <a:ext cx="5145405" cy="373062"/>
          </a:xfrm>
        </p:spPr>
        <p:txBody>
          <a:bodyPr>
            <a:noAutofit/>
          </a:bodyPr>
          <a:lstStyle/>
          <a:p>
            <a:pPr marL="457200" algn="l"/>
            <a:r>
              <a:rPr lang="en-US" sz="2400" b="1" dirty="0">
                <a:solidFill>
                  <a:schemeClr val="accent1">
                    <a:lumMod val="75000"/>
                  </a:schemeClr>
                </a:solidFill>
              </a:rPr>
              <a:t>III) Time Estimate:</a:t>
            </a:r>
          </a:p>
        </p:txBody>
      </p:sp>
      <p:sp>
        <p:nvSpPr>
          <p:cNvPr id="11" name="Rectangle 4">
            <a:extLst>
              <a:ext uri="{FF2B5EF4-FFF2-40B4-BE49-F238E27FC236}">
                <a16:creationId xmlns:a16="http://schemas.microsoft.com/office/drawing/2014/main" id="{78282181-5361-4810-BA88-F789AD316793}"/>
              </a:ext>
            </a:extLst>
          </p:cNvPr>
          <p:cNvSpPr>
            <a:spLocks noChangeArrowheads="1"/>
          </p:cNvSpPr>
          <p:nvPr/>
        </p:nvSpPr>
        <p:spPr bwMode="auto">
          <a:xfrm>
            <a:off x="2869892" y="2744786"/>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2" name="Rectangle 5">
            <a:extLst>
              <a:ext uri="{FF2B5EF4-FFF2-40B4-BE49-F238E27FC236}">
                <a16:creationId xmlns:a16="http://schemas.microsoft.com/office/drawing/2014/main" id="{980C2863-BD3D-4935-A19F-B55CD9566A78}"/>
              </a:ext>
            </a:extLst>
          </p:cNvPr>
          <p:cNvSpPr>
            <a:spLocks noChangeArrowheads="1"/>
          </p:cNvSpPr>
          <p:nvPr/>
        </p:nvSpPr>
        <p:spPr bwMode="auto">
          <a:xfrm>
            <a:off x="1521152" y="237966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20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3" name="Rectangle 6">
            <a:extLst>
              <a:ext uri="{FF2B5EF4-FFF2-40B4-BE49-F238E27FC236}">
                <a16:creationId xmlns:a16="http://schemas.microsoft.com/office/drawing/2014/main" id="{0B8E9A33-3A59-48F8-88D5-89872F265CFC}"/>
              </a:ext>
            </a:extLst>
          </p:cNvPr>
          <p:cNvSpPr>
            <a:spLocks noChangeArrowheads="1"/>
          </p:cNvSpPr>
          <p:nvPr/>
        </p:nvSpPr>
        <p:spPr bwMode="auto">
          <a:xfrm>
            <a:off x="1521152" y="263684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20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5" name="Rectangle 10">
            <a:extLst>
              <a:ext uri="{FF2B5EF4-FFF2-40B4-BE49-F238E27FC236}">
                <a16:creationId xmlns:a16="http://schemas.microsoft.com/office/drawing/2014/main" id="{35B9D709-C2D3-4E66-9829-77943DC193B9}"/>
              </a:ext>
            </a:extLst>
          </p:cNvPr>
          <p:cNvSpPr>
            <a:spLocks noChangeArrowheads="1"/>
          </p:cNvSpPr>
          <p:nvPr/>
        </p:nvSpPr>
        <p:spPr bwMode="auto">
          <a:xfrm>
            <a:off x="1521152" y="533153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20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 name="Rectangle 7">
            <a:extLst>
              <a:ext uri="{FF2B5EF4-FFF2-40B4-BE49-F238E27FC236}">
                <a16:creationId xmlns:a16="http://schemas.microsoft.com/office/drawing/2014/main" id="{D6C56024-DE0C-4865-8B1B-5A56954B61CE}"/>
              </a:ext>
            </a:extLst>
          </p:cNvPr>
          <p:cNvSpPr>
            <a:spLocks noChangeArrowheads="1"/>
          </p:cNvSpPr>
          <p:nvPr/>
        </p:nvSpPr>
        <p:spPr bwMode="auto">
          <a:xfrm>
            <a:off x="1521152" y="1298577"/>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8">
            <a:extLst>
              <a:ext uri="{FF2B5EF4-FFF2-40B4-BE49-F238E27FC236}">
                <a16:creationId xmlns:a16="http://schemas.microsoft.com/office/drawing/2014/main" id="{F891F89F-1DD6-4B6E-8394-2809F0F83BFE}"/>
              </a:ext>
            </a:extLst>
          </p:cNvPr>
          <p:cNvSpPr>
            <a:spLocks noChangeArrowheads="1"/>
          </p:cNvSpPr>
          <p:nvPr/>
        </p:nvSpPr>
        <p:spPr bwMode="auto">
          <a:xfrm>
            <a:off x="1521152" y="2222502"/>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20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 name="Rectangle 9">
            <a:extLst>
              <a:ext uri="{FF2B5EF4-FFF2-40B4-BE49-F238E27FC236}">
                <a16:creationId xmlns:a16="http://schemas.microsoft.com/office/drawing/2014/main" id="{DC7B8541-FF08-407A-B0E4-991836B10738}"/>
              </a:ext>
            </a:extLst>
          </p:cNvPr>
          <p:cNvSpPr>
            <a:spLocks noChangeArrowheads="1"/>
          </p:cNvSpPr>
          <p:nvPr/>
        </p:nvSpPr>
        <p:spPr bwMode="auto">
          <a:xfrm>
            <a:off x="3042304" y="3797304"/>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20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 name="Rectangle 10">
            <a:extLst>
              <a:ext uri="{FF2B5EF4-FFF2-40B4-BE49-F238E27FC236}">
                <a16:creationId xmlns:a16="http://schemas.microsoft.com/office/drawing/2014/main" id="{C0CC5ED2-260F-4084-ADE3-48102BAAF3A8}"/>
              </a:ext>
            </a:extLst>
          </p:cNvPr>
          <p:cNvSpPr>
            <a:spLocks noChangeArrowheads="1"/>
          </p:cNvSpPr>
          <p:nvPr/>
        </p:nvSpPr>
        <p:spPr bwMode="auto">
          <a:xfrm>
            <a:off x="1521152" y="284162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20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 name="Rectangle 11">
            <a:extLst>
              <a:ext uri="{FF2B5EF4-FFF2-40B4-BE49-F238E27FC236}">
                <a16:creationId xmlns:a16="http://schemas.microsoft.com/office/drawing/2014/main" id="{D7400C09-59B6-4C1F-954F-2C8B9CC6D718}"/>
              </a:ext>
            </a:extLst>
          </p:cNvPr>
          <p:cNvSpPr>
            <a:spLocks noChangeArrowheads="1"/>
          </p:cNvSpPr>
          <p:nvPr/>
        </p:nvSpPr>
        <p:spPr bwMode="auto">
          <a:xfrm>
            <a:off x="-3200400" y="6096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20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 name="Rectangle 12">
            <a:extLst>
              <a:ext uri="{FF2B5EF4-FFF2-40B4-BE49-F238E27FC236}">
                <a16:creationId xmlns:a16="http://schemas.microsoft.com/office/drawing/2014/main" id="{49BD3F4C-5483-4C76-B5D2-6F2741F9D57B}"/>
              </a:ext>
            </a:extLst>
          </p:cNvPr>
          <p:cNvSpPr>
            <a:spLocks noChangeArrowheads="1"/>
          </p:cNvSpPr>
          <p:nvPr/>
        </p:nvSpPr>
        <p:spPr bwMode="auto">
          <a:xfrm>
            <a:off x="1521152" y="3422652"/>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20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6" name="Rectangle 13">
            <a:extLst>
              <a:ext uri="{FF2B5EF4-FFF2-40B4-BE49-F238E27FC236}">
                <a16:creationId xmlns:a16="http://schemas.microsoft.com/office/drawing/2014/main" id="{A7B96FBB-DACF-4F34-892C-A6D3E48A72DB}"/>
              </a:ext>
            </a:extLst>
          </p:cNvPr>
          <p:cNvSpPr>
            <a:spLocks noChangeArrowheads="1"/>
          </p:cNvSpPr>
          <p:nvPr/>
        </p:nvSpPr>
        <p:spPr bwMode="auto">
          <a:xfrm>
            <a:off x="1521152" y="3746502"/>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20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br>
            <a:br>
              <a:rPr kumimoji="0" lang="en-US" altLang="en-US" sz="20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0" name="Rectangle 5">
            <a:extLst>
              <a:ext uri="{FF2B5EF4-FFF2-40B4-BE49-F238E27FC236}">
                <a16:creationId xmlns:a16="http://schemas.microsoft.com/office/drawing/2014/main" id="{084DCA9B-874D-483A-816C-555992ADC039}"/>
              </a:ext>
            </a:extLst>
          </p:cNvPr>
          <p:cNvSpPr>
            <a:spLocks noChangeArrowheads="1"/>
          </p:cNvSpPr>
          <p:nvPr/>
        </p:nvSpPr>
        <p:spPr bwMode="auto">
          <a:xfrm>
            <a:off x="1521152" y="1260477"/>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4" name="Rectangle 6">
            <a:extLst>
              <a:ext uri="{FF2B5EF4-FFF2-40B4-BE49-F238E27FC236}">
                <a16:creationId xmlns:a16="http://schemas.microsoft.com/office/drawing/2014/main" id="{DA872CA3-D796-46BB-BECA-2128A5E7260D}"/>
              </a:ext>
            </a:extLst>
          </p:cNvPr>
          <p:cNvSpPr>
            <a:spLocks noChangeArrowheads="1"/>
          </p:cNvSpPr>
          <p:nvPr/>
        </p:nvSpPr>
        <p:spPr bwMode="auto">
          <a:xfrm>
            <a:off x="1521152" y="3041652"/>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20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br>
            <a:br>
              <a:rPr kumimoji="0" lang="en-US" altLang="en-US" sz="20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b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8" name="Rectangle 8">
            <a:extLst>
              <a:ext uri="{FF2B5EF4-FFF2-40B4-BE49-F238E27FC236}">
                <a16:creationId xmlns:a16="http://schemas.microsoft.com/office/drawing/2014/main" id="{AE6119BD-2E2E-4151-81CB-7E603A05DC83}"/>
              </a:ext>
            </a:extLst>
          </p:cNvPr>
          <p:cNvSpPr>
            <a:spLocks noChangeArrowheads="1"/>
          </p:cNvSpPr>
          <p:nvPr/>
        </p:nvSpPr>
        <p:spPr bwMode="auto">
          <a:xfrm>
            <a:off x="1521152" y="3670302"/>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20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7" name="Rectangle 6">
            <a:extLst>
              <a:ext uri="{FF2B5EF4-FFF2-40B4-BE49-F238E27FC236}">
                <a16:creationId xmlns:a16="http://schemas.microsoft.com/office/drawing/2014/main" id="{64054BA5-0705-494E-B678-2B0D6B0DC38A}"/>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9" name="Rectangle 7">
            <a:extLst>
              <a:ext uri="{FF2B5EF4-FFF2-40B4-BE49-F238E27FC236}">
                <a16:creationId xmlns:a16="http://schemas.microsoft.com/office/drawing/2014/main" id="{DB45E440-FB13-43DD-B365-A6B05B2A0FB5}"/>
              </a:ext>
            </a:extLst>
          </p:cNvPr>
          <p:cNvSpPr>
            <a:spLocks noChangeArrowheads="1"/>
          </p:cNvSpPr>
          <p:nvPr/>
        </p:nvSpPr>
        <p:spPr bwMode="auto">
          <a:xfrm>
            <a:off x="57150" y="7715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20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0" name="Rectangle 8">
            <a:extLst>
              <a:ext uri="{FF2B5EF4-FFF2-40B4-BE49-F238E27FC236}">
                <a16:creationId xmlns:a16="http://schemas.microsoft.com/office/drawing/2014/main" id="{6DC84755-9783-4266-89D4-6CD91090C015}"/>
              </a:ext>
            </a:extLst>
          </p:cNvPr>
          <p:cNvSpPr>
            <a:spLocks noChangeArrowheads="1"/>
          </p:cNvSpPr>
          <p:nvPr/>
        </p:nvSpPr>
        <p:spPr bwMode="auto">
          <a:xfrm>
            <a:off x="1878330" y="237966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20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1" name="Rectangle 9">
            <a:extLst>
              <a:ext uri="{FF2B5EF4-FFF2-40B4-BE49-F238E27FC236}">
                <a16:creationId xmlns:a16="http://schemas.microsoft.com/office/drawing/2014/main" id="{50FEFB13-1B1F-4398-A196-1D6A8B322651}"/>
              </a:ext>
            </a:extLst>
          </p:cNvPr>
          <p:cNvSpPr>
            <a:spLocks noChangeArrowheads="1"/>
          </p:cNvSpPr>
          <p:nvPr/>
        </p:nvSpPr>
        <p:spPr bwMode="auto">
          <a:xfrm>
            <a:off x="57150" y="14954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20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2" name="Rectangle 10">
            <a:extLst>
              <a:ext uri="{FF2B5EF4-FFF2-40B4-BE49-F238E27FC236}">
                <a16:creationId xmlns:a16="http://schemas.microsoft.com/office/drawing/2014/main" id="{A26F0E62-5E2C-4A6A-AD9A-AE95CC4C088C}"/>
              </a:ext>
            </a:extLst>
          </p:cNvPr>
          <p:cNvSpPr>
            <a:spLocks noChangeArrowheads="1"/>
          </p:cNvSpPr>
          <p:nvPr/>
        </p:nvSpPr>
        <p:spPr bwMode="auto">
          <a:xfrm>
            <a:off x="57150" y="17526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20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3" name="Rectangle 16">
            <a:extLst>
              <a:ext uri="{FF2B5EF4-FFF2-40B4-BE49-F238E27FC236}">
                <a16:creationId xmlns:a16="http://schemas.microsoft.com/office/drawing/2014/main" id="{F7293EBB-1F65-4C9C-A75B-93C22D24B164}"/>
              </a:ext>
            </a:extLst>
          </p:cNvPr>
          <p:cNvSpPr>
            <a:spLocks noChangeArrowheads="1"/>
          </p:cNvSpPr>
          <p:nvPr/>
        </p:nvSpPr>
        <p:spPr bwMode="auto">
          <a:xfrm>
            <a:off x="152400" y="1524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24" name="Rectangle 17">
            <a:extLst>
              <a:ext uri="{FF2B5EF4-FFF2-40B4-BE49-F238E27FC236}">
                <a16:creationId xmlns:a16="http://schemas.microsoft.com/office/drawing/2014/main" id="{368A6C21-B37F-4986-B029-231AD2050C85}"/>
              </a:ext>
            </a:extLst>
          </p:cNvPr>
          <p:cNvSpPr>
            <a:spLocks noChangeArrowheads="1"/>
          </p:cNvSpPr>
          <p:nvPr/>
        </p:nvSpPr>
        <p:spPr bwMode="auto">
          <a:xfrm>
            <a:off x="209550" y="9239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20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5" name="Rectangle 18">
            <a:extLst>
              <a:ext uri="{FF2B5EF4-FFF2-40B4-BE49-F238E27FC236}">
                <a16:creationId xmlns:a16="http://schemas.microsoft.com/office/drawing/2014/main" id="{70649426-98EF-44E6-84DE-35355F8A1A3E}"/>
              </a:ext>
            </a:extLst>
          </p:cNvPr>
          <p:cNvSpPr>
            <a:spLocks noChangeArrowheads="1"/>
          </p:cNvSpPr>
          <p:nvPr/>
        </p:nvSpPr>
        <p:spPr bwMode="auto">
          <a:xfrm>
            <a:off x="2465070" y="19050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20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6" name="Rectangle 19">
            <a:extLst>
              <a:ext uri="{FF2B5EF4-FFF2-40B4-BE49-F238E27FC236}">
                <a16:creationId xmlns:a16="http://schemas.microsoft.com/office/drawing/2014/main" id="{B76213F9-7A52-4F3F-B9A7-C4BB0E3F4E88}"/>
              </a:ext>
            </a:extLst>
          </p:cNvPr>
          <p:cNvSpPr>
            <a:spLocks noChangeArrowheads="1"/>
          </p:cNvSpPr>
          <p:nvPr/>
        </p:nvSpPr>
        <p:spPr bwMode="auto">
          <a:xfrm>
            <a:off x="209550" y="16478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20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7" name="Rectangle 20">
            <a:extLst>
              <a:ext uri="{FF2B5EF4-FFF2-40B4-BE49-F238E27FC236}">
                <a16:creationId xmlns:a16="http://schemas.microsoft.com/office/drawing/2014/main" id="{8730105E-4750-4953-86E3-07FC342FA94A}"/>
              </a:ext>
            </a:extLst>
          </p:cNvPr>
          <p:cNvSpPr>
            <a:spLocks noChangeArrowheads="1"/>
          </p:cNvSpPr>
          <p:nvPr/>
        </p:nvSpPr>
        <p:spPr bwMode="auto">
          <a:xfrm>
            <a:off x="209550" y="19050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20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9" name="Rectangle 16">
            <a:extLst>
              <a:ext uri="{FF2B5EF4-FFF2-40B4-BE49-F238E27FC236}">
                <a16:creationId xmlns:a16="http://schemas.microsoft.com/office/drawing/2014/main" id="{A14325F4-CEF0-4A88-935D-1D8D6705EF22}"/>
              </a:ext>
            </a:extLst>
          </p:cNvPr>
          <p:cNvSpPr>
            <a:spLocks noChangeArrowheads="1"/>
          </p:cNvSpPr>
          <p:nvPr/>
        </p:nvSpPr>
        <p:spPr bwMode="auto">
          <a:xfrm>
            <a:off x="1348740" y="1212846"/>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28" name="Rectangle 17">
            <a:extLst>
              <a:ext uri="{FF2B5EF4-FFF2-40B4-BE49-F238E27FC236}">
                <a16:creationId xmlns:a16="http://schemas.microsoft.com/office/drawing/2014/main" id="{8CDA90E1-D281-467E-BADF-BB5BE4257D7B}"/>
              </a:ext>
            </a:extLst>
          </p:cNvPr>
          <p:cNvSpPr>
            <a:spLocks noChangeArrowheads="1"/>
          </p:cNvSpPr>
          <p:nvPr/>
        </p:nvSpPr>
        <p:spPr bwMode="auto">
          <a:xfrm>
            <a:off x="1405890" y="306069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29" name="Rectangle 18">
            <a:extLst>
              <a:ext uri="{FF2B5EF4-FFF2-40B4-BE49-F238E27FC236}">
                <a16:creationId xmlns:a16="http://schemas.microsoft.com/office/drawing/2014/main" id="{0106BA64-1404-4AF0-9376-BAAF625C2240}"/>
              </a:ext>
            </a:extLst>
          </p:cNvPr>
          <p:cNvSpPr>
            <a:spLocks noChangeArrowheads="1"/>
          </p:cNvSpPr>
          <p:nvPr/>
        </p:nvSpPr>
        <p:spPr bwMode="auto">
          <a:xfrm>
            <a:off x="1348740" y="344169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2000" b="0" i="0" u="none" strike="noStrike" cap="none" normalizeH="0" baseline="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0" name="Rectangle 19">
            <a:extLst>
              <a:ext uri="{FF2B5EF4-FFF2-40B4-BE49-F238E27FC236}">
                <a16:creationId xmlns:a16="http://schemas.microsoft.com/office/drawing/2014/main" id="{9ACD101A-8E43-4DFB-BE69-7DDADB6E5E70}"/>
              </a:ext>
            </a:extLst>
          </p:cNvPr>
          <p:cNvSpPr>
            <a:spLocks noChangeArrowheads="1"/>
          </p:cNvSpPr>
          <p:nvPr/>
        </p:nvSpPr>
        <p:spPr bwMode="auto">
          <a:xfrm>
            <a:off x="1348740" y="380364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2000" b="0" i="0" u="none" strike="noStrike" cap="none" normalizeH="0" baseline="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1" name="Rectangle 20">
            <a:extLst>
              <a:ext uri="{FF2B5EF4-FFF2-40B4-BE49-F238E27FC236}">
                <a16:creationId xmlns:a16="http://schemas.microsoft.com/office/drawing/2014/main" id="{CE9F5C94-6E5B-4B1C-A795-172530671256}"/>
              </a:ext>
            </a:extLst>
          </p:cNvPr>
          <p:cNvSpPr>
            <a:spLocks noChangeArrowheads="1"/>
          </p:cNvSpPr>
          <p:nvPr/>
        </p:nvSpPr>
        <p:spPr bwMode="auto">
          <a:xfrm>
            <a:off x="1348740" y="4060821"/>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2000" b="0" i="0" u="none" strike="noStrike" cap="none" normalizeH="0" baseline="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2" name="Rectangle 21">
            <a:extLst>
              <a:ext uri="{FF2B5EF4-FFF2-40B4-BE49-F238E27FC236}">
                <a16:creationId xmlns:a16="http://schemas.microsoft.com/office/drawing/2014/main" id="{4831EBAF-4E93-4D82-A392-C93EB87F7C2A}"/>
              </a:ext>
            </a:extLst>
          </p:cNvPr>
          <p:cNvSpPr>
            <a:spLocks noChangeArrowheads="1"/>
          </p:cNvSpPr>
          <p:nvPr/>
        </p:nvSpPr>
        <p:spPr bwMode="auto">
          <a:xfrm>
            <a:off x="1348740" y="437514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2000" b="0" i="0" u="none" strike="noStrike" cap="none" normalizeH="0" baseline="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3" name="Rectangle 22">
            <a:extLst>
              <a:ext uri="{FF2B5EF4-FFF2-40B4-BE49-F238E27FC236}">
                <a16:creationId xmlns:a16="http://schemas.microsoft.com/office/drawing/2014/main" id="{81F85643-C796-48E7-9349-159FEB78563C}"/>
              </a:ext>
            </a:extLst>
          </p:cNvPr>
          <p:cNvSpPr>
            <a:spLocks noChangeArrowheads="1"/>
          </p:cNvSpPr>
          <p:nvPr/>
        </p:nvSpPr>
        <p:spPr bwMode="auto">
          <a:xfrm>
            <a:off x="1348740" y="473709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2000" b="0" i="0" u="none" strike="noStrike" cap="none" normalizeH="0" baseline="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4" name="Rectangle 23">
            <a:extLst>
              <a:ext uri="{FF2B5EF4-FFF2-40B4-BE49-F238E27FC236}">
                <a16:creationId xmlns:a16="http://schemas.microsoft.com/office/drawing/2014/main" id="{AF771722-B0E2-4BDA-AB32-523CAA5436CF}"/>
              </a:ext>
            </a:extLst>
          </p:cNvPr>
          <p:cNvSpPr>
            <a:spLocks noChangeArrowheads="1"/>
          </p:cNvSpPr>
          <p:nvPr/>
        </p:nvSpPr>
        <p:spPr bwMode="auto">
          <a:xfrm>
            <a:off x="-2136448" y="170719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2000" b="0" i="0" u="none" strike="noStrike" cap="none" normalizeH="0" baseline="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5" name="Rectangle 24">
            <a:extLst>
              <a:ext uri="{FF2B5EF4-FFF2-40B4-BE49-F238E27FC236}">
                <a16:creationId xmlns:a16="http://schemas.microsoft.com/office/drawing/2014/main" id="{70A197D4-8654-4943-8665-DB8356D8A9E6}"/>
              </a:ext>
            </a:extLst>
          </p:cNvPr>
          <p:cNvSpPr>
            <a:spLocks noChangeArrowheads="1"/>
          </p:cNvSpPr>
          <p:nvPr/>
        </p:nvSpPr>
        <p:spPr bwMode="auto">
          <a:xfrm>
            <a:off x="-5448300" y="3245162"/>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2000" b="0" i="0" u="none" strike="noStrike" cap="none" normalizeH="0" baseline="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Rectangle 25">
            <a:extLst>
              <a:ext uri="{FF2B5EF4-FFF2-40B4-BE49-F238E27FC236}">
                <a16:creationId xmlns:a16="http://schemas.microsoft.com/office/drawing/2014/main" id="{E2AB24E2-58F2-47CE-9C12-3F26B40A1C1F}"/>
              </a:ext>
            </a:extLst>
          </p:cNvPr>
          <p:cNvSpPr>
            <a:spLocks noChangeArrowheads="1"/>
          </p:cNvSpPr>
          <p:nvPr/>
        </p:nvSpPr>
        <p:spPr bwMode="auto">
          <a:xfrm>
            <a:off x="-603885" y="201834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2000" b="0" i="0" u="none" strike="noStrike" cap="none" normalizeH="0" baseline="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7" name="Rectangle 26">
            <a:extLst>
              <a:ext uri="{FF2B5EF4-FFF2-40B4-BE49-F238E27FC236}">
                <a16:creationId xmlns:a16="http://schemas.microsoft.com/office/drawing/2014/main" id="{45A59166-CE21-4D61-BB0B-39FDAC215299}"/>
              </a:ext>
            </a:extLst>
          </p:cNvPr>
          <p:cNvSpPr>
            <a:spLocks noChangeArrowheads="1"/>
          </p:cNvSpPr>
          <p:nvPr/>
        </p:nvSpPr>
        <p:spPr bwMode="auto">
          <a:xfrm>
            <a:off x="-4804410" y="2222502"/>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2000" b="0" i="0" u="none" strike="noStrike" cap="none" normalizeH="0" baseline="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9" name="Rectangle 28">
            <a:extLst>
              <a:ext uri="{FF2B5EF4-FFF2-40B4-BE49-F238E27FC236}">
                <a16:creationId xmlns:a16="http://schemas.microsoft.com/office/drawing/2014/main" id="{9C700161-726F-4BAA-B8BB-5AFCA609A360}"/>
              </a:ext>
            </a:extLst>
          </p:cNvPr>
          <p:cNvSpPr>
            <a:spLocks noChangeArrowheads="1"/>
          </p:cNvSpPr>
          <p:nvPr/>
        </p:nvSpPr>
        <p:spPr bwMode="auto">
          <a:xfrm>
            <a:off x="1348740" y="654684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2000" b="0" i="0" u="none" strike="noStrike" cap="none" normalizeH="0" baseline="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0" name="Rectangle 29">
            <a:extLst>
              <a:ext uri="{FF2B5EF4-FFF2-40B4-BE49-F238E27FC236}">
                <a16:creationId xmlns:a16="http://schemas.microsoft.com/office/drawing/2014/main" id="{FE7EB360-66C4-4A45-B987-FDAF22624B72}"/>
              </a:ext>
            </a:extLst>
          </p:cNvPr>
          <p:cNvSpPr>
            <a:spLocks noChangeArrowheads="1"/>
          </p:cNvSpPr>
          <p:nvPr/>
        </p:nvSpPr>
        <p:spPr bwMode="auto">
          <a:xfrm>
            <a:off x="1348740" y="687069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2000" b="0" i="0" u="none" strike="noStrike" cap="none" normalizeH="0" baseline="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1" name="Rectangle 30">
            <a:extLst>
              <a:ext uri="{FF2B5EF4-FFF2-40B4-BE49-F238E27FC236}">
                <a16:creationId xmlns:a16="http://schemas.microsoft.com/office/drawing/2014/main" id="{1556D626-E847-48E3-A83E-1DF8C2FF1479}"/>
              </a:ext>
            </a:extLst>
          </p:cNvPr>
          <p:cNvSpPr>
            <a:spLocks noChangeArrowheads="1"/>
          </p:cNvSpPr>
          <p:nvPr/>
        </p:nvSpPr>
        <p:spPr bwMode="auto">
          <a:xfrm>
            <a:off x="1348740" y="7146921"/>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2000" b="0" i="0" u="none" strike="noStrike" cap="none" normalizeH="0" baseline="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3" name="Rectangle 31">
            <a:extLst>
              <a:ext uri="{FF2B5EF4-FFF2-40B4-BE49-F238E27FC236}">
                <a16:creationId xmlns:a16="http://schemas.microsoft.com/office/drawing/2014/main" id="{75CE76C1-D1B7-45DF-8EF1-498DE85CDE35}"/>
              </a:ext>
            </a:extLst>
          </p:cNvPr>
          <p:cNvSpPr>
            <a:spLocks noChangeArrowheads="1"/>
          </p:cNvSpPr>
          <p:nvPr/>
        </p:nvSpPr>
        <p:spPr bwMode="auto">
          <a:xfrm>
            <a:off x="1348740" y="746124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2000" b="0" i="0" u="none" strike="noStrike" cap="none" normalizeH="0" baseline="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br>
            <a:br>
              <a:rPr kumimoji="0" lang="en-US" altLang="en-US" sz="2000" b="0" i="0" u="none" strike="noStrike" cap="none" normalizeH="0" baseline="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4" name="Rectangle 14">
            <a:extLst>
              <a:ext uri="{FF2B5EF4-FFF2-40B4-BE49-F238E27FC236}">
                <a16:creationId xmlns:a16="http://schemas.microsoft.com/office/drawing/2014/main" id="{9C69A325-12AA-4E88-9308-98308600B6EE}"/>
              </a:ext>
            </a:extLst>
          </p:cNvPr>
          <p:cNvSpPr>
            <a:spLocks noChangeArrowheads="1"/>
          </p:cNvSpPr>
          <p:nvPr/>
        </p:nvSpPr>
        <p:spPr bwMode="auto">
          <a:xfrm>
            <a:off x="1521152" y="1697041"/>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45" name="Rectangle 15">
            <a:extLst>
              <a:ext uri="{FF2B5EF4-FFF2-40B4-BE49-F238E27FC236}">
                <a16:creationId xmlns:a16="http://schemas.microsoft.com/office/drawing/2014/main" id="{92B319F4-C5E1-45AE-B450-6070CA6B3825}"/>
              </a:ext>
            </a:extLst>
          </p:cNvPr>
          <p:cNvSpPr>
            <a:spLocks noChangeArrowheads="1"/>
          </p:cNvSpPr>
          <p:nvPr/>
        </p:nvSpPr>
        <p:spPr bwMode="auto">
          <a:xfrm>
            <a:off x="1521152" y="2001841"/>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2000" b="0" i="0" u="none" strike="noStrike" cap="none" normalizeH="0" baseline="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6" name="Rectangle 16">
            <a:extLst>
              <a:ext uri="{FF2B5EF4-FFF2-40B4-BE49-F238E27FC236}">
                <a16:creationId xmlns:a16="http://schemas.microsoft.com/office/drawing/2014/main" id="{9C8E5235-EC75-4D71-9658-35CDEE28D523}"/>
              </a:ext>
            </a:extLst>
          </p:cNvPr>
          <p:cNvSpPr>
            <a:spLocks noChangeArrowheads="1"/>
          </p:cNvSpPr>
          <p:nvPr/>
        </p:nvSpPr>
        <p:spPr bwMode="auto">
          <a:xfrm>
            <a:off x="1521152" y="229711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2000" b="0" i="0" u="none" strike="noStrike" cap="none" normalizeH="0" baseline="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7" name="Rectangle 17">
            <a:extLst>
              <a:ext uri="{FF2B5EF4-FFF2-40B4-BE49-F238E27FC236}">
                <a16:creationId xmlns:a16="http://schemas.microsoft.com/office/drawing/2014/main" id="{3536C097-38AB-4DEF-B068-E4D93FC58CF5}"/>
              </a:ext>
            </a:extLst>
          </p:cNvPr>
          <p:cNvSpPr>
            <a:spLocks noChangeArrowheads="1"/>
          </p:cNvSpPr>
          <p:nvPr/>
        </p:nvSpPr>
        <p:spPr bwMode="auto">
          <a:xfrm>
            <a:off x="1521152" y="2592391"/>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2000" b="0" i="0" u="none" strike="noStrike" cap="none" normalizeH="0" baseline="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8" name="Rectangle 18">
            <a:extLst>
              <a:ext uri="{FF2B5EF4-FFF2-40B4-BE49-F238E27FC236}">
                <a16:creationId xmlns:a16="http://schemas.microsoft.com/office/drawing/2014/main" id="{820BA573-55B4-4C10-9158-ECA9B379AAFF}"/>
              </a:ext>
            </a:extLst>
          </p:cNvPr>
          <p:cNvSpPr>
            <a:spLocks noChangeArrowheads="1"/>
          </p:cNvSpPr>
          <p:nvPr/>
        </p:nvSpPr>
        <p:spPr bwMode="auto">
          <a:xfrm>
            <a:off x="1521152" y="2916241"/>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2000" b="0" i="0" u="none" strike="noStrike" cap="none" normalizeH="0" baseline="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9" name="Rectangle 19">
            <a:extLst>
              <a:ext uri="{FF2B5EF4-FFF2-40B4-BE49-F238E27FC236}">
                <a16:creationId xmlns:a16="http://schemas.microsoft.com/office/drawing/2014/main" id="{A17CFD13-7A88-4D20-9889-3661E7922628}"/>
              </a:ext>
            </a:extLst>
          </p:cNvPr>
          <p:cNvSpPr>
            <a:spLocks noChangeArrowheads="1"/>
          </p:cNvSpPr>
          <p:nvPr/>
        </p:nvSpPr>
        <p:spPr bwMode="auto">
          <a:xfrm>
            <a:off x="1521152" y="319246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2000" b="0" i="0" u="none" strike="noStrike" cap="none" normalizeH="0" baseline="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0" name="Rectangle 20">
            <a:extLst>
              <a:ext uri="{FF2B5EF4-FFF2-40B4-BE49-F238E27FC236}">
                <a16:creationId xmlns:a16="http://schemas.microsoft.com/office/drawing/2014/main" id="{43CE4607-46A4-4CBF-9446-2D62EA43CD17}"/>
              </a:ext>
            </a:extLst>
          </p:cNvPr>
          <p:cNvSpPr>
            <a:spLocks noChangeArrowheads="1"/>
          </p:cNvSpPr>
          <p:nvPr/>
        </p:nvSpPr>
        <p:spPr bwMode="auto">
          <a:xfrm>
            <a:off x="1521152" y="3506791"/>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2000" b="0" i="0" u="none" strike="noStrike" cap="none" normalizeH="0" baseline="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1" name="Rectangle 21">
            <a:extLst>
              <a:ext uri="{FF2B5EF4-FFF2-40B4-BE49-F238E27FC236}">
                <a16:creationId xmlns:a16="http://schemas.microsoft.com/office/drawing/2014/main" id="{B67A40D3-4DDA-4AC6-BAC1-8EBB997E423A}"/>
              </a:ext>
            </a:extLst>
          </p:cNvPr>
          <p:cNvSpPr>
            <a:spLocks noChangeArrowheads="1"/>
          </p:cNvSpPr>
          <p:nvPr/>
        </p:nvSpPr>
        <p:spPr bwMode="auto">
          <a:xfrm>
            <a:off x="1140152" y="380143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2000" b="0" i="0" u="none" strike="noStrike" cap="none" normalizeH="0" baseline="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2" name="Rectangle 22">
            <a:extLst>
              <a:ext uri="{FF2B5EF4-FFF2-40B4-BE49-F238E27FC236}">
                <a16:creationId xmlns:a16="http://schemas.microsoft.com/office/drawing/2014/main" id="{7EB56CF7-96B8-4B9C-A6EF-D9C2FE1120B4}"/>
              </a:ext>
            </a:extLst>
          </p:cNvPr>
          <p:cNvSpPr>
            <a:spLocks noChangeArrowheads="1"/>
          </p:cNvSpPr>
          <p:nvPr/>
        </p:nvSpPr>
        <p:spPr bwMode="auto">
          <a:xfrm>
            <a:off x="1521152" y="4078291"/>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2000" b="0" i="0" u="none" strike="noStrike" cap="none" normalizeH="0" baseline="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3" name="Rectangle 23">
            <a:extLst>
              <a:ext uri="{FF2B5EF4-FFF2-40B4-BE49-F238E27FC236}">
                <a16:creationId xmlns:a16="http://schemas.microsoft.com/office/drawing/2014/main" id="{07A5E78D-AC93-4FDD-9A10-D8572B71F160}"/>
              </a:ext>
            </a:extLst>
          </p:cNvPr>
          <p:cNvSpPr>
            <a:spLocks noChangeArrowheads="1"/>
          </p:cNvSpPr>
          <p:nvPr/>
        </p:nvSpPr>
        <p:spPr bwMode="auto">
          <a:xfrm>
            <a:off x="1521152" y="437356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2000" b="0" i="0" u="none" strike="noStrike" cap="none" normalizeH="0" baseline="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6" name="Rectangle 26">
            <a:extLst>
              <a:ext uri="{FF2B5EF4-FFF2-40B4-BE49-F238E27FC236}">
                <a16:creationId xmlns:a16="http://schemas.microsoft.com/office/drawing/2014/main" id="{1BFA0366-46C5-4311-A5A1-C2FFCF55A781}"/>
              </a:ext>
            </a:extLst>
          </p:cNvPr>
          <p:cNvSpPr>
            <a:spLocks noChangeArrowheads="1"/>
          </p:cNvSpPr>
          <p:nvPr/>
        </p:nvSpPr>
        <p:spPr bwMode="auto">
          <a:xfrm>
            <a:off x="-1945948" y="180943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2000" b="0" i="0" u="none" strike="noStrike" cap="none" normalizeH="0" baseline="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1" name="Title 1">
            <a:extLst>
              <a:ext uri="{FF2B5EF4-FFF2-40B4-BE49-F238E27FC236}">
                <a16:creationId xmlns:a16="http://schemas.microsoft.com/office/drawing/2014/main" id="{6B9B1202-C9DF-45B4-B6F9-870331192A75}"/>
              </a:ext>
            </a:extLst>
          </p:cNvPr>
          <p:cNvSpPr txBox="1">
            <a:spLocks/>
          </p:cNvSpPr>
          <p:nvPr/>
        </p:nvSpPr>
        <p:spPr>
          <a:xfrm>
            <a:off x="2465070" y="2714205"/>
            <a:ext cx="7074208" cy="83877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0" marR="0">
              <a:lnSpc>
                <a:spcPct val="115000"/>
              </a:lnSpc>
              <a:spcBef>
                <a:spcPts val="0"/>
              </a:spcBef>
              <a:spcAft>
                <a:spcPts val="1000"/>
              </a:spcAft>
            </a:pPr>
            <a:r>
              <a:rPr lang="en-US" sz="4400" b="1" dirty="0">
                <a:solidFill>
                  <a:schemeClr val="accent1">
                    <a:lumMod val="75000"/>
                  </a:schemeClr>
                </a:solidFill>
                <a:effectLst/>
                <a:latin typeface="Calibri" panose="020F0502020204030204" pitchFamily="34" charset="0"/>
                <a:ea typeface="Calibri" panose="020F0502020204030204" pitchFamily="34" charset="0"/>
                <a:cs typeface="Arial" panose="020B0604020202020204" pitchFamily="34" charset="0"/>
              </a:rPr>
              <a:t>From July 29 to August 1 </a:t>
            </a:r>
          </a:p>
        </p:txBody>
      </p:sp>
      <p:sp>
        <p:nvSpPr>
          <p:cNvPr id="73" name="Title 1">
            <a:extLst>
              <a:ext uri="{FF2B5EF4-FFF2-40B4-BE49-F238E27FC236}">
                <a16:creationId xmlns:a16="http://schemas.microsoft.com/office/drawing/2014/main" id="{4326043D-A3FF-4163-879B-A70DFF59FEEB}"/>
              </a:ext>
            </a:extLst>
          </p:cNvPr>
          <p:cNvSpPr txBox="1">
            <a:spLocks/>
          </p:cNvSpPr>
          <p:nvPr/>
        </p:nvSpPr>
        <p:spPr>
          <a:xfrm>
            <a:off x="1405890" y="4360232"/>
            <a:ext cx="4086225" cy="2117739"/>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0" marR="0" algn="l">
              <a:lnSpc>
                <a:spcPct val="115000"/>
              </a:lnSpc>
              <a:spcBef>
                <a:spcPts val="0"/>
              </a:spcBef>
              <a:spcAft>
                <a:spcPts val="1000"/>
              </a:spcAft>
            </a:pPr>
            <a:endParaRPr lang="en-US" sz="18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20737045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5597CE0-237E-41BE-A2BF-A44459F58DE8}"/>
              </a:ext>
            </a:extLst>
          </p:cNvPr>
          <p:cNvSpPr txBox="1">
            <a:spLocks/>
          </p:cNvSpPr>
          <p:nvPr/>
        </p:nvSpPr>
        <p:spPr>
          <a:xfrm>
            <a:off x="28575" y="569119"/>
            <a:ext cx="5145405" cy="37306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457200"/>
            <a:r>
              <a:rPr lang="en-US" sz="2400" b="1" dirty="0">
                <a:solidFill>
                  <a:schemeClr val="accent1">
                    <a:lumMod val="75000"/>
                  </a:schemeClr>
                </a:solidFill>
              </a:rPr>
              <a:t>IV) Test Cases:</a:t>
            </a:r>
          </a:p>
        </p:txBody>
      </p:sp>
      <p:sp>
        <p:nvSpPr>
          <p:cNvPr id="5" name="Title 1">
            <a:extLst>
              <a:ext uri="{FF2B5EF4-FFF2-40B4-BE49-F238E27FC236}">
                <a16:creationId xmlns:a16="http://schemas.microsoft.com/office/drawing/2014/main" id="{C013CC61-2B9F-4EBD-8E4F-6CC8AE8BD0D7}"/>
              </a:ext>
            </a:extLst>
          </p:cNvPr>
          <p:cNvSpPr txBox="1">
            <a:spLocks/>
          </p:cNvSpPr>
          <p:nvPr/>
        </p:nvSpPr>
        <p:spPr>
          <a:xfrm>
            <a:off x="302895" y="1163479"/>
            <a:ext cx="5145405" cy="37306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457200"/>
            <a:r>
              <a:rPr lang="en-US" sz="2400" b="1" dirty="0">
                <a:solidFill>
                  <a:schemeClr val="accent1">
                    <a:lumMod val="75000"/>
                  </a:schemeClr>
                </a:solidFill>
              </a:rPr>
              <a:t>A) CARD Application:</a:t>
            </a:r>
          </a:p>
        </p:txBody>
      </p:sp>
      <p:graphicFrame>
        <p:nvGraphicFramePr>
          <p:cNvPr id="7" name="Table 7">
            <a:extLst>
              <a:ext uri="{FF2B5EF4-FFF2-40B4-BE49-F238E27FC236}">
                <a16:creationId xmlns:a16="http://schemas.microsoft.com/office/drawing/2014/main" id="{215408E7-8AD1-4214-BA91-F03F2C9560B0}"/>
              </a:ext>
            </a:extLst>
          </p:cNvPr>
          <p:cNvGraphicFramePr>
            <a:graphicFrameLocks noGrp="1"/>
          </p:cNvGraphicFramePr>
          <p:nvPr>
            <p:extLst>
              <p:ext uri="{D42A27DB-BD31-4B8C-83A1-F6EECF244321}">
                <p14:modId xmlns:p14="http://schemas.microsoft.com/office/powerpoint/2010/main" val="614054743"/>
              </p:ext>
            </p:extLst>
          </p:nvPr>
        </p:nvGraphicFramePr>
        <p:xfrm>
          <a:off x="764857" y="2334260"/>
          <a:ext cx="10662286" cy="3098800"/>
        </p:xfrm>
        <a:graphic>
          <a:graphicData uri="http://schemas.openxmlformats.org/drawingml/2006/table">
            <a:tbl>
              <a:tblPr firstRow="1" bandRow="1">
                <a:tableStyleId>{5C22544A-7EE6-4342-B048-85BDC9FD1C3A}</a:tableStyleId>
              </a:tblPr>
              <a:tblGrid>
                <a:gridCol w="707603">
                  <a:extLst>
                    <a:ext uri="{9D8B030D-6E8A-4147-A177-3AD203B41FA5}">
                      <a16:colId xmlns:a16="http://schemas.microsoft.com/office/drawing/2014/main" val="3014835134"/>
                    </a:ext>
                  </a:extLst>
                </a:gridCol>
                <a:gridCol w="3596207">
                  <a:extLst>
                    <a:ext uri="{9D8B030D-6E8A-4147-A177-3AD203B41FA5}">
                      <a16:colId xmlns:a16="http://schemas.microsoft.com/office/drawing/2014/main" val="3048722699"/>
                    </a:ext>
                  </a:extLst>
                </a:gridCol>
                <a:gridCol w="2555112">
                  <a:extLst>
                    <a:ext uri="{9D8B030D-6E8A-4147-A177-3AD203B41FA5}">
                      <a16:colId xmlns:a16="http://schemas.microsoft.com/office/drawing/2014/main" val="2423570483"/>
                    </a:ext>
                  </a:extLst>
                </a:gridCol>
                <a:gridCol w="2700346">
                  <a:extLst>
                    <a:ext uri="{9D8B030D-6E8A-4147-A177-3AD203B41FA5}">
                      <a16:colId xmlns:a16="http://schemas.microsoft.com/office/drawing/2014/main" val="2627197862"/>
                    </a:ext>
                  </a:extLst>
                </a:gridCol>
                <a:gridCol w="1103018">
                  <a:extLst>
                    <a:ext uri="{9D8B030D-6E8A-4147-A177-3AD203B41FA5}">
                      <a16:colId xmlns:a16="http://schemas.microsoft.com/office/drawing/2014/main" val="1994134478"/>
                    </a:ext>
                  </a:extLst>
                </a:gridCol>
              </a:tblGrid>
              <a:tr h="359410">
                <a:tc>
                  <a:txBody>
                    <a:bodyPr/>
                    <a:lstStyle/>
                    <a:p>
                      <a:pPr algn="ctr"/>
                      <a:r>
                        <a:rPr lang="en-US" dirty="0"/>
                        <a:t>TC ID</a:t>
                      </a:r>
                    </a:p>
                  </a:txBody>
                  <a:tcPr anchor="ctr">
                    <a:solidFill>
                      <a:schemeClr val="tx2"/>
                    </a:solidFill>
                  </a:tcPr>
                </a:tc>
                <a:tc>
                  <a:txBody>
                    <a:bodyPr/>
                    <a:lstStyle/>
                    <a:p>
                      <a:pPr algn="ctr"/>
                      <a:r>
                        <a:rPr lang="en-US" dirty="0"/>
                        <a:t>TEST CASE</a:t>
                      </a:r>
                    </a:p>
                  </a:txBody>
                  <a:tcPr anchor="ctr">
                    <a:solidFill>
                      <a:schemeClr val="tx2"/>
                    </a:solidFill>
                  </a:tcPr>
                </a:tc>
                <a:tc>
                  <a:txBody>
                    <a:bodyPr/>
                    <a:lstStyle/>
                    <a:p>
                      <a:pPr algn="ctr"/>
                      <a:r>
                        <a:rPr lang="en-US" dirty="0"/>
                        <a:t>EXPECTED OUTPUT</a:t>
                      </a:r>
                    </a:p>
                  </a:txBody>
                  <a:tcPr anchor="ctr">
                    <a:solidFill>
                      <a:schemeClr val="tx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ACTUAL OUTPUT</a:t>
                      </a:r>
                    </a:p>
                  </a:txBody>
                  <a:tcPr anchor="ctr">
                    <a:solidFill>
                      <a:schemeClr val="tx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Output</a:t>
                      </a:r>
                    </a:p>
                  </a:txBody>
                  <a:tcPr anchor="ctr">
                    <a:solidFill>
                      <a:schemeClr val="tx2"/>
                    </a:solidFill>
                  </a:tcPr>
                </a:tc>
                <a:extLst>
                  <a:ext uri="{0D108BD9-81ED-4DB2-BD59-A6C34878D82A}">
                    <a16:rowId xmlns:a16="http://schemas.microsoft.com/office/drawing/2014/main" val="2194637961"/>
                  </a:ext>
                </a:extLst>
              </a:tr>
              <a:tr h="370840">
                <a:tc>
                  <a:txBody>
                    <a:bodyPr/>
                    <a:lstStyle/>
                    <a:p>
                      <a:pPr algn="ctr"/>
                      <a:r>
                        <a:rPr lang="en-US" dirty="0"/>
                        <a:t>1</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solidFill>
                            <a:schemeClr val="tx1">
                              <a:lumMod val="85000"/>
                              <a:lumOff val="15000"/>
                            </a:schemeClr>
                          </a:solidFill>
                        </a:rPr>
                        <a:t>- Initialize with empty/corrupted  </a:t>
                      </a:r>
                      <a:br>
                        <a:rPr lang="en-US" sz="1800" b="0" dirty="0">
                          <a:solidFill>
                            <a:schemeClr val="tx1">
                              <a:lumMod val="85000"/>
                              <a:lumOff val="15000"/>
                            </a:schemeClr>
                          </a:solidFill>
                        </a:rPr>
                      </a:br>
                      <a:r>
                        <a:rPr lang="en-US" sz="1800" b="0" dirty="0">
                          <a:solidFill>
                            <a:schemeClr val="tx1">
                              <a:lumMod val="85000"/>
                              <a:lumOff val="15000"/>
                            </a:schemeClr>
                          </a:solidFill>
                        </a:rPr>
                        <a:t>  EEPROM Data</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1">
                              <a:lumMod val="85000"/>
                              <a:lumOff val="15000"/>
                            </a:schemeClr>
                          </a:solidFill>
                        </a:rPr>
                        <a:t>Go into programming mode and initialize EEPROM data</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1">
                              <a:lumMod val="85000"/>
                              <a:lumOff val="15000"/>
                            </a:schemeClr>
                          </a:solidFill>
                        </a:rPr>
                        <a:t>Card got into programming mode to initialize card PAN+PIN</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1">
                              <a:lumMod val="85000"/>
                              <a:lumOff val="15000"/>
                            </a:schemeClr>
                          </a:solidFill>
                        </a:rPr>
                        <a:t>PASS</a:t>
                      </a:r>
                    </a:p>
                  </a:txBody>
                  <a:tcPr anchor="ctr"/>
                </a:tc>
                <a:extLst>
                  <a:ext uri="{0D108BD9-81ED-4DB2-BD59-A6C34878D82A}">
                    <a16:rowId xmlns:a16="http://schemas.microsoft.com/office/drawing/2014/main" val="1181733461"/>
                  </a:ext>
                </a:extLst>
              </a:tr>
              <a:tr h="370840">
                <a:tc>
                  <a:txBody>
                    <a:bodyPr/>
                    <a:lstStyle/>
                    <a:p>
                      <a:pPr algn="ctr"/>
                      <a:r>
                        <a:rPr lang="en-US" dirty="0"/>
                        <a:t>2</a:t>
                      </a:r>
                    </a:p>
                  </a:txBody>
                  <a:tcPr anchor="ctr"/>
                </a:tc>
                <a:tc>
                  <a:txBody>
                    <a:bodyPr/>
                    <a:lstStyle/>
                    <a:p>
                      <a:pPr marL="0" indent="228600" algn="l">
                        <a:buFontTx/>
                        <a:buChar char="-"/>
                      </a:pPr>
                      <a:r>
                        <a:rPr lang="en-US" sz="1800" b="0" dirty="0">
                          <a:solidFill>
                            <a:schemeClr val="tx1">
                              <a:lumMod val="85000"/>
                              <a:lumOff val="15000"/>
                            </a:schemeClr>
                          </a:solidFill>
                        </a:rPr>
                        <a:t>Initialize with valid EEPROM data</a:t>
                      </a:r>
                    </a:p>
                    <a:p>
                      <a:pPr marL="0" indent="228600" algn="l">
                        <a:buFontTx/>
                        <a:buChar char="-"/>
                      </a:pPr>
                      <a:r>
                        <a:rPr lang="en-US" sz="1800" b="0" dirty="0">
                          <a:solidFill>
                            <a:schemeClr val="tx1">
                              <a:lumMod val="85000"/>
                              <a:lumOff val="15000"/>
                            </a:schemeClr>
                          </a:solidFill>
                        </a:rPr>
                        <a:t>Input “ADMIN” In Terminal</a:t>
                      </a:r>
                      <a:endParaRPr lang="en-US" b="0" dirty="0"/>
                    </a:p>
                  </a:txBody>
                  <a:tcPr anchor="ctr"/>
                </a:tc>
                <a:tc>
                  <a:txBody>
                    <a:bodyPr/>
                    <a:lstStyle/>
                    <a:p>
                      <a:pPr algn="ctr"/>
                      <a:r>
                        <a:rPr lang="en-US" dirty="0"/>
                        <a:t>Go to admin screen and reinitialize PAN and PIN</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1">
                              <a:lumMod val="85000"/>
                              <a:lumOff val="15000"/>
                            </a:schemeClr>
                          </a:solidFill>
                        </a:rPr>
                        <a:t>Card got into programming mode to initialize card PAN+PIN</a:t>
                      </a:r>
                    </a:p>
                  </a:txBody>
                  <a:tcPr anchor="ctr"/>
                </a:tc>
                <a:tc>
                  <a:txBody>
                    <a:bodyPr/>
                    <a:lstStyle/>
                    <a:p>
                      <a:pPr algn="ctr"/>
                      <a:r>
                        <a:rPr lang="en-US" sz="1800" b="0" dirty="0">
                          <a:solidFill>
                            <a:schemeClr val="tx1">
                              <a:lumMod val="85000"/>
                              <a:lumOff val="15000"/>
                            </a:schemeClr>
                          </a:solidFill>
                        </a:rPr>
                        <a:t>PASS</a:t>
                      </a:r>
                      <a:endParaRPr lang="en-US" dirty="0"/>
                    </a:p>
                  </a:txBody>
                  <a:tcPr anchor="ctr"/>
                </a:tc>
                <a:extLst>
                  <a:ext uri="{0D108BD9-81ED-4DB2-BD59-A6C34878D82A}">
                    <a16:rowId xmlns:a16="http://schemas.microsoft.com/office/drawing/2014/main" val="593644095"/>
                  </a:ext>
                </a:extLst>
              </a:tr>
              <a:tr h="904240">
                <a:tc>
                  <a:txBody>
                    <a:bodyPr/>
                    <a:lstStyle/>
                    <a:p>
                      <a:pPr algn="ctr"/>
                      <a:r>
                        <a:rPr lang="en-US" dirty="0"/>
                        <a:t>3</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800" b="0" dirty="0">
                          <a:solidFill>
                            <a:schemeClr val="tx1">
                              <a:lumMod val="85000"/>
                              <a:lumOff val="15000"/>
                            </a:schemeClr>
                          </a:solidFill>
                        </a:rPr>
                        <a:t>-   Initialize with valid EEPROM data</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800" b="0" dirty="0">
                          <a:solidFill>
                            <a:schemeClr val="tx1">
                              <a:lumMod val="85000"/>
                              <a:lumOff val="15000"/>
                            </a:schemeClr>
                          </a:solidFill>
                        </a:rPr>
                        <a:t>-   Enable SPI Communication</a:t>
                      </a:r>
                      <a:r>
                        <a:rPr lang="en-US" b="0" dirty="0"/>
                        <a:t> </a:t>
                      </a:r>
                    </a:p>
                  </a:txBody>
                  <a:tcPr anchor="ctr"/>
                </a:tc>
                <a:tc>
                  <a:txBody>
                    <a:bodyPr/>
                    <a:lstStyle/>
                    <a:p>
                      <a:pPr algn="ctr"/>
                      <a:r>
                        <a:rPr lang="en-US" dirty="0"/>
                        <a:t>Send PAN+PIN frame over SPI</a:t>
                      </a:r>
                    </a:p>
                  </a:txBody>
                  <a:tcPr anchor="ctr"/>
                </a:tc>
                <a:tc>
                  <a:txBody>
                    <a:bodyPr/>
                    <a:lstStyle/>
                    <a:p>
                      <a:pPr algn="ctr"/>
                      <a:r>
                        <a:rPr lang="en-US" dirty="0"/>
                        <a:t>Card sent PAN+PIN Frame over SPI</a:t>
                      </a:r>
                    </a:p>
                  </a:txBody>
                  <a:tcPr anchor="ctr"/>
                </a:tc>
                <a:tc>
                  <a:txBody>
                    <a:bodyPr/>
                    <a:lstStyle/>
                    <a:p>
                      <a:pPr algn="ctr"/>
                      <a:r>
                        <a:rPr lang="en-US" sz="1800" b="0" dirty="0">
                          <a:solidFill>
                            <a:schemeClr val="tx1">
                              <a:lumMod val="85000"/>
                              <a:lumOff val="15000"/>
                            </a:schemeClr>
                          </a:solidFill>
                        </a:rPr>
                        <a:t>PASS</a:t>
                      </a:r>
                      <a:endParaRPr lang="en-US" dirty="0"/>
                    </a:p>
                  </a:txBody>
                  <a:tcPr anchor="ctr"/>
                </a:tc>
                <a:extLst>
                  <a:ext uri="{0D108BD9-81ED-4DB2-BD59-A6C34878D82A}">
                    <a16:rowId xmlns:a16="http://schemas.microsoft.com/office/drawing/2014/main" val="2040435726"/>
                  </a:ext>
                </a:extLst>
              </a:tr>
            </a:tbl>
          </a:graphicData>
        </a:graphic>
      </p:graphicFrame>
    </p:spTree>
    <p:extLst>
      <p:ext uri="{BB962C8B-B14F-4D97-AF65-F5344CB8AC3E}">
        <p14:creationId xmlns:p14="http://schemas.microsoft.com/office/powerpoint/2010/main" val="13871449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0FE157-C59F-4754-8F4A-A31EC54CB1C7}"/>
              </a:ext>
            </a:extLst>
          </p:cNvPr>
          <p:cNvSpPr>
            <a:spLocks noGrp="1"/>
          </p:cNvSpPr>
          <p:nvPr>
            <p:ph type="ctrTitle"/>
          </p:nvPr>
        </p:nvSpPr>
        <p:spPr>
          <a:xfrm>
            <a:off x="533400" y="342067"/>
            <a:ext cx="3048000" cy="420687"/>
          </a:xfrm>
        </p:spPr>
        <p:txBody>
          <a:bodyPr>
            <a:normAutofit fontScale="90000"/>
          </a:bodyPr>
          <a:lstStyle/>
          <a:p>
            <a:r>
              <a:rPr lang="en-US" sz="3200" b="1" dirty="0">
                <a:solidFill>
                  <a:schemeClr val="accent1">
                    <a:lumMod val="75000"/>
                  </a:schemeClr>
                </a:solidFill>
              </a:rPr>
              <a:t>I) Static Design:.</a:t>
            </a:r>
          </a:p>
        </p:txBody>
      </p:sp>
      <p:cxnSp>
        <p:nvCxnSpPr>
          <p:cNvPr id="5" name="Straight Connector 4">
            <a:extLst>
              <a:ext uri="{FF2B5EF4-FFF2-40B4-BE49-F238E27FC236}">
                <a16:creationId xmlns:a16="http://schemas.microsoft.com/office/drawing/2014/main" id="{05028794-6FAA-4C31-B2FA-CC225C07B86C}"/>
              </a:ext>
            </a:extLst>
          </p:cNvPr>
          <p:cNvCxnSpPr/>
          <p:nvPr/>
        </p:nvCxnSpPr>
        <p:spPr>
          <a:xfrm>
            <a:off x="5953125" y="1781175"/>
            <a:ext cx="0" cy="4610100"/>
          </a:xfrm>
          <a:prstGeom prst="line">
            <a:avLst/>
          </a:prstGeom>
        </p:spPr>
        <p:style>
          <a:lnRef idx="1">
            <a:schemeClr val="accent1"/>
          </a:lnRef>
          <a:fillRef idx="0">
            <a:schemeClr val="accent1"/>
          </a:fillRef>
          <a:effectRef idx="0">
            <a:schemeClr val="accent1"/>
          </a:effectRef>
          <a:fontRef idx="minor">
            <a:schemeClr val="tx1"/>
          </a:fontRef>
        </p:style>
      </p:cxnSp>
      <p:pic>
        <p:nvPicPr>
          <p:cNvPr id="9" name="Picture 8" descr="Diagram&#10;&#10;Description automatically generated">
            <a:extLst>
              <a:ext uri="{FF2B5EF4-FFF2-40B4-BE49-F238E27FC236}">
                <a16:creationId xmlns:a16="http://schemas.microsoft.com/office/drawing/2014/main" id="{FD3FF4CF-7524-4AB0-8BE7-AA3838F6925A}"/>
              </a:ext>
            </a:extLst>
          </p:cNvPr>
          <p:cNvPicPr>
            <a:picLocks noChangeAspect="1"/>
          </p:cNvPicPr>
          <p:nvPr/>
        </p:nvPicPr>
        <p:blipFill>
          <a:blip r:embed="rId2"/>
          <a:stretch>
            <a:fillRect/>
          </a:stretch>
        </p:blipFill>
        <p:spPr>
          <a:xfrm>
            <a:off x="6257925" y="1781175"/>
            <a:ext cx="5577926" cy="4610100"/>
          </a:xfrm>
          <a:prstGeom prst="rect">
            <a:avLst/>
          </a:prstGeom>
        </p:spPr>
      </p:pic>
      <p:pic>
        <p:nvPicPr>
          <p:cNvPr id="11" name="Picture 10" descr="A picture containing chart&#10;&#10;Description automatically generated">
            <a:extLst>
              <a:ext uri="{FF2B5EF4-FFF2-40B4-BE49-F238E27FC236}">
                <a16:creationId xmlns:a16="http://schemas.microsoft.com/office/drawing/2014/main" id="{F739F672-52BC-4539-A927-C0157C0F5792}"/>
              </a:ext>
            </a:extLst>
          </p:cNvPr>
          <p:cNvPicPr>
            <a:picLocks noChangeAspect="1"/>
          </p:cNvPicPr>
          <p:nvPr/>
        </p:nvPicPr>
        <p:blipFill rotWithShape="1">
          <a:blip r:embed="rId3"/>
          <a:srcRect t="1583" r="4615"/>
          <a:stretch/>
        </p:blipFill>
        <p:spPr>
          <a:xfrm>
            <a:off x="933455" y="1781174"/>
            <a:ext cx="4567233" cy="4524415"/>
          </a:xfrm>
          <a:prstGeom prst="rect">
            <a:avLst/>
          </a:prstGeom>
        </p:spPr>
      </p:pic>
      <p:sp>
        <p:nvSpPr>
          <p:cNvPr id="12" name="Title 1">
            <a:extLst>
              <a:ext uri="{FF2B5EF4-FFF2-40B4-BE49-F238E27FC236}">
                <a16:creationId xmlns:a16="http://schemas.microsoft.com/office/drawing/2014/main" id="{9E06ED11-38CA-41CF-99BF-492E466946B4}"/>
              </a:ext>
            </a:extLst>
          </p:cNvPr>
          <p:cNvSpPr txBox="1">
            <a:spLocks/>
          </p:cNvSpPr>
          <p:nvPr/>
        </p:nvSpPr>
        <p:spPr>
          <a:xfrm>
            <a:off x="1800225" y="1237417"/>
            <a:ext cx="3048000" cy="420687"/>
          </a:xfrm>
          <a:prstGeom prst="rect">
            <a:avLst/>
          </a:prstGeom>
        </p:spPr>
        <p:txBody>
          <a:bodyPr vert="horz" lIns="91440" tIns="45720" rIns="91440" bIns="45720" rtlCol="0" anchor="b">
            <a:normAutofit fontScale="825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200" b="1" dirty="0">
                <a:solidFill>
                  <a:schemeClr val="accent1">
                    <a:lumMod val="75000"/>
                  </a:schemeClr>
                </a:solidFill>
              </a:rPr>
              <a:t>CARD</a:t>
            </a:r>
          </a:p>
        </p:txBody>
      </p:sp>
      <p:sp>
        <p:nvSpPr>
          <p:cNvPr id="13" name="Title 1">
            <a:extLst>
              <a:ext uri="{FF2B5EF4-FFF2-40B4-BE49-F238E27FC236}">
                <a16:creationId xmlns:a16="http://schemas.microsoft.com/office/drawing/2014/main" id="{1B2C84C1-26D9-41E1-A068-FD843E3024FA}"/>
              </a:ext>
            </a:extLst>
          </p:cNvPr>
          <p:cNvSpPr txBox="1">
            <a:spLocks/>
          </p:cNvSpPr>
          <p:nvPr/>
        </p:nvSpPr>
        <p:spPr>
          <a:xfrm>
            <a:off x="7522888" y="1237417"/>
            <a:ext cx="3048000" cy="420687"/>
          </a:xfrm>
          <a:prstGeom prst="rect">
            <a:avLst/>
          </a:prstGeom>
        </p:spPr>
        <p:txBody>
          <a:bodyPr vert="horz" lIns="91440" tIns="45720" rIns="91440" bIns="45720" rtlCol="0" anchor="b">
            <a:normAutofit fontScale="825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200" b="1" dirty="0">
                <a:solidFill>
                  <a:schemeClr val="accent1">
                    <a:lumMod val="75000"/>
                  </a:schemeClr>
                </a:solidFill>
              </a:rPr>
              <a:t>ATM</a:t>
            </a:r>
          </a:p>
        </p:txBody>
      </p:sp>
    </p:spTree>
    <p:extLst>
      <p:ext uri="{BB962C8B-B14F-4D97-AF65-F5344CB8AC3E}">
        <p14:creationId xmlns:p14="http://schemas.microsoft.com/office/powerpoint/2010/main" val="36673588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5597CE0-237E-41BE-A2BF-A44459F58DE8}"/>
              </a:ext>
            </a:extLst>
          </p:cNvPr>
          <p:cNvSpPr txBox="1">
            <a:spLocks/>
          </p:cNvSpPr>
          <p:nvPr/>
        </p:nvSpPr>
        <p:spPr>
          <a:xfrm>
            <a:off x="28575" y="569119"/>
            <a:ext cx="5145405" cy="37306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457200"/>
            <a:r>
              <a:rPr lang="en-US" sz="2400" b="1" dirty="0">
                <a:solidFill>
                  <a:schemeClr val="accent1">
                    <a:lumMod val="75000"/>
                  </a:schemeClr>
                </a:solidFill>
              </a:rPr>
              <a:t>IV) Test Cases:</a:t>
            </a:r>
          </a:p>
        </p:txBody>
      </p:sp>
      <p:sp>
        <p:nvSpPr>
          <p:cNvPr id="5" name="Title 1">
            <a:extLst>
              <a:ext uri="{FF2B5EF4-FFF2-40B4-BE49-F238E27FC236}">
                <a16:creationId xmlns:a16="http://schemas.microsoft.com/office/drawing/2014/main" id="{C013CC61-2B9F-4EBD-8E4F-6CC8AE8BD0D7}"/>
              </a:ext>
            </a:extLst>
          </p:cNvPr>
          <p:cNvSpPr txBox="1">
            <a:spLocks/>
          </p:cNvSpPr>
          <p:nvPr/>
        </p:nvSpPr>
        <p:spPr>
          <a:xfrm>
            <a:off x="302895" y="1163479"/>
            <a:ext cx="5793105" cy="37306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457200"/>
            <a:r>
              <a:rPr lang="en-US" sz="2400" b="1" dirty="0">
                <a:solidFill>
                  <a:schemeClr val="accent1">
                    <a:lumMod val="75000"/>
                  </a:schemeClr>
                </a:solidFill>
              </a:rPr>
              <a:t>B) ATM Application: (To be continued)</a:t>
            </a:r>
          </a:p>
        </p:txBody>
      </p:sp>
      <p:graphicFrame>
        <p:nvGraphicFramePr>
          <p:cNvPr id="7" name="Table 7">
            <a:extLst>
              <a:ext uri="{FF2B5EF4-FFF2-40B4-BE49-F238E27FC236}">
                <a16:creationId xmlns:a16="http://schemas.microsoft.com/office/drawing/2014/main" id="{215408E7-8AD1-4214-BA91-F03F2C9560B0}"/>
              </a:ext>
            </a:extLst>
          </p:cNvPr>
          <p:cNvGraphicFramePr>
            <a:graphicFrameLocks noGrp="1"/>
          </p:cNvGraphicFramePr>
          <p:nvPr>
            <p:extLst>
              <p:ext uri="{D42A27DB-BD31-4B8C-83A1-F6EECF244321}">
                <p14:modId xmlns:p14="http://schemas.microsoft.com/office/powerpoint/2010/main" val="3035098241"/>
              </p:ext>
            </p:extLst>
          </p:nvPr>
        </p:nvGraphicFramePr>
        <p:xfrm>
          <a:off x="764857" y="2334260"/>
          <a:ext cx="10662286" cy="4480560"/>
        </p:xfrm>
        <a:graphic>
          <a:graphicData uri="http://schemas.openxmlformats.org/drawingml/2006/table">
            <a:tbl>
              <a:tblPr firstRow="1" bandRow="1">
                <a:tableStyleId>{5C22544A-7EE6-4342-B048-85BDC9FD1C3A}</a:tableStyleId>
              </a:tblPr>
              <a:tblGrid>
                <a:gridCol w="707603">
                  <a:extLst>
                    <a:ext uri="{9D8B030D-6E8A-4147-A177-3AD203B41FA5}">
                      <a16:colId xmlns:a16="http://schemas.microsoft.com/office/drawing/2014/main" val="3014835134"/>
                    </a:ext>
                  </a:extLst>
                </a:gridCol>
                <a:gridCol w="3596207">
                  <a:extLst>
                    <a:ext uri="{9D8B030D-6E8A-4147-A177-3AD203B41FA5}">
                      <a16:colId xmlns:a16="http://schemas.microsoft.com/office/drawing/2014/main" val="3048722699"/>
                    </a:ext>
                  </a:extLst>
                </a:gridCol>
                <a:gridCol w="2555112">
                  <a:extLst>
                    <a:ext uri="{9D8B030D-6E8A-4147-A177-3AD203B41FA5}">
                      <a16:colId xmlns:a16="http://schemas.microsoft.com/office/drawing/2014/main" val="2423570483"/>
                    </a:ext>
                  </a:extLst>
                </a:gridCol>
                <a:gridCol w="2700346">
                  <a:extLst>
                    <a:ext uri="{9D8B030D-6E8A-4147-A177-3AD203B41FA5}">
                      <a16:colId xmlns:a16="http://schemas.microsoft.com/office/drawing/2014/main" val="2627197862"/>
                    </a:ext>
                  </a:extLst>
                </a:gridCol>
                <a:gridCol w="1103018">
                  <a:extLst>
                    <a:ext uri="{9D8B030D-6E8A-4147-A177-3AD203B41FA5}">
                      <a16:colId xmlns:a16="http://schemas.microsoft.com/office/drawing/2014/main" val="1994134478"/>
                    </a:ext>
                  </a:extLst>
                </a:gridCol>
              </a:tblGrid>
              <a:tr h="359410">
                <a:tc>
                  <a:txBody>
                    <a:bodyPr/>
                    <a:lstStyle/>
                    <a:p>
                      <a:pPr algn="ctr"/>
                      <a:r>
                        <a:rPr lang="en-US" dirty="0"/>
                        <a:t>TC ID</a:t>
                      </a:r>
                    </a:p>
                  </a:txBody>
                  <a:tcPr anchor="ctr">
                    <a:solidFill>
                      <a:schemeClr val="tx2"/>
                    </a:solidFill>
                  </a:tcPr>
                </a:tc>
                <a:tc>
                  <a:txBody>
                    <a:bodyPr/>
                    <a:lstStyle/>
                    <a:p>
                      <a:pPr algn="ctr"/>
                      <a:r>
                        <a:rPr lang="en-US" dirty="0"/>
                        <a:t>TEST CASE</a:t>
                      </a:r>
                    </a:p>
                  </a:txBody>
                  <a:tcPr anchor="ctr">
                    <a:solidFill>
                      <a:schemeClr val="tx2"/>
                    </a:solidFill>
                  </a:tcPr>
                </a:tc>
                <a:tc>
                  <a:txBody>
                    <a:bodyPr/>
                    <a:lstStyle/>
                    <a:p>
                      <a:pPr algn="ctr"/>
                      <a:r>
                        <a:rPr lang="en-US" dirty="0"/>
                        <a:t>EXPECTED OUTPUT</a:t>
                      </a:r>
                    </a:p>
                  </a:txBody>
                  <a:tcPr anchor="ctr">
                    <a:solidFill>
                      <a:schemeClr val="tx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ACTUAL OUTPUT</a:t>
                      </a:r>
                    </a:p>
                  </a:txBody>
                  <a:tcPr anchor="ctr">
                    <a:solidFill>
                      <a:schemeClr val="tx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Output</a:t>
                      </a:r>
                    </a:p>
                  </a:txBody>
                  <a:tcPr anchor="ctr">
                    <a:solidFill>
                      <a:schemeClr val="tx2"/>
                    </a:solidFill>
                  </a:tcPr>
                </a:tc>
                <a:extLst>
                  <a:ext uri="{0D108BD9-81ED-4DB2-BD59-A6C34878D82A}">
                    <a16:rowId xmlns:a16="http://schemas.microsoft.com/office/drawing/2014/main" val="2194637961"/>
                  </a:ext>
                </a:extLst>
              </a:tr>
              <a:tr h="370840">
                <a:tc>
                  <a:txBody>
                    <a:bodyPr/>
                    <a:lstStyle/>
                    <a:p>
                      <a:pPr algn="ctr"/>
                      <a:r>
                        <a:rPr lang="en-US" dirty="0"/>
                        <a:t>1</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solidFill>
                            <a:schemeClr val="tx1">
                              <a:lumMod val="85000"/>
                              <a:lumOff val="15000"/>
                            </a:schemeClr>
                          </a:solidFill>
                        </a:rPr>
                        <a:t>-   Input “ADMIN” in terminal</a:t>
                      </a:r>
                      <a:br>
                        <a:rPr lang="en-US" sz="1800" b="0" dirty="0">
                          <a:solidFill>
                            <a:schemeClr val="tx1">
                              <a:lumMod val="85000"/>
                              <a:lumOff val="15000"/>
                            </a:schemeClr>
                          </a:solidFill>
                        </a:rPr>
                      </a:br>
                      <a:r>
                        <a:rPr lang="en-US" sz="1800" b="0" dirty="0">
                          <a:solidFill>
                            <a:schemeClr val="tx1">
                              <a:lumMod val="85000"/>
                              <a:lumOff val="15000"/>
                            </a:schemeClr>
                          </a:solidFill>
                        </a:rPr>
                        <a:t>-   Input invalid password</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1">
                              <a:lumMod val="85000"/>
                              <a:lumOff val="15000"/>
                            </a:schemeClr>
                          </a:solidFill>
                        </a:rPr>
                        <a:t>Returning “Invalid Password” on the terminal and ask for the used mode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1">
                              <a:lumMod val="85000"/>
                              <a:lumOff val="15000"/>
                            </a:schemeClr>
                          </a:solidFill>
                        </a:rPr>
                        <a:t>“Invalid Password” returned on the terminal and asked about the used mode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1">
                              <a:lumMod val="85000"/>
                              <a:lumOff val="15000"/>
                            </a:schemeClr>
                          </a:solidFill>
                        </a:rPr>
                        <a:t>PASS</a:t>
                      </a:r>
                    </a:p>
                  </a:txBody>
                  <a:tcPr anchor="ctr"/>
                </a:tc>
                <a:extLst>
                  <a:ext uri="{0D108BD9-81ED-4DB2-BD59-A6C34878D82A}">
                    <a16:rowId xmlns:a16="http://schemas.microsoft.com/office/drawing/2014/main" val="1181733461"/>
                  </a:ext>
                </a:extLst>
              </a:tr>
              <a:tr h="370840">
                <a:tc>
                  <a:txBody>
                    <a:bodyPr/>
                    <a:lstStyle/>
                    <a:p>
                      <a:pPr algn="ctr"/>
                      <a:r>
                        <a:rPr lang="en-US" dirty="0"/>
                        <a:t>2</a:t>
                      </a:r>
                    </a:p>
                  </a:txBody>
                  <a:tcPr anchor="ctr"/>
                </a:tc>
                <a:tc>
                  <a:txBody>
                    <a:bodyPr/>
                    <a:lstStyle/>
                    <a:p>
                      <a:pPr marL="0" indent="0" algn="l">
                        <a:buFontTx/>
                        <a:buNone/>
                      </a:pPr>
                      <a:r>
                        <a:rPr lang="en-US" sz="1800" b="0" dirty="0">
                          <a:solidFill>
                            <a:schemeClr val="tx1">
                              <a:lumMod val="85000"/>
                              <a:lumOff val="15000"/>
                            </a:schemeClr>
                          </a:solidFill>
                        </a:rPr>
                        <a:t>Initializing with valid EEPROM data but the PAN of the card is not stored in the EEPROM</a:t>
                      </a:r>
                    </a:p>
                  </a:txBody>
                  <a:tcPr anchor="ctr"/>
                </a:tc>
                <a:tc>
                  <a:txBody>
                    <a:bodyPr/>
                    <a:lstStyle/>
                    <a:p>
                      <a:pPr algn="ctr"/>
                      <a:r>
                        <a:rPr lang="en-US" dirty="0"/>
                        <a:t>Returning “Invalid card , card is ejected” on the LCD</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“Invalid card , card is ejected” returned on the LCD and go to the first screen </a:t>
                      </a:r>
                    </a:p>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800" b="0" dirty="0">
                        <a:solidFill>
                          <a:schemeClr val="tx1">
                            <a:lumMod val="85000"/>
                            <a:lumOff val="15000"/>
                          </a:schemeClr>
                        </a:solidFill>
                      </a:endParaRPr>
                    </a:p>
                  </a:txBody>
                  <a:tcPr anchor="ctr"/>
                </a:tc>
                <a:tc>
                  <a:txBody>
                    <a:bodyPr/>
                    <a:lstStyle/>
                    <a:p>
                      <a:pPr algn="ctr"/>
                      <a:r>
                        <a:rPr lang="en-US" sz="1800" b="0" dirty="0">
                          <a:solidFill>
                            <a:schemeClr val="tx1">
                              <a:lumMod val="85000"/>
                              <a:lumOff val="15000"/>
                            </a:schemeClr>
                          </a:solidFill>
                        </a:rPr>
                        <a:t>PASS</a:t>
                      </a:r>
                      <a:endParaRPr lang="en-US" dirty="0"/>
                    </a:p>
                  </a:txBody>
                  <a:tcPr anchor="ctr"/>
                </a:tc>
                <a:extLst>
                  <a:ext uri="{0D108BD9-81ED-4DB2-BD59-A6C34878D82A}">
                    <a16:rowId xmlns:a16="http://schemas.microsoft.com/office/drawing/2014/main" val="593644095"/>
                  </a:ext>
                </a:extLst>
              </a:tr>
              <a:tr h="904240">
                <a:tc>
                  <a:txBody>
                    <a:bodyPr/>
                    <a:lstStyle/>
                    <a:p>
                      <a:pPr algn="ctr"/>
                      <a:r>
                        <a:rPr lang="en-US" dirty="0"/>
                        <a:t>3</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800" b="0" dirty="0">
                          <a:solidFill>
                            <a:schemeClr val="tx1">
                              <a:lumMod val="85000"/>
                              <a:lumOff val="15000"/>
                            </a:schemeClr>
                          </a:solidFill>
                        </a:rPr>
                        <a:t>Initializing with valid EEPROM data and the PAN of the card is stored in the EEPROM but the user input incorrect PIN </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Returning “Incorrect PIN, card is ejected” on the LCD</a:t>
                      </a:r>
                    </a:p>
                    <a:p>
                      <a:pPr algn="ctr"/>
                      <a:endParaRPr lang="en-US"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“Incorrect PIN, card is ejected” returned on the LCD and go to the first screen </a:t>
                      </a:r>
                    </a:p>
                    <a:p>
                      <a:pPr algn="ctr"/>
                      <a:endParaRPr lang="en-US" dirty="0"/>
                    </a:p>
                  </a:txBody>
                  <a:tcPr anchor="ctr"/>
                </a:tc>
                <a:tc>
                  <a:txBody>
                    <a:bodyPr/>
                    <a:lstStyle/>
                    <a:p>
                      <a:pPr algn="ctr"/>
                      <a:r>
                        <a:rPr lang="en-US" sz="1800" b="0" dirty="0">
                          <a:solidFill>
                            <a:schemeClr val="tx1">
                              <a:lumMod val="85000"/>
                              <a:lumOff val="15000"/>
                            </a:schemeClr>
                          </a:solidFill>
                        </a:rPr>
                        <a:t>PASS</a:t>
                      </a:r>
                      <a:endParaRPr lang="en-US" dirty="0"/>
                    </a:p>
                  </a:txBody>
                  <a:tcPr anchor="ctr"/>
                </a:tc>
                <a:extLst>
                  <a:ext uri="{0D108BD9-81ED-4DB2-BD59-A6C34878D82A}">
                    <a16:rowId xmlns:a16="http://schemas.microsoft.com/office/drawing/2014/main" val="2040435726"/>
                  </a:ext>
                </a:extLst>
              </a:tr>
            </a:tbl>
          </a:graphicData>
        </a:graphic>
      </p:graphicFrame>
    </p:spTree>
    <p:extLst>
      <p:ext uri="{BB962C8B-B14F-4D97-AF65-F5344CB8AC3E}">
        <p14:creationId xmlns:p14="http://schemas.microsoft.com/office/powerpoint/2010/main" val="37149927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5597CE0-237E-41BE-A2BF-A44459F58DE8}"/>
              </a:ext>
            </a:extLst>
          </p:cNvPr>
          <p:cNvSpPr txBox="1">
            <a:spLocks/>
          </p:cNvSpPr>
          <p:nvPr/>
        </p:nvSpPr>
        <p:spPr>
          <a:xfrm>
            <a:off x="0" y="400307"/>
            <a:ext cx="5145405" cy="37306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457200"/>
            <a:r>
              <a:rPr lang="en-US" sz="2400" b="1" dirty="0">
                <a:solidFill>
                  <a:schemeClr val="accent1">
                    <a:lumMod val="75000"/>
                  </a:schemeClr>
                </a:solidFill>
              </a:rPr>
              <a:t>IV) Test Cases:</a:t>
            </a:r>
          </a:p>
        </p:txBody>
      </p:sp>
      <p:sp>
        <p:nvSpPr>
          <p:cNvPr id="5" name="Title 1">
            <a:extLst>
              <a:ext uri="{FF2B5EF4-FFF2-40B4-BE49-F238E27FC236}">
                <a16:creationId xmlns:a16="http://schemas.microsoft.com/office/drawing/2014/main" id="{C013CC61-2B9F-4EBD-8E4F-6CC8AE8BD0D7}"/>
              </a:ext>
            </a:extLst>
          </p:cNvPr>
          <p:cNvSpPr txBox="1">
            <a:spLocks/>
          </p:cNvSpPr>
          <p:nvPr/>
        </p:nvSpPr>
        <p:spPr>
          <a:xfrm>
            <a:off x="273074" y="983783"/>
            <a:ext cx="5793105" cy="37306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457200"/>
            <a:r>
              <a:rPr lang="en-US" sz="2400" b="1" dirty="0">
                <a:solidFill>
                  <a:schemeClr val="accent1">
                    <a:lumMod val="75000"/>
                  </a:schemeClr>
                </a:solidFill>
              </a:rPr>
              <a:t>B) ATM Application</a:t>
            </a:r>
          </a:p>
        </p:txBody>
      </p:sp>
      <p:graphicFrame>
        <p:nvGraphicFramePr>
          <p:cNvPr id="7" name="Table 7">
            <a:extLst>
              <a:ext uri="{FF2B5EF4-FFF2-40B4-BE49-F238E27FC236}">
                <a16:creationId xmlns:a16="http://schemas.microsoft.com/office/drawing/2014/main" id="{215408E7-8AD1-4214-BA91-F03F2C9560B0}"/>
              </a:ext>
            </a:extLst>
          </p:cNvPr>
          <p:cNvGraphicFramePr>
            <a:graphicFrameLocks noGrp="1"/>
          </p:cNvGraphicFramePr>
          <p:nvPr>
            <p:extLst>
              <p:ext uri="{D42A27DB-BD31-4B8C-83A1-F6EECF244321}">
                <p14:modId xmlns:p14="http://schemas.microsoft.com/office/powerpoint/2010/main" val="2989787486"/>
              </p:ext>
            </p:extLst>
          </p:nvPr>
        </p:nvGraphicFramePr>
        <p:xfrm>
          <a:off x="735036" y="1356845"/>
          <a:ext cx="10662286" cy="5206055"/>
        </p:xfrm>
        <a:graphic>
          <a:graphicData uri="http://schemas.openxmlformats.org/drawingml/2006/table">
            <a:tbl>
              <a:tblPr firstRow="1" bandRow="1">
                <a:tableStyleId>{5C22544A-7EE6-4342-B048-85BDC9FD1C3A}</a:tableStyleId>
              </a:tblPr>
              <a:tblGrid>
                <a:gridCol w="707603">
                  <a:extLst>
                    <a:ext uri="{9D8B030D-6E8A-4147-A177-3AD203B41FA5}">
                      <a16:colId xmlns:a16="http://schemas.microsoft.com/office/drawing/2014/main" val="3014835134"/>
                    </a:ext>
                  </a:extLst>
                </a:gridCol>
                <a:gridCol w="3596207">
                  <a:extLst>
                    <a:ext uri="{9D8B030D-6E8A-4147-A177-3AD203B41FA5}">
                      <a16:colId xmlns:a16="http://schemas.microsoft.com/office/drawing/2014/main" val="3048722699"/>
                    </a:ext>
                  </a:extLst>
                </a:gridCol>
                <a:gridCol w="2555112">
                  <a:extLst>
                    <a:ext uri="{9D8B030D-6E8A-4147-A177-3AD203B41FA5}">
                      <a16:colId xmlns:a16="http://schemas.microsoft.com/office/drawing/2014/main" val="2423570483"/>
                    </a:ext>
                  </a:extLst>
                </a:gridCol>
                <a:gridCol w="2700346">
                  <a:extLst>
                    <a:ext uri="{9D8B030D-6E8A-4147-A177-3AD203B41FA5}">
                      <a16:colId xmlns:a16="http://schemas.microsoft.com/office/drawing/2014/main" val="2627197862"/>
                    </a:ext>
                  </a:extLst>
                </a:gridCol>
                <a:gridCol w="1103018">
                  <a:extLst>
                    <a:ext uri="{9D8B030D-6E8A-4147-A177-3AD203B41FA5}">
                      <a16:colId xmlns:a16="http://schemas.microsoft.com/office/drawing/2014/main" val="1994134478"/>
                    </a:ext>
                  </a:extLst>
                </a:gridCol>
              </a:tblGrid>
              <a:tr h="380493">
                <a:tc>
                  <a:txBody>
                    <a:bodyPr/>
                    <a:lstStyle/>
                    <a:p>
                      <a:pPr algn="ctr"/>
                      <a:r>
                        <a:rPr lang="en-US" dirty="0"/>
                        <a:t>TC ID</a:t>
                      </a:r>
                    </a:p>
                  </a:txBody>
                  <a:tcPr anchor="ctr">
                    <a:solidFill>
                      <a:schemeClr val="tx2"/>
                    </a:solidFill>
                  </a:tcPr>
                </a:tc>
                <a:tc>
                  <a:txBody>
                    <a:bodyPr/>
                    <a:lstStyle/>
                    <a:p>
                      <a:pPr algn="ctr"/>
                      <a:r>
                        <a:rPr lang="en-US" dirty="0"/>
                        <a:t>TEST CASE</a:t>
                      </a:r>
                    </a:p>
                  </a:txBody>
                  <a:tcPr anchor="ctr">
                    <a:solidFill>
                      <a:schemeClr val="tx2"/>
                    </a:solidFill>
                  </a:tcPr>
                </a:tc>
                <a:tc>
                  <a:txBody>
                    <a:bodyPr/>
                    <a:lstStyle/>
                    <a:p>
                      <a:pPr algn="ctr"/>
                      <a:r>
                        <a:rPr lang="en-US" dirty="0"/>
                        <a:t>EXPECTED OUTPUT</a:t>
                      </a:r>
                    </a:p>
                  </a:txBody>
                  <a:tcPr anchor="ctr">
                    <a:solidFill>
                      <a:schemeClr val="tx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ACTUAL OUTPUT</a:t>
                      </a:r>
                    </a:p>
                  </a:txBody>
                  <a:tcPr anchor="ctr">
                    <a:solidFill>
                      <a:schemeClr val="tx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Output</a:t>
                      </a:r>
                    </a:p>
                  </a:txBody>
                  <a:tcPr anchor="ctr">
                    <a:solidFill>
                      <a:schemeClr val="tx2"/>
                    </a:solidFill>
                  </a:tcPr>
                </a:tc>
                <a:extLst>
                  <a:ext uri="{0D108BD9-81ED-4DB2-BD59-A6C34878D82A}">
                    <a16:rowId xmlns:a16="http://schemas.microsoft.com/office/drawing/2014/main" val="2194637961"/>
                  </a:ext>
                </a:extLst>
              </a:tr>
              <a:tr h="1934544">
                <a:tc>
                  <a:txBody>
                    <a:bodyPr/>
                    <a:lstStyle/>
                    <a:p>
                      <a:pPr algn="ctr"/>
                      <a:r>
                        <a:rPr lang="en-US" dirty="0"/>
                        <a:t>4</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solidFill>
                            <a:schemeClr val="tx1">
                              <a:lumMod val="85000"/>
                              <a:lumOff val="15000"/>
                            </a:schemeClr>
                          </a:solidFill>
                        </a:rPr>
                        <a:t>Initializing with valid EEPROM data and the PAN of the card is stored in the EEPROM and the user input the PIN correctly but the user entered amount greater than the maximum amount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b="0" dirty="0">
                        <a:solidFill>
                          <a:schemeClr val="tx1">
                            <a:lumMod val="85000"/>
                            <a:lumOff val="15000"/>
                          </a:schemeClr>
                        </a:solidFill>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Returning “Maximum amount exceeded” on the LCD</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“Maximum amount exceeded” returned on the LCD and go to the first screen </a:t>
                      </a:r>
                    </a:p>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800" b="0" dirty="0">
                        <a:solidFill>
                          <a:schemeClr val="tx1">
                            <a:lumMod val="85000"/>
                            <a:lumOff val="15000"/>
                          </a:schemeClr>
                        </a:solidFill>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1">
                              <a:lumMod val="85000"/>
                              <a:lumOff val="15000"/>
                            </a:schemeClr>
                          </a:solidFill>
                        </a:rPr>
                        <a:t>PASS</a:t>
                      </a:r>
                    </a:p>
                  </a:txBody>
                  <a:tcPr anchor="ctr"/>
                </a:tc>
                <a:extLst>
                  <a:ext uri="{0D108BD9-81ED-4DB2-BD59-A6C34878D82A}">
                    <a16:rowId xmlns:a16="http://schemas.microsoft.com/office/drawing/2014/main" val="1181733461"/>
                  </a:ext>
                </a:extLst>
              </a:tr>
              <a:tr h="1406941">
                <a:tc>
                  <a:txBody>
                    <a:bodyPr/>
                    <a:lstStyle/>
                    <a:p>
                      <a:pPr algn="ctr"/>
                      <a:r>
                        <a:rPr lang="en-US" dirty="0"/>
                        <a:t>5</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solidFill>
                            <a:schemeClr val="tx1">
                              <a:lumMod val="85000"/>
                              <a:lumOff val="15000"/>
                            </a:schemeClr>
                          </a:solidFill>
                        </a:rPr>
                        <a:t>Input invalid data but the user entered amount greater than the his balance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Returning “Insufficient fund” on the LCD</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“Insufficient fund” returned on the LCD and go to the first screen </a:t>
                      </a:r>
                    </a:p>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800" b="0" dirty="0">
                        <a:solidFill>
                          <a:schemeClr val="tx1">
                            <a:lumMod val="85000"/>
                            <a:lumOff val="15000"/>
                          </a:schemeClr>
                        </a:solidFill>
                      </a:endParaRPr>
                    </a:p>
                  </a:txBody>
                  <a:tcPr anchor="ctr"/>
                </a:tc>
                <a:tc>
                  <a:txBody>
                    <a:bodyPr/>
                    <a:lstStyle/>
                    <a:p>
                      <a:pPr algn="ctr"/>
                      <a:r>
                        <a:rPr lang="en-US" sz="1800" b="0" dirty="0">
                          <a:solidFill>
                            <a:schemeClr val="tx1">
                              <a:lumMod val="85000"/>
                              <a:lumOff val="15000"/>
                            </a:schemeClr>
                          </a:solidFill>
                        </a:rPr>
                        <a:t>PASS</a:t>
                      </a:r>
                      <a:endParaRPr lang="en-US" dirty="0"/>
                    </a:p>
                  </a:txBody>
                  <a:tcPr anchor="ctr"/>
                </a:tc>
                <a:extLst>
                  <a:ext uri="{0D108BD9-81ED-4DB2-BD59-A6C34878D82A}">
                    <a16:rowId xmlns:a16="http://schemas.microsoft.com/office/drawing/2014/main" val="593644095"/>
                  </a:ext>
                </a:extLst>
              </a:tr>
              <a:tr h="1406941">
                <a:tc>
                  <a:txBody>
                    <a:bodyPr/>
                    <a:lstStyle/>
                    <a:p>
                      <a:pPr algn="ctr"/>
                      <a:r>
                        <a:rPr lang="en-US" dirty="0"/>
                        <a:t>6</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solidFill>
                            <a:schemeClr val="tx1">
                              <a:lumMod val="85000"/>
                              <a:lumOff val="15000"/>
                            </a:schemeClr>
                          </a:solidFill>
                        </a:rPr>
                        <a:t>Input invalid data but the user entered amount less than or equal to the his balance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Returning “Transaction approved” on the LCD</a:t>
                      </a:r>
                    </a:p>
                    <a:p>
                      <a:pPr algn="ctr"/>
                      <a:endParaRPr lang="en-US"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“Transaction approved” returned on the LCD and go to the first screen </a:t>
                      </a:r>
                    </a:p>
                    <a:p>
                      <a:pPr algn="ctr"/>
                      <a:endParaRPr lang="en-US" dirty="0"/>
                    </a:p>
                  </a:txBody>
                  <a:tcPr anchor="ctr"/>
                </a:tc>
                <a:tc>
                  <a:txBody>
                    <a:bodyPr/>
                    <a:lstStyle/>
                    <a:p>
                      <a:pPr algn="ctr"/>
                      <a:r>
                        <a:rPr lang="en-US" sz="1800" b="0" dirty="0">
                          <a:solidFill>
                            <a:schemeClr val="tx1">
                              <a:lumMod val="85000"/>
                              <a:lumOff val="15000"/>
                            </a:schemeClr>
                          </a:solidFill>
                        </a:rPr>
                        <a:t>PASS</a:t>
                      </a:r>
                      <a:endParaRPr lang="en-US" dirty="0"/>
                    </a:p>
                  </a:txBody>
                  <a:tcPr anchor="ctr"/>
                </a:tc>
                <a:extLst>
                  <a:ext uri="{0D108BD9-81ED-4DB2-BD59-A6C34878D82A}">
                    <a16:rowId xmlns:a16="http://schemas.microsoft.com/office/drawing/2014/main" val="2040435726"/>
                  </a:ext>
                </a:extLst>
              </a:tr>
            </a:tbl>
          </a:graphicData>
        </a:graphic>
      </p:graphicFrame>
    </p:spTree>
    <p:extLst>
      <p:ext uri="{BB962C8B-B14F-4D97-AF65-F5344CB8AC3E}">
        <p14:creationId xmlns:p14="http://schemas.microsoft.com/office/powerpoint/2010/main" val="23526691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0FE157-C59F-4754-8F4A-A31EC54CB1C7}"/>
              </a:ext>
            </a:extLst>
          </p:cNvPr>
          <p:cNvSpPr>
            <a:spLocks noGrp="1"/>
          </p:cNvSpPr>
          <p:nvPr>
            <p:ph type="ctrTitle"/>
          </p:nvPr>
        </p:nvSpPr>
        <p:spPr>
          <a:xfrm>
            <a:off x="0" y="550507"/>
            <a:ext cx="4086225" cy="373062"/>
          </a:xfrm>
        </p:spPr>
        <p:txBody>
          <a:bodyPr>
            <a:noAutofit/>
          </a:bodyPr>
          <a:lstStyle/>
          <a:p>
            <a:pPr marL="857250" indent="-400050" algn="l">
              <a:buFont typeface="Arial" panose="020B0604020202020204" pitchFamily="34" charset="0"/>
              <a:buChar char="•"/>
            </a:pPr>
            <a:r>
              <a:rPr lang="en-US" sz="2400" b="1" dirty="0">
                <a:solidFill>
                  <a:schemeClr val="accent1">
                    <a:lumMod val="75000"/>
                  </a:schemeClr>
                </a:solidFill>
              </a:rPr>
              <a:t>ENUMS</a:t>
            </a:r>
          </a:p>
        </p:txBody>
      </p:sp>
      <p:pic>
        <p:nvPicPr>
          <p:cNvPr id="6" name="Picture 5">
            <a:extLst>
              <a:ext uri="{FF2B5EF4-FFF2-40B4-BE49-F238E27FC236}">
                <a16:creationId xmlns:a16="http://schemas.microsoft.com/office/drawing/2014/main" id="{6A78144E-041A-4D10-8326-E4DE25F274AA}"/>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009775" y="1246187"/>
            <a:ext cx="8172450" cy="792163"/>
          </a:xfrm>
          <a:prstGeom prst="rect">
            <a:avLst/>
          </a:prstGeom>
          <a:noFill/>
          <a:ln>
            <a:noFill/>
          </a:ln>
        </p:spPr>
      </p:pic>
      <p:sp>
        <p:nvSpPr>
          <p:cNvPr id="7" name="Title 1">
            <a:extLst>
              <a:ext uri="{FF2B5EF4-FFF2-40B4-BE49-F238E27FC236}">
                <a16:creationId xmlns:a16="http://schemas.microsoft.com/office/drawing/2014/main" id="{C4BB5E39-E213-46EA-8A6B-23E37FB0510A}"/>
              </a:ext>
            </a:extLst>
          </p:cNvPr>
          <p:cNvSpPr txBox="1">
            <a:spLocks/>
          </p:cNvSpPr>
          <p:nvPr/>
        </p:nvSpPr>
        <p:spPr>
          <a:xfrm>
            <a:off x="0" y="3328194"/>
            <a:ext cx="4086225" cy="373062"/>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857250" indent="-400050" algn="l">
              <a:buFont typeface="Arial" panose="020B0604020202020204" pitchFamily="34" charset="0"/>
              <a:buChar char="•"/>
            </a:pPr>
            <a:r>
              <a:rPr lang="en-US" sz="2400" b="1" dirty="0">
                <a:solidFill>
                  <a:schemeClr val="accent1">
                    <a:lumMod val="75000"/>
                  </a:schemeClr>
                </a:solidFill>
              </a:rPr>
              <a:t>Application Layer APIs:</a:t>
            </a:r>
          </a:p>
        </p:txBody>
      </p:sp>
      <p:pic>
        <p:nvPicPr>
          <p:cNvPr id="8" name="Picture 7">
            <a:extLst>
              <a:ext uri="{FF2B5EF4-FFF2-40B4-BE49-F238E27FC236}">
                <a16:creationId xmlns:a16="http://schemas.microsoft.com/office/drawing/2014/main" id="{9E229939-10D3-46D1-94F6-0A08B8FEFE91}"/>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2009775" y="4267201"/>
            <a:ext cx="4438650" cy="866774"/>
          </a:xfrm>
          <a:prstGeom prst="rect">
            <a:avLst/>
          </a:prstGeom>
          <a:noFill/>
          <a:ln>
            <a:noFill/>
          </a:ln>
        </p:spPr>
      </p:pic>
    </p:spTree>
    <p:extLst>
      <p:ext uri="{BB962C8B-B14F-4D97-AF65-F5344CB8AC3E}">
        <p14:creationId xmlns:p14="http://schemas.microsoft.com/office/powerpoint/2010/main" val="5925165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FA3B0289-AF0A-4F23-97DB-57D9150BB3B9}"/>
              </a:ext>
            </a:extLst>
          </p:cNvPr>
          <p:cNvSpPr>
            <a:spLocks noGrp="1"/>
          </p:cNvSpPr>
          <p:nvPr>
            <p:ph type="ctrTitle"/>
          </p:nvPr>
        </p:nvSpPr>
        <p:spPr>
          <a:xfrm>
            <a:off x="0" y="569557"/>
            <a:ext cx="4086225" cy="373062"/>
          </a:xfrm>
        </p:spPr>
        <p:txBody>
          <a:bodyPr>
            <a:noAutofit/>
          </a:bodyPr>
          <a:lstStyle/>
          <a:p>
            <a:pPr marL="857250" indent="-400050" algn="l">
              <a:buFont typeface="Arial" panose="020B0604020202020204" pitchFamily="34" charset="0"/>
              <a:buChar char="•"/>
            </a:pPr>
            <a:r>
              <a:rPr lang="en-US" sz="2400" b="1" dirty="0">
                <a:solidFill>
                  <a:schemeClr val="accent1">
                    <a:lumMod val="75000"/>
                  </a:schemeClr>
                </a:solidFill>
              </a:rPr>
              <a:t>ECUAL layer:</a:t>
            </a:r>
          </a:p>
        </p:txBody>
      </p:sp>
      <p:sp>
        <p:nvSpPr>
          <p:cNvPr id="9" name="Title 1">
            <a:extLst>
              <a:ext uri="{FF2B5EF4-FFF2-40B4-BE49-F238E27FC236}">
                <a16:creationId xmlns:a16="http://schemas.microsoft.com/office/drawing/2014/main" id="{B194525B-C65D-401C-8763-2777350FD3EC}"/>
              </a:ext>
            </a:extLst>
          </p:cNvPr>
          <p:cNvSpPr txBox="1">
            <a:spLocks/>
          </p:cNvSpPr>
          <p:nvPr/>
        </p:nvSpPr>
        <p:spPr>
          <a:xfrm>
            <a:off x="361950" y="1217257"/>
            <a:ext cx="4086225" cy="373062"/>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857250" indent="-400050" algn="l">
              <a:buFont typeface="Arial" panose="020B0604020202020204" pitchFamily="34" charset="0"/>
              <a:buChar char="•"/>
            </a:pPr>
            <a:r>
              <a:rPr lang="en-US" sz="2400" b="1" dirty="0">
                <a:solidFill>
                  <a:schemeClr val="accent1">
                    <a:lumMod val="75000"/>
                  </a:schemeClr>
                </a:solidFill>
              </a:rPr>
              <a:t>EEPROM APIs:</a:t>
            </a:r>
          </a:p>
        </p:txBody>
      </p:sp>
      <p:pic>
        <p:nvPicPr>
          <p:cNvPr id="1029" name="Picture 3">
            <a:extLst>
              <a:ext uri="{FF2B5EF4-FFF2-40B4-BE49-F238E27FC236}">
                <a16:creationId xmlns:a16="http://schemas.microsoft.com/office/drawing/2014/main" id="{997AE5B9-36BB-48AA-B1CB-47B48C48165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33525" y="1864957"/>
            <a:ext cx="5505450" cy="33337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FC17593A-84B2-4904-9968-F7627E7F5D4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33525" y="2318018"/>
            <a:ext cx="8456295" cy="462845"/>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5">
            <a:extLst>
              <a:ext uri="{FF2B5EF4-FFF2-40B4-BE49-F238E27FC236}">
                <a16:creationId xmlns:a16="http://schemas.microsoft.com/office/drawing/2014/main" id="{E96593E7-0057-4561-9949-D285271F912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33525" y="2865191"/>
            <a:ext cx="8456295" cy="502934"/>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6">
            <a:extLst>
              <a:ext uri="{FF2B5EF4-FFF2-40B4-BE49-F238E27FC236}">
                <a16:creationId xmlns:a16="http://schemas.microsoft.com/office/drawing/2014/main" id="{4B03A7F6-00E7-41EB-9D6D-FCAC76059FA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33524" y="3541327"/>
            <a:ext cx="8456295" cy="540620"/>
          </a:xfrm>
          <a:prstGeom prst="rect">
            <a:avLst/>
          </a:prstGeom>
          <a:noFill/>
          <a:extLst>
            <a:ext uri="{909E8E84-426E-40DD-AFC4-6F175D3DCCD1}">
              <a14:hiddenFill xmlns:a14="http://schemas.microsoft.com/office/drawing/2010/main">
                <a:solidFill>
                  <a:srgbClr val="FFFFFF"/>
                </a:solidFill>
              </a14:hiddenFill>
            </a:ext>
          </a:extLst>
        </p:spPr>
      </p:pic>
      <p:pic>
        <p:nvPicPr>
          <p:cNvPr id="1025" name="Picture 7">
            <a:extLst>
              <a:ext uri="{FF2B5EF4-FFF2-40B4-BE49-F238E27FC236}">
                <a16:creationId xmlns:a16="http://schemas.microsoft.com/office/drawing/2014/main" id="{05996B96-005D-4A10-AF11-BC87483C217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33523" y="4311070"/>
            <a:ext cx="8456295" cy="561392"/>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6">
            <a:extLst>
              <a:ext uri="{FF2B5EF4-FFF2-40B4-BE49-F238E27FC236}">
                <a16:creationId xmlns:a16="http://schemas.microsoft.com/office/drawing/2014/main" id="{5058E979-DD2F-48F3-A62D-ABBC2B17CE3E}"/>
              </a:ext>
            </a:extLst>
          </p:cNvPr>
          <p:cNvSpPr>
            <a:spLocks noChangeArrowheads="1"/>
          </p:cNvSpPr>
          <p:nvPr/>
        </p:nvSpPr>
        <p:spPr bwMode="auto">
          <a:xfrm>
            <a:off x="1533525" y="1436302"/>
            <a:ext cx="1225561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1" name="Rectangle 7">
            <a:extLst>
              <a:ext uri="{FF2B5EF4-FFF2-40B4-BE49-F238E27FC236}">
                <a16:creationId xmlns:a16="http://schemas.microsoft.com/office/drawing/2014/main" id="{43C5C197-A554-49C7-B1D6-68BFD2186F5B}"/>
              </a:ext>
            </a:extLst>
          </p:cNvPr>
          <p:cNvSpPr>
            <a:spLocks noChangeArrowheads="1"/>
          </p:cNvSpPr>
          <p:nvPr/>
        </p:nvSpPr>
        <p:spPr bwMode="auto">
          <a:xfrm>
            <a:off x="1533525" y="1859778"/>
            <a:ext cx="12255610" cy="6771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20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2" name="Rectangle 8">
            <a:extLst>
              <a:ext uri="{FF2B5EF4-FFF2-40B4-BE49-F238E27FC236}">
                <a16:creationId xmlns:a16="http://schemas.microsoft.com/office/drawing/2014/main" id="{178112E8-9F9D-4790-8815-E8D6BC276F7D}"/>
              </a:ext>
            </a:extLst>
          </p:cNvPr>
          <p:cNvSpPr>
            <a:spLocks noChangeArrowheads="1"/>
          </p:cNvSpPr>
          <p:nvPr/>
        </p:nvSpPr>
        <p:spPr bwMode="auto">
          <a:xfrm>
            <a:off x="1533525" y="2350702"/>
            <a:ext cx="1225561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3" name="Rectangle 9">
            <a:extLst>
              <a:ext uri="{FF2B5EF4-FFF2-40B4-BE49-F238E27FC236}">
                <a16:creationId xmlns:a16="http://schemas.microsoft.com/office/drawing/2014/main" id="{B4C742A7-D722-4F1A-82FF-AABFBD53E9AC}"/>
              </a:ext>
            </a:extLst>
          </p:cNvPr>
          <p:cNvSpPr>
            <a:spLocks noChangeArrowheads="1"/>
          </p:cNvSpPr>
          <p:nvPr/>
        </p:nvSpPr>
        <p:spPr bwMode="auto">
          <a:xfrm>
            <a:off x="1533525" y="2602728"/>
            <a:ext cx="12255610" cy="6771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20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4" name="Rectangle 10">
            <a:extLst>
              <a:ext uri="{FF2B5EF4-FFF2-40B4-BE49-F238E27FC236}">
                <a16:creationId xmlns:a16="http://schemas.microsoft.com/office/drawing/2014/main" id="{D923F829-0BDE-4A07-B1F7-5D8E0ED7C32A}"/>
              </a:ext>
            </a:extLst>
          </p:cNvPr>
          <p:cNvSpPr>
            <a:spLocks noChangeArrowheads="1"/>
          </p:cNvSpPr>
          <p:nvPr/>
        </p:nvSpPr>
        <p:spPr bwMode="auto">
          <a:xfrm>
            <a:off x="1533525" y="3012303"/>
            <a:ext cx="12255610" cy="6771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20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056575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A2BD61C7-DAAA-4F1C-BCD5-1F788986B9BD}"/>
              </a:ext>
            </a:extLst>
          </p:cNvPr>
          <p:cNvSpPr>
            <a:spLocks noGrp="1"/>
          </p:cNvSpPr>
          <p:nvPr>
            <p:ph type="ctrTitle"/>
          </p:nvPr>
        </p:nvSpPr>
        <p:spPr>
          <a:xfrm>
            <a:off x="0" y="569557"/>
            <a:ext cx="4086225" cy="373062"/>
          </a:xfrm>
        </p:spPr>
        <p:txBody>
          <a:bodyPr>
            <a:noAutofit/>
          </a:bodyPr>
          <a:lstStyle/>
          <a:p>
            <a:pPr marL="857250" indent="-400050" algn="l">
              <a:buFont typeface="Arial" panose="020B0604020202020204" pitchFamily="34" charset="0"/>
              <a:buChar char="•"/>
            </a:pPr>
            <a:r>
              <a:rPr lang="en-US" sz="2400" b="1" dirty="0">
                <a:solidFill>
                  <a:schemeClr val="accent1">
                    <a:lumMod val="75000"/>
                  </a:schemeClr>
                </a:solidFill>
              </a:rPr>
              <a:t>ECUAL layer:</a:t>
            </a:r>
          </a:p>
        </p:txBody>
      </p:sp>
      <p:sp>
        <p:nvSpPr>
          <p:cNvPr id="9" name="Title 1">
            <a:extLst>
              <a:ext uri="{FF2B5EF4-FFF2-40B4-BE49-F238E27FC236}">
                <a16:creationId xmlns:a16="http://schemas.microsoft.com/office/drawing/2014/main" id="{F0B76168-E76D-41A2-9361-A3B98C7B2D14}"/>
              </a:ext>
            </a:extLst>
          </p:cNvPr>
          <p:cNvSpPr txBox="1">
            <a:spLocks/>
          </p:cNvSpPr>
          <p:nvPr/>
        </p:nvSpPr>
        <p:spPr>
          <a:xfrm>
            <a:off x="361950" y="1217257"/>
            <a:ext cx="4086225" cy="373062"/>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857250" indent="-400050" algn="l">
              <a:buFont typeface="Arial" panose="020B0604020202020204" pitchFamily="34" charset="0"/>
              <a:buChar char="•"/>
            </a:pPr>
            <a:r>
              <a:rPr lang="en-US" sz="2400" b="1" dirty="0">
                <a:solidFill>
                  <a:schemeClr val="accent1">
                    <a:lumMod val="75000"/>
                  </a:schemeClr>
                </a:solidFill>
              </a:rPr>
              <a:t>Button APIs:</a:t>
            </a:r>
          </a:p>
        </p:txBody>
      </p:sp>
      <p:pic>
        <p:nvPicPr>
          <p:cNvPr id="2051" name="Picture 90">
            <a:extLst>
              <a:ext uri="{FF2B5EF4-FFF2-40B4-BE49-F238E27FC236}">
                <a16:creationId xmlns:a16="http://schemas.microsoft.com/office/drawing/2014/main" id="{A6C94820-58FD-40FD-A067-6850D8F9E25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864956"/>
            <a:ext cx="7775757" cy="730245"/>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91">
            <a:extLst>
              <a:ext uri="{FF2B5EF4-FFF2-40B4-BE49-F238E27FC236}">
                <a16:creationId xmlns:a16="http://schemas.microsoft.com/office/drawing/2014/main" id="{24054005-6AE9-4EE9-B5D9-0F2D65D3DA5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3999" y="2653944"/>
            <a:ext cx="7775756" cy="373057"/>
          </a:xfrm>
          <a:prstGeom prst="rect">
            <a:avLst/>
          </a:prstGeom>
          <a:noFill/>
          <a:extLst>
            <a:ext uri="{909E8E84-426E-40DD-AFC4-6F175D3DCCD1}">
              <a14:hiddenFill xmlns:a14="http://schemas.microsoft.com/office/drawing/2010/main">
                <a:solidFill>
                  <a:srgbClr val="FFFFFF"/>
                </a:solidFill>
              </a14:hiddenFill>
            </a:ext>
          </a:extLst>
        </p:spPr>
      </p:pic>
      <p:pic>
        <p:nvPicPr>
          <p:cNvPr id="2049" name="Picture 92">
            <a:extLst>
              <a:ext uri="{FF2B5EF4-FFF2-40B4-BE49-F238E27FC236}">
                <a16:creationId xmlns:a16="http://schemas.microsoft.com/office/drawing/2014/main" id="{97CCF94F-B134-438A-B350-120BE7A3B24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3999" y="3120662"/>
            <a:ext cx="7775756" cy="475978"/>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4">
            <a:extLst>
              <a:ext uri="{FF2B5EF4-FFF2-40B4-BE49-F238E27FC236}">
                <a16:creationId xmlns:a16="http://schemas.microsoft.com/office/drawing/2014/main" id="{3EF39F99-1D40-4C91-A297-36D9D3BF4ED4}"/>
              </a:ext>
            </a:extLst>
          </p:cNvPr>
          <p:cNvSpPr>
            <a:spLocks noChangeArrowheads="1"/>
          </p:cNvSpPr>
          <p:nvPr/>
        </p:nvSpPr>
        <p:spPr bwMode="auto">
          <a:xfrm>
            <a:off x="1524000" y="1407757"/>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1" name="Rectangle 5">
            <a:extLst>
              <a:ext uri="{FF2B5EF4-FFF2-40B4-BE49-F238E27FC236}">
                <a16:creationId xmlns:a16="http://schemas.microsoft.com/office/drawing/2014/main" id="{2582F20D-B1A3-45DF-9AF0-4F3DA71DB3AE}"/>
              </a:ext>
            </a:extLst>
          </p:cNvPr>
          <p:cNvSpPr>
            <a:spLocks noChangeArrowheads="1"/>
          </p:cNvSpPr>
          <p:nvPr/>
        </p:nvSpPr>
        <p:spPr bwMode="auto">
          <a:xfrm>
            <a:off x="1524000" y="237930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20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2" name="Rectangle 6">
            <a:extLst>
              <a:ext uri="{FF2B5EF4-FFF2-40B4-BE49-F238E27FC236}">
                <a16:creationId xmlns:a16="http://schemas.microsoft.com/office/drawing/2014/main" id="{9E31825C-E004-46A8-8521-FF3B9911408E}"/>
              </a:ext>
            </a:extLst>
          </p:cNvPr>
          <p:cNvSpPr>
            <a:spLocks noChangeArrowheads="1"/>
          </p:cNvSpPr>
          <p:nvPr/>
        </p:nvSpPr>
        <p:spPr bwMode="auto">
          <a:xfrm>
            <a:off x="1524000" y="266505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20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6" name="Title 1">
            <a:extLst>
              <a:ext uri="{FF2B5EF4-FFF2-40B4-BE49-F238E27FC236}">
                <a16:creationId xmlns:a16="http://schemas.microsoft.com/office/drawing/2014/main" id="{84186E22-88FF-47F4-AF5F-0AC6CC170C83}"/>
              </a:ext>
            </a:extLst>
          </p:cNvPr>
          <p:cNvSpPr txBox="1">
            <a:spLocks/>
          </p:cNvSpPr>
          <p:nvPr/>
        </p:nvSpPr>
        <p:spPr>
          <a:xfrm>
            <a:off x="361949" y="4159611"/>
            <a:ext cx="4086225" cy="373062"/>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857250" indent="-400050" algn="l">
              <a:buFont typeface="Arial" panose="020B0604020202020204" pitchFamily="34" charset="0"/>
              <a:buChar char="•"/>
            </a:pPr>
            <a:r>
              <a:rPr lang="en-US" sz="2400" b="1" dirty="0">
                <a:solidFill>
                  <a:schemeClr val="accent1">
                    <a:lumMod val="75000"/>
                  </a:schemeClr>
                </a:solidFill>
              </a:rPr>
              <a:t>DC Fan APIs:</a:t>
            </a:r>
          </a:p>
        </p:txBody>
      </p:sp>
      <p:pic>
        <p:nvPicPr>
          <p:cNvPr id="2057" name="Picture 93">
            <a:extLst>
              <a:ext uri="{FF2B5EF4-FFF2-40B4-BE49-F238E27FC236}">
                <a16:creationId xmlns:a16="http://schemas.microsoft.com/office/drawing/2014/main" id="{77880860-F0AF-4B41-AC04-0ED0342802F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3998" y="4834546"/>
            <a:ext cx="5476757" cy="326499"/>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94">
            <a:extLst>
              <a:ext uri="{FF2B5EF4-FFF2-40B4-BE49-F238E27FC236}">
                <a16:creationId xmlns:a16="http://schemas.microsoft.com/office/drawing/2014/main" id="{EBCA7E3B-1F3D-4841-A84C-CE8A6F009E9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23999" y="5422981"/>
            <a:ext cx="7002781" cy="389720"/>
          </a:xfrm>
          <a:prstGeom prst="rect">
            <a:avLst/>
          </a:prstGeom>
          <a:noFill/>
          <a:extLst>
            <a:ext uri="{909E8E84-426E-40DD-AFC4-6F175D3DCCD1}">
              <a14:hiddenFill xmlns:a14="http://schemas.microsoft.com/office/drawing/2010/main">
                <a:solidFill>
                  <a:srgbClr val="FFFFFF"/>
                </a:solidFill>
              </a14:hiddenFill>
            </a:ext>
          </a:extLst>
        </p:spPr>
      </p:pic>
      <p:pic>
        <p:nvPicPr>
          <p:cNvPr id="2055" name="Picture 95">
            <a:extLst>
              <a:ext uri="{FF2B5EF4-FFF2-40B4-BE49-F238E27FC236}">
                <a16:creationId xmlns:a16="http://schemas.microsoft.com/office/drawing/2014/main" id="{6D187BC6-7636-4724-BF2D-1FFF1862605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23997" y="5962985"/>
            <a:ext cx="7002781" cy="364728"/>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10">
            <a:extLst>
              <a:ext uri="{FF2B5EF4-FFF2-40B4-BE49-F238E27FC236}">
                <a16:creationId xmlns:a16="http://schemas.microsoft.com/office/drawing/2014/main" id="{0A3F4475-7A07-4482-B5E3-F831BD9AF01B}"/>
              </a:ext>
            </a:extLst>
          </p:cNvPr>
          <p:cNvSpPr>
            <a:spLocks noChangeArrowheads="1"/>
          </p:cNvSpPr>
          <p:nvPr/>
        </p:nvSpPr>
        <p:spPr bwMode="auto">
          <a:xfrm>
            <a:off x="1523999" y="4377346"/>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4" name="Rectangle 11">
            <a:extLst>
              <a:ext uri="{FF2B5EF4-FFF2-40B4-BE49-F238E27FC236}">
                <a16:creationId xmlns:a16="http://schemas.microsoft.com/office/drawing/2014/main" id="{25DBAC85-0340-4285-A0C0-C0C396DE5F48}"/>
              </a:ext>
            </a:extLst>
          </p:cNvPr>
          <p:cNvSpPr>
            <a:spLocks noChangeArrowheads="1"/>
          </p:cNvSpPr>
          <p:nvPr/>
        </p:nvSpPr>
        <p:spPr bwMode="auto">
          <a:xfrm>
            <a:off x="1523999" y="5129821"/>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20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5" name="Rectangle 12">
            <a:extLst>
              <a:ext uri="{FF2B5EF4-FFF2-40B4-BE49-F238E27FC236}">
                <a16:creationId xmlns:a16="http://schemas.microsoft.com/office/drawing/2014/main" id="{E9254FAC-345E-4210-B398-D7BA0F3B7A13}"/>
              </a:ext>
            </a:extLst>
          </p:cNvPr>
          <p:cNvSpPr>
            <a:spLocks noChangeArrowheads="1"/>
          </p:cNvSpPr>
          <p:nvPr/>
        </p:nvSpPr>
        <p:spPr bwMode="auto">
          <a:xfrm>
            <a:off x="1523999" y="5434621"/>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20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214288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D03340B3-E76B-4AFA-972B-30EA743DEBC7}"/>
              </a:ext>
            </a:extLst>
          </p:cNvPr>
          <p:cNvSpPr>
            <a:spLocks noGrp="1"/>
          </p:cNvSpPr>
          <p:nvPr>
            <p:ph type="ctrTitle"/>
          </p:nvPr>
        </p:nvSpPr>
        <p:spPr>
          <a:xfrm>
            <a:off x="0" y="569557"/>
            <a:ext cx="4086225" cy="373062"/>
          </a:xfrm>
        </p:spPr>
        <p:txBody>
          <a:bodyPr>
            <a:noAutofit/>
          </a:bodyPr>
          <a:lstStyle/>
          <a:p>
            <a:pPr marL="857250" indent="-400050" algn="l">
              <a:buFont typeface="Arial" panose="020B0604020202020204" pitchFamily="34" charset="0"/>
              <a:buChar char="•"/>
            </a:pPr>
            <a:r>
              <a:rPr lang="en-US" sz="2400" b="1" dirty="0">
                <a:solidFill>
                  <a:schemeClr val="accent1">
                    <a:lumMod val="75000"/>
                  </a:schemeClr>
                </a:solidFill>
              </a:rPr>
              <a:t>ECUAL layer:</a:t>
            </a:r>
          </a:p>
        </p:txBody>
      </p:sp>
      <p:sp>
        <p:nvSpPr>
          <p:cNvPr id="9" name="Title 1">
            <a:extLst>
              <a:ext uri="{FF2B5EF4-FFF2-40B4-BE49-F238E27FC236}">
                <a16:creationId xmlns:a16="http://schemas.microsoft.com/office/drawing/2014/main" id="{99C31CD6-2836-44D2-980E-6E630FE3D724}"/>
              </a:ext>
            </a:extLst>
          </p:cNvPr>
          <p:cNvSpPr txBox="1">
            <a:spLocks/>
          </p:cNvSpPr>
          <p:nvPr/>
        </p:nvSpPr>
        <p:spPr>
          <a:xfrm>
            <a:off x="361950" y="1217257"/>
            <a:ext cx="4086225" cy="373062"/>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857250" indent="-400050" algn="l">
              <a:buFont typeface="Arial" panose="020B0604020202020204" pitchFamily="34" charset="0"/>
              <a:buChar char="•"/>
            </a:pPr>
            <a:r>
              <a:rPr lang="en-US" sz="2400" b="1" dirty="0">
                <a:solidFill>
                  <a:schemeClr val="accent1">
                    <a:lumMod val="75000"/>
                  </a:schemeClr>
                </a:solidFill>
              </a:rPr>
              <a:t>Keypad APIs:</a:t>
            </a:r>
          </a:p>
        </p:txBody>
      </p:sp>
      <p:sp>
        <p:nvSpPr>
          <p:cNvPr id="10" name="Title 1">
            <a:extLst>
              <a:ext uri="{FF2B5EF4-FFF2-40B4-BE49-F238E27FC236}">
                <a16:creationId xmlns:a16="http://schemas.microsoft.com/office/drawing/2014/main" id="{5BBDD634-C513-488A-8B8E-00F03FC34B55}"/>
              </a:ext>
            </a:extLst>
          </p:cNvPr>
          <p:cNvSpPr txBox="1">
            <a:spLocks/>
          </p:cNvSpPr>
          <p:nvPr/>
        </p:nvSpPr>
        <p:spPr>
          <a:xfrm>
            <a:off x="361949" y="4159611"/>
            <a:ext cx="4086225" cy="373062"/>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857250" indent="-400050" algn="l">
              <a:buFont typeface="Arial" panose="020B0604020202020204" pitchFamily="34" charset="0"/>
              <a:buChar char="•"/>
            </a:pPr>
            <a:r>
              <a:rPr lang="en-US" sz="2400" b="1" dirty="0">
                <a:solidFill>
                  <a:schemeClr val="accent1">
                    <a:lumMod val="75000"/>
                  </a:schemeClr>
                </a:solidFill>
              </a:rPr>
              <a:t>Temp Sensor APIs:</a:t>
            </a:r>
          </a:p>
        </p:txBody>
      </p:sp>
      <p:pic>
        <p:nvPicPr>
          <p:cNvPr id="3075" name="Picture 96">
            <a:extLst>
              <a:ext uri="{FF2B5EF4-FFF2-40B4-BE49-F238E27FC236}">
                <a16:creationId xmlns:a16="http://schemas.microsoft.com/office/drawing/2014/main" id="{0B860FF2-6BCB-4CE4-9583-675E49AD479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1152" y="1989140"/>
            <a:ext cx="6423088" cy="457199"/>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97">
            <a:extLst>
              <a:ext uri="{FF2B5EF4-FFF2-40B4-BE49-F238E27FC236}">
                <a16:creationId xmlns:a16="http://schemas.microsoft.com/office/drawing/2014/main" id="{5F9A9D82-B8BD-4B29-8F53-2FDCA6D4221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1151" y="2569801"/>
            <a:ext cx="6747029" cy="316267"/>
          </a:xfrm>
          <a:prstGeom prst="rect">
            <a:avLst/>
          </a:prstGeom>
          <a:noFill/>
          <a:extLst>
            <a:ext uri="{909E8E84-426E-40DD-AFC4-6F175D3DCCD1}">
              <a14:hiddenFill xmlns:a14="http://schemas.microsoft.com/office/drawing/2010/main">
                <a:solidFill>
                  <a:srgbClr val="FFFFFF"/>
                </a:solidFill>
              </a14:hiddenFill>
            </a:ext>
          </a:extLst>
        </p:spPr>
      </p:pic>
      <p:pic>
        <p:nvPicPr>
          <p:cNvPr id="3073" name="Picture 98">
            <a:extLst>
              <a:ext uri="{FF2B5EF4-FFF2-40B4-BE49-F238E27FC236}">
                <a16:creationId xmlns:a16="http://schemas.microsoft.com/office/drawing/2014/main" id="{3A471224-CC5E-4945-9579-98EC152C87A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1151" y="2968622"/>
            <a:ext cx="5618789" cy="293154"/>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4">
            <a:extLst>
              <a:ext uri="{FF2B5EF4-FFF2-40B4-BE49-F238E27FC236}">
                <a16:creationId xmlns:a16="http://schemas.microsoft.com/office/drawing/2014/main" id="{78282181-5361-4810-BA88-F789AD316793}"/>
              </a:ext>
            </a:extLst>
          </p:cNvPr>
          <p:cNvSpPr>
            <a:spLocks noChangeArrowheads="1"/>
          </p:cNvSpPr>
          <p:nvPr/>
        </p:nvSpPr>
        <p:spPr bwMode="auto">
          <a:xfrm>
            <a:off x="1521152" y="153194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2" name="Rectangle 5">
            <a:extLst>
              <a:ext uri="{FF2B5EF4-FFF2-40B4-BE49-F238E27FC236}">
                <a16:creationId xmlns:a16="http://schemas.microsoft.com/office/drawing/2014/main" id="{980C2863-BD3D-4935-A19F-B55CD9566A78}"/>
              </a:ext>
            </a:extLst>
          </p:cNvPr>
          <p:cNvSpPr>
            <a:spLocks noChangeArrowheads="1"/>
          </p:cNvSpPr>
          <p:nvPr/>
        </p:nvSpPr>
        <p:spPr bwMode="auto">
          <a:xfrm>
            <a:off x="1521152" y="237966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20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3" name="Rectangle 6">
            <a:extLst>
              <a:ext uri="{FF2B5EF4-FFF2-40B4-BE49-F238E27FC236}">
                <a16:creationId xmlns:a16="http://schemas.microsoft.com/office/drawing/2014/main" id="{0B8E9A33-3A59-48F8-88D5-89872F265CFC}"/>
              </a:ext>
            </a:extLst>
          </p:cNvPr>
          <p:cNvSpPr>
            <a:spLocks noChangeArrowheads="1"/>
          </p:cNvSpPr>
          <p:nvPr/>
        </p:nvSpPr>
        <p:spPr bwMode="auto">
          <a:xfrm>
            <a:off x="1521152" y="263684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20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3080" name="Picture 105">
            <a:extLst>
              <a:ext uri="{FF2B5EF4-FFF2-40B4-BE49-F238E27FC236}">
                <a16:creationId xmlns:a16="http://schemas.microsoft.com/office/drawing/2014/main" id="{E5B364A3-184D-4460-826D-978242AF9FE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1152" y="5045785"/>
            <a:ext cx="2476500" cy="285750"/>
          </a:xfrm>
          <a:prstGeom prst="rect">
            <a:avLst/>
          </a:prstGeom>
          <a:noFill/>
          <a:extLst>
            <a:ext uri="{909E8E84-426E-40DD-AFC4-6F175D3DCCD1}">
              <a14:hiddenFill xmlns:a14="http://schemas.microsoft.com/office/drawing/2010/main">
                <a:solidFill>
                  <a:srgbClr val="FFFFFF"/>
                </a:solidFill>
              </a14:hiddenFill>
            </a:ext>
          </a:extLst>
        </p:spPr>
      </p:pic>
      <p:pic>
        <p:nvPicPr>
          <p:cNvPr id="3079" name="Picture 106">
            <a:extLst>
              <a:ext uri="{FF2B5EF4-FFF2-40B4-BE49-F238E27FC236}">
                <a16:creationId xmlns:a16="http://schemas.microsoft.com/office/drawing/2014/main" id="{4FB8B642-E890-4A4F-960B-11554D8F66A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21151" y="5541084"/>
            <a:ext cx="6747029" cy="305083"/>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9">
            <a:extLst>
              <a:ext uri="{FF2B5EF4-FFF2-40B4-BE49-F238E27FC236}">
                <a16:creationId xmlns:a16="http://schemas.microsoft.com/office/drawing/2014/main" id="{DB525DDF-3D22-4E26-856E-60B4827D27DF}"/>
              </a:ext>
            </a:extLst>
          </p:cNvPr>
          <p:cNvSpPr>
            <a:spLocks noChangeArrowheads="1"/>
          </p:cNvSpPr>
          <p:nvPr/>
        </p:nvSpPr>
        <p:spPr bwMode="auto">
          <a:xfrm>
            <a:off x="1521152" y="458858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5" name="Rectangle 10">
            <a:extLst>
              <a:ext uri="{FF2B5EF4-FFF2-40B4-BE49-F238E27FC236}">
                <a16:creationId xmlns:a16="http://schemas.microsoft.com/office/drawing/2014/main" id="{35B9D709-C2D3-4E66-9829-77943DC193B9}"/>
              </a:ext>
            </a:extLst>
          </p:cNvPr>
          <p:cNvSpPr>
            <a:spLocks noChangeArrowheads="1"/>
          </p:cNvSpPr>
          <p:nvPr/>
        </p:nvSpPr>
        <p:spPr bwMode="auto">
          <a:xfrm>
            <a:off x="1521152" y="533153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20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843374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D03340B3-E76B-4AFA-972B-30EA743DEBC7}"/>
              </a:ext>
            </a:extLst>
          </p:cNvPr>
          <p:cNvSpPr>
            <a:spLocks noGrp="1"/>
          </p:cNvSpPr>
          <p:nvPr>
            <p:ph type="ctrTitle"/>
          </p:nvPr>
        </p:nvSpPr>
        <p:spPr>
          <a:xfrm>
            <a:off x="0" y="569557"/>
            <a:ext cx="4086225" cy="373062"/>
          </a:xfrm>
        </p:spPr>
        <p:txBody>
          <a:bodyPr>
            <a:noAutofit/>
          </a:bodyPr>
          <a:lstStyle/>
          <a:p>
            <a:pPr marL="857250" indent="-400050" algn="l">
              <a:buFont typeface="Arial" panose="020B0604020202020204" pitchFamily="34" charset="0"/>
              <a:buChar char="•"/>
            </a:pPr>
            <a:r>
              <a:rPr lang="en-US" sz="2400" b="1" dirty="0">
                <a:solidFill>
                  <a:schemeClr val="accent1">
                    <a:lumMod val="75000"/>
                  </a:schemeClr>
                </a:solidFill>
              </a:rPr>
              <a:t>ECUAL layer:</a:t>
            </a:r>
          </a:p>
        </p:txBody>
      </p:sp>
      <p:sp>
        <p:nvSpPr>
          <p:cNvPr id="9" name="Title 1">
            <a:extLst>
              <a:ext uri="{FF2B5EF4-FFF2-40B4-BE49-F238E27FC236}">
                <a16:creationId xmlns:a16="http://schemas.microsoft.com/office/drawing/2014/main" id="{99C31CD6-2836-44D2-980E-6E630FE3D724}"/>
              </a:ext>
            </a:extLst>
          </p:cNvPr>
          <p:cNvSpPr txBox="1">
            <a:spLocks/>
          </p:cNvSpPr>
          <p:nvPr/>
        </p:nvSpPr>
        <p:spPr>
          <a:xfrm>
            <a:off x="361950" y="1217257"/>
            <a:ext cx="4086225" cy="373062"/>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857250" indent="-400050" algn="l">
              <a:buFont typeface="Arial" panose="020B0604020202020204" pitchFamily="34" charset="0"/>
              <a:buChar char="•"/>
            </a:pPr>
            <a:r>
              <a:rPr lang="en-US" sz="2400" b="1" dirty="0">
                <a:solidFill>
                  <a:schemeClr val="accent1">
                    <a:lumMod val="75000"/>
                  </a:schemeClr>
                </a:solidFill>
              </a:rPr>
              <a:t>LCD APIs:</a:t>
            </a:r>
          </a:p>
        </p:txBody>
      </p:sp>
      <p:sp>
        <p:nvSpPr>
          <p:cNvPr id="11" name="Rectangle 4">
            <a:extLst>
              <a:ext uri="{FF2B5EF4-FFF2-40B4-BE49-F238E27FC236}">
                <a16:creationId xmlns:a16="http://schemas.microsoft.com/office/drawing/2014/main" id="{78282181-5361-4810-BA88-F789AD316793}"/>
              </a:ext>
            </a:extLst>
          </p:cNvPr>
          <p:cNvSpPr>
            <a:spLocks noChangeArrowheads="1"/>
          </p:cNvSpPr>
          <p:nvPr/>
        </p:nvSpPr>
        <p:spPr bwMode="auto">
          <a:xfrm>
            <a:off x="1521152" y="153194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2" name="Rectangle 5">
            <a:extLst>
              <a:ext uri="{FF2B5EF4-FFF2-40B4-BE49-F238E27FC236}">
                <a16:creationId xmlns:a16="http://schemas.microsoft.com/office/drawing/2014/main" id="{980C2863-BD3D-4935-A19F-B55CD9566A78}"/>
              </a:ext>
            </a:extLst>
          </p:cNvPr>
          <p:cNvSpPr>
            <a:spLocks noChangeArrowheads="1"/>
          </p:cNvSpPr>
          <p:nvPr/>
        </p:nvSpPr>
        <p:spPr bwMode="auto">
          <a:xfrm>
            <a:off x="1521152" y="237966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20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3" name="Rectangle 6">
            <a:extLst>
              <a:ext uri="{FF2B5EF4-FFF2-40B4-BE49-F238E27FC236}">
                <a16:creationId xmlns:a16="http://schemas.microsoft.com/office/drawing/2014/main" id="{0B8E9A33-3A59-48F8-88D5-89872F265CFC}"/>
              </a:ext>
            </a:extLst>
          </p:cNvPr>
          <p:cNvSpPr>
            <a:spLocks noChangeArrowheads="1"/>
          </p:cNvSpPr>
          <p:nvPr/>
        </p:nvSpPr>
        <p:spPr bwMode="auto">
          <a:xfrm>
            <a:off x="1521152" y="263684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20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5" name="Rectangle 10">
            <a:extLst>
              <a:ext uri="{FF2B5EF4-FFF2-40B4-BE49-F238E27FC236}">
                <a16:creationId xmlns:a16="http://schemas.microsoft.com/office/drawing/2014/main" id="{35B9D709-C2D3-4E66-9829-77943DC193B9}"/>
              </a:ext>
            </a:extLst>
          </p:cNvPr>
          <p:cNvSpPr>
            <a:spLocks noChangeArrowheads="1"/>
          </p:cNvSpPr>
          <p:nvPr/>
        </p:nvSpPr>
        <p:spPr bwMode="auto">
          <a:xfrm>
            <a:off x="1521152" y="533153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20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4102" name="Picture 99">
            <a:extLst>
              <a:ext uri="{FF2B5EF4-FFF2-40B4-BE49-F238E27FC236}">
                <a16:creationId xmlns:a16="http://schemas.microsoft.com/office/drawing/2014/main" id="{0A1E4F29-A6E1-4B2E-B0C6-CD2ADC166F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1152" y="1755777"/>
            <a:ext cx="8024888" cy="683860"/>
          </a:xfrm>
          <a:prstGeom prst="rect">
            <a:avLst/>
          </a:prstGeom>
          <a:noFill/>
          <a:extLst>
            <a:ext uri="{909E8E84-426E-40DD-AFC4-6F175D3DCCD1}">
              <a14:hiddenFill xmlns:a14="http://schemas.microsoft.com/office/drawing/2010/main">
                <a:solidFill>
                  <a:srgbClr val="FFFFFF"/>
                </a:solidFill>
              </a14:hiddenFill>
            </a:ext>
          </a:extLst>
        </p:spPr>
      </p:pic>
      <p:pic>
        <p:nvPicPr>
          <p:cNvPr id="4101" name="Picture 100">
            <a:extLst>
              <a:ext uri="{FF2B5EF4-FFF2-40B4-BE49-F238E27FC236}">
                <a16:creationId xmlns:a16="http://schemas.microsoft.com/office/drawing/2014/main" id="{EE69297D-E5D3-451C-88CE-8EA67853EA9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30677" y="2663035"/>
            <a:ext cx="8015363" cy="387928"/>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101">
            <a:extLst>
              <a:ext uri="{FF2B5EF4-FFF2-40B4-BE49-F238E27FC236}">
                <a16:creationId xmlns:a16="http://schemas.microsoft.com/office/drawing/2014/main" id="{ACC71EFA-C403-4575-9A70-9D6F0C5A6A4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30677" y="3148107"/>
            <a:ext cx="3843328" cy="307466"/>
          </a:xfrm>
          <a:prstGeom prst="rect">
            <a:avLst/>
          </a:prstGeom>
          <a:noFill/>
          <a:extLst>
            <a:ext uri="{909E8E84-426E-40DD-AFC4-6F175D3DCCD1}">
              <a14:hiddenFill xmlns:a14="http://schemas.microsoft.com/office/drawing/2010/main">
                <a:solidFill>
                  <a:srgbClr val="FFFFFF"/>
                </a:solidFill>
              </a14:hiddenFill>
            </a:ext>
          </a:extLst>
        </p:spPr>
      </p:pic>
      <p:pic>
        <p:nvPicPr>
          <p:cNvPr id="4099" name="Picture 102">
            <a:extLst>
              <a:ext uri="{FF2B5EF4-FFF2-40B4-BE49-F238E27FC236}">
                <a16:creationId xmlns:a16="http://schemas.microsoft.com/office/drawing/2014/main" id="{A1175469-FDDF-47B5-9561-E5E77C6DC51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1152" y="3601374"/>
            <a:ext cx="6754168" cy="398684"/>
          </a:xfrm>
          <a:prstGeom prst="rect">
            <a:avLst/>
          </a:prstGeom>
          <a:noFill/>
          <a:extLst>
            <a:ext uri="{909E8E84-426E-40DD-AFC4-6F175D3DCCD1}">
              <a14:hiddenFill xmlns:a14="http://schemas.microsoft.com/office/drawing/2010/main">
                <a:solidFill>
                  <a:srgbClr val="FFFFFF"/>
                </a:solidFill>
              </a14:hiddenFill>
            </a:ext>
          </a:extLst>
        </p:spPr>
      </p:pic>
      <p:pic>
        <p:nvPicPr>
          <p:cNvPr id="4098" name="Picture 103">
            <a:extLst>
              <a:ext uri="{FF2B5EF4-FFF2-40B4-BE49-F238E27FC236}">
                <a16:creationId xmlns:a16="http://schemas.microsoft.com/office/drawing/2014/main" id="{01DA7A82-C84E-4530-AF6A-62CC2E5AABC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30678" y="4125266"/>
            <a:ext cx="5486400" cy="257622"/>
          </a:xfrm>
          <a:prstGeom prst="rect">
            <a:avLst/>
          </a:prstGeom>
          <a:noFill/>
          <a:extLst>
            <a:ext uri="{909E8E84-426E-40DD-AFC4-6F175D3DCCD1}">
              <a14:hiddenFill xmlns:a14="http://schemas.microsoft.com/office/drawing/2010/main">
                <a:solidFill>
                  <a:srgbClr val="FFFFFF"/>
                </a:solidFill>
              </a14:hiddenFill>
            </a:ext>
          </a:extLst>
        </p:spPr>
      </p:pic>
      <p:pic>
        <p:nvPicPr>
          <p:cNvPr id="4097" name="Picture 104">
            <a:extLst>
              <a:ext uri="{FF2B5EF4-FFF2-40B4-BE49-F238E27FC236}">
                <a16:creationId xmlns:a16="http://schemas.microsoft.com/office/drawing/2014/main" id="{62192563-17BD-4FA8-94D9-CD82A32FF45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30678" y="4554745"/>
            <a:ext cx="5952162" cy="351343"/>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7">
            <a:extLst>
              <a:ext uri="{FF2B5EF4-FFF2-40B4-BE49-F238E27FC236}">
                <a16:creationId xmlns:a16="http://schemas.microsoft.com/office/drawing/2014/main" id="{D6C56024-DE0C-4865-8B1B-5A56954B61CE}"/>
              </a:ext>
            </a:extLst>
          </p:cNvPr>
          <p:cNvSpPr>
            <a:spLocks noChangeArrowheads="1"/>
          </p:cNvSpPr>
          <p:nvPr/>
        </p:nvSpPr>
        <p:spPr bwMode="auto">
          <a:xfrm>
            <a:off x="1521152" y="1298577"/>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8">
            <a:extLst>
              <a:ext uri="{FF2B5EF4-FFF2-40B4-BE49-F238E27FC236}">
                <a16:creationId xmlns:a16="http://schemas.microsoft.com/office/drawing/2014/main" id="{F891F89F-1DD6-4B6E-8394-2809F0F83BFE}"/>
              </a:ext>
            </a:extLst>
          </p:cNvPr>
          <p:cNvSpPr>
            <a:spLocks noChangeArrowheads="1"/>
          </p:cNvSpPr>
          <p:nvPr/>
        </p:nvSpPr>
        <p:spPr bwMode="auto">
          <a:xfrm>
            <a:off x="1521152" y="2222502"/>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20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 name="Rectangle 9">
            <a:extLst>
              <a:ext uri="{FF2B5EF4-FFF2-40B4-BE49-F238E27FC236}">
                <a16:creationId xmlns:a16="http://schemas.microsoft.com/office/drawing/2014/main" id="{DC7B8541-FF08-407A-B0E4-991836B10738}"/>
              </a:ext>
            </a:extLst>
          </p:cNvPr>
          <p:cNvSpPr>
            <a:spLocks noChangeArrowheads="1"/>
          </p:cNvSpPr>
          <p:nvPr/>
        </p:nvSpPr>
        <p:spPr bwMode="auto">
          <a:xfrm>
            <a:off x="1521152" y="253682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20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 name="Rectangle 10">
            <a:extLst>
              <a:ext uri="{FF2B5EF4-FFF2-40B4-BE49-F238E27FC236}">
                <a16:creationId xmlns:a16="http://schemas.microsoft.com/office/drawing/2014/main" id="{C0CC5ED2-260F-4084-ADE3-48102BAAF3A8}"/>
              </a:ext>
            </a:extLst>
          </p:cNvPr>
          <p:cNvSpPr>
            <a:spLocks noChangeArrowheads="1"/>
          </p:cNvSpPr>
          <p:nvPr/>
        </p:nvSpPr>
        <p:spPr bwMode="auto">
          <a:xfrm>
            <a:off x="1521152" y="284162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20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 name="Rectangle 11">
            <a:extLst>
              <a:ext uri="{FF2B5EF4-FFF2-40B4-BE49-F238E27FC236}">
                <a16:creationId xmlns:a16="http://schemas.microsoft.com/office/drawing/2014/main" id="{D7400C09-59B6-4C1F-954F-2C8B9CC6D718}"/>
              </a:ext>
            </a:extLst>
          </p:cNvPr>
          <p:cNvSpPr>
            <a:spLocks noChangeArrowheads="1"/>
          </p:cNvSpPr>
          <p:nvPr/>
        </p:nvSpPr>
        <p:spPr bwMode="auto">
          <a:xfrm>
            <a:off x="1521152" y="316547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20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 name="Rectangle 12">
            <a:extLst>
              <a:ext uri="{FF2B5EF4-FFF2-40B4-BE49-F238E27FC236}">
                <a16:creationId xmlns:a16="http://schemas.microsoft.com/office/drawing/2014/main" id="{49BD3F4C-5483-4C76-B5D2-6F2741F9D57B}"/>
              </a:ext>
            </a:extLst>
          </p:cNvPr>
          <p:cNvSpPr>
            <a:spLocks noChangeArrowheads="1"/>
          </p:cNvSpPr>
          <p:nvPr/>
        </p:nvSpPr>
        <p:spPr bwMode="auto">
          <a:xfrm>
            <a:off x="1521152" y="3422652"/>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20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6" name="Rectangle 13">
            <a:extLst>
              <a:ext uri="{FF2B5EF4-FFF2-40B4-BE49-F238E27FC236}">
                <a16:creationId xmlns:a16="http://schemas.microsoft.com/office/drawing/2014/main" id="{A7B96FBB-DACF-4F34-892C-A6D3E48A72DB}"/>
              </a:ext>
            </a:extLst>
          </p:cNvPr>
          <p:cNvSpPr>
            <a:spLocks noChangeArrowheads="1"/>
          </p:cNvSpPr>
          <p:nvPr/>
        </p:nvSpPr>
        <p:spPr bwMode="auto">
          <a:xfrm>
            <a:off x="1521152" y="3746502"/>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20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br>
            <a:br>
              <a:rPr kumimoji="0" lang="en-US" altLang="en-US" sz="20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769875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D03340B3-E76B-4AFA-972B-30EA743DEBC7}"/>
              </a:ext>
            </a:extLst>
          </p:cNvPr>
          <p:cNvSpPr>
            <a:spLocks noGrp="1"/>
          </p:cNvSpPr>
          <p:nvPr>
            <p:ph type="ctrTitle"/>
          </p:nvPr>
        </p:nvSpPr>
        <p:spPr>
          <a:xfrm>
            <a:off x="0" y="569557"/>
            <a:ext cx="4086225" cy="373062"/>
          </a:xfrm>
        </p:spPr>
        <p:txBody>
          <a:bodyPr>
            <a:noAutofit/>
          </a:bodyPr>
          <a:lstStyle/>
          <a:p>
            <a:pPr marL="857250" indent="-400050" algn="l">
              <a:buFont typeface="Arial" panose="020B0604020202020204" pitchFamily="34" charset="0"/>
              <a:buChar char="•"/>
            </a:pPr>
            <a:r>
              <a:rPr lang="en-US" sz="2400" b="1" dirty="0">
                <a:solidFill>
                  <a:schemeClr val="accent1">
                    <a:lumMod val="75000"/>
                  </a:schemeClr>
                </a:solidFill>
              </a:rPr>
              <a:t>MCAL layer:</a:t>
            </a:r>
          </a:p>
        </p:txBody>
      </p:sp>
      <p:sp>
        <p:nvSpPr>
          <p:cNvPr id="9" name="Title 1">
            <a:extLst>
              <a:ext uri="{FF2B5EF4-FFF2-40B4-BE49-F238E27FC236}">
                <a16:creationId xmlns:a16="http://schemas.microsoft.com/office/drawing/2014/main" id="{99C31CD6-2836-44D2-980E-6E630FE3D724}"/>
              </a:ext>
            </a:extLst>
          </p:cNvPr>
          <p:cNvSpPr txBox="1">
            <a:spLocks/>
          </p:cNvSpPr>
          <p:nvPr/>
        </p:nvSpPr>
        <p:spPr>
          <a:xfrm>
            <a:off x="361950" y="1217257"/>
            <a:ext cx="4086225" cy="373062"/>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857250" indent="-400050" algn="l">
              <a:buFont typeface="Arial" panose="020B0604020202020204" pitchFamily="34" charset="0"/>
              <a:buChar char="•"/>
            </a:pPr>
            <a:r>
              <a:rPr lang="en-US" sz="2400" b="1" dirty="0">
                <a:solidFill>
                  <a:schemeClr val="accent1">
                    <a:lumMod val="75000"/>
                  </a:schemeClr>
                </a:solidFill>
              </a:rPr>
              <a:t>ADC APIs:</a:t>
            </a:r>
          </a:p>
        </p:txBody>
      </p:sp>
      <p:sp>
        <p:nvSpPr>
          <p:cNvPr id="11" name="Rectangle 4">
            <a:extLst>
              <a:ext uri="{FF2B5EF4-FFF2-40B4-BE49-F238E27FC236}">
                <a16:creationId xmlns:a16="http://schemas.microsoft.com/office/drawing/2014/main" id="{78282181-5361-4810-BA88-F789AD316793}"/>
              </a:ext>
            </a:extLst>
          </p:cNvPr>
          <p:cNvSpPr>
            <a:spLocks noChangeArrowheads="1"/>
          </p:cNvSpPr>
          <p:nvPr/>
        </p:nvSpPr>
        <p:spPr bwMode="auto">
          <a:xfrm>
            <a:off x="1521152" y="153194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2" name="Rectangle 5">
            <a:extLst>
              <a:ext uri="{FF2B5EF4-FFF2-40B4-BE49-F238E27FC236}">
                <a16:creationId xmlns:a16="http://schemas.microsoft.com/office/drawing/2014/main" id="{980C2863-BD3D-4935-A19F-B55CD9566A78}"/>
              </a:ext>
            </a:extLst>
          </p:cNvPr>
          <p:cNvSpPr>
            <a:spLocks noChangeArrowheads="1"/>
          </p:cNvSpPr>
          <p:nvPr/>
        </p:nvSpPr>
        <p:spPr bwMode="auto">
          <a:xfrm>
            <a:off x="1521152" y="237966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20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3" name="Rectangle 6">
            <a:extLst>
              <a:ext uri="{FF2B5EF4-FFF2-40B4-BE49-F238E27FC236}">
                <a16:creationId xmlns:a16="http://schemas.microsoft.com/office/drawing/2014/main" id="{0B8E9A33-3A59-48F8-88D5-89872F265CFC}"/>
              </a:ext>
            </a:extLst>
          </p:cNvPr>
          <p:cNvSpPr>
            <a:spLocks noChangeArrowheads="1"/>
          </p:cNvSpPr>
          <p:nvPr/>
        </p:nvSpPr>
        <p:spPr bwMode="auto">
          <a:xfrm>
            <a:off x="1521152" y="263684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20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5" name="Rectangle 10">
            <a:extLst>
              <a:ext uri="{FF2B5EF4-FFF2-40B4-BE49-F238E27FC236}">
                <a16:creationId xmlns:a16="http://schemas.microsoft.com/office/drawing/2014/main" id="{35B9D709-C2D3-4E66-9829-77943DC193B9}"/>
              </a:ext>
            </a:extLst>
          </p:cNvPr>
          <p:cNvSpPr>
            <a:spLocks noChangeArrowheads="1"/>
          </p:cNvSpPr>
          <p:nvPr/>
        </p:nvSpPr>
        <p:spPr bwMode="auto">
          <a:xfrm>
            <a:off x="1521152" y="533153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20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 name="Rectangle 7">
            <a:extLst>
              <a:ext uri="{FF2B5EF4-FFF2-40B4-BE49-F238E27FC236}">
                <a16:creationId xmlns:a16="http://schemas.microsoft.com/office/drawing/2014/main" id="{D6C56024-DE0C-4865-8B1B-5A56954B61CE}"/>
              </a:ext>
            </a:extLst>
          </p:cNvPr>
          <p:cNvSpPr>
            <a:spLocks noChangeArrowheads="1"/>
          </p:cNvSpPr>
          <p:nvPr/>
        </p:nvSpPr>
        <p:spPr bwMode="auto">
          <a:xfrm>
            <a:off x="1521152" y="1298577"/>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8">
            <a:extLst>
              <a:ext uri="{FF2B5EF4-FFF2-40B4-BE49-F238E27FC236}">
                <a16:creationId xmlns:a16="http://schemas.microsoft.com/office/drawing/2014/main" id="{F891F89F-1DD6-4B6E-8394-2809F0F83BFE}"/>
              </a:ext>
            </a:extLst>
          </p:cNvPr>
          <p:cNvSpPr>
            <a:spLocks noChangeArrowheads="1"/>
          </p:cNvSpPr>
          <p:nvPr/>
        </p:nvSpPr>
        <p:spPr bwMode="auto">
          <a:xfrm>
            <a:off x="1521152" y="2222502"/>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20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 name="Rectangle 9">
            <a:extLst>
              <a:ext uri="{FF2B5EF4-FFF2-40B4-BE49-F238E27FC236}">
                <a16:creationId xmlns:a16="http://schemas.microsoft.com/office/drawing/2014/main" id="{DC7B8541-FF08-407A-B0E4-991836B10738}"/>
              </a:ext>
            </a:extLst>
          </p:cNvPr>
          <p:cNvSpPr>
            <a:spLocks noChangeArrowheads="1"/>
          </p:cNvSpPr>
          <p:nvPr/>
        </p:nvSpPr>
        <p:spPr bwMode="auto">
          <a:xfrm>
            <a:off x="3042304" y="3797304"/>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20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 name="Rectangle 10">
            <a:extLst>
              <a:ext uri="{FF2B5EF4-FFF2-40B4-BE49-F238E27FC236}">
                <a16:creationId xmlns:a16="http://schemas.microsoft.com/office/drawing/2014/main" id="{C0CC5ED2-260F-4084-ADE3-48102BAAF3A8}"/>
              </a:ext>
            </a:extLst>
          </p:cNvPr>
          <p:cNvSpPr>
            <a:spLocks noChangeArrowheads="1"/>
          </p:cNvSpPr>
          <p:nvPr/>
        </p:nvSpPr>
        <p:spPr bwMode="auto">
          <a:xfrm>
            <a:off x="1521152" y="284162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20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 name="Rectangle 11">
            <a:extLst>
              <a:ext uri="{FF2B5EF4-FFF2-40B4-BE49-F238E27FC236}">
                <a16:creationId xmlns:a16="http://schemas.microsoft.com/office/drawing/2014/main" id="{D7400C09-59B6-4C1F-954F-2C8B9CC6D718}"/>
              </a:ext>
            </a:extLst>
          </p:cNvPr>
          <p:cNvSpPr>
            <a:spLocks noChangeArrowheads="1"/>
          </p:cNvSpPr>
          <p:nvPr/>
        </p:nvSpPr>
        <p:spPr bwMode="auto">
          <a:xfrm>
            <a:off x="882664" y="330710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20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 name="Rectangle 12">
            <a:extLst>
              <a:ext uri="{FF2B5EF4-FFF2-40B4-BE49-F238E27FC236}">
                <a16:creationId xmlns:a16="http://schemas.microsoft.com/office/drawing/2014/main" id="{49BD3F4C-5483-4C76-B5D2-6F2741F9D57B}"/>
              </a:ext>
            </a:extLst>
          </p:cNvPr>
          <p:cNvSpPr>
            <a:spLocks noChangeArrowheads="1"/>
          </p:cNvSpPr>
          <p:nvPr/>
        </p:nvSpPr>
        <p:spPr bwMode="auto">
          <a:xfrm>
            <a:off x="1521152" y="3422652"/>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20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6" name="Rectangle 13">
            <a:extLst>
              <a:ext uri="{FF2B5EF4-FFF2-40B4-BE49-F238E27FC236}">
                <a16:creationId xmlns:a16="http://schemas.microsoft.com/office/drawing/2014/main" id="{A7B96FBB-DACF-4F34-892C-A6D3E48A72DB}"/>
              </a:ext>
            </a:extLst>
          </p:cNvPr>
          <p:cNvSpPr>
            <a:spLocks noChangeArrowheads="1"/>
          </p:cNvSpPr>
          <p:nvPr/>
        </p:nvSpPr>
        <p:spPr bwMode="auto">
          <a:xfrm>
            <a:off x="1521152" y="3746502"/>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20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br>
            <a:br>
              <a:rPr kumimoji="0" lang="en-US" altLang="en-US" sz="20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11268" name="Picture 107">
            <a:extLst>
              <a:ext uri="{FF2B5EF4-FFF2-40B4-BE49-F238E27FC236}">
                <a16:creationId xmlns:a16="http://schemas.microsoft.com/office/drawing/2014/main" id="{8A1683D3-632B-4E43-86EF-E5E01C052A0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1151" y="1717676"/>
            <a:ext cx="9003413" cy="2061737"/>
          </a:xfrm>
          <a:prstGeom prst="rect">
            <a:avLst/>
          </a:prstGeom>
          <a:noFill/>
          <a:extLst>
            <a:ext uri="{909E8E84-426E-40DD-AFC4-6F175D3DCCD1}">
              <a14:hiddenFill xmlns:a14="http://schemas.microsoft.com/office/drawing/2010/main">
                <a:solidFill>
                  <a:srgbClr val="FFFFFF"/>
                </a:solidFill>
              </a14:hiddenFill>
            </a:ext>
          </a:extLst>
        </p:spPr>
      </p:pic>
      <p:pic>
        <p:nvPicPr>
          <p:cNvPr id="11267" name="Picture 108">
            <a:extLst>
              <a:ext uri="{FF2B5EF4-FFF2-40B4-BE49-F238E27FC236}">
                <a16:creationId xmlns:a16="http://schemas.microsoft.com/office/drawing/2014/main" id="{ED61EE66-89B1-4E16-BE13-BD39A67EBEB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1151" y="4335291"/>
            <a:ext cx="7058073" cy="315276"/>
          </a:xfrm>
          <a:prstGeom prst="rect">
            <a:avLst/>
          </a:prstGeom>
          <a:noFill/>
          <a:extLst>
            <a:ext uri="{909E8E84-426E-40DD-AFC4-6F175D3DCCD1}">
              <a14:hiddenFill xmlns:a14="http://schemas.microsoft.com/office/drawing/2010/main">
                <a:solidFill>
                  <a:srgbClr val="FFFFFF"/>
                </a:solidFill>
              </a14:hiddenFill>
            </a:ext>
          </a:extLst>
        </p:spPr>
      </p:pic>
      <p:pic>
        <p:nvPicPr>
          <p:cNvPr id="11266" name="Picture 109">
            <a:extLst>
              <a:ext uri="{FF2B5EF4-FFF2-40B4-BE49-F238E27FC236}">
                <a16:creationId xmlns:a16="http://schemas.microsoft.com/office/drawing/2014/main" id="{4DB2DC42-959A-410D-B6CA-F803052CC39D}"/>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18946" b="14146"/>
          <a:stretch/>
        </p:blipFill>
        <p:spPr bwMode="auto">
          <a:xfrm>
            <a:off x="8252975" y="4337496"/>
            <a:ext cx="2727127" cy="312292"/>
          </a:xfrm>
          <a:prstGeom prst="rect">
            <a:avLst/>
          </a:prstGeom>
          <a:noFill/>
          <a:extLst>
            <a:ext uri="{909E8E84-426E-40DD-AFC4-6F175D3DCCD1}">
              <a14:hiddenFill xmlns:a14="http://schemas.microsoft.com/office/drawing/2010/main">
                <a:solidFill>
                  <a:srgbClr val="FFFFFF"/>
                </a:solidFill>
              </a14:hiddenFill>
            </a:ext>
          </a:extLst>
        </p:spPr>
      </p:pic>
      <p:pic>
        <p:nvPicPr>
          <p:cNvPr id="11265" name="Picture 110">
            <a:extLst>
              <a:ext uri="{FF2B5EF4-FFF2-40B4-BE49-F238E27FC236}">
                <a16:creationId xmlns:a16="http://schemas.microsoft.com/office/drawing/2014/main" id="{4F6C167C-DFEA-4617-91CC-A87F5AA05F7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1150" y="5038730"/>
            <a:ext cx="7138755" cy="425447"/>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5">
            <a:extLst>
              <a:ext uri="{FF2B5EF4-FFF2-40B4-BE49-F238E27FC236}">
                <a16:creationId xmlns:a16="http://schemas.microsoft.com/office/drawing/2014/main" id="{084DCA9B-874D-483A-816C-555992ADC039}"/>
              </a:ext>
            </a:extLst>
          </p:cNvPr>
          <p:cNvSpPr>
            <a:spLocks noChangeArrowheads="1"/>
          </p:cNvSpPr>
          <p:nvPr/>
        </p:nvSpPr>
        <p:spPr bwMode="auto">
          <a:xfrm>
            <a:off x="1521152" y="1260477"/>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4" name="Rectangle 6">
            <a:extLst>
              <a:ext uri="{FF2B5EF4-FFF2-40B4-BE49-F238E27FC236}">
                <a16:creationId xmlns:a16="http://schemas.microsoft.com/office/drawing/2014/main" id="{DA872CA3-D796-46BB-BECA-2128A5E7260D}"/>
              </a:ext>
            </a:extLst>
          </p:cNvPr>
          <p:cNvSpPr>
            <a:spLocks noChangeArrowheads="1"/>
          </p:cNvSpPr>
          <p:nvPr/>
        </p:nvSpPr>
        <p:spPr bwMode="auto">
          <a:xfrm>
            <a:off x="1521152" y="3041652"/>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20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br>
            <a:br>
              <a:rPr kumimoji="0" lang="en-US" altLang="en-US" sz="20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b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8" name="Rectangle 8">
            <a:extLst>
              <a:ext uri="{FF2B5EF4-FFF2-40B4-BE49-F238E27FC236}">
                <a16:creationId xmlns:a16="http://schemas.microsoft.com/office/drawing/2014/main" id="{AE6119BD-2E2E-4151-81CB-7E603A05DC83}"/>
              </a:ext>
            </a:extLst>
          </p:cNvPr>
          <p:cNvSpPr>
            <a:spLocks noChangeArrowheads="1"/>
          </p:cNvSpPr>
          <p:nvPr/>
        </p:nvSpPr>
        <p:spPr bwMode="auto">
          <a:xfrm>
            <a:off x="1521152" y="3670302"/>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20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804556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D03340B3-E76B-4AFA-972B-30EA743DEBC7}"/>
              </a:ext>
            </a:extLst>
          </p:cNvPr>
          <p:cNvSpPr>
            <a:spLocks noGrp="1"/>
          </p:cNvSpPr>
          <p:nvPr>
            <p:ph type="ctrTitle"/>
          </p:nvPr>
        </p:nvSpPr>
        <p:spPr>
          <a:xfrm>
            <a:off x="0" y="569557"/>
            <a:ext cx="4086225" cy="373062"/>
          </a:xfrm>
        </p:spPr>
        <p:txBody>
          <a:bodyPr>
            <a:noAutofit/>
          </a:bodyPr>
          <a:lstStyle/>
          <a:p>
            <a:pPr marL="857250" indent="-400050" algn="l">
              <a:buFont typeface="Arial" panose="020B0604020202020204" pitchFamily="34" charset="0"/>
              <a:buChar char="•"/>
            </a:pPr>
            <a:r>
              <a:rPr lang="en-US" sz="2400" b="1" dirty="0">
                <a:solidFill>
                  <a:schemeClr val="accent1">
                    <a:lumMod val="75000"/>
                  </a:schemeClr>
                </a:solidFill>
              </a:rPr>
              <a:t>MCAL layer:</a:t>
            </a:r>
          </a:p>
        </p:txBody>
      </p:sp>
      <p:sp>
        <p:nvSpPr>
          <p:cNvPr id="9" name="Title 1">
            <a:extLst>
              <a:ext uri="{FF2B5EF4-FFF2-40B4-BE49-F238E27FC236}">
                <a16:creationId xmlns:a16="http://schemas.microsoft.com/office/drawing/2014/main" id="{99C31CD6-2836-44D2-980E-6E630FE3D724}"/>
              </a:ext>
            </a:extLst>
          </p:cNvPr>
          <p:cNvSpPr txBox="1">
            <a:spLocks/>
          </p:cNvSpPr>
          <p:nvPr/>
        </p:nvSpPr>
        <p:spPr>
          <a:xfrm>
            <a:off x="361950" y="1217257"/>
            <a:ext cx="4086225" cy="373062"/>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857250" indent="-400050" algn="l">
              <a:buFont typeface="Arial" panose="020B0604020202020204" pitchFamily="34" charset="0"/>
              <a:buChar char="•"/>
            </a:pPr>
            <a:r>
              <a:rPr lang="en-US" sz="2400" b="1" dirty="0">
                <a:solidFill>
                  <a:schemeClr val="accent1">
                    <a:lumMod val="75000"/>
                  </a:schemeClr>
                </a:solidFill>
              </a:rPr>
              <a:t>DIO APIs:</a:t>
            </a:r>
          </a:p>
        </p:txBody>
      </p:sp>
      <p:sp>
        <p:nvSpPr>
          <p:cNvPr id="11" name="Rectangle 4">
            <a:extLst>
              <a:ext uri="{FF2B5EF4-FFF2-40B4-BE49-F238E27FC236}">
                <a16:creationId xmlns:a16="http://schemas.microsoft.com/office/drawing/2014/main" id="{78282181-5361-4810-BA88-F789AD316793}"/>
              </a:ext>
            </a:extLst>
          </p:cNvPr>
          <p:cNvSpPr>
            <a:spLocks noChangeArrowheads="1"/>
          </p:cNvSpPr>
          <p:nvPr/>
        </p:nvSpPr>
        <p:spPr bwMode="auto">
          <a:xfrm>
            <a:off x="1521152" y="153194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2" name="Rectangle 5">
            <a:extLst>
              <a:ext uri="{FF2B5EF4-FFF2-40B4-BE49-F238E27FC236}">
                <a16:creationId xmlns:a16="http://schemas.microsoft.com/office/drawing/2014/main" id="{980C2863-BD3D-4935-A19F-B55CD9566A78}"/>
              </a:ext>
            </a:extLst>
          </p:cNvPr>
          <p:cNvSpPr>
            <a:spLocks noChangeArrowheads="1"/>
          </p:cNvSpPr>
          <p:nvPr/>
        </p:nvSpPr>
        <p:spPr bwMode="auto">
          <a:xfrm>
            <a:off x="1521152" y="237966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20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3" name="Rectangle 6">
            <a:extLst>
              <a:ext uri="{FF2B5EF4-FFF2-40B4-BE49-F238E27FC236}">
                <a16:creationId xmlns:a16="http://schemas.microsoft.com/office/drawing/2014/main" id="{0B8E9A33-3A59-48F8-88D5-89872F265CFC}"/>
              </a:ext>
            </a:extLst>
          </p:cNvPr>
          <p:cNvSpPr>
            <a:spLocks noChangeArrowheads="1"/>
          </p:cNvSpPr>
          <p:nvPr/>
        </p:nvSpPr>
        <p:spPr bwMode="auto">
          <a:xfrm>
            <a:off x="1521152" y="263684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20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5" name="Rectangle 10">
            <a:extLst>
              <a:ext uri="{FF2B5EF4-FFF2-40B4-BE49-F238E27FC236}">
                <a16:creationId xmlns:a16="http://schemas.microsoft.com/office/drawing/2014/main" id="{35B9D709-C2D3-4E66-9829-77943DC193B9}"/>
              </a:ext>
            </a:extLst>
          </p:cNvPr>
          <p:cNvSpPr>
            <a:spLocks noChangeArrowheads="1"/>
          </p:cNvSpPr>
          <p:nvPr/>
        </p:nvSpPr>
        <p:spPr bwMode="auto">
          <a:xfrm>
            <a:off x="1521152" y="533153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20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 name="Rectangle 7">
            <a:extLst>
              <a:ext uri="{FF2B5EF4-FFF2-40B4-BE49-F238E27FC236}">
                <a16:creationId xmlns:a16="http://schemas.microsoft.com/office/drawing/2014/main" id="{D6C56024-DE0C-4865-8B1B-5A56954B61CE}"/>
              </a:ext>
            </a:extLst>
          </p:cNvPr>
          <p:cNvSpPr>
            <a:spLocks noChangeArrowheads="1"/>
          </p:cNvSpPr>
          <p:nvPr/>
        </p:nvSpPr>
        <p:spPr bwMode="auto">
          <a:xfrm>
            <a:off x="1521152" y="1298577"/>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8">
            <a:extLst>
              <a:ext uri="{FF2B5EF4-FFF2-40B4-BE49-F238E27FC236}">
                <a16:creationId xmlns:a16="http://schemas.microsoft.com/office/drawing/2014/main" id="{F891F89F-1DD6-4B6E-8394-2809F0F83BFE}"/>
              </a:ext>
            </a:extLst>
          </p:cNvPr>
          <p:cNvSpPr>
            <a:spLocks noChangeArrowheads="1"/>
          </p:cNvSpPr>
          <p:nvPr/>
        </p:nvSpPr>
        <p:spPr bwMode="auto">
          <a:xfrm>
            <a:off x="1521152" y="2222502"/>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20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 name="Rectangle 9">
            <a:extLst>
              <a:ext uri="{FF2B5EF4-FFF2-40B4-BE49-F238E27FC236}">
                <a16:creationId xmlns:a16="http://schemas.microsoft.com/office/drawing/2014/main" id="{DC7B8541-FF08-407A-B0E4-991836B10738}"/>
              </a:ext>
            </a:extLst>
          </p:cNvPr>
          <p:cNvSpPr>
            <a:spLocks noChangeArrowheads="1"/>
          </p:cNvSpPr>
          <p:nvPr/>
        </p:nvSpPr>
        <p:spPr bwMode="auto">
          <a:xfrm>
            <a:off x="3042304" y="3797304"/>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20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 name="Rectangle 10">
            <a:extLst>
              <a:ext uri="{FF2B5EF4-FFF2-40B4-BE49-F238E27FC236}">
                <a16:creationId xmlns:a16="http://schemas.microsoft.com/office/drawing/2014/main" id="{C0CC5ED2-260F-4084-ADE3-48102BAAF3A8}"/>
              </a:ext>
            </a:extLst>
          </p:cNvPr>
          <p:cNvSpPr>
            <a:spLocks noChangeArrowheads="1"/>
          </p:cNvSpPr>
          <p:nvPr/>
        </p:nvSpPr>
        <p:spPr bwMode="auto">
          <a:xfrm>
            <a:off x="1521152" y="284162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20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 name="Rectangle 11">
            <a:extLst>
              <a:ext uri="{FF2B5EF4-FFF2-40B4-BE49-F238E27FC236}">
                <a16:creationId xmlns:a16="http://schemas.microsoft.com/office/drawing/2014/main" id="{D7400C09-59B6-4C1F-954F-2C8B9CC6D718}"/>
              </a:ext>
            </a:extLst>
          </p:cNvPr>
          <p:cNvSpPr>
            <a:spLocks noChangeArrowheads="1"/>
          </p:cNvSpPr>
          <p:nvPr/>
        </p:nvSpPr>
        <p:spPr bwMode="auto">
          <a:xfrm>
            <a:off x="882664" y="330710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20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 name="Rectangle 12">
            <a:extLst>
              <a:ext uri="{FF2B5EF4-FFF2-40B4-BE49-F238E27FC236}">
                <a16:creationId xmlns:a16="http://schemas.microsoft.com/office/drawing/2014/main" id="{49BD3F4C-5483-4C76-B5D2-6F2741F9D57B}"/>
              </a:ext>
            </a:extLst>
          </p:cNvPr>
          <p:cNvSpPr>
            <a:spLocks noChangeArrowheads="1"/>
          </p:cNvSpPr>
          <p:nvPr/>
        </p:nvSpPr>
        <p:spPr bwMode="auto">
          <a:xfrm>
            <a:off x="1521152" y="3422652"/>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20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6" name="Rectangle 13">
            <a:extLst>
              <a:ext uri="{FF2B5EF4-FFF2-40B4-BE49-F238E27FC236}">
                <a16:creationId xmlns:a16="http://schemas.microsoft.com/office/drawing/2014/main" id="{A7B96FBB-DACF-4F34-892C-A6D3E48A72DB}"/>
              </a:ext>
            </a:extLst>
          </p:cNvPr>
          <p:cNvSpPr>
            <a:spLocks noChangeArrowheads="1"/>
          </p:cNvSpPr>
          <p:nvPr/>
        </p:nvSpPr>
        <p:spPr bwMode="auto">
          <a:xfrm>
            <a:off x="1521152" y="3746502"/>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20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br>
            <a:br>
              <a:rPr kumimoji="0" lang="en-US" altLang="en-US" sz="20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0" name="Rectangle 5">
            <a:extLst>
              <a:ext uri="{FF2B5EF4-FFF2-40B4-BE49-F238E27FC236}">
                <a16:creationId xmlns:a16="http://schemas.microsoft.com/office/drawing/2014/main" id="{084DCA9B-874D-483A-816C-555992ADC039}"/>
              </a:ext>
            </a:extLst>
          </p:cNvPr>
          <p:cNvSpPr>
            <a:spLocks noChangeArrowheads="1"/>
          </p:cNvSpPr>
          <p:nvPr/>
        </p:nvSpPr>
        <p:spPr bwMode="auto">
          <a:xfrm>
            <a:off x="1521152" y="1260477"/>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4" name="Rectangle 6">
            <a:extLst>
              <a:ext uri="{FF2B5EF4-FFF2-40B4-BE49-F238E27FC236}">
                <a16:creationId xmlns:a16="http://schemas.microsoft.com/office/drawing/2014/main" id="{DA872CA3-D796-46BB-BECA-2128A5E7260D}"/>
              </a:ext>
            </a:extLst>
          </p:cNvPr>
          <p:cNvSpPr>
            <a:spLocks noChangeArrowheads="1"/>
          </p:cNvSpPr>
          <p:nvPr/>
        </p:nvSpPr>
        <p:spPr bwMode="auto">
          <a:xfrm>
            <a:off x="1521152" y="3041652"/>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20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br>
            <a:br>
              <a:rPr kumimoji="0" lang="en-US" altLang="en-US" sz="20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b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8" name="Rectangle 8">
            <a:extLst>
              <a:ext uri="{FF2B5EF4-FFF2-40B4-BE49-F238E27FC236}">
                <a16:creationId xmlns:a16="http://schemas.microsoft.com/office/drawing/2014/main" id="{AE6119BD-2E2E-4151-81CB-7E603A05DC83}"/>
              </a:ext>
            </a:extLst>
          </p:cNvPr>
          <p:cNvSpPr>
            <a:spLocks noChangeArrowheads="1"/>
          </p:cNvSpPr>
          <p:nvPr/>
        </p:nvSpPr>
        <p:spPr bwMode="auto">
          <a:xfrm>
            <a:off x="1521152" y="3670302"/>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20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13322" name="Picture 10">
            <a:extLst>
              <a:ext uri="{FF2B5EF4-FFF2-40B4-BE49-F238E27FC236}">
                <a16:creationId xmlns:a16="http://schemas.microsoft.com/office/drawing/2014/main" id="{BB319283-B662-4E1C-B72B-F8CD96D87AD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18104" y="1665347"/>
            <a:ext cx="5961888" cy="1128205"/>
          </a:xfrm>
          <a:prstGeom prst="rect">
            <a:avLst/>
          </a:prstGeom>
          <a:noFill/>
          <a:extLst>
            <a:ext uri="{909E8E84-426E-40DD-AFC4-6F175D3DCCD1}">
              <a14:hiddenFill xmlns:a14="http://schemas.microsoft.com/office/drawing/2010/main">
                <a:solidFill>
                  <a:srgbClr val="FFFFFF"/>
                </a:solidFill>
              </a14:hiddenFill>
            </a:ext>
          </a:extLst>
        </p:spPr>
      </p:pic>
      <p:pic>
        <p:nvPicPr>
          <p:cNvPr id="13321" name="Picture 11">
            <a:extLst>
              <a:ext uri="{FF2B5EF4-FFF2-40B4-BE49-F238E27FC236}">
                <a16:creationId xmlns:a16="http://schemas.microsoft.com/office/drawing/2014/main" id="{E4535969-FC5A-4140-991C-1F45E1AEF79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19047" y="2849906"/>
            <a:ext cx="8133334" cy="294370"/>
          </a:xfrm>
          <a:prstGeom prst="rect">
            <a:avLst/>
          </a:prstGeom>
          <a:noFill/>
          <a:extLst>
            <a:ext uri="{909E8E84-426E-40DD-AFC4-6F175D3DCCD1}">
              <a14:hiddenFill xmlns:a14="http://schemas.microsoft.com/office/drawing/2010/main">
                <a:solidFill>
                  <a:srgbClr val="FFFFFF"/>
                </a:solidFill>
              </a14:hiddenFill>
            </a:ext>
          </a:extLst>
        </p:spPr>
      </p:pic>
      <p:pic>
        <p:nvPicPr>
          <p:cNvPr id="13320" name="Picture 12">
            <a:extLst>
              <a:ext uri="{FF2B5EF4-FFF2-40B4-BE49-F238E27FC236}">
                <a16:creationId xmlns:a16="http://schemas.microsoft.com/office/drawing/2014/main" id="{745BD5FB-1191-44F1-80BE-FEB0D1978B0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18104" y="3171365"/>
            <a:ext cx="8076746" cy="293907"/>
          </a:xfrm>
          <a:prstGeom prst="rect">
            <a:avLst/>
          </a:prstGeom>
          <a:noFill/>
          <a:extLst>
            <a:ext uri="{909E8E84-426E-40DD-AFC4-6F175D3DCCD1}">
              <a14:hiddenFill xmlns:a14="http://schemas.microsoft.com/office/drawing/2010/main">
                <a:solidFill>
                  <a:srgbClr val="FFFFFF"/>
                </a:solidFill>
              </a14:hiddenFill>
            </a:ext>
          </a:extLst>
        </p:spPr>
      </p:pic>
      <p:pic>
        <p:nvPicPr>
          <p:cNvPr id="13319" name="Picture 13">
            <a:extLst>
              <a:ext uri="{FF2B5EF4-FFF2-40B4-BE49-F238E27FC236}">
                <a16:creationId xmlns:a16="http://schemas.microsoft.com/office/drawing/2014/main" id="{8EF99280-2AFF-4085-871C-D4D593D7E77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18104" y="3493176"/>
            <a:ext cx="4882696" cy="240923"/>
          </a:xfrm>
          <a:prstGeom prst="rect">
            <a:avLst/>
          </a:prstGeom>
          <a:noFill/>
          <a:extLst>
            <a:ext uri="{909E8E84-426E-40DD-AFC4-6F175D3DCCD1}">
              <a14:hiddenFill xmlns:a14="http://schemas.microsoft.com/office/drawing/2010/main">
                <a:solidFill>
                  <a:srgbClr val="FFFFFF"/>
                </a:solidFill>
              </a14:hiddenFill>
            </a:ext>
          </a:extLst>
        </p:spPr>
      </p:pic>
      <p:pic>
        <p:nvPicPr>
          <p:cNvPr id="13318" name="Picture 14">
            <a:extLst>
              <a:ext uri="{FF2B5EF4-FFF2-40B4-BE49-F238E27FC236}">
                <a16:creationId xmlns:a16="http://schemas.microsoft.com/office/drawing/2014/main" id="{0144CFC1-3E3F-451E-9A38-BE4A74D76D8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18104" y="3759584"/>
            <a:ext cx="4806496" cy="316738"/>
          </a:xfrm>
          <a:prstGeom prst="rect">
            <a:avLst/>
          </a:prstGeom>
          <a:noFill/>
          <a:extLst>
            <a:ext uri="{909E8E84-426E-40DD-AFC4-6F175D3DCCD1}">
              <a14:hiddenFill xmlns:a14="http://schemas.microsoft.com/office/drawing/2010/main">
                <a:solidFill>
                  <a:srgbClr val="FFFFFF"/>
                </a:solidFill>
              </a14:hiddenFill>
            </a:ext>
          </a:extLst>
        </p:spPr>
      </p:pic>
      <p:pic>
        <p:nvPicPr>
          <p:cNvPr id="13317" name="Picture 15">
            <a:extLst>
              <a:ext uri="{FF2B5EF4-FFF2-40B4-BE49-F238E27FC236}">
                <a16:creationId xmlns:a16="http://schemas.microsoft.com/office/drawing/2014/main" id="{50F27E81-C506-4240-972F-949D2AE1AEF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18104" y="4114042"/>
            <a:ext cx="4946196" cy="259899"/>
          </a:xfrm>
          <a:prstGeom prst="rect">
            <a:avLst/>
          </a:prstGeom>
          <a:noFill/>
          <a:extLst>
            <a:ext uri="{909E8E84-426E-40DD-AFC4-6F175D3DCCD1}">
              <a14:hiddenFill xmlns:a14="http://schemas.microsoft.com/office/drawing/2010/main">
                <a:solidFill>
                  <a:srgbClr val="FFFFFF"/>
                </a:solidFill>
              </a14:hiddenFill>
            </a:ext>
          </a:extLst>
        </p:spPr>
      </p:pic>
      <p:pic>
        <p:nvPicPr>
          <p:cNvPr id="13316" name="Picture 16">
            <a:extLst>
              <a:ext uri="{FF2B5EF4-FFF2-40B4-BE49-F238E27FC236}">
                <a16:creationId xmlns:a16="http://schemas.microsoft.com/office/drawing/2014/main" id="{6F122A12-EF7E-4D7E-A4C4-0DAD46CA178F}"/>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18104" y="4426377"/>
            <a:ext cx="4946196" cy="325408"/>
          </a:xfrm>
          <a:prstGeom prst="rect">
            <a:avLst/>
          </a:prstGeom>
          <a:noFill/>
          <a:extLst>
            <a:ext uri="{909E8E84-426E-40DD-AFC4-6F175D3DCCD1}">
              <a14:hiddenFill xmlns:a14="http://schemas.microsoft.com/office/drawing/2010/main">
                <a:solidFill>
                  <a:srgbClr val="FFFFFF"/>
                </a:solidFill>
              </a14:hiddenFill>
            </a:ext>
          </a:extLst>
        </p:spPr>
      </p:pic>
      <p:pic>
        <p:nvPicPr>
          <p:cNvPr id="13315" name="Picture 17">
            <a:extLst>
              <a:ext uri="{FF2B5EF4-FFF2-40B4-BE49-F238E27FC236}">
                <a16:creationId xmlns:a16="http://schemas.microsoft.com/office/drawing/2014/main" id="{DDAF5B42-63B9-4656-A918-CB97C70AF99F}"/>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518104" y="4796061"/>
            <a:ext cx="4946196" cy="317272"/>
          </a:xfrm>
          <a:prstGeom prst="rect">
            <a:avLst/>
          </a:prstGeom>
          <a:noFill/>
          <a:extLst>
            <a:ext uri="{909E8E84-426E-40DD-AFC4-6F175D3DCCD1}">
              <a14:hiddenFill xmlns:a14="http://schemas.microsoft.com/office/drawing/2010/main">
                <a:solidFill>
                  <a:srgbClr val="FFFFFF"/>
                </a:solidFill>
              </a14:hiddenFill>
            </a:ext>
          </a:extLst>
        </p:spPr>
      </p:pic>
      <p:pic>
        <p:nvPicPr>
          <p:cNvPr id="13314" name="Picture 18">
            <a:extLst>
              <a:ext uri="{FF2B5EF4-FFF2-40B4-BE49-F238E27FC236}">
                <a16:creationId xmlns:a16="http://schemas.microsoft.com/office/drawing/2014/main" id="{E4DB1861-5A62-4E34-9BEF-666F865B1263}"/>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518104" y="5164378"/>
            <a:ext cx="4946196" cy="316232"/>
          </a:xfrm>
          <a:prstGeom prst="rect">
            <a:avLst/>
          </a:prstGeom>
          <a:noFill/>
          <a:extLst>
            <a:ext uri="{909E8E84-426E-40DD-AFC4-6F175D3DCCD1}">
              <a14:hiddenFill xmlns:a14="http://schemas.microsoft.com/office/drawing/2010/main">
                <a:solidFill>
                  <a:srgbClr val="FFFFFF"/>
                </a:solidFill>
              </a14:hiddenFill>
            </a:ext>
          </a:extLst>
        </p:spPr>
      </p:pic>
      <p:pic>
        <p:nvPicPr>
          <p:cNvPr id="13313" name="Picture 19">
            <a:extLst>
              <a:ext uri="{FF2B5EF4-FFF2-40B4-BE49-F238E27FC236}">
                <a16:creationId xmlns:a16="http://schemas.microsoft.com/office/drawing/2014/main" id="{09F40B1A-511F-43A2-8C7A-B917947B2AAB}"/>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518105" y="5531655"/>
            <a:ext cx="5028746" cy="315104"/>
          </a:xfrm>
          <a:prstGeom prst="rect">
            <a:avLst/>
          </a:prstGeom>
          <a:noFill/>
          <a:extLst>
            <a:ext uri="{909E8E84-426E-40DD-AFC4-6F175D3DCCD1}">
              <a14:hiddenFill xmlns:a14="http://schemas.microsoft.com/office/drawing/2010/main">
                <a:solidFill>
                  <a:srgbClr val="FFFFFF"/>
                </a:solidFill>
              </a14:hiddenFill>
            </a:ext>
          </a:extLst>
        </p:spPr>
      </p:pic>
      <p:sp>
        <p:nvSpPr>
          <p:cNvPr id="17" name="Rectangle 11">
            <a:extLst>
              <a:ext uri="{FF2B5EF4-FFF2-40B4-BE49-F238E27FC236}">
                <a16:creationId xmlns:a16="http://schemas.microsoft.com/office/drawing/2014/main" id="{814121AB-69BD-480D-A7F8-77322285FCE6}"/>
              </a:ext>
            </a:extLst>
          </p:cNvPr>
          <p:cNvSpPr>
            <a:spLocks noChangeArrowheads="1"/>
          </p:cNvSpPr>
          <p:nvPr/>
        </p:nvSpPr>
        <p:spPr bwMode="auto">
          <a:xfrm>
            <a:off x="1856232" y="1246189"/>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9" name="Rectangle 12">
            <a:extLst>
              <a:ext uri="{FF2B5EF4-FFF2-40B4-BE49-F238E27FC236}">
                <a16:creationId xmlns:a16="http://schemas.microsoft.com/office/drawing/2014/main" id="{41C8FF85-48BA-4F88-800C-6F360D927736}"/>
              </a:ext>
            </a:extLst>
          </p:cNvPr>
          <p:cNvSpPr>
            <a:spLocks noChangeArrowheads="1"/>
          </p:cNvSpPr>
          <p:nvPr/>
        </p:nvSpPr>
        <p:spPr bwMode="auto">
          <a:xfrm>
            <a:off x="1913382" y="2741614"/>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20" name="Rectangle 13">
            <a:extLst>
              <a:ext uri="{FF2B5EF4-FFF2-40B4-BE49-F238E27FC236}">
                <a16:creationId xmlns:a16="http://schemas.microsoft.com/office/drawing/2014/main" id="{A9936792-5AC9-4D0B-B4A8-61B4CBE1FE9C}"/>
              </a:ext>
            </a:extLst>
          </p:cNvPr>
          <p:cNvSpPr>
            <a:spLocks noChangeArrowheads="1"/>
          </p:cNvSpPr>
          <p:nvPr/>
        </p:nvSpPr>
        <p:spPr bwMode="auto">
          <a:xfrm>
            <a:off x="1170432" y="2998789"/>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21" name="Rectangle 14">
            <a:extLst>
              <a:ext uri="{FF2B5EF4-FFF2-40B4-BE49-F238E27FC236}">
                <a16:creationId xmlns:a16="http://schemas.microsoft.com/office/drawing/2014/main" id="{DC73A321-DFDC-4B04-8B0B-C775A9EB1FBD}"/>
              </a:ext>
            </a:extLst>
          </p:cNvPr>
          <p:cNvSpPr>
            <a:spLocks noChangeArrowheads="1"/>
          </p:cNvSpPr>
          <p:nvPr/>
        </p:nvSpPr>
        <p:spPr bwMode="auto">
          <a:xfrm>
            <a:off x="1856232" y="3313114"/>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22" name="Rectangle 15">
            <a:extLst>
              <a:ext uri="{FF2B5EF4-FFF2-40B4-BE49-F238E27FC236}">
                <a16:creationId xmlns:a16="http://schemas.microsoft.com/office/drawing/2014/main" id="{1C13AEA1-59C5-41B7-B921-B365A2DC9FCD}"/>
              </a:ext>
            </a:extLst>
          </p:cNvPr>
          <p:cNvSpPr>
            <a:spLocks noChangeArrowheads="1"/>
          </p:cNvSpPr>
          <p:nvPr/>
        </p:nvSpPr>
        <p:spPr bwMode="auto">
          <a:xfrm>
            <a:off x="1856232" y="3598864"/>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23" name="Rectangle 16">
            <a:extLst>
              <a:ext uri="{FF2B5EF4-FFF2-40B4-BE49-F238E27FC236}">
                <a16:creationId xmlns:a16="http://schemas.microsoft.com/office/drawing/2014/main" id="{370156D3-B089-4753-94CB-8BEFBA1918FF}"/>
              </a:ext>
            </a:extLst>
          </p:cNvPr>
          <p:cNvSpPr>
            <a:spLocks noChangeArrowheads="1"/>
          </p:cNvSpPr>
          <p:nvPr/>
        </p:nvSpPr>
        <p:spPr bwMode="auto">
          <a:xfrm>
            <a:off x="1856232" y="3979864"/>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24" name="Rectangle 17">
            <a:extLst>
              <a:ext uri="{FF2B5EF4-FFF2-40B4-BE49-F238E27FC236}">
                <a16:creationId xmlns:a16="http://schemas.microsoft.com/office/drawing/2014/main" id="{270784A4-C338-47CC-A42A-1A4E2469651E}"/>
              </a:ext>
            </a:extLst>
          </p:cNvPr>
          <p:cNvSpPr>
            <a:spLocks noChangeArrowheads="1"/>
          </p:cNvSpPr>
          <p:nvPr/>
        </p:nvSpPr>
        <p:spPr bwMode="auto">
          <a:xfrm>
            <a:off x="1856232" y="4284664"/>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25" name="Rectangle 18">
            <a:extLst>
              <a:ext uri="{FF2B5EF4-FFF2-40B4-BE49-F238E27FC236}">
                <a16:creationId xmlns:a16="http://schemas.microsoft.com/office/drawing/2014/main" id="{4BA14EE0-70A0-42BE-A9F6-5C5C9A2461EA}"/>
              </a:ext>
            </a:extLst>
          </p:cNvPr>
          <p:cNvSpPr>
            <a:spLocks noChangeArrowheads="1"/>
          </p:cNvSpPr>
          <p:nvPr/>
        </p:nvSpPr>
        <p:spPr bwMode="auto">
          <a:xfrm>
            <a:off x="1856232" y="4665664"/>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26" name="Rectangle 19">
            <a:extLst>
              <a:ext uri="{FF2B5EF4-FFF2-40B4-BE49-F238E27FC236}">
                <a16:creationId xmlns:a16="http://schemas.microsoft.com/office/drawing/2014/main" id="{87030675-753E-4EDB-8D78-2D3949F0F6F6}"/>
              </a:ext>
            </a:extLst>
          </p:cNvPr>
          <p:cNvSpPr>
            <a:spLocks noChangeArrowheads="1"/>
          </p:cNvSpPr>
          <p:nvPr/>
        </p:nvSpPr>
        <p:spPr bwMode="auto">
          <a:xfrm>
            <a:off x="1856232" y="5037139"/>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27" name="Rectangle 20">
            <a:extLst>
              <a:ext uri="{FF2B5EF4-FFF2-40B4-BE49-F238E27FC236}">
                <a16:creationId xmlns:a16="http://schemas.microsoft.com/office/drawing/2014/main" id="{5368B34D-BA52-40EB-862E-1A2DC60F812B}"/>
              </a:ext>
            </a:extLst>
          </p:cNvPr>
          <p:cNvSpPr>
            <a:spLocks noChangeArrowheads="1"/>
          </p:cNvSpPr>
          <p:nvPr/>
        </p:nvSpPr>
        <p:spPr bwMode="auto">
          <a:xfrm>
            <a:off x="1856232" y="5408614"/>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28" name="Rectangle 21">
            <a:extLst>
              <a:ext uri="{FF2B5EF4-FFF2-40B4-BE49-F238E27FC236}">
                <a16:creationId xmlns:a16="http://schemas.microsoft.com/office/drawing/2014/main" id="{488E4A36-C671-4A04-B15B-E631C91631C6}"/>
              </a:ext>
            </a:extLst>
          </p:cNvPr>
          <p:cNvSpPr>
            <a:spLocks noChangeArrowheads="1"/>
          </p:cNvSpPr>
          <p:nvPr/>
        </p:nvSpPr>
        <p:spPr bwMode="auto">
          <a:xfrm>
            <a:off x="1856232" y="5846764"/>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23369346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2895</TotalTime>
  <Words>1071</Words>
  <Application>Microsoft Office PowerPoint</Application>
  <PresentationFormat>Widescreen</PresentationFormat>
  <Paragraphs>513</Paragraphs>
  <Slides>21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Calibri</vt:lpstr>
      <vt:lpstr>Calibri Light</vt:lpstr>
      <vt:lpstr>Office Theme</vt:lpstr>
      <vt:lpstr>ATM Machine Project</vt:lpstr>
      <vt:lpstr>I) Static Design:.</vt:lpstr>
      <vt:lpstr>ENUMS</vt:lpstr>
      <vt:lpstr>ECUAL layer:</vt:lpstr>
      <vt:lpstr>ECUAL layer:</vt:lpstr>
      <vt:lpstr>ECUAL layer:</vt:lpstr>
      <vt:lpstr>ECUAL layer:</vt:lpstr>
      <vt:lpstr>MCAL layer:</vt:lpstr>
      <vt:lpstr>MCAL layer:</vt:lpstr>
      <vt:lpstr>MCAL layer:</vt:lpstr>
      <vt:lpstr>MCAL layer:</vt:lpstr>
      <vt:lpstr>MCAL layer:</vt:lpstr>
      <vt:lpstr>MCAL layer:</vt:lpstr>
      <vt:lpstr>Application flow chart diagram:</vt:lpstr>
      <vt:lpstr>Application flow chart diagram:</vt:lpstr>
      <vt:lpstr>II)      Tasks and Responsibilities:</vt:lpstr>
      <vt:lpstr>II)      Tasks and Responsibilities:</vt:lpstr>
      <vt:lpstr>III) Time Estimate:</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ATM Machine Project</dc:title>
  <dc:creator>20140615</dc:creator>
  <cp:lastModifiedBy>20140615</cp:lastModifiedBy>
  <cp:revision>4</cp:revision>
  <dcterms:created xsi:type="dcterms:W3CDTF">2021-08-01T19:43:39Z</dcterms:created>
  <dcterms:modified xsi:type="dcterms:W3CDTF">2021-08-04T09:50:14Z</dcterms:modified>
</cp:coreProperties>
</file>