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925-9E6D-4F2A-BA21-698834C0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D64C0-023A-43EC-B955-8A565FC8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E6AC-A969-4F36-9BF8-0C067BB6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114A-59E3-4E1E-9B01-CCFEDB0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FC0E-12FB-4B5E-A1B7-A5A640D0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A46-CE35-4FDE-B2A0-9AD2486B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9791-3A86-4CB4-997A-206AA027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F3E5-929A-4E95-BBD8-2248F0A5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2FAE-0212-4FF6-BEC9-4F87DBB2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529D-0E81-43DD-8273-0209C23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2805B-DF85-4942-ABBF-D08FD20E1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BB19B-CBC4-4DFF-ABF7-27A4DF93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3CE3-D67A-4484-AACD-78BC479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89F9-84EC-41D4-9D0B-B066571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BA05-11A4-477F-A919-D1B94B58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6446-A5E5-403F-AF28-DDE6580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7F95-F191-4118-94D8-02BBA03B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B282-C67A-4EAF-B132-1718CDFC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7109-4E52-4C81-AB84-9F98805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4EC3-2461-4D88-BC64-A9DBA77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A86A-8A73-4520-B781-3DC9DDF4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EDC6-A2D1-4066-9A32-DDBE7308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1AAB-7ACB-42C1-929B-0F4FB62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8379-90EA-4AF0-AF64-2FB921CB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B427-D5BA-44FA-985B-8F81114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FBFE-8354-417E-B002-F2A3832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A953-A625-4CE6-AC8A-F3DCD6F60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69C4F-FB64-4AA6-8EC4-ACE79A85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8ABB-C40E-480C-A43F-680ECB1F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60F5-8465-4979-A002-93D7169E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2F34-F439-4BD2-A89A-D5980E1B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53A1-B919-45C8-A651-84621A63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CEAE-574C-41C9-BF17-7F32CF68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A8A99-5530-4EF2-9A6B-84FB2E3C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2622F-9D94-4E35-9F36-B1A006CD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A69D-C8F6-4D41-8A2F-962266DDF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365B-E753-42A2-9136-DB9FF660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9459D-95E5-416D-9D06-ADA79378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47E2F-0CAA-43B1-83F1-6D9F96F7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F111-1C19-4C2B-A6E1-D53912D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80FB-1AA0-46FD-A743-91185BFE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1F352-890D-414A-A82A-7AB295C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A2402-1715-4746-9B70-DED3206B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7F67-7026-4305-92B8-D57E892E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70DC8-9FF1-42FF-8C6B-DA4375B6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F3DDD-576C-41D1-A47E-F0EF4F90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84AC-8DAA-43E7-82D5-47C9F776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FDC8-A7E0-4821-8300-7FA0D46C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FBB50-C084-4B5E-9EC2-0F29A3317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BAFED-6617-42F5-96E7-CBBBB03E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2C0EB-55A0-4F11-BD32-C4AC4FE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D242-2D80-49D9-8E95-730E1C72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AE7F-9AEE-4A42-B4EE-2496315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60057-61B3-49C0-9265-F530945BE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7E5C-88EC-4EBA-8522-13E0E4E7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32D2-BD0A-4C9E-B9E7-49C2EDEB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4544-0A56-4212-AD5A-09417426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92B4-E8EC-4FE4-9B84-F2F836A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7E867-2E19-4745-B30F-9D92C797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7DF5-D407-4FF8-8B48-A16766BA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EFF5-1AFD-40DA-8A66-3B54E37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49FA-BADA-4522-84B2-A8A4021105D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F661-A383-4A1F-BFBE-AC53AA33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22A6-C113-4949-917B-8A2708D0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7CB8-3C34-48F6-A943-5C956811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/>
              <a:t>DisplayDistance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7881E88-6AE0-4570-B07F-E502F77D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09762"/>
            <a:ext cx="9782504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7E4E5E-177B-4E27-88EE-02B681531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061991"/>
            <a:ext cx="9115424" cy="5588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/>
              <a:t>GetDistance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2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HBridgeControl</a:t>
            </a:r>
            <a:endParaRPr lang="en-US" sz="3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F389D4-8315-4BF7-9076-306A6DA4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3213892"/>
            <a:ext cx="822784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CE3DD6-2D07-4E88-992E-4F639F1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1069171"/>
            <a:ext cx="7177088" cy="55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Inputs and Outputs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EAA97F8-E706-442E-AB17-39158D4C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2523998"/>
            <a:ext cx="1020269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5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68E-D1BB-46CC-B93E-A41A1255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87" y="207963"/>
            <a:ext cx="9115425" cy="7635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B90A9-23BD-4FB8-B5C5-7B4F8DF51901}"/>
              </a:ext>
            </a:extLst>
          </p:cNvPr>
          <p:cNvSpPr txBox="1">
            <a:spLocks/>
          </p:cNvSpPr>
          <p:nvPr/>
        </p:nvSpPr>
        <p:spPr>
          <a:xfrm>
            <a:off x="-2938463" y="971550"/>
            <a:ext cx="9115425" cy="76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598B44-CD1F-45CB-ACC7-F431A9C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137"/>
            <a:ext cx="12192000" cy="44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State Machine</vt:lpstr>
      <vt:lpstr>State Machine</vt:lpstr>
      <vt:lpstr>State Machine</vt:lpstr>
      <vt:lpstr>Process Diagram</vt:lpstr>
      <vt:lpstr>Inputs and Outputs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</dc:title>
  <dc:creator>20140615</dc:creator>
  <cp:lastModifiedBy>20140615</cp:lastModifiedBy>
  <cp:revision>1</cp:revision>
  <dcterms:created xsi:type="dcterms:W3CDTF">2021-08-18T15:03:43Z</dcterms:created>
  <dcterms:modified xsi:type="dcterms:W3CDTF">2021-08-18T15:12:11Z</dcterms:modified>
</cp:coreProperties>
</file>