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7" r:id="rId2"/>
    <p:sldId id="256" r:id="rId3"/>
    <p:sldId id="263" r:id="rId4"/>
    <p:sldId id="258" r:id="rId5"/>
    <p:sldId id="264" r:id="rId6"/>
    <p:sldId id="265" r:id="rId7"/>
    <p:sldId id="266" r:id="rId8"/>
    <p:sldId id="261" r:id="rId9"/>
    <p:sldId id="262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40615" initials="2" lastIdx="1" clrIdx="0">
    <p:extLst>
      <p:ext uri="{19B8F6BF-5375-455C-9EA6-DF929625EA0E}">
        <p15:presenceInfo xmlns:p15="http://schemas.microsoft.com/office/powerpoint/2012/main" userId="201406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AB3CA-5909-45FA-947A-9E716A361F75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BE6C-839D-4BCD-96C8-D7ED5221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91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B940-F950-4733-A03E-A310DDB3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n-lt"/>
              </a:rPr>
              <a:t>Autonomous Car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E9D6-D3D0-4FE1-9B3F-08AC59A1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Done by :</a:t>
            </a:r>
          </a:p>
          <a:p>
            <a:pPr lvl="1"/>
            <a:r>
              <a:rPr lang="en-US" dirty="0"/>
              <a:t>	• Amr Mohamed</a:t>
            </a:r>
          </a:p>
          <a:p>
            <a:pPr lvl="1"/>
            <a:r>
              <a:rPr lang="en-US" dirty="0"/>
              <a:t>	• </a:t>
            </a:r>
            <a:r>
              <a:rPr lang="en-US" dirty="0" err="1"/>
              <a:t>Kariman</a:t>
            </a:r>
            <a:r>
              <a:rPr lang="en-US" dirty="0"/>
              <a:t> Karam</a:t>
            </a:r>
          </a:p>
          <a:p>
            <a:pPr lvl="1"/>
            <a:r>
              <a:rPr lang="en-US" dirty="0"/>
              <a:t>	• Mohamed </a:t>
            </a:r>
            <a:r>
              <a:rPr lang="en-US" dirty="0" err="1"/>
              <a:t>Samy</a:t>
            </a:r>
            <a:endParaRPr lang="en-US" dirty="0"/>
          </a:p>
          <a:p>
            <a:pPr lvl="1"/>
            <a:r>
              <a:rPr lang="en-US" dirty="0"/>
              <a:t>	• Mohamed Ehab</a:t>
            </a:r>
          </a:p>
        </p:txBody>
      </p:sp>
    </p:spTree>
    <p:extLst>
      <p:ext uri="{BB962C8B-B14F-4D97-AF65-F5344CB8AC3E}">
        <p14:creationId xmlns:p14="http://schemas.microsoft.com/office/powerpoint/2010/main" val="16640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3666-6370-44EF-9052-2D0FE335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71" y="108067"/>
            <a:ext cx="9144000" cy="6567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Roles and Responsibilities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8CE4-D97A-475E-8516-4F53C486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84" y="1045716"/>
            <a:ext cx="9144000" cy="464019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Drivers 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Kariman</a:t>
            </a:r>
            <a:r>
              <a:rPr lang="en-US" b="1" dirty="0"/>
              <a:t> Karam </a:t>
            </a:r>
            <a:r>
              <a:rPr lang="en-US" dirty="0"/>
              <a:t>: External Interrupt , H-Bridge </a:t>
            </a:r>
          </a:p>
          <a:p>
            <a:pPr marL="0" indent="0">
              <a:buNone/>
            </a:pPr>
            <a:r>
              <a:rPr lang="en-US" b="1" dirty="0"/>
              <a:t>	Amr Mohamed </a:t>
            </a:r>
            <a:r>
              <a:rPr lang="en-US" dirty="0"/>
              <a:t>: Ultrasonic , ICU </a:t>
            </a:r>
          </a:p>
          <a:p>
            <a:pPr marL="0" indent="0">
              <a:buNone/>
            </a:pPr>
            <a:r>
              <a:rPr lang="en-US" b="1" dirty="0"/>
              <a:t>	Mohamed Samy </a:t>
            </a:r>
            <a:r>
              <a:rPr lang="en-US" dirty="0"/>
              <a:t>: DIO , PWM</a:t>
            </a:r>
          </a:p>
          <a:p>
            <a:pPr marL="0" indent="0">
              <a:buNone/>
            </a:pPr>
            <a:r>
              <a:rPr lang="en-US" b="1" dirty="0"/>
              <a:t>	Mohamed Ehab </a:t>
            </a:r>
            <a:r>
              <a:rPr lang="en-US" dirty="0"/>
              <a:t>: LCD , Timers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Application Software 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Mohamed Samy</a:t>
            </a:r>
            <a:r>
              <a:rPr lang="en-US" dirty="0"/>
              <a:t>, </a:t>
            </a:r>
            <a:r>
              <a:rPr lang="en-US" b="1" dirty="0" err="1"/>
              <a:t>Kariman</a:t>
            </a:r>
            <a:r>
              <a:rPr lang="en-US" b="1" dirty="0"/>
              <a:t> Karam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Presentation 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Mohamed Ehab</a:t>
            </a:r>
          </a:p>
        </p:txBody>
      </p:sp>
    </p:spTree>
    <p:extLst>
      <p:ext uri="{BB962C8B-B14F-4D97-AF65-F5344CB8AC3E}">
        <p14:creationId xmlns:p14="http://schemas.microsoft.com/office/powerpoint/2010/main" val="3489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D1E2-6E74-4F4B-A961-A11AFB42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71" y="76139"/>
            <a:ext cx="9144000" cy="6661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Roles and Responsibilities :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BF94-809A-4B74-90CE-FF846A00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635" y="1192695"/>
            <a:ext cx="9144000" cy="45015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Hardware:</a:t>
            </a:r>
          </a:p>
          <a:p>
            <a:pPr marL="0" indent="0">
              <a:buNone/>
            </a:pPr>
            <a:r>
              <a:rPr lang="en-US" b="1" dirty="0"/>
              <a:t>	Mohamed Samy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Static Design: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/>
              <a:t>Amr Mohamed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Simulation Video:</a:t>
            </a:r>
          </a:p>
          <a:p>
            <a:pPr marL="0" indent="0">
              <a:buNone/>
            </a:pPr>
            <a:r>
              <a:rPr lang="ar-EG" b="1" dirty="0"/>
              <a:t>	</a:t>
            </a:r>
            <a:r>
              <a:rPr lang="en-US" b="1" dirty="0"/>
              <a:t>Mohamed Samy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F9E879-1BC9-4AD5-B52C-5E16704FD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82047"/>
              </p:ext>
            </p:extLst>
          </p:nvPr>
        </p:nvGraphicFramePr>
        <p:xfrm>
          <a:off x="972590" y="981339"/>
          <a:ext cx="10257906" cy="5162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8843">
                  <a:extLst>
                    <a:ext uri="{9D8B030D-6E8A-4147-A177-3AD203B41FA5}">
                      <a16:colId xmlns:a16="http://schemas.microsoft.com/office/drawing/2014/main" val="3185940576"/>
                    </a:ext>
                  </a:extLst>
                </a:gridCol>
                <a:gridCol w="6675120">
                  <a:extLst>
                    <a:ext uri="{9D8B030D-6E8A-4147-A177-3AD203B41FA5}">
                      <a16:colId xmlns:a16="http://schemas.microsoft.com/office/drawing/2014/main" val="3096922338"/>
                    </a:ext>
                  </a:extLst>
                </a:gridCol>
                <a:gridCol w="2443943">
                  <a:extLst>
                    <a:ext uri="{9D8B030D-6E8A-4147-A177-3AD203B41FA5}">
                      <a16:colId xmlns:a16="http://schemas.microsoft.com/office/drawing/2014/main" val="332973307"/>
                    </a:ext>
                  </a:extLst>
                </a:gridCol>
              </a:tblGrid>
              <a:tr h="1429352"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Services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LIB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440132"/>
                  </a:ext>
                </a:extLst>
              </a:tr>
              <a:tr h="185551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r>
                        <a:rPr lang="en-US" b="1" dirty="0"/>
                        <a:t>ECUAL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415043"/>
                  </a:ext>
                </a:extLst>
              </a:tr>
              <a:tr h="108243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b="1" dirty="0"/>
                      </a:br>
                      <a:endParaRPr lang="en-US" b="1" dirty="0"/>
                    </a:p>
                    <a:p>
                      <a:pPr algn="l"/>
                      <a:r>
                        <a:rPr lang="en-US" b="1" dirty="0"/>
                        <a:t>MCAL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457647"/>
                  </a:ext>
                </a:extLst>
              </a:tr>
              <a:tr h="79560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Microcontroller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7284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B227BB-B799-4B3B-9E5C-ED0F86E828FF}"/>
              </a:ext>
            </a:extLst>
          </p:cNvPr>
          <p:cNvSpPr/>
          <p:nvPr/>
        </p:nvSpPr>
        <p:spPr>
          <a:xfrm>
            <a:off x="5423666" y="4510781"/>
            <a:ext cx="18288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AB885-2D65-4471-9F72-0DE39DD8D01C}"/>
              </a:ext>
            </a:extLst>
          </p:cNvPr>
          <p:cNvSpPr/>
          <p:nvPr/>
        </p:nvSpPr>
        <p:spPr>
          <a:xfrm>
            <a:off x="4240447" y="4521442"/>
            <a:ext cx="10058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F4C35-3622-413A-8E7E-474CBA9AFEEB}"/>
              </a:ext>
            </a:extLst>
          </p:cNvPr>
          <p:cNvSpPr/>
          <p:nvPr/>
        </p:nvSpPr>
        <p:spPr>
          <a:xfrm>
            <a:off x="3057229" y="4510781"/>
            <a:ext cx="10058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EX_INT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939B36-3802-4F25-8B0F-22194B84B368}"/>
              </a:ext>
            </a:extLst>
          </p:cNvPr>
          <p:cNvSpPr/>
          <p:nvPr/>
        </p:nvSpPr>
        <p:spPr>
          <a:xfrm>
            <a:off x="7456946" y="4521442"/>
            <a:ext cx="914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BD10B-C260-4FA0-9497-801B6C9769BC}"/>
              </a:ext>
            </a:extLst>
          </p:cNvPr>
          <p:cNvSpPr/>
          <p:nvPr/>
        </p:nvSpPr>
        <p:spPr>
          <a:xfrm>
            <a:off x="5423666" y="2668233"/>
            <a:ext cx="1045652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D58565-A4FE-4D0E-AF0A-458DFCB0C870}"/>
              </a:ext>
            </a:extLst>
          </p:cNvPr>
          <p:cNvSpPr/>
          <p:nvPr/>
        </p:nvSpPr>
        <p:spPr>
          <a:xfrm>
            <a:off x="3053487" y="3425954"/>
            <a:ext cx="21928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SW_ICU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ADB6F2-8B21-4624-AE84-81CCC5486727}"/>
              </a:ext>
            </a:extLst>
          </p:cNvPr>
          <p:cNvSpPr/>
          <p:nvPr/>
        </p:nvSpPr>
        <p:spPr>
          <a:xfrm>
            <a:off x="3051419" y="2668233"/>
            <a:ext cx="2194868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78163A-0F48-4E9E-98CD-73527708F0DB}"/>
              </a:ext>
            </a:extLst>
          </p:cNvPr>
          <p:cNvSpPr/>
          <p:nvPr/>
        </p:nvSpPr>
        <p:spPr>
          <a:xfrm>
            <a:off x="6621853" y="2668233"/>
            <a:ext cx="1749492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HBridge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24AB6-3BDF-4443-9956-94D8DA256C17}"/>
              </a:ext>
            </a:extLst>
          </p:cNvPr>
          <p:cNvSpPr/>
          <p:nvPr/>
        </p:nvSpPr>
        <p:spPr>
          <a:xfrm>
            <a:off x="1072881" y="3287674"/>
            <a:ext cx="908105" cy="58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TDelay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2F33A2-7ACC-43DE-A25E-3048C2F40C04}"/>
              </a:ext>
            </a:extLst>
          </p:cNvPr>
          <p:cNvSpPr/>
          <p:nvPr/>
        </p:nvSpPr>
        <p:spPr>
          <a:xfrm>
            <a:off x="6621853" y="1767524"/>
            <a:ext cx="1749493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HBridgeControl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B84BB2-CCB0-497D-A0F0-771A4A7A0BBE}"/>
              </a:ext>
            </a:extLst>
          </p:cNvPr>
          <p:cNvSpPr/>
          <p:nvPr/>
        </p:nvSpPr>
        <p:spPr>
          <a:xfrm>
            <a:off x="3051419" y="1767524"/>
            <a:ext cx="1442229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GetDistance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81A249-A875-402F-B4E4-CB90729D96AE}"/>
              </a:ext>
            </a:extLst>
          </p:cNvPr>
          <p:cNvSpPr/>
          <p:nvPr/>
        </p:nvSpPr>
        <p:spPr>
          <a:xfrm>
            <a:off x="4636351" y="1767524"/>
            <a:ext cx="183296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DisplayDistance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2892E0-450A-42CE-84C2-EBC8C98B2C9B}"/>
              </a:ext>
            </a:extLst>
          </p:cNvPr>
          <p:cNvSpPr/>
          <p:nvPr/>
        </p:nvSpPr>
        <p:spPr>
          <a:xfrm>
            <a:off x="9303684" y="2566732"/>
            <a:ext cx="1536112" cy="469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STD_TYPES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8D820-582A-4925-AF4A-06D100ECEF0D}"/>
              </a:ext>
            </a:extLst>
          </p:cNvPr>
          <p:cNvSpPr/>
          <p:nvPr/>
        </p:nvSpPr>
        <p:spPr>
          <a:xfrm>
            <a:off x="8880727" y="4045192"/>
            <a:ext cx="224170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BIT_MANIPULATE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C9FE4C-198B-4FCB-998F-9E18011B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23" y="105974"/>
            <a:ext cx="9144000" cy="6631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Static Design: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84BB2-CCB0-497D-A0F0-771A4A7A0BBE}"/>
              </a:ext>
            </a:extLst>
          </p:cNvPr>
          <p:cNvSpPr/>
          <p:nvPr/>
        </p:nvSpPr>
        <p:spPr>
          <a:xfrm>
            <a:off x="3051419" y="1171983"/>
            <a:ext cx="531992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03C3-FEBC-4853-8E60-9352C018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08" y="101078"/>
            <a:ext cx="9144000" cy="638755"/>
          </a:xfrm>
        </p:spPr>
        <p:txBody>
          <a:bodyPr>
            <a:noAutofit/>
          </a:bodyPr>
          <a:lstStyle/>
          <a:p>
            <a:r>
              <a:rPr lang="en-US" sz="3800" dirty="0">
                <a:latin typeface="+mn-lt"/>
              </a:rPr>
              <a:t>Circuit Diagram: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17C4-2F12-4BFB-BBBC-EADABA75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6" y="835182"/>
            <a:ext cx="9143999" cy="51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98D-3AE7-4EB5-9768-AEFF332D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59" y="102645"/>
            <a:ext cx="9144000" cy="6704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Application Flow Chart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C29C3-FC91-4F61-BC27-FA6779A0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152939"/>
            <a:ext cx="6838122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E793-5D54-453D-934C-4D27D077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09" y="132522"/>
            <a:ext cx="9144000" cy="62643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DisplayDistance</a:t>
            </a:r>
            <a:r>
              <a:rPr lang="en-US" dirty="0">
                <a:latin typeface="+mn-lt"/>
              </a:rPr>
              <a:t> Flow Chart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5E9FC-B40F-4335-8568-15439C933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220" y="758952"/>
            <a:ext cx="6010583" cy="6099047"/>
          </a:xfrm>
        </p:spPr>
      </p:pic>
    </p:spTree>
    <p:extLst>
      <p:ext uri="{BB962C8B-B14F-4D97-AF65-F5344CB8AC3E}">
        <p14:creationId xmlns:p14="http://schemas.microsoft.com/office/powerpoint/2010/main" val="18167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1997-57A7-448D-90EC-A8422721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97" y="99752"/>
            <a:ext cx="9144000" cy="6483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GetDistance</a:t>
            </a:r>
            <a:r>
              <a:rPr lang="en-US" dirty="0">
                <a:latin typeface="+mn-lt"/>
              </a:rPr>
              <a:t> Flow Chart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76DDB-1E82-4FC7-BBD3-D30172000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222" y="862716"/>
            <a:ext cx="5844210" cy="5499653"/>
          </a:xfrm>
        </p:spPr>
      </p:pic>
    </p:spTree>
    <p:extLst>
      <p:ext uri="{BB962C8B-B14F-4D97-AF65-F5344CB8AC3E}">
        <p14:creationId xmlns:p14="http://schemas.microsoft.com/office/powerpoint/2010/main" val="32454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4F53-F247-4752-909D-D4A00149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45" y="64454"/>
            <a:ext cx="9144000" cy="65875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HBridgeControl</a:t>
            </a:r>
            <a:r>
              <a:rPr lang="en-US" dirty="0">
                <a:latin typeface="+mn-lt"/>
              </a:rPr>
              <a:t> Flow Chart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D9F4D-41AE-4D2C-82E4-A586402A1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185" y="889461"/>
            <a:ext cx="6241773" cy="5194852"/>
          </a:xfrm>
        </p:spPr>
      </p:pic>
    </p:spTree>
    <p:extLst>
      <p:ext uri="{BB962C8B-B14F-4D97-AF65-F5344CB8AC3E}">
        <p14:creationId xmlns:p14="http://schemas.microsoft.com/office/powerpoint/2010/main" val="3923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C7C7-06DC-460A-A8DB-476D625F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71" y="143364"/>
            <a:ext cx="9144000" cy="6234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Test Cases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538F-6B7F-4809-AEC3-C5FA34A0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808383"/>
            <a:ext cx="9144000" cy="569843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•Car moving forward and the obstacle is 50cm apart 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1" dirty="0"/>
              <a:t>Expected result </a:t>
            </a:r>
            <a:r>
              <a:rPr lang="en-US" dirty="0"/>
              <a:t>: The car moves to the right and move forward </a:t>
            </a:r>
            <a:br>
              <a:rPr lang="en-US" dirty="0"/>
            </a:br>
            <a:r>
              <a:rPr lang="en-US" b="1" dirty="0"/>
              <a:t>Actual result </a:t>
            </a:r>
            <a:r>
              <a:rPr lang="en-US" dirty="0"/>
              <a:t>: The car moves to the right and move forward</a:t>
            </a:r>
          </a:p>
          <a:p>
            <a:r>
              <a:rPr lang="en-US" b="1" dirty="0">
                <a:solidFill>
                  <a:srgbClr val="0070C0"/>
                </a:solidFill>
              </a:rPr>
              <a:t>•Car moving forward and the obstacle is more than 50cm distance apart :</a:t>
            </a:r>
          </a:p>
          <a:p>
            <a:r>
              <a:rPr lang="en-US" b="1" dirty="0"/>
              <a:t>Expected result : </a:t>
            </a:r>
            <a:r>
              <a:rPr lang="en-US" dirty="0"/>
              <a:t>The car keeps moving forward till the </a:t>
            </a:r>
            <a:r>
              <a:rPr lang="en-US" dirty="0" err="1"/>
              <a:t>obstable</a:t>
            </a:r>
            <a:r>
              <a:rPr lang="en-US" dirty="0"/>
              <a:t> is 50cm apart</a:t>
            </a:r>
          </a:p>
          <a:p>
            <a:r>
              <a:rPr lang="en-US" b="1" dirty="0"/>
              <a:t>Actual result : </a:t>
            </a:r>
            <a:r>
              <a:rPr lang="en-US" dirty="0"/>
              <a:t>The car keeps moving forward till the </a:t>
            </a:r>
            <a:r>
              <a:rPr lang="en-US" dirty="0" err="1"/>
              <a:t>obstable</a:t>
            </a:r>
            <a:r>
              <a:rPr lang="en-US" dirty="0"/>
              <a:t> is 50cm apart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40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A314-DE70-4FF8-AC90-9C45B3CD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46" y="207336"/>
            <a:ext cx="9144000" cy="5574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Test Cases :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0B19-C60A-47AF-95C3-5D1C3EBC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152939"/>
            <a:ext cx="9144000" cy="498586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•Car moving forward and the obstacle is less than 50cm distance apart :</a:t>
            </a:r>
          </a:p>
          <a:p>
            <a:r>
              <a:rPr lang="en-US" b="1" dirty="0"/>
              <a:t>Expected result </a:t>
            </a:r>
            <a:r>
              <a:rPr lang="en-US" dirty="0"/>
              <a:t>: The car moves backward till the distance become more than 50 cm </a:t>
            </a:r>
            <a:br>
              <a:rPr lang="en-US" dirty="0"/>
            </a:br>
            <a:r>
              <a:rPr lang="en-US" b="1" dirty="0"/>
              <a:t>Actual result </a:t>
            </a:r>
            <a:r>
              <a:rPr lang="en-US" dirty="0"/>
              <a:t>: The car </a:t>
            </a:r>
            <a:r>
              <a:rPr lang="en-US"/>
              <a:t>moves backward till the distance become more than 50 cm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289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PrismaticVTI</vt:lpstr>
      <vt:lpstr>Autonomous Car Project </vt:lpstr>
      <vt:lpstr>Static Design:</vt:lpstr>
      <vt:lpstr>Circuit Diagram: </vt:lpstr>
      <vt:lpstr>Application Flow Chart :</vt:lpstr>
      <vt:lpstr>DisplayDistance Flow Chart :</vt:lpstr>
      <vt:lpstr>GetDistance Flow Chart :</vt:lpstr>
      <vt:lpstr>HBridgeControl Flow Chart :</vt:lpstr>
      <vt:lpstr>Test Cases :</vt:lpstr>
      <vt:lpstr>Test Cases : (Cont.)</vt:lpstr>
      <vt:lpstr>Roles and Responsibilities :</vt:lpstr>
      <vt:lpstr>Roles and Responsibilities :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20140615</dc:creator>
  <cp:lastModifiedBy>20140615</cp:lastModifiedBy>
  <cp:revision>63</cp:revision>
  <dcterms:created xsi:type="dcterms:W3CDTF">2021-08-12T20:21:35Z</dcterms:created>
  <dcterms:modified xsi:type="dcterms:W3CDTF">2021-08-15T14:07:23Z</dcterms:modified>
</cp:coreProperties>
</file>