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5" r:id="rId10"/>
    <p:sldId id="316" r:id="rId11"/>
    <p:sldId id="320" r:id="rId12"/>
    <p:sldId id="319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Dataset</a:t>
          </a:r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Splitting  Data</a:t>
          </a:r>
        </a:p>
      </dgm:t>
    </dgm:pt>
    <dgm:pt modelId="{196DA4DC-9DD2-4A39-8A3A-D367BFE5A8BA}" type="sibTrans" cxnId="{C5BD0B3A-2D82-4EC1-9975-05076C4418DA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3B3449F1-33B3-40D4-B677-0052E4182E08}">
      <dgm:prSet/>
      <dgm:spPr/>
      <dgm:t>
        <a:bodyPr/>
        <a:lstStyle/>
        <a:p>
          <a:r>
            <a:rPr lang="en-US" dirty="0"/>
            <a:t>Tokenizer</a:t>
          </a:r>
        </a:p>
      </dgm:t>
    </dgm:pt>
    <dgm:pt modelId="{90C35C69-6BAC-4C23-9C6D-4A174F7BC447}" type="parTrans" cxnId="{5D4CAB7B-31AC-4416-B875-D6D96A8B1D18}">
      <dgm:prSet/>
      <dgm:spPr/>
      <dgm:t>
        <a:bodyPr/>
        <a:lstStyle/>
        <a:p>
          <a:endParaRPr lang="en-US"/>
        </a:p>
      </dgm:t>
    </dgm:pt>
    <dgm:pt modelId="{94ECFB65-295B-4AE9-9278-0AA69FE2F94A}" type="sibTrans" cxnId="{5D4CAB7B-31AC-4416-B875-D6D96A8B1D18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C1C84650-4534-42AF-AA94-B67D71153CFA}">
      <dgm:prSet/>
      <dgm:spPr/>
      <dgm:t>
        <a:bodyPr/>
        <a:lstStyle/>
        <a:p>
          <a:r>
            <a:rPr lang="en-US" dirty="0"/>
            <a:t>Data Tokenization</a:t>
          </a:r>
        </a:p>
      </dgm:t>
    </dgm:pt>
    <dgm:pt modelId="{66491158-775D-45E3-94A0-EA9318D351BB}" type="parTrans" cxnId="{176F10F6-834E-4238-B3BB-27E561940091}">
      <dgm:prSet/>
      <dgm:spPr/>
      <dgm:t>
        <a:bodyPr/>
        <a:lstStyle/>
        <a:p>
          <a:endParaRPr lang="en-US"/>
        </a:p>
      </dgm:t>
    </dgm:pt>
    <dgm:pt modelId="{FB22B49C-9626-455F-95D7-4F24E21EBB97}" type="sibTrans" cxnId="{176F10F6-834E-4238-B3BB-27E561940091}">
      <dgm:prSet phldrT="04" phldr="0"/>
      <dgm:spPr/>
      <dgm:t>
        <a:bodyPr/>
        <a:lstStyle/>
        <a:p>
          <a:r>
            <a:rPr lang="en-US"/>
            <a:t>04</a:t>
          </a:r>
          <a:endParaRPr lang="en-US" dirty="0"/>
        </a:p>
      </dgm:t>
    </dgm:pt>
    <dgm:pt modelId="{90A489C9-DA4A-4DBC-B3B0-21AFC0A216EA}">
      <dgm:prSet/>
      <dgm:spPr/>
      <dgm:t>
        <a:bodyPr/>
        <a:lstStyle/>
        <a:p>
          <a:r>
            <a:rPr lang="en-US" dirty="0"/>
            <a:t>Transformer</a:t>
          </a:r>
        </a:p>
      </dgm:t>
    </dgm:pt>
    <dgm:pt modelId="{808D9A50-7E90-4189-81E8-80BA68E43064}" type="parTrans" cxnId="{AB58CE35-FAE7-45C8-85E2-D9E9448D3150}">
      <dgm:prSet/>
      <dgm:spPr/>
      <dgm:t>
        <a:bodyPr/>
        <a:lstStyle/>
        <a:p>
          <a:endParaRPr lang="en-US"/>
        </a:p>
      </dgm:t>
    </dgm:pt>
    <dgm:pt modelId="{0297BC76-0D90-4141-8E70-7584C46F3C06}" type="sibTrans" cxnId="{AB58CE35-FAE7-45C8-85E2-D9E9448D3150}">
      <dgm:prSet phldrT="05" phldr="0"/>
      <dgm:spPr/>
      <dgm:t>
        <a:bodyPr/>
        <a:lstStyle/>
        <a:p>
          <a:r>
            <a:rPr lang="en-US"/>
            <a:t>05</a:t>
          </a:r>
          <a:endParaRPr lang="en-US" dirty="0"/>
        </a:p>
      </dgm:t>
    </dgm:pt>
    <dgm:pt modelId="{8C7E053A-1EEA-469F-B8C0-FB59915C1CE4}">
      <dgm:prSet/>
      <dgm:spPr/>
      <dgm:t>
        <a:bodyPr/>
        <a:lstStyle/>
        <a:p>
          <a:r>
            <a:rPr lang="en-US" dirty="0"/>
            <a:t>Removing Comments</a:t>
          </a:r>
        </a:p>
      </dgm:t>
    </dgm:pt>
    <dgm:pt modelId="{DDF4B788-33B0-42B6-894B-8D043396DBC0}" type="parTrans" cxnId="{57B7ED73-DA9D-4938-B6B2-2D71C54FC15A}">
      <dgm:prSet/>
      <dgm:spPr/>
      <dgm:t>
        <a:bodyPr/>
        <a:lstStyle/>
        <a:p>
          <a:endParaRPr lang="en-US"/>
        </a:p>
      </dgm:t>
    </dgm:pt>
    <dgm:pt modelId="{A80B79CE-3652-4DB1-8461-336F2FA38F95}" type="sibTrans" cxnId="{57B7ED73-DA9D-4938-B6B2-2D71C54FC15A}">
      <dgm:prSet phldrT="06" phldr="0"/>
      <dgm:spPr/>
      <dgm:t>
        <a:bodyPr/>
        <a:lstStyle/>
        <a:p>
          <a:r>
            <a:rPr lang="en-US"/>
            <a:t>06</a:t>
          </a:r>
          <a:endParaRPr lang="en-US" dirty="0"/>
        </a:p>
      </dgm:t>
    </dgm:pt>
    <dgm:pt modelId="{A09B4657-5B4E-455B-987F-B7A33CE53AF7}">
      <dgm:prSet/>
      <dgm:spPr/>
      <dgm:t>
        <a:bodyPr/>
        <a:lstStyle/>
        <a:p>
          <a:r>
            <a:rPr lang="en-US" dirty="0"/>
            <a:t>Different Approaches and Results</a:t>
          </a:r>
          <a:endParaRPr lang="en-US" b="0" dirty="0"/>
        </a:p>
      </dgm:t>
    </dgm:pt>
    <dgm:pt modelId="{469FFC13-294A-4093-A24D-FB54E223EA62}" type="parTrans" cxnId="{A65A0E0B-3228-47CB-9D2F-CE7A3FD9D0A3}">
      <dgm:prSet/>
      <dgm:spPr/>
      <dgm:t>
        <a:bodyPr/>
        <a:lstStyle/>
        <a:p>
          <a:endParaRPr lang="en-US"/>
        </a:p>
      </dgm:t>
    </dgm:pt>
    <dgm:pt modelId="{64A5BCFD-65F6-4B3C-9EB4-ECCDC5E027D0}" type="sibTrans" cxnId="{A65A0E0B-3228-47CB-9D2F-CE7A3FD9D0A3}">
      <dgm:prSet phldrT="07" phldr="0"/>
      <dgm:spPr/>
      <dgm:t>
        <a:bodyPr/>
        <a:lstStyle/>
        <a:p>
          <a:r>
            <a:rPr lang="en-US"/>
            <a:t>07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0" presStyleCnt="7"/>
      <dgm:spPr/>
    </dgm:pt>
    <dgm:pt modelId="{379B8CE4-8135-4F2C-A5A0-E55EBE328E9A}" type="pres">
      <dgm:prSet presAssocID="{FBAA44FF-54DE-45C8-9FAC-512C40277233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0" presStyleCnt="7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1" presStyleCnt="7" custLinFactNeighborX="0" custLinFactNeighborY="-356"/>
      <dgm:spPr/>
    </dgm:pt>
    <dgm:pt modelId="{68AC9669-DC11-473A-AA2E-579A44E78C37}" type="pres">
      <dgm:prSet presAssocID="{196DA4DC-9DD2-4A39-8A3A-D367BFE5A8BA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1" presStyleCnt="7">
        <dgm:presLayoutVars>
          <dgm:bulletEnabled val="1"/>
        </dgm:presLayoutVars>
      </dgm:prSet>
      <dgm:spPr/>
    </dgm:pt>
    <dgm:pt modelId="{4FCF8052-8964-42B4-9F2E-27E431A466ED}" type="pres">
      <dgm:prSet presAssocID="{196DA4DC-9DD2-4A39-8A3A-D367BFE5A8BA}" presName="sibTrans" presStyleCnt="0"/>
      <dgm:spPr/>
    </dgm:pt>
    <dgm:pt modelId="{0C7F4C0A-FE54-4125-9D10-203631997835}" type="pres">
      <dgm:prSet presAssocID="{3B3449F1-33B3-40D4-B677-0052E4182E08}" presName="compositeNode" presStyleCnt="0">
        <dgm:presLayoutVars>
          <dgm:bulletEnabled val="1"/>
        </dgm:presLayoutVars>
      </dgm:prSet>
      <dgm:spPr/>
    </dgm:pt>
    <dgm:pt modelId="{B672625D-9784-42BE-A72F-8FE4D0D528CB}" type="pres">
      <dgm:prSet presAssocID="{3B3449F1-33B3-40D4-B677-0052E4182E08}" presName="bgRect" presStyleLbl="alignNode1" presStyleIdx="2" presStyleCnt="7"/>
      <dgm:spPr/>
    </dgm:pt>
    <dgm:pt modelId="{B2865FF9-8218-46BF-8BCC-8B9D9BA4F624}" type="pres">
      <dgm:prSet presAssocID="{94ECFB65-295B-4AE9-9278-0AA69FE2F94A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7D6B49A5-5695-4D51-9DBA-12499BDD2EEC}" type="pres">
      <dgm:prSet presAssocID="{3B3449F1-33B3-40D4-B677-0052E4182E08}" presName="nodeRect" presStyleLbl="alignNode1" presStyleIdx="2" presStyleCnt="7">
        <dgm:presLayoutVars>
          <dgm:bulletEnabled val="1"/>
        </dgm:presLayoutVars>
      </dgm:prSet>
      <dgm:spPr/>
    </dgm:pt>
    <dgm:pt modelId="{80CF0CAA-68BB-4E78-8596-9465B998D01F}" type="pres">
      <dgm:prSet presAssocID="{94ECFB65-295B-4AE9-9278-0AA69FE2F94A}" presName="sibTrans" presStyleCnt="0"/>
      <dgm:spPr/>
    </dgm:pt>
    <dgm:pt modelId="{D3F9800F-4999-4102-98A7-BBCDDC0289E5}" type="pres">
      <dgm:prSet presAssocID="{C1C84650-4534-42AF-AA94-B67D71153CFA}" presName="compositeNode" presStyleCnt="0">
        <dgm:presLayoutVars>
          <dgm:bulletEnabled val="1"/>
        </dgm:presLayoutVars>
      </dgm:prSet>
      <dgm:spPr/>
    </dgm:pt>
    <dgm:pt modelId="{70CEC769-5BD6-4416-9A96-EAC859903185}" type="pres">
      <dgm:prSet presAssocID="{C1C84650-4534-42AF-AA94-B67D71153CFA}" presName="bgRect" presStyleLbl="alignNode1" presStyleIdx="3" presStyleCnt="7"/>
      <dgm:spPr/>
    </dgm:pt>
    <dgm:pt modelId="{859E7DD6-AC40-4DF7-A957-5A46F2298208}" type="pres">
      <dgm:prSet presAssocID="{FB22B49C-9626-455F-95D7-4F24E21EBB97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98F2A116-9818-4A64-B67B-8BAF00A720F2}" type="pres">
      <dgm:prSet presAssocID="{C1C84650-4534-42AF-AA94-B67D71153CFA}" presName="nodeRect" presStyleLbl="alignNode1" presStyleIdx="3" presStyleCnt="7">
        <dgm:presLayoutVars>
          <dgm:bulletEnabled val="1"/>
        </dgm:presLayoutVars>
      </dgm:prSet>
      <dgm:spPr/>
    </dgm:pt>
    <dgm:pt modelId="{1A386466-AF3E-467F-B6BE-AED75E4DE03F}" type="pres">
      <dgm:prSet presAssocID="{FB22B49C-9626-455F-95D7-4F24E21EBB97}" presName="sibTrans" presStyleCnt="0"/>
      <dgm:spPr/>
    </dgm:pt>
    <dgm:pt modelId="{3222D973-A34C-4116-8D08-90A32F42991E}" type="pres">
      <dgm:prSet presAssocID="{90A489C9-DA4A-4DBC-B3B0-21AFC0A216EA}" presName="compositeNode" presStyleCnt="0">
        <dgm:presLayoutVars>
          <dgm:bulletEnabled val="1"/>
        </dgm:presLayoutVars>
      </dgm:prSet>
      <dgm:spPr/>
    </dgm:pt>
    <dgm:pt modelId="{0CFBC18C-4634-49A0-ADE5-5FC2757A2D41}" type="pres">
      <dgm:prSet presAssocID="{90A489C9-DA4A-4DBC-B3B0-21AFC0A216EA}" presName="bgRect" presStyleLbl="alignNode1" presStyleIdx="4" presStyleCnt="7"/>
      <dgm:spPr/>
    </dgm:pt>
    <dgm:pt modelId="{D07E11A8-64B9-4E31-8328-B705024C67AD}" type="pres">
      <dgm:prSet presAssocID="{0297BC76-0D90-4141-8E70-7584C46F3C06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DDA20248-3B96-43C6-B7BB-7E27517ABCA8}" type="pres">
      <dgm:prSet presAssocID="{90A489C9-DA4A-4DBC-B3B0-21AFC0A216EA}" presName="nodeRect" presStyleLbl="alignNode1" presStyleIdx="4" presStyleCnt="7">
        <dgm:presLayoutVars>
          <dgm:bulletEnabled val="1"/>
        </dgm:presLayoutVars>
      </dgm:prSet>
      <dgm:spPr/>
    </dgm:pt>
    <dgm:pt modelId="{5DC864A9-2D45-4695-8D7E-088279D4293E}" type="pres">
      <dgm:prSet presAssocID="{0297BC76-0D90-4141-8E70-7584C46F3C06}" presName="sibTrans" presStyleCnt="0"/>
      <dgm:spPr/>
    </dgm:pt>
    <dgm:pt modelId="{86C0F060-8926-4ECC-99BF-1825CC6B7742}" type="pres">
      <dgm:prSet presAssocID="{8C7E053A-1EEA-469F-B8C0-FB59915C1CE4}" presName="compositeNode" presStyleCnt="0">
        <dgm:presLayoutVars>
          <dgm:bulletEnabled val="1"/>
        </dgm:presLayoutVars>
      </dgm:prSet>
      <dgm:spPr/>
    </dgm:pt>
    <dgm:pt modelId="{675854CF-7FE9-45B2-842C-0D236A9DE5B3}" type="pres">
      <dgm:prSet presAssocID="{8C7E053A-1EEA-469F-B8C0-FB59915C1CE4}" presName="bgRect" presStyleLbl="alignNode1" presStyleIdx="5" presStyleCnt="7"/>
      <dgm:spPr/>
    </dgm:pt>
    <dgm:pt modelId="{3B1A90F6-1B0D-47C3-A454-D5CECA5607E1}" type="pres">
      <dgm:prSet presAssocID="{A80B79CE-3652-4DB1-8461-336F2FA38F95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36ACA16E-8D14-4D66-A25E-F9BB219570C5}" type="pres">
      <dgm:prSet presAssocID="{8C7E053A-1EEA-469F-B8C0-FB59915C1CE4}" presName="nodeRect" presStyleLbl="alignNode1" presStyleIdx="5" presStyleCnt="7">
        <dgm:presLayoutVars>
          <dgm:bulletEnabled val="1"/>
        </dgm:presLayoutVars>
      </dgm:prSet>
      <dgm:spPr/>
    </dgm:pt>
    <dgm:pt modelId="{1509346A-146E-48B8-A372-97A63188A05E}" type="pres">
      <dgm:prSet presAssocID="{A80B79CE-3652-4DB1-8461-336F2FA38F95}" presName="sibTrans" presStyleCnt="0"/>
      <dgm:spPr/>
    </dgm:pt>
    <dgm:pt modelId="{B2826423-BB48-4A80-8649-A4B6A363C3EA}" type="pres">
      <dgm:prSet presAssocID="{A09B4657-5B4E-455B-987F-B7A33CE53AF7}" presName="compositeNode" presStyleCnt="0">
        <dgm:presLayoutVars>
          <dgm:bulletEnabled val="1"/>
        </dgm:presLayoutVars>
      </dgm:prSet>
      <dgm:spPr/>
    </dgm:pt>
    <dgm:pt modelId="{6B820B11-165F-41A1-B421-915DDE02E39B}" type="pres">
      <dgm:prSet presAssocID="{A09B4657-5B4E-455B-987F-B7A33CE53AF7}" presName="bgRect" presStyleLbl="alignNode1" presStyleIdx="6" presStyleCnt="7"/>
      <dgm:spPr/>
    </dgm:pt>
    <dgm:pt modelId="{602E430D-93CB-4FDD-8D9F-FA589AD17CB0}" type="pres">
      <dgm:prSet presAssocID="{64A5BCFD-65F6-4B3C-9EB4-ECCDC5E027D0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E00DB279-D5D5-4377-AF62-CF02BE34B9CF}" type="pres">
      <dgm:prSet presAssocID="{A09B4657-5B4E-455B-987F-B7A33CE53AF7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AB73AE05-7AFA-4ED5-8376-4880625C1637}" type="presOf" srcId="{94ECFB65-295B-4AE9-9278-0AA69FE2F94A}" destId="{B2865FF9-8218-46BF-8BCC-8B9D9BA4F624}" srcOrd="0" destOrd="0" presId="urn:microsoft.com/office/officeart/2016/7/layout/LinearBlockProcessNumbered#1"/>
    <dgm:cxn modelId="{A65A0E0B-3228-47CB-9D2F-CE7A3FD9D0A3}" srcId="{15509919-36B5-4162-8899-417A9F93473B}" destId="{A09B4657-5B4E-455B-987F-B7A33CE53AF7}" srcOrd="6" destOrd="0" parTransId="{469FFC13-294A-4093-A24D-FB54E223EA62}" sibTransId="{64A5BCFD-65F6-4B3C-9EB4-ECCDC5E027D0}"/>
    <dgm:cxn modelId="{962D481A-49AA-46B1-9EAA-B33D1363CBE5}" type="presOf" srcId="{B2B879BD-3840-400C-92BD-B2C2383358D7}" destId="{89A9B4CF-6439-46B1-B6A9-1D6CD5034774}" srcOrd="0" destOrd="0" presId="urn:microsoft.com/office/officeart/2016/7/layout/LinearBlockProcessNumbered#1"/>
    <dgm:cxn modelId="{0DABC435-D2ED-4E51-931D-CE810FCEC347}" type="presOf" srcId="{A09B4657-5B4E-455B-987F-B7A33CE53AF7}" destId="{E00DB279-D5D5-4377-AF62-CF02BE34B9CF}" srcOrd="1" destOrd="0" presId="urn:microsoft.com/office/officeart/2016/7/layout/LinearBlockProcessNumbered#1"/>
    <dgm:cxn modelId="{AB58CE35-FAE7-45C8-85E2-D9E9448D3150}" srcId="{15509919-36B5-4162-8899-417A9F93473B}" destId="{90A489C9-DA4A-4DBC-B3B0-21AFC0A216EA}" srcOrd="4" destOrd="0" parTransId="{808D9A50-7E90-4189-81E8-80BA68E43064}" sibTransId="{0297BC76-0D90-4141-8E70-7584C46F3C06}"/>
    <dgm:cxn modelId="{C5BD0B3A-2D82-4EC1-9975-05076C4418DA}" srcId="{15509919-36B5-4162-8899-417A9F93473B}" destId="{CA9D674E-4FF1-45DC-82E4-0B2DB6A5363F}" srcOrd="1" destOrd="0" parTransId="{F1F10F9B-925A-4787-9D00-91106497A02E}" sibTransId="{196DA4DC-9DD2-4A39-8A3A-D367BFE5A8BA}"/>
    <dgm:cxn modelId="{C254D040-DEEC-4961-9A58-1966B56F4D13}" type="presOf" srcId="{CA9D674E-4FF1-45DC-82E4-0B2DB6A5363F}" destId="{D085015A-41AF-4EFA-A104-4FD73B2362F0}" srcOrd="1" destOrd="0" presId="urn:microsoft.com/office/officeart/2016/7/layout/LinearBlockProcessNumbered#1"/>
    <dgm:cxn modelId="{AD092567-E73C-421B-B72E-3B39DB29D794}" type="presOf" srcId="{8C7E053A-1EEA-469F-B8C0-FB59915C1CE4}" destId="{675854CF-7FE9-45B2-842C-0D236A9DE5B3}" srcOrd="0" destOrd="0" presId="urn:microsoft.com/office/officeart/2016/7/layout/LinearBlockProcessNumbered#1"/>
    <dgm:cxn modelId="{B5E25B69-1E2E-47EF-BEFD-ED0C18BE5501}" type="presOf" srcId="{FBAA44FF-54DE-45C8-9FAC-512C40277233}" destId="{379B8CE4-8135-4F2C-A5A0-E55EBE328E9A}" srcOrd="0" destOrd="0" presId="urn:microsoft.com/office/officeart/2016/7/layout/LinearBlockProcessNumbered#1"/>
    <dgm:cxn modelId="{254DDB72-20D4-4B27-9107-78FB7F76C8D0}" type="presOf" srcId="{0297BC76-0D90-4141-8E70-7584C46F3C06}" destId="{D07E11A8-64B9-4E31-8328-B705024C67AD}" srcOrd="0" destOrd="0" presId="urn:microsoft.com/office/officeart/2016/7/layout/LinearBlockProcessNumbered#1"/>
    <dgm:cxn modelId="{57B7ED73-DA9D-4938-B6B2-2D71C54FC15A}" srcId="{15509919-36B5-4162-8899-417A9F93473B}" destId="{8C7E053A-1EEA-469F-B8C0-FB59915C1CE4}" srcOrd="5" destOrd="0" parTransId="{DDF4B788-33B0-42B6-894B-8D043396DBC0}" sibTransId="{A80B79CE-3652-4DB1-8461-336F2FA38F95}"/>
    <dgm:cxn modelId="{E4A7F07A-01E6-49D0-8ABE-8B55D5641363}" type="presOf" srcId="{3B3449F1-33B3-40D4-B677-0052E4182E08}" destId="{B672625D-9784-42BE-A72F-8FE4D0D528CB}" srcOrd="0" destOrd="0" presId="urn:microsoft.com/office/officeart/2016/7/layout/LinearBlockProcessNumbered#1"/>
    <dgm:cxn modelId="{5D4CAB7B-31AC-4416-B875-D6D96A8B1D18}" srcId="{15509919-36B5-4162-8899-417A9F93473B}" destId="{3B3449F1-33B3-40D4-B677-0052E4182E08}" srcOrd="2" destOrd="0" parTransId="{90C35C69-6BAC-4C23-9C6D-4A174F7BC447}" sibTransId="{94ECFB65-295B-4AE9-9278-0AA69FE2F94A}"/>
    <dgm:cxn modelId="{89A4328E-5D49-4F23-A38B-3FDCAC8AEB8D}" type="presOf" srcId="{C1C84650-4534-42AF-AA94-B67D71153CFA}" destId="{98F2A116-9818-4A64-B67B-8BAF00A720F2}" srcOrd="1" destOrd="0" presId="urn:microsoft.com/office/officeart/2016/7/layout/LinearBlockProcessNumbered#1"/>
    <dgm:cxn modelId="{504C2393-5DE1-4200-81F1-C87B0871755D}" type="presOf" srcId="{64A5BCFD-65F6-4B3C-9EB4-ECCDC5E027D0}" destId="{602E430D-93CB-4FDD-8D9F-FA589AD17CB0}" srcOrd="0" destOrd="0" presId="urn:microsoft.com/office/officeart/2016/7/layout/LinearBlockProcessNumbered#1"/>
    <dgm:cxn modelId="{FF130496-A0D3-498B-8C33-B71E89E91BF9}" type="presOf" srcId="{A09B4657-5B4E-455B-987F-B7A33CE53AF7}" destId="{6B820B11-165F-41A1-B421-915DDE02E39B}" srcOrd="0" destOrd="0" presId="urn:microsoft.com/office/officeart/2016/7/layout/LinearBlockProcessNumbered#1"/>
    <dgm:cxn modelId="{D8F48EA4-B57E-413B-94B5-15BCA72BDA97}" type="presOf" srcId="{FB22B49C-9626-455F-95D7-4F24E21EBB97}" destId="{859E7DD6-AC40-4DF7-A957-5A46F2298208}" srcOrd="0" destOrd="0" presId="urn:microsoft.com/office/officeart/2016/7/layout/LinearBlockProcessNumbered#1"/>
    <dgm:cxn modelId="{1527ADB7-1544-475E-AA80-293BD4A90F73}" type="presOf" srcId="{A80B79CE-3652-4DB1-8461-336F2FA38F95}" destId="{3B1A90F6-1B0D-47C3-A454-D5CECA5607E1}" srcOrd="0" destOrd="0" presId="urn:microsoft.com/office/officeart/2016/7/layout/LinearBlockProcessNumbered#1"/>
    <dgm:cxn modelId="{269B2BBC-CEF6-46FF-B42D-437A7293AC76}" type="presOf" srcId="{90A489C9-DA4A-4DBC-B3B0-21AFC0A216EA}" destId="{DDA20248-3B96-43C6-B7BB-7E27517ABCA8}" srcOrd="1" destOrd="0" presId="urn:microsoft.com/office/officeart/2016/7/layout/LinearBlockProcessNumbered#1"/>
    <dgm:cxn modelId="{DC1ADBC3-8010-40D2-A228-5905273C3CE3}" type="presOf" srcId="{3B3449F1-33B3-40D4-B677-0052E4182E08}" destId="{7D6B49A5-5695-4D51-9DBA-12499BDD2EEC}" srcOrd="1" destOrd="0" presId="urn:microsoft.com/office/officeart/2016/7/layout/LinearBlockProcessNumbered#1"/>
    <dgm:cxn modelId="{20EF32C5-3FC4-46A5-AE95-677A03425D67}" type="presOf" srcId="{15509919-36B5-4162-8899-417A9F93473B}" destId="{09F899AB-70CA-46DA-8F8C-58514A9FEF67}" srcOrd="0" destOrd="0" presId="urn:microsoft.com/office/officeart/2016/7/layout/LinearBlockProcessNumbered#1"/>
    <dgm:cxn modelId="{82D429C7-8574-43ED-96A7-AC654D33E0A2}" type="presOf" srcId="{B2B879BD-3840-400C-92BD-B2C2383358D7}" destId="{9F2B2B99-E41C-48B6-9241-186B3896CDB2}" srcOrd="1" destOrd="0" presId="urn:microsoft.com/office/officeart/2016/7/layout/LinearBlockProcessNumbered#1"/>
    <dgm:cxn modelId="{42CDCACA-F394-4044-BBF6-522A0005ABCB}" srcId="{15509919-36B5-4162-8899-417A9F93473B}" destId="{B2B879BD-3840-400C-92BD-B2C2383358D7}" srcOrd="0" destOrd="0" parTransId="{09440D86-F3E6-4A3C-9E78-1AFC56348641}" sibTransId="{FBAA44FF-54DE-45C8-9FAC-512C40277233}"/>
    <dgm:cxn modelId="{012B49D1-9DC4-453C-A675-F2E9AC3D656B}" type="presOf" srcId="{196DA4DC-9DD2-4A39-8A3A-D367BFE5A8BA}" destId="{68AC9669-DC11-473A-AA2E-579A44E78C37}" srcOrd="0" destOrd="0" presId="urn:microsoft.com/office/officeart/2016/7/layout/LinearBlockProcessNumbered#1"/>
    <dgm:cxn modelId="{8068FCD2-366F-4970-93DB-412775F994FF}" type="presOf" srcId="{8C7E053A-1EEA-469F-B8C0-FB59915C1CE4}" destId="{36ACA16E-8D14-4D66-A25E-F9BB219570C5}" srcOrd="1" destOrd="0" presId="urn:microsoft.com/office/officeart/2016/7/layout/LinearBlockProcessNumbered#1"/>
    <dgm:cxn modelId="{46549AE5-1DBA-42E7-82B3-754E253E8948}" type="presOf" srcId="{90A489C9-DA4A-4DBC-B3B0-21AFC0A216EA}" destId="{0CFBC18C-4634-49A0-ADE5-5FC2757A2D41}" srcOrd="0" destOrd="0" presId="urn:microsoft.com/office/officeart/2016/7/layout/LinearBlockProcessNumbered#1"/>
    <dgm:cxn modelId="{176F10F6-834E-4238-B3BB-27E561940091}" srcId="{15509919-36B5-4162-8899-417A9F93473B}" destId="{C1C84650-4534-42AF-AA94-B67D71153CFA}" srcOrd="3" destOrd="0" parTransId="{66491158-775D-45E3-94A0-EA9318D351BB}" sibTransId="{FB22B49C-9626-455F-95D7-4F24E21EBB97}"/>
    <dgm:cxn modelId="{953946FA-EC0E-4696-AF38-3CBCB9C38739}" type="presOf" srcId="{C1C84650-4534-42AF-AA94-B67D71153CFA}" destId="{70CEC769-5BD6-4416-9A96-EAC859903185}" srcOrd="0" destOrd="0" presId="urn:microsoft.com/office/officeart/2016/7/layout/LinearBlockProcessNumbered#1"/>
    <dgm:cxn modelId="{402318FD-A07B-4C6E-AFE6-D9DCBFC358CC}" type="presOf" srcId="{CA9D674E-4FF1-45DC-82E4-0B2DB6A5363F}" destId="{0802B4A8-7224-4B0A-95B7-D17AEB2B2AFF}" srcOrd="0" destOrd="0" presId="urn:microsoft.com/office/officeart/2016/7/layout/LinearBlockProcessNumbered#1"/>
    <dgm:cxn modelId="{8F9E0EAA-8399-4955-B2C0-CBC0850436C3}" type="presParOf" srcId="{09F899AB-70CA-46DA-8F8C-58514A9FEF67}" destId="{070CFBFA-AE62-406D-B2E3-4A871FE3EC95}" srcOrd="0" destOrd="0" presId="urn:microsoft.com/office/officeart/2016/7/layout/LinearBlockProcessNumbered#1"/>
    <dgm:cxn modelId="{460B00FA-DD9B-479B-8894-63FEED5F29A0}" type="presParOf" srcId="{070CFBFA-AE62-406D-B2E3-4A871FE3EC95}" destId="{89A9B4CF-6439-46B1-B6A9-1D6CD5034774}" srcOrd="0" destOrd="0" presId="urn:microsoft.com/office/officeart/2016/7/layout/LinearBlockProcessNumbered#1"/>
    <dgm:cxn modelId="{FC025D8A-7F49-4A03-8CDA-FE7A8338C7CB}" type="presParOf" srcId="{070CFBFA-AE62-406D-B2E3-4A871FE3EC95}" destId="{379B8CE4-8135-4F2C-A5A0-E55EBE328E9A}" srcOrd="1" destOrd="0" presId="urn:microsoft.com/office/officeart/2016/7/layout/LinearBlockProcessNumbered#1"/>
    <dgm:cxn modelId="{997C8B5D-BDDF-4CFA-907C-D537BE1483C9}" type="presParOf" srcId="{070CFBFA-AE62-406D-B2E3-4A871FE3EC95}" destId="{9F2B2B99-E41C-48B6-9241-186B3896CDB2}" srcOrd="2" destOrd="0" presId="urn:microsoft.com/office/officeart/2016/7/layout/LinearBlockProcessNumbered#1"/>
    <dgm:cxn modelId="{1B1E6A85-D014-4E0F-A5F1-CF2FC7764720}" type="presParOf" srcId="{09F899AB-70CA-46DA-8F8C-58514A9FEF67}" destId="{88CC7DDE-DA0F-42A6-8406-A11161BD6BA9}" srcOrd="1" destOrd="0" presId="urn:microsoft.com/office/officeart/2016/7/layout/LinearBlockProcessNumbered#1"/>
    <dgm:cxn modelId="{DC4AD95E-7551-4431-9A64-10CCB5820F8E}" type="presParOf" srcId="{09F899AB-70CA-46DA-8F8C-58514A9FEF67}" destId="{4C550E1C-ACB2-4A5D-BD4A-3D5D60E405E6}" srcOrd="2" destOrd="0" presId="urn:microsoft.com/office/officeart/2016/7/layout/LinearBlockProcessNumbered#1"/>
    <dgm:cxn modelId="{8FDBCC44-57A0-41D3-9A8B-45007FD6528F}" type="presParOf" srcId="{4C550E1C-ACB2-4A5D-BD4A-3D5D60E405E6}" destId="{0802B4A8-7224-4B0A-95B7-D17AEB2B2AFF}" srcOrd="0" destOrd="0" presId="urn:microsoft.com/office/officeart/2016/7/layout/LinearBlockProcessNumbered#1"/>
    <dgm:cxn modelId="{C92155C4-B95A-46B1-8A16-6C4C85BB7D03}" type="presParOf" srcId="{4C550E1C-ACB2-4A5D-BD4A-3D5D60E405E6}" destId="{68AC9669-DC11-473A-AA2E-579A44E78C37}" srcOrd="1" destOrd="0" presId="urn:microsoft.com/office/officeart/2016/7/layout/LinearBlockProcessNumbered#1"/>
    <dgm:cxn modelId="{D1CBFFB0-C794-4C78-BD99-5839BDF9B80F}" type="presParOf" srcId="{4C550E1C-ACB2-4A5D-BD4A-3D5D60E405E6}" destId="{D085015A-41AF-4EFA-A104-4FD73B2362F0}" srcOrd="2" destOrd="0" presId="urn:microsoft.com/office/officeart/2016/7/layout/LinearBlockProcessNumbered#1"/>
    <dgm:cxn modelId="{5C0A03DA-6285-4610-BF85-4627DD2218BC}" type="presParOf" srcId="{09F899AB-70CA-46DA-8F8C-58514A9FEF67}" destId="{4FCF8052-8964-42B4-9F2E-27E431A466ED}" srcOrd="3" destOrd="0" presId="urn:microsoft.com/office/officeart/2016/7/layout/LinearBlockProcessNumbered#1"/>
    <dgm:cxn modelId="{C7856F3E-15E1-450D-8E96-BA68B9D9C03B}" type="presParOf" srcId="{09F899AB-70CA-46DA-8F8C-58514A9FEF67}" destId="{0C7F4C0A-FE54-4125-9D10-203631997835}" srcOrd="4" destOrd="0" presId="urn:microsoft.com/office/officeart/2016/7/layout/LinearBlockProcessNumbered#1"/>
    <dgm:cxn modelId="{3D80D48E-AC24-4CCA-A1E1-C3FB86AA64D4}" type="presParOf" srcId="{0C7F4C0A-FE54-4125-9D10-203631997835}" destId="{B672625D-9784-42BE-A72F-8FE4D0D528CB}" srcOrd="0" destOrd="0" presId="urn:microsoft.com/office/officeart/2016/7/layout/LinearBlockProcessNumbered#1"/>
    <dgm:cxn modelId="{FCA87898-C6A7-4FF8-A3BE-FEC7DA81B741}" type="presParOf" srcId="{0C7F4C0A-FE54-4125-9D10-203631997835}" destId="{B2865FF9-8218-46BF-8BCC-8B9D9BA4F624}" srcOrd="1" destOrd="0" presId="urn:microsoft.com/office/officeart/2016/7/layout/LinearBlockProcessNumbered#1"/>
    <dgm:cxn modelId="{6A74B319-56F9-4499-83CC-3D8D06616321}" type="presParOf" srcId="{0C7F4C0A-FE54-4125-9D10-203631997835}" destId="{7D6B49A5-5695-4D51-9DBA-12499BDD2EEC}" srcOrd="2" destOrd="0" presId="urn:microsoft.com/office/officeart/2016/7/layout/LinearBlockProcessNumbered#1"/>
    <dgm:cxn modelId="{AA7AAB77-E0B3-4188-8112-4AD588B00BA9}" type="presParOf" srcId="{09F899AB-70CA-46DA-8F8C-58514A9FEF67}" destId="{80CF0CAA-68BB-4E78-8596-9465B998D01F}" srcOrd="5" destOrd="0" presId="urn:microsoft.com/office/officeart/2016/7/layout/LinearBlockProcessNumbered#1"/>
    <dgm:cxn modelId="{77442EEF-FC27-4F73-A79C-EA45FA1A94D1}" type="presParOf" srcId="{09F899AB-70CA-46DA-8F8C-58514A9FEF67}" destId="{D3F9800F-4999-4102-98A7-BBCDDC0289E5}" srcOrd="6" destOrd="0" presId="urn:microsoft.com/office/officeart/2016/7/layout/LinearBlockProcessNumbered#1"/>
    <dgm:cxn modelId="{198DBB76-552E-4DA6-B25D-B5EE493A8D07}" type="presParOf" srcId="{D3F9800F-4999-4102-98A7-BBCDDC0289E5}" destId="{70CEC769-5BD6-4416-9A96-EAC859903185}" srcOrd="0" destOrd="0" presId="urn:microsoft.com/office/officeart/2016/7/layout/LinearBlockProcessNumbered#1"/>
    <dgm:cxn modelId="{B113C82F-7EF2-40B0-921D-1F7EAB0DB5CF}" type="presParOf" srcId="{D3F9800F-4999-4102-98A7-BBCDDC0289E5}" destId="{859E7DD6-AC40-4DF7-A957-5A46F2298208}" srcOrd="1" destOrd="0" presId="urn:microsoft.com/office/officeart/2016/7/layout/LinearBlockProcessNumbered#1"/>
    <dgm:cxn modelId="{7381B45C-4A7E-4A46-9439-8E497249B7FA}" type="presParOf" srcId="{D3F9800F-4999-4102-98A7-BBCDDC0289E5}" destId="{98F2A116-9818-4A64-B67B-8BAF00A720F2}" srcOrd="2" destOrd="0" presId="urn:microsoft.com/office/officeart/2016/7/layout/LinearBlockProcessNumbered#1"/>
    <dgm:cxn modelId="{A4CCC0BD-3E5D-4464-8FEC-EE364BF4B1DC}" type="presParOf" srcId="{09F899AB-70CA-46DA-8F8C-58514A9FEF67}" destId="{1A386466-AF3E-467F-B6BE-AED75E4DE03F}" srcOrd="7" destOrd="0" presId="urn:microsoft.com/office/officeart/2016/7/layout/LinearBlockProcessNumbered#1"/>
    <dgm:cxn modelId="{09BDAC0E-7A8E-47D6-8790-8EADD305C84A}" type="presParOf" srcId="{09F899AB-70CA-46DA-8F8C-58514A9FEF67}" destId="{3222D973-A34C-4116-8D08-90A32F42991E}" srcOrd="8" destOrd="0" presId="urn:microsoft.com/office/officeart/2016/7/layout/LinearBlockProcessNumbered#1"/>
    <dgm:cxn modelId="{0C481B07-B650-4E65-9B7B-2AD8601E743A}" type="presParOf" srcId="{3222D973-A34C-4116-8D08-90A32F42991E}" destId="{0CFBC18C-4634-49A0-ADE5-5FC2757A2D41}" srcOrd="0" destOrd="0" presId="urn:microsoft.com/office/officeart/2016/7/layout/LinearBlockProcessNumbered#1"/>
    <dgm:cxn modelId="{8DB9A054-BA49-4A7C-9C0B-82DBA3BD2241}" type="presParOf" srcId="{3222D973-A34C-4116-8D08-90A32F42991E}" destId="{D07E11A8-64B9-4E31-8328-B705024C67AD}" srcOrd="1" destOrd="0" presId="urn:microsoft.com/office/officeart/2016/7/layout/LinearBlockProcessNumbered#1"/>
    <dgm:cxn modelId="{107E1DC7-8E97-47EB-97CB-5E95010EB0BC}" type="presParOf" srcId="{3222D973-A34C-4116-8D08-90A32F42991E}" destId="{DDA20248-3B96-43C6-B7BB-7E27517ABCA8}" srcOrd="2" destOrd="0" presId="urn:microsoft.com/office/officeart/2016/7/layout/LinearBlockProcessNumbered#1"/>
    <dgm:cxn modelId="{9A7A4CFC-F158-492C-BF8F-FF217E118C12}" type="presParOf" srcId="{09F899AB-70CA-46DA-8F8C-58514A9FEF67}" destId="{5DC864A9-2D45-4695-8D7E-088279D4293E}" srcOrd="9" destOrd="0" presId="urn:microsoft.com/office/officeart/2016/7/layout/LinearBlockProcessNumbered#1"/>
    <dgm:cxn modelId="{1B716DF6-BA3E-48CB-89A6-2881EDC6FF09}" type="presParOf" srcId="{09F899AB-70CA-46DA-8F8C-58514A9FEF67}" destId="{86C0F060-8926-4ECC-99BF-1825CC6B7742}" srcOrd="10" destOrd="0" presId="urn:microsoft.com/office/officeart/2016/7/layout/LinearBlockProcessNumbered#1"/>
    <dgm:cxn modelId="{F23D11CF-A2D6-43C5-9720-1D975D781E1E}" type="presParOf" srcId="{86C0F060-8926-4ECC-99BF-1825CC6B7742}" destId="{675854CF-7FE9-45B2-842C-0D236A9DE5B3}" srcOrd="0" destOrd="0" presId="urn:microsoft.com/office/officeart/2016/7/layout/LinearBlockProcessNumbered#1"/>
    <dgm:cxn modelId="{E941EB2F-CBE8-4F94-91D1-A07B1658639E}" type="presParOf" srcId="{86C0F060-8926-4ECC-99BF-1825CC6B7742}" destId="{3B1A90F6-1B0D-47C3-A454-D5CECA5607E1}" srcOrd="1" destOrd="0" presId="urn:microsoft.com/office/officeart/2016/7/layout/LinearBlockProcessNumbered#1"/>
    <dgm:cxn modelId="{E46F4C5C-7FC2-4C45-B260-4094BF4EA8A5}" type="presParOf" srcId="{86C0F060-8926-4ECC-99BF-1825CC6B7742}" destId="{36ACA16E-8D14-4D66-A25E-F9BB219570C5}" srcOrd="2" destOrd="0" presId="urn:microsoft.com/office/officeart/2016/7/layout/LinearBlockProcessNumbered#1"/>
    <dgm:cxn modelId="{3DB739F7-BBC9-4D77-BD98-174706CA4008}" type="presParOf" srcId="{09F899AB-70CA-46DA-8F8C-58514A9FEF67}" destId="{1509346A-146E-48B8-A372-97A63188A05E}" srcOrd="11" destOrd="0" presId="urn:microsoft.com/office/officeart/2016/7/layout/LinearBlockProcessNumbered#1"/>
    <dgm:cxn modelId="{44091492-B6C0-4C15-AE8A-05EB9A242B94}" type="presParOf" srcId="{09F899AB-70CA-46DA-8F8C-58514A9FEF67}" destId="{B2826423-BB48-4A80-8649-A4B6A363C3EA}" srcOrd="12" destOrd="0" presId="urn:microsoft.com/office/officeart/2016/7/layout/LinearBlockProcessNumbered#1"/>
    <dgm:cxn modelId="{FE92B787-9ED9-4C51-9F99-4DA6B771F80F}" type="presParOf" srcId="{B2826423-BB48-4A80-8649-A4B6A363C3EA}" destId="{6B820B11-165F-41A1-B421-915DDE02E39B}" srcOrd="0" destOrd="0" presId="urn:microsoft.com/office/officeart/2016/7/layout/LinearBlockProcessNumbered#1"/>
    <dgm:cxn modelId="{D155E77B-F881-486F-9C18-A06003AC20DB}" type="presParOf" srcId="{B2826423-BB48-4A80-8649-A4B6A363C3EA}" destId="{602E430D-93CB-4FDD-8D9F-FA589AD17CB0}" srcOrd="1" destOrd="0" presId="urn:microsoft.com/office/officeart/2016/7/layout/LinearBlockProcessNumbered#1"/>
    <dgm:cxn modelId="{6BA94B86-AA0D-4BDA-9213-1E7A745302E6}" type="presParOf" srcId="{B2826423-BB48-4A80-8649-A4B6A363C3EA}" destId="{E00DB279-D5D5-4377-AF62-CF02BE34B9CF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9B4CF-6439-46B1-B6A9-1D6CD5034774}">
      <dsp:nvSpPr>
        <dsp:cNvPr id="0" name=""/>
        <dsp:cNvSpPr/>
      </dsp:nvSpPr>
      <dsp:spPr>
        <a:xfrm>
          <a:off x="5451" y="1056857"/>
          <a:ext cx="1343248" cy="16118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683" tIns="0" rIns="13268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Dataset</a:t>
          </a:r>
        </a:p>
      </dsp:txBody>
      <dsp:txXfrm>
        <a:off x="5451" y="1701616"/>
        <a:ext cx="1343248" cy="967138"/>
      </dsp:txXfrm>
    </dsp:sp>
    <dsp:sp modelId="{379B8CE4-8135-4F2C-A5A0-E55EBE328E9A}">
      <dsp:nvSpPr>
        <dsp:cNvPr id="0" name=""/>
        <dsp:cNvSpPr/>
      </dsp:nvSpPr>
      <dsp:spPr>
        <a:xfrm>
          <a:off x="5451" y="1056857"/>
          <a:ext cx="1343248" cy="64475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683" tIns="165100" rIns="132683" bIns="1651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01</a:t>
          </a:r>
          <a:endParaRPr lang="en-US" sz="2200" kern="1200" dirty="0"/>
        </a:p>
      </dsp:txBody>
      <dsp:txXfrm>
        <a:off x="5451" y="1056857"/>
        <a:ext cx="1343248" cy="644759"/>
      </dsp:txXfrm>
    </dsp:sp>
    <dsp:sp modelId="{0802B4A8-7224-4B0A-95B7-D17AEB2B2AFF}">
      <dsp:nvSpPr>
        <dsp:cNvPr id="0" name=""/>
        <dsp:cNvSpPr/>
      </dsp:nvSpPr>
      <dsp:spPr>
        <a:xfrm>
          <a:off x="1456159" y="1051118"/>
          <a:ext cx="1343248" cy="16118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683" tIns="0" rIns="13268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Splitting  Data</a:t>
          </a:r>
        </a:p>
      </dsp:txBody>
      <dsp:txXfrm>
        <a:off x="1456159" y="1695877"/>
        <a:ext cx="1343248" cy="967138"/>
      </dsp:txXfrm>
    </dsp:sp>
    <dsp:sp modelId="{68AC9669-DC11-473A-AA2E-579A44E78C37}">
      <dsp:nvSpPr>
        <dsp:cNvPr id="0" name=""/>
        <dsp:cNvSpPr/>
      </dsp:nvSpPr>
      <dsp:spPr>
        <a:xfrm>
          <a:off x="1456159" y="1056857"/>
          <a:ext cx="1343248" cy="64475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683" tIns="165100" rIns="132683" bIns="1651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02</a:t>
          </a:r>
          <a:endParaRPr lang="en-US" sz="2200" kern="1200" dirty="0"/>
        </a:p>
      </dsp:txBody>
      <dsp:txXfrm>
        <a:off x="1456159" y="1056857"/>
        <a:ext cx="1343248" cy="644759"/>
      </dsp:txXfrm>
    </dsp:sp>
    <dsp:sp modelId="{B672625D-9784-42BE-A72F-8FE4D0D528CB}">
      <dsp:nvSpPr>
        <dsp:cNvPr id="0" name=""/>
        <dsp:cNvSpPr/>
      </dsp:nvSpPr>
      <dsp:spPr>
        <a:xfrm>
          <a:off x="2906867" y="1056857"/>
          <a:ext cx="1343248" cy="16118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683" tIns="0" rIns="13268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Tokenizer</a:t>
          </a:r>
        </a:p>
      </dsp:txBody>
      <dsp:txXfrm>
        <a:off x="2906867" y="1701616"/>
        <a:ext cx="1343248" cy="967138"/>
      </dsp:txXfrm>
    </dsp:sp>
    <dsp:sp modelId="{B2865FF9-8218-46BF-8BCC-8B9D9BA4F624}">
      <dsp:nvSpPr>
        <dsp:cNvPr id="0" name=""/>
        <dsp:cNvSpPr/>
      </dsp:nvSpPr>
      <dsp:spPr>
        <a:xfrm>
          <a:off x="2906867" y="1056857"/>
          <a:ext cx="1343248" cy="64475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683" tIns="165100" rIns="132683" bIns="1651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03</a:t>
          </a:r>
          <a:endParaRPr lang="en-US" sz="2200" kern="1200" dirty="0"/>
        </a:p>
      </dsp:txBody>
      <dsp:txXfrm>
        <a:off x="2906867" y="1056857"/>
        <a:ext cx="1343248" cy="644759"/>
      </dsp:txXfrm>
    </dsp:sp>
    <dsp:sp modelId="{70CEC769-5BD6-4416-9A96-EAC859903185}">
      <dsp:nvSpPr>
        <dsp:cNvPr id="0" name=""/>
        <dsp:cNvSpPr/>
      </dsp:nvSpPr>
      <dsp:spPr>
        <a:xfrm>
          <a:off x="4357575" y="1056857"/>
          <a:ext cx="1343248" cy="16118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683" tIns="0" rIns="13268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Tokenization</a:t>
          </a:r>
        </a:p>
      </dsp:txBody>
      <dsp:txXfrm>
        <a:off x="4357575" y="1701616"/>
        <a:ext cx="1343248" cy="967138"/>
      </dsp:txXfrm>
    </dsp:sp>
    <dsp:sp modelId="{859E7DD6-AC40-4DF7-A957-5A46F2298208}">
      <dsp:nvSpPr>
        <dsp:cNvPr id="0" name=""/>
        <dsp:cNvSpPr/>
      </dsp:nvSpPr>
      <dsp:spPr>
        <a:xfrm>
          <a:off x="4357575" y="1056857"/>
          <a:ext cx="1343248" cy="64475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683" tIns="165100" rIns="132683" bIns="1651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04</a:t>
          </a:r>
          <a:endParaRPr lang="en-US" sz="2200" kern="1200" dirty="0"/>
        </a:p>
      </dsp:txBody>
      <dsp:txXfrm>
        <a:off x="4357575" y="1056857"/>
        <a:ext cx="1343248" cy="644759"/>
      </dsp:txXfrm>
    </dsp:sp>
    <dsp:sp modelId="{0CFBC18C-4634-49A0-ADE5-5FC2757A2D41}">
      <dsp:nvSpPr>
        <dsp:cNvPr id="0" name=""/>
        <dsp:cNvSpPr/>
      </dsp:nvSpPr>
      <dsp:spPr>
        <a:xfrm>
          <a:off x="5808283" y="1056857"/>
          <a:ext cx="1343248" cy="16118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683" tIns="0" rIns="13268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Transformer</a:t>
          </a:r>
        </a:p>
      </dsp:txBody>
      <dsp:txXfrm>
        <a:off x="5808283" y="1701616"/>
        <a:ext cx="1343248" cy="967138"/>
      </dsp:txXfrm>
    </dsp:sp>
    <dsp:sp modelId="{D07E11A8-64B9-4E31-8328-B705024C67AD}">
      <dsp:nvSpPr>
        <dsp:cNvPr id="0" name=""/>
        <dsp:cNvSpPr/>
      </dsp:nvSpPr>
      <dsp:spPr>
        <a:xfrm>
          <a:off x="5808283" y="1056857"/>
          <a:ext cx="1343248" cy="64475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683" tIns="165100" rIns="132683" bIns="1651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05</a:t>
          </a:r>
          <a:endParaRPr lang="en-US" sz="2200" kern="1200" dirty="0"/>
        </a:p>
      </dsp:txBody>
      <dsp:txXfrm>
        <a:off x="5808283" y="1056857"/>
        <a:ext cx="1343248" cy="644759"/>
      </dsp:txXfrm>
    </dsp:sp>
    <dsp:sp modelId="{675854CF-7FE9-45B2-842C-0D236A9DE5B3}">
      <dsp:nvSpPr>
        <dsp:cNvPr id="0" name=""/>
        <dsp:cNvSpPr/>
      </dsp:nvSpPr>
      <dsp:spPr>
        <a:xfrm>
          <a:off x="7258992" y="1056857"/>
          <a:ext cx="1343248" cy="16118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683" tIns="0" rIns="13268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Removing Comments</a:t>
          </a:r>
        </a:p>
      </dsp:txBody>
      <dsp:txXfrm>
        <a:off x="7258992" y="1701616"/>
        <a:ext cx="1343248" cy="967138"/>
      </dsp:txXfrm>
    </dsp:sp>
    <dsp:sp modelId="{3B1A90F6-1B0D-47C3-A454-D5CECA5607E1}">
      <dsp:nvSpPr>
        <dsp:cNvPr id="0" name=""/>
        <dsp:cNvSpPr/>
      </dsp:nvSpPr>
      <dsp:spPr>
        <a:xfrm>
          <a:off x="7258992" y="1056857"/>
          <a:ext cx="1343248" cy="64475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683" tIns="165100" rIns="132683" bIns="1651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06</a:t>
          </a:r>
          <a:endParaRPr lang="en-US" sz="2200" kern="1200" dirty="0"/>
        </a:p>
      </dsp:txBody>
      <dsp:txXfrm>
        <a:off x="7258992" y="1056857"/>
        <a:ext cx="1343248" cy="644759"/>
      </dsp:txXfrm>
    </dsp:sp>
    <dsp:sp modelId="{6B820B11-165F-41A1-B421-915DDE02E39B}">
      <dsp:nvSpPr>
        <dsp:cNvPr id="0" name=""/>
        <dsp:cNvSpPr/>
      </dsp:nvSpPr>
      <dsp:spPr>
        <a:xfrm>
          <a:off x="8709700" y="1056857"/>
          <a:ext cx="1343248" cy="161189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683" tIns="0" rIns="13268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Different Approaches and Results</a:t>
          </a:r>
          <a:endParaRPr lang="en-US" sz="1300" b="0" kern="1200" dirty="0"/>
        </a:p>
      </dsp:txBody>
      <dsp:txXfrm>
        <a:off x="8709700" y="1701616"/>
        <a:ext cx="1343248" cy="967138"/>
      </dsp:txXfrm>
    </dsp:sp>
    <dsp:sp modelId="{602E430D-93CB-4FDD-8D9F-FA589AD17CB0}">
      <dsp:nvSpPr>
        <dsp:cNvPr id="0" name=""/>
        <dsp:cNvSpPr/>
      </dsp:nvSpPr>
      <dsp:spPr>
        <a:xfrm>
          <a:off x="8709700" y="1056857"/>
          <a:ext cx="1343248" cy="644759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2683" tIns="165100" rIns="132683" bIns="16510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07</a:t>
          </a:r>
          <a:endParaRPr lang="en-US" sz="2200" kern="1200" dirty="0"/>
        </a:p>
      </dsp:txBody>
      <dsp:txXfrm>
        <a:off x="8709700" y="1056857"/>
        <a:ext cx="1343248" cy="644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4" y="2153475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MLA Training Project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3" y="3608603"/>
            <a:ext cx="4775075" cy="5596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Programming Language Detection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C9256-3C2E-6F79-ABB0-B2816653EE59}"/>
              </a:ext>
            </a:extLst>
          </p:cNvPr>
          <p:cNvSpPr txBox="1"/>
          <p:nvPr/>
        </p:nvSpPr>
        <p:spPr>
          <a:xfrm>
            <a:off x="1103270" y="4356300"/>
            <a:ext cx="512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Adham Wael - Nour El-din Hazem - Amr Mohamad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6851-29CF-896E-6C65-E000E118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9381-58AA-AF3C-F82C-762377D6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24" y="178587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Leaving comments: </a:t>
            </a:r>
          </a:p>
          <a:p>
            <a:r>
              <a:rPr lang="en-US" sz="2400" dirty="0"/>
              <a:t>10 epochs was done 	(1:15 hour each)</a:t>
            </a:r>
          </a:p>
          <a:p>
            <a:r>
              <a:rPr lang="en-US" sz="2400" dirty="0"/>
              <a:t>Loss plot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72B69-3AB7-E74A-4359-1F36D1A8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94" y="3157479"/>
            <a:ext cx="8388219" cy="307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8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2EE-9D48-438E-2F61-9C12E419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84C5-091F-AA60-01D4-3B085A10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840" y="1795210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Leaving comments: </a:t>
            </a:r>
          </a:p>
          <a:p>
            <a:r>
              <a:rPr lang="en-US" sz="2400" dirty="0"/>
              <a:t>Accuracy Plot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170F8-D571-C39C-9936-EECDB057A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62" y="3032011"/>
            <a:ext cx="7850155" cy="295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3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6851-29CF-896E-6C65-E000E118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9381-58AA-AF3C-F82C-762377D6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24" y="178587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Removing comments: </a:t>
            </a:r>
          </a:p>
          <a:p>
            <a:r>
              <a:rPr lang="en-US" sz="2400" dirty="0"/>
              <a:t>13 epochs was done 	(1:15 hour each)</a:t>
            </a:r>
          </a:p>
          <a:p>
            <a:r>
              <a:rPr lang="en-US" sz="2400" dirty="0"/>
              <a:t>Loss plot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8C6A7-3ACA-A217-8033-6B96A4BF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20" y="3157479"/>
            <a:ext cx="8254482" cy="310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2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2EE-9D48-438E-2F61-9C12E419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84C5-091F-AA60-01D4-3B085A10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840" y="1795210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Removing comments: </a:t>
            </a:r>
          </a:p>
          <a:p>
            <a:r>
              <a:rPr lang="en-US" sz="2400" dirty="0"/>
              <a:t>Accuracy Plot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F7AE2-C8E3-4AD3-2414-D6B8740FC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18" y="3046705"/>
            <a:ext cx="8431764" cy="316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4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A228-5BE8-DABB-DF98-F2064BEA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76DA-B9BC-04EA-1CBA-D722454D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Results using 30 Languages</a:t>
            </a:r>
          </a:p>
          <a:p>
            <a:pPr marL="0" indent="0">
              <a:buNone/>
            </a:pPr>
            <a:endParaRPr lang="en-US" sz="3200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94CB132-4777-3734-CDE6-8F3C7E98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106676"/>
              </p:ext>
            </p:extLst>
          </p:nvPr>
        </p:nvGraphicFramePr>
        <p:xfrm>
          <a:off x="1957355" y="3093097"/>
          <a:ext cx="7877109" cy="1982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703">
                  <a:extLst>
                    <a:ext uri="{9D8B030D-6E8A-4147-A177-3AD203B41FA5}">
                      <a16:colId xmlns:a16="http://schemas.microsoft.com/office/drawing/2014/main" val="2336802421"/>
                    </a:ext>
                  </a:extLst>
                </a:gridCol>
                <a:gridCol w="2625703">
                  <a:extLst>
                    <a:ext uri="{9D8B030D-6E8A-4147-A177-3AD203B41FA5}">
                      <a16:colId xmlns:a16="http://schemas.microsoft.com/office/drawing/2014/main" val="1200714026"/>
                    </a:ext>
                  </a:extLst>
                </a:gridCol>
                <a:gridCol w="2625703">
                  <a:extLst>
                    <a:ext uri="{9D8B030D-6E8A-4147-A177-3AD203B41FA5}">
                      <a16:colId xmlns:a16="http://schemas.microsoft.com/office/drawing/2014/main" val="2004224499"/>
                    </a:ext>
                  </a:extLst>
                </a:gridCol>
              </a:tblGrid>
              <a:tr h="4956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844675"/>
                  </a:ext>
                </a:extLst>
              </a:tr>
              <a:tr h="495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84524"/>
                  </a:ext>
                </a:extLst>
              </a:tr>
              <a:tr h="495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80918"/>
                  </a:ext>
                </a:extLst>
              </a:tr>
              <a:tr h="495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43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89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9D33-1FFF-D33B-BBB4-6E7C8BB3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AF3B-6A3B-FB9D-D2C7-88366DC4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Using 10 programming Languages:</a:t>
            </a:r>
          </a:p>
          <a:p>
            <a:pPr algn="l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approach -&gt; Removing all Comments (train the final layer only).</a:t>
            </a:r>
          </a:p>
          <a:p>
            <a:pPr algn="l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approach -&gt; Removing all Comments (train the whole transformer).</a:t>
            </a:r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2800" b="1" dirty="0"/>
              <a:t>Note</a:t>
            </a:r>
            <a:r>
              <a:rPr lang="en-US" sz="2400" dirty="0"/>
              <a:t> : Final layer have 598282 trainable parameters but whole transformer have 83458570 trainable parameters.</a:t>
            </a:r>
          </a:p>
        </p:txBody>
      </p:sp>
    </p:spTree>
    <p:extLst>
      <p:ext uri="{BB962C8B-B14F-4D97-AF65-F5344CB8AC3E}">
        <p14:creationId xmlns:p14="http://schemas.microsoft.com/office/powerpoint/2010/main" val="414330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6851-29CF-896E-6C65-E000E118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9381-58AA-AF3C-F82C-762377D6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24" y="178587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Removing all Comments (train the final layer only):</a:t>
            </a:r>
          </a:p>
          <a:p>
            <a:r>
              <a:rPr lang="en-US" sz="2400" dirty="0"/>
              <a:t>15 epochs was done 	(1:15 hour each)</a:t>
            </a:r>
          </a:p>
          <a:p>
            <a:r>
              <a:rPr lang="en-US" sz="2400" dirty="0"/>
              <a:t>Loss plot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58123E2-676A-672F-B668-C3A78EA6A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59" y="3199569"/>
            <a:ext cx="8024999" cy="30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0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2EE-9D48-438E-2F61-9C12E419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84C5-091F-AA60-01D4-3B085A10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840" y="1795210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Removing all Comments (train the final layer only):</a:t>
            </a:r>
          </a:p>
          <a:p>
            <a:r>
              <a:rPr lang="en-US" sz="2400" dirty="0"/>
              <a:t>Accuracy Plot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F6B4B3C-E63C-3D8D-87D7-A5DB305C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3037908"/>
            <a:ext cx="8771075" cy="32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1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66851-29CF-896E-6C65-E000E118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49381-58AA-AF3C-F82C-762377D6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824" y="1785879"/>
            <a:ext cx="10058400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Removing all Comments (train the whole transformer):</a:t>
            </a:r>
          </a:p>
          <a:p>
            <a:r>
              <a:rPr lang="en-US" sz="2400" dirty="0"/>
              <a:t>2 epochs was done 	(3 hours each)</a:t>
            </a:r>
          </a:p>
          <a:p>
            <a:r>
              <a:rPr lang="en-US" sz="2400" dirty="0"/>
              <a:t>Loss plot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36ED234-A507-8515-A0E8-3E0CDD5E5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3157479"/>
            <a:ext cx="8267700" cy="310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2EE-9D48-438E-2F61-9C12E4199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D84C5-091F-AA60-01D4-3B085A10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840" y="1795210"/>
            <a:ext cx="10058400" cy="384962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Removing all Comments (train the whole transformer):</a:t>
            </a:r>
          </a:p>
          <a:p>
            <a:r>
              <a:rPr lang="en-US" sz="2400" dirty="0"/>
              <a:t>Accuracy Plot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C2718C2-E108-DB52-9824-BD980084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04" y="2943423"/>
            <a:ext cx="8706591" cy="327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3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Content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7265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A228-5BE8-DABB-DF98-F2064BEA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76DA-B9BC-04EA-1CBA-D722454D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Results </a:t>
            </a:r>
            <a:r>
              <a:rPr lang="en-US" sz="3200" b="1"/>
              <a:t>using 10 </a:t>
            </a:r>
            <a:r>
              <a:rPr lang="en-US" sz="3200" b="1" dirty="0"/>
              <a:t>Languages</a:t>
            </a:r>
          </a:p>
          <a:p>
            <a:pPr marL="0" indent="0">
              <a:buNone/>
            </a:pPr>
            <a:endParaRPr lang="en-US" sz="3200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94CB132-4777-3734-CDE6-8F3C7E98F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23975"/>
              </p:ext>
            </p:extLst>
          </p:nvPr>
        </p:nvGraphicFramePr>
        <p:xfrm>
          <a:off x="1957355" y="3093097"/>
          <a:ext cx="7877109" cy="1982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5703">
                  <a:extLst>
                    <a:ext uri="{9D8B030D-6E8A-4147-A177-3AD203B41FA5}">
                      <a16:colId xmlns:a16="http://schemas.microsoft.com/office/drawing/2014/main" val="2336802421"/>
                    </a:ext>
                  </a:extLst>
                </a:gridCol>
                <a:gridCol w="2625703">
                  <a:extLst>
                    <a:ext uri="{9D8B030D-6E8A-4147-A177-3AD203B41FA5}">
                      <a16:colId xmlns:a16="http://schemas.microsoft.com/office/drawing/2014/main" val="1200714026"/>
                    </a:ext>
                  </a:extLst>
                </a:gridCol>
                <a:gridCol w="2625703">
                  <a:extLst>
                    <a:ext uri="{9D8B030D-6E8A-4147-A177-3AD203B41FA5}">
                      <a16:colId xmlns:a16="http://schemas.microsoft.com/office/drawing/2014/main" val="2004224499"/>
                    </a:ext>
                  </a:extLst>
                </a:gridCol>
              </a:tblGrid>
              <a:tr h="4956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Whole transformer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844675"/>
                  </a:ext>
                </a:extLst>
              </a:tr>
              <a:tr h="495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784524"/>
                  </a:ext>
                </a:extLst>
              </a:tr>
              <a:tr h="495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80918"/>
                  </a:ext>
                </a:extLst>
              </a:tr>
              <a:tr h="495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843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17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C13C-6591-6FA7-BF37-C761B7FE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275A-39E1-9428-CDDA-780B8034E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300k files from GitHub.</a:t>
            </a:r>
          </a:p>
          <a:p>
            <a:r>
              <a:rPr lang="en-US" sz="2400" dirty="0"/>
              <a:t>We used 2 different approaches.</a:t>
            </a:r>
          </a:p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 approach -&gt; 30 programming Languages (10K files each) with total 300K files from GitHub.</a:t>
            </a:r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 approach -&gt; 10 programming Languages (30k files each) with total 300K files from GitHub.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510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F28B-CF1D-BB12-3AB3-2B1D4FEE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29912-D5D7-3A85-8178-13C17448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11586"/>
            <a:ext cx="10058400" cy="424467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dirty="0"/>
              <a:t>We split data to train,  validation and test .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70% for train.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10% for validation.</a:t>
            </a:r>
          </a:p>
          <a:p>
            <a:pPr>
              <a:lnSpc>
                <a:spcPct val="140000"/>
              </a:lnSpc>
            </a:pPr>
            <a:r>
              <a:rPr lang="en-US" sz="2400" dirty="0"/>
              <a:t>20% for test.</a:t>
            </a:r>
          </a:p>
        </p:txBody>
      </p:sp>
    </p:spTree>
    <p:extLst>
      <p:ext uri="{BB962C8B-B14F-4D97-AF65-F5344CB8AC3E}">
        <p14:creationId xmlns:p14="http://schemas.microsoft.com/office/powerpoint/2010/main" val="331896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9D33-1FFF-D33B-BBB4-6E7C8BB3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AF3B-6A3B-FB9D-D2C7-88366DC4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Building Vocabulary and Merge Rules:</a:t>
            </a:r>
          </a:p>
          <a:p>
            <a:r>
              <a:rPr lang="en-US" sz="2400" dirty="0"/>
              <a:t>The vocabulary was built by training the Byte Level Byte-Pair Encoding Tokenizer  (</a:t>
            </a:r>
            <a:r>
              <a:rPr lang="en-US" sz="2400" b="1" dirty="0"/>
              <a:t>Byte Level BPE Tokenizer</a:t>
            </a:r>
            <a:r>
              <a:rPr lang="en-US" sz="2400" dirty="0"/>
              <a:t>).</a:t>
            </a:r>
          </a:p>
          <a:p>
            <a:r>
              <a:rPr lang="en-US" sz="2400" dirty="0"/>
              <a:t>Vocabulary Size: 50K.</a:t>
            </a:r>
          </a:p>
          <a:p>
            <a:r>
              <a:rPr lang="en-US" sz="2400" dirty="0"/>
              <a:t>Min Frequency :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Note</a:t>
            </a:r>
            <a:r>
              <a:rPr lang="en-US" sz="2400" dirty="0"/>
              <a:t> : Vocabulary was built from the training dataset only.</a:t>
            </a:r>
          </a:p>
        </p:txBody>
      </p:sp>
    </p:spTree>
    <p:extLst>
      <p:ext uri="{BB962C8B-B14F-4D97-AF65-F5344CB8AC3E}">
        <p14:creationId xmlns:p14="http://schemas.microsoft.com/office/powerpoint/2010/main" val="3483357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9D33-1FFF-D33B-BBB4-6E7C8BB3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AF3B-6A3B-FB9D-D2C7-88366DC4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/>
              <a:t>Tokenization was done using the built vocabulary and the same Byte-Level BPE Tokenizer.</a:t>
            </a:r>
          </a:p>
          <a:p>
            <a:pPr algn="l"/>
            <a:r>
              <a:rPr lang="en-US" sz="2400" dirty="0"/>
              <a:t>Maximum Size : 512 tokens. </a:t>
            </a:r>
          </a:p>
          <a:p>
            <a:pPr algn="l"/>
            <a:r>
              <a:rPr lang="en-US" sz="2400" dirty="0"/>
              <a:t>Padding is done to files were number of tokens is less than 512. </a:t>
            </a:r>
          </a:p>
          <a:p>
            <a:pPr algn="l"/>
            <a:r>
              <a:rPr lang="en-US" sz="2400" dirty="0"/>
              <a:t>Tokenization was done to the whole dataset .</a:t>
            </a:r>
            <a:endParaRPr lang="en-US" sz="7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048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9D33-1FFF-D33B-BBB4-6E7C8BB3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AF3B-6A3B-FB9D-D2C7-88366DC4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CodeBERTa</a:t>
            </a:r>
            <a:r>
              <a:rPr lang="en-US" sz="2400" dirty="0"/>
              <a:t> is the used transformer.</a:t>
            </a:r>
          </a:p>
          <a:p>
            <a:r>
              <a:rPr lang="en-US" sz="2400" dirty="0"/>
              <a:t>A </a:t>
            </a:r>
            <a:r>
              <a:rPr lang="en-US" sz="2400" dirty="0" err="1"/>
              <a:t>RoBERTa</a:t>
            </a:r>
            <a:r>
              <a:rPr lang="en-US" sz="2400" dirty="0"/>
              <a:t>-like transformer trained on </a:t>
            </a:r>
            <a:r>
              <a:rPr lang="en-US" sz="2400" dirty="0" err="1"/>
              <a:t>CodeSearchNet</a:t>
            </a:r>
            <a:r>
              <a:rPr lang="en-US" sz="2400" dirty="0"/>
              <a:t> Dataset from GitHub.</a:t>
            </a:r>
          </a:p>
          <a:p>
            <a:pPr algn="l"/>
            <a:r>
              <a:rPr lang="en-US" sz="2400" dirty="0"/>
              <a:t>S</a:t>
            </a:r>
            <a:r>
              <a:rPr lang="en-US" sz="2400" i="0" dirty="0">
                <a:effectLst/>
              </a:rPr>
              <a:t>upports </a:t>
            </a:r>
            <a:r>
              <a:rPr lang="en-US" sz="2400" dirty="0"/>
              <a:t>only 6 programming languages.</a:t>
            </a:r>
          </a:p>
          <a:p>
            <a:r>
              <a:rPr lang="en-US" sz="2400" dirty="0"/>
              <a:t>CodeBERTa-Language-id: a Version of CodeBERTa finetuned on the task of programming language identification.</a:t>
            </a:r>
          </a:p>
          <a:p>
            <a:r>
              <a:rPr lang="en-US" sz="2400" dirty="0"/>
              <a:t>We used it to fine-tune </a:t>
            </a:r>
            <a:r>
              <a:rPr lang="en-US" sz="2400"/>
              <a:t>on 30 and </a:t>
            </a:r>
            <a:r>
              <a:rPr lang="en-US" sz="2400" dirty="0"/>
              <a:t>10 programming languages.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692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08A8-7BBE-B820-E1CD-C3360BE8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51406-EC5B-D571-71A3-AD1AA753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We build a dictionary having all the comment identifier of the 30 Languages.</a:t>
            </a:r>
          </a:p>
          <a:p>
            <a:r>
              <a:rPr lang="en-US" sz="2400" dirty="0"/>
              <a:t>Some Languages have Special comment format so we made a special function for them. ( ex: shell, Fortran).</a:t>
            </a:r>
          </a:p>
          <a:p>
            <a:r>
              <a:rPr lang="en-US" sz="2400" dirty="0"/>
              <a:t>Some files became empty files after removing comments (as they were all comments) .So, we removed them.</a:t>
            </a:r>
          </a:p>
          <a:p>
            <a:r>
              <a:rPr lang="en-US" sz="2400" dirty="0"/>
              <a:t>After removing empty files the data was unbalanced. So, we balanced them by making all files equal to the min. programming languages having files.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800" b="1" dirty="0"/>
              <a:t>Note</a:t>
            </a:r>
            <a:r>
              <a:rPr lang="en-US" sz="2800" dirty="0"/>
              <a:t> : Splitting Data was done after removing comments </a:t>
            </a:r>
          </a:p>
        </p:txBody>
      </p:sp>
    </p:spTree>
    <p:extLst>
      <p:ext uri="{BB962C8B-B14F-4D97-AF65-F5344CB8AC3E}">
        <p14:creationId xmlns:p14="http://schemas.microsoft.com/office/powerpoint/2010/main" val="135094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9D33-1FFF-D33B-BBB4-6E7C8BB3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1AF3B-6A3B-FB9D-D2C7-88366DC4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Using 30 programming Languages:</a:t>
            </a:r>
          </a:p>
          <a:p>
            <a:pPr algn="l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approach -&gt; leaving comments.</a:t>
            </a:r>
          </a:p>
          <a:p>
            <a:pPr algn="l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approach -&gt; removing all comments.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marL="0" indent="0" algn="l">
              <a:buNone/>
            </a:pPr>
            <a:r>
              <a:rPr lang="en-US" sz="2800" b="1" dirty="0"/>
              <a:t>Note</a:t>
            </a:r>
            <a:r>
              <a:rPr lang="en-US" sz="2400" dirty="0"/>
              <a:t> : Training Final Layer only of the Transformer. (613662 trainable parameters)</a:t>
            </a:r>
          </a:p>
        </p:txBody>
      </p:sp>
    </p:spTree>
    <p:extLst>
      <p:ext uri="{BB962C8B-B14F-4D97-AF65-F5344CB8AC3E}">
        <p14:creationId xmlns:p14="http://schemas.microsoft.com/office/powerpoint/2010/main" val="1513655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{35C2223B-2E5A-4F5B-A253-DD2323D51FA6}tf78829772_win32</Template>
  <TotalTime>1557</TotalTime>
  <Words>632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Garamond</vt:lpstr>
      <vt:lpstr>Sagona Book</vt:lpstr>
      <vt:lpstr>Sagona ExtraLight</vt:lpstr>
      <vt:lpstr>SavonVTI</vt:lpstr>
      <vt:lpstr>MLA Training Project</vt:lpstr>
      <vt:lpstr>Content</vt:lpstr>
      <vt:lpstr>Dataset</vt:lpstr>
      <vt:lpstr>Splitting Data</vt:lpstr>
      <vt:lpstr>Tokenizer</vt:lpstr>
      <vt:lpstr>Data Tokenization</vt:lpstr>
      <vt:lpstr>Transformer</vt:lpstr>
      <vt:lpstr>Removing Comments</vt:lpstr>
      <vt:lpstr>Different Approaches And Results</vt:lpstr>
      <vt:lpstr>Different Approaches And Results</vt:lpstr>
      <vt:lpstr>Different Approaches And Results</vt:lpstr>
      <vt:lpstr>Different Approaches And Results</vt:lpstr>
      <vt:lpstr>Different Approaches And Results</vt:lpstr>
      <vt:lpstr>Different Approaches And Results</vt:lpstr>
      <vt:lpstr>Different Approaches And Results</vt:lpstr>
      <vt:lpstr>Different Approaches And Results</vt:lpstr>
      <vt:lpstr>Different Approaches And Results</vt:lpstr>
      <vt:lpstr>Different Approaches And Results</vt:lpstr>
      <vt:lpstr>Different Approaches And Results</vt:lpstr>
      <vt:lpstr>Different Approaches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MLA Training Project</dc:title>
  <dc:creator>Amr Mohamad Salah El Din Mohamad</dc:creator>
  <cp:lastModifiedBy>nour eldin hazem</cp:lastModifiedBy>
  <cp:revision>20</cp:revision>
  <dcterms:created xsi:type="dcterms:W3CDTF">2022-08-20T11:56:02Z</dcterms:created>
  <dcterms:modified xsi:type="dcterms:W3CDTF">2022-09-18T18:39:10Z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