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6"/>
  </p:notesMasterIdLst>
  <p:sldIdLst>
    <p:sldId id="256" r:id="rId2"/>
    <p:sldId id="257" r:id="rId3"/>
    <p:sldId id="258" r:id="rId4"/>
    <p:sldId id="291" r:id="rId5"/>
    <p:sldId id="259" r:id="rId6"/>
    <p:sldId id="281" r:id="rId7"/>
    <p:sldId id="260" r:id="rId8"/>
    <p:sldId id="261" r:id="rId9"/>
    <p:sldId id="263" r:id="rId10"/>
    <p:sldId id="267" r:id="rId11"/>
    <p:sldId id="268" r:id="rId12"/>
    <p:sldId id="270" r:id="rId13"/>
    <p:sldId id="264" r:id="rId14"/>
    <p:sldId id="283" r:id="rId15"/>
  </p:sldIdLst>
  <p:sldSz cx="9144000" cy="5143500" type="screen16x9"/>
  <p:notesSz cx="6858000" cy="9144000"/>
  <p:embeddedFontLst>
    <p:embeddedFont>
      <p:font typeface="Livvic" pitchFamily="2" charset="0"/>
      <p:regular r:id="rId17"/>
      <p:bold r:id="rId18"/>
      <p:italic r:id="rId19"/>
      <p:boldItalic r:id="rId20"/>
    </p:embeddedFont>
    <p:embeddedFont>
      <p:font typeface="Oswald" panose="00000500000000000000" pitchFamily="2" charset="0"/>
      <p:regular r:id="rId21"/>
      <p:bold r:id="rId22"/>
    </p:embeddedFont>
    <p:embeddedFont>
      <p:font typeface="Raleway" pitchFamily="2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Roboto Condensed Light" panose="02000000000000000000" pitchFamily="2" charset="0"/>
      <p:regular r:id="rId31"/>
      <p: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7BEB"/>
    <a:srgbClr val="E1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47EC90-A7D6-4530-9EDF-0856023944BD}">
  <a:tblStyle styleId="{6947EC90-A7D6-4530-9EDF-0856023944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7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e00437943d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1e00437943d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e00437943d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e00437943d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e00437943d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e00437943d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e00437943d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e00437943d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28825dcd4b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28825dcd4b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28825dcd4b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28825dcd4b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1e00437943d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1e00437943d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28825dcd4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28825dcd4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28825dcd4b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28825dcd4b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28825dcd4b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28825dcd4b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e00437943d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e00437943d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668350" y="745925"/>
            <a:ext cx="3807300" cy="31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68350" y="3888475"/>
            <a:ext cx="38073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>
            <a:spLocks noGrp="1"/>
          </p:cNvSpPr>
          <p:nvPr>
            <p:ph type="title" hasCustomPrompt="1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2" name="Google Shape;102;p11"/>
          <p:cNvSpPr txBox="1">
            <a:spLocks noGrp="1"/>
          </p:cNvSpPr>
          <p:nvPr>
            <p:ph type="body" idx="1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03" name="Google Shape;103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104" name="Google Shape;104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11"/>
          <p:cNvGrpSpPr/>
          <p:nvPr/>
        </p:nvGrpSpPr>
        <p:grpSpPr>
          <a:xfrm rot="10800000" flipH="1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10" name="Google Shape;110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8" name="Google Shape;118;p1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19" name="Google Shape;119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13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125" name="Google Shape;125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32" name="Google Shape;132;p14"/>
          <p:cNvGrpSpPr/>
          <p:nvPr/>
        </p:nvGrpSpPr>
        <p:grpSpPr>
          <a:xfrm>
            <a:off x="311515" y="1013625"/>
            <a:ext cx="95400" cy="3116250"/>
            <a:chOff x="4524300" y="1013625"/>
            <a:chExt cx="95400" cy="3116250"/>
          </a:xfrm>
        </p:grpSpPr>
        <p:sp>
          <p:nvSpPr>
            <p:cNvPr id="133" name="Google Shape;133;p1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1" name="Google Shape;141;p1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142" name="Google Shape;142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15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148" name="Google Shape;148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55" name="Google Shape;155;p16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156" name="Google Shape;156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1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162" name="Google Shape;162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_1_1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9" name="Google Shape;169;p17"/>
          <p:cNvGrpSpPr/>
          <p:nvPr/>
        </p:nvGrpSpPr>
        <p:grpSpPr>
          <a:xfrm rot="-5400000" flipH="1">
            <a:off x="8346375" y="2285371"/>
            <a:ext cx="1022509" cy="572747"/>
            <a:chOff x="-77" y="3784091"/>
            <a:chExt cx="2423582" cy="1357541"/>
          </a:xfrm>
        </p:grpSpPr>
        <p:sp>
          <p:nvSpPr>
            <p:cNvPr id="170" name="Google Shape;170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17"/>
          <p:cNvGrpSpPr/>
          <p:nvPr/>
        </p:nvGrpSpPr>
        <p:grpSpPr>
          <a:xfrm rot="5400000" flipH="1">
            <a:off x="-224875" y="2285371"/>
            <a:ext cx="1022509" cy="572747"/>
            <a:chOff x="-77" y="3784091"/>
            <a:chExt cx="2423582" cy="1357541"/>
          </a:xfrm>
        </p:grpSpPr>
        <p:sp>
          <p:nvSpPr>
            <p:cNvPr id="176" name="Google Shape;176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_1_1_1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83" name="Google Shape;183;p18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84" name="Google Shape;184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189;p18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190" name="Google Shape;190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1_1_1_1_1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97" name="Google Shape;197;p19"/>
          <p:cNvGrpSpPr/>
          <p:nvPr/>
        </p:nvGrpSpPr>
        <p:grpSpPr>
          <a:xfrm>
            <a:off x="8748550" y="1013625"/>
            <a:ext cx="95400" cy="3116250"/>
            <a:chOff x="4524300" y="1013625"/>
            <a:chExt cx="95400" cy="3116250"/>
          </a:xfrm>
        </p:grpSpPr>
        <p:sp>
          <p:nvSpPr>
            <p:cNvPr id="198" name="Google Shape;198;p1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447400"/>
            <a:ext cx="7704000" cy="27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/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3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" name="Google Shape;43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9" name="Google Shape;49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55" name="Google Shape;55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66" name="Google Shape;66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67" name="Google Shape;67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5" name="Google Shape;75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76" name="Google Shape;76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82" name="Google Shape;82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subTitle" idx="1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body" idx="2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91" name="Google Shape;91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92" name="Google Shape;92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 txBox="1">
            <a:spLocks noGrp="1"/>
          </p:cNvSpPr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P2B5GL8BgXD0anZsbaYdnqHBcIAYnbGbs_U-4ANT_lQ/cop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>
            <a:spLocks noGrp="1"/>
          </p:cNvSpPr>
          <p:nvPr>
            <p:ph type="ctrTitle"/>
          </p:nvPr>
        </p:nvSpPr>
        <p:spPr>
          <a:xfrm>
            <a:off x="2668350" y="745925"/>
            <a:ext cx="3807300" cy="31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Training Center Management System </a:t>
            </a:r>
          </a:p>
        </p:txBody>
      </p:sp>
      <p:sp>
        <p:nvSpPr>
          <p:cNvPr id="213" name="Google Shape;213;p22"/>
          <p:cNvSpPr txBox="1">
            <a:spLocks noGrp="1"/>
          </p:cNvSpPr>
          <p:nvPr>
            <p:ph type="subTitle" idx="1"/>
          </p:nvPr>
        </p:nvSpPr>
        <p:spPr>
          <a:xfrm>
            <a:off x="2911186" y="3380568"/>
            <a:ext cx="3669468" cy="17920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None/>
            </a:pPr>
            <a:r>
              <a:rPr lang="en-US" sz="1400" dirty="0"/>
              <a:t>Presented by: </a:t>
            </a:r>
          </a:p>
          <a:p>
            <a:pPr marL="0" indent="0" algn="l">
              <a:buNone/>
            </a:pPr>
            <a:r>
              <a:rPr lang="en-US" sz="1400" dirty="0"/>
              <a:t>	Amr Nawar</a:t>
            </a:r>
          </a:p>
          <a:p>
            <a:pPr marL="0" indent="0" algn="l">
              <a:buNone/>
            </a:pPr>
            <a:r>
              <a:rPr lang="en-US" sz="1400" dirty="0"/>
              <a:t>Supervisor: </a:t>
            </a:r>
          </a:p>
          <a:p>
            <a:pPr marL="0" indent="0" algn="l">
              <a:buNone/>
            </a:pPr>
            <a:r>
              <a:rPr lang="en-US" sz="1400" dirty="0"/>
              <a:t>	Eng. Wafaa </a:t>
            </a:r>
            <a:r>
              <a:rPr lang="en-US" sz="1400" dirty="0" err="1"/>
              <a:t>Shehta</a:t>
            </a:r>
            <a:r>
              <a:rPr lang="en-US" sz="1400" dirty="0"/>
              <a:t> Ahmed Mentors:</a:t>
            </a:r>
          </a:p>
          <a:p>
            <a:pPr marL="0" indent="0" algn="l">
              <a:buNone/>
            </a:pPr>
            <a:r>
              <a:rPr lang="en-US" sz="1400" dirty="0"/>
              <a:t>	 Eng. Islam </a:t>
            </a:r>
            <a:r>
              <a:rPr lang="en-US" sz="1400" dirty="0" err="1"/>
              <a:t>Elsaify</a:t>
            </a:r>
            <a:r>
              <a:rPr lang="en-US" sz="1400" dirty="0"/>
              <a:t> </a:t>
            </a:r>
          </a:p>
          <a:p>
            <a:pPr marL="0" indent="0" algn="l">
              <a:buNone/>
            </a:pPr>
            <a:r>
              <a:rPr lang="en-US" sz="1400" dirty="0"/>
              <a:t>	 Eng. Mohamed Ibrahim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14" name="Google Shape;214;p22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2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2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2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2"/>
          <p:cNvGrpSpPr/>
          <p:nvPr/>
        </p:nvGrpSpPr>
        <p:grpSpPr>
          <a:xfrm>
            <a:off x="355201" y="3416220"/>
            <a:ext cx="1208609" cy="1263241"/>
            <a:chOff x="-747068" y="-488408"/>
            <a:chExt cx="936689" cy="979029"/>
          </a:xfrm>
        </p:grpSpPr>
        <p:sp>
          <p:nvSpPr>
            <p:cNvPr id="219" name="Google Shape;219;p22"/>
            <p:cNvSpPr/>
            <p:nvPr/>
          </p:nvSpPr>
          <p:spPr>
            <a:xfrm>
              <a:off x="-747068" y="-488408"/>
              <a:ext cx="936689" cy="979029"/>
            </a:xfrm>
            <a:custGeom>
              <a:avLst/>
              <a:gdLst/>
              <a:ahLst/>
              <a:cxnLst/>
              <a:rect l="l" t="t" r="r" b="b"/>
              <a:pathLst>
                <a:path w="19800" h="20695" extrusionOk="0">
                  <a:moveTo>
                    <a:pt x="723" y="0"/>
                  </a:moveTo>
                  <a:cubicBezTo>
                    <a:pt x="326" y="0"/>
                    <a:pt x="0" y="318"/>
                    <a:pt x="0" y="714"/>
                  </a:cubicBezTo>
                  <a:lnTo>
                    <a:pt x="0" y="19973"/>
                  </a:lnTo>
                  <a:cubicBezTo>
                    <a:pt x="0" y="20370"/>
                    <a:pt x="326" y="20694"/>
                    <a:pt x="723" y="20694"/>
                  </a:cubicBezTo>
                  <a:lnTo>
                    <a:pt x="19086" y="20694"/>
                  </a:lnTo>
                  <a:cubicBezTo>
                    <a:pt x="19483" y="20694"/>
                    <a:pt x="19800" y="20370"/>
                    <a:pt x="19800" y="19973"/>
                  </a:cubicBezTo>
                  <a:lnTo>
                    <a:pt x="19800" y="714"/>
                  </a:lnTo>
                  <a:cubicBezTo>
                    <a:pt x="19800" y="318"/>
                    <a:pt x="19483" y="0"/>
                    <a:pt x="190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-747068" y="-488408"/>
              <a:ext cx="936689" cy="72097"/>
            </a:xfrm>
            <a:custGeom>
              <a:avLst/>
              <a:gdLst/>
              <a:ahLst/>
              <a:cxnLst/>
              <a:rect l="l" t="t" r="r" b="b"/>
              <a:pathLst>
                <a:path w="19800" h="1524" extrusionOk="0">
                  <a:moveTo>
                    <a:pt x="577" y="0"/>
                  </a:moveTo>
                  <a:cubicBezTo>
                    <a:pt x="260" y="0"/>
                    <a:pt x="0" y="252"/>
                    <a:pt x="0" y="571"/>
                  </a:cubicBezTo>
                  <a:lnTo>
                    <a:pt x="0" y="1524"/>
                  </a:lnTo>
                  <a:lnTo>
                    <a:pt x="19800" y="1524"/>
                  </a:lnTo>
                  <a:lnTo>
                    <a:pt x="19800" y="571"/>
                  </a:lnTo>
                  <a:cubicBezTo>
                    <a:pt x="19800" y="252"/>
                    <a:pt x="19547" y="0"/>
                    <a:pt x="19230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-710878" y="-468634"/>
              <a:ext cx="32122" cy="32169"/>
            </a:xfrm>
            <a:custGeom>
              <a:avLst/>
              <a:gdLst/>
              <a:ahLst/>
              <a:cxnLst/>
              <a:rect l="l" t="t" r="r" b="b"/>
              <a:pathLst>
                <a:path w="679" h="680" extrusionOk="0">
                  <a:moveTo>
                    <a:pt x="341" y="0"/>
                  </a:moveTo>
                  <a:cubicBezTo>
                    <a:pt x="152" y="0"/>
                    <a:pt x="1" y="153"/>
                    <a:pt x="1" y="340"/>
                  </a:cubicBezTo>
                  <a:cubicBezTo>
                    <a:pt x="1" y="527"/>
                    <a:pt x="152" y="679"/>
                    <a:pt x="341" y="679"/>
                  </a:cubicBezTo>
                  <a:cubicBezTo>
                    <a:pt x="528" y="679"/>
                    <a:pt x="679" y="527"/>
                    <a:pt x="679" y="340"/>
                  </a:cubicBezTo>
                  <a:cubicBezTo>
                    <a:pt x="679" y="153"/>
                    <a:pt x="528" y="0"/>
                    <a:pt x="341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-654865" y="-468634"/>
              <a:ext cx="32500" cy="32169"/>
            </a:xfrm>
            <a:custGeom>
              <a:avLst/>
              <a:gdLst/>
              <a:ahLst/>
              <a:cxnLst/>
              <a:rect l="l" t="t" r="r" b="b"/>
              <a:pathLst>
                <a:path w="687" h="680" extrusionOk="0">
                  <a:moveTo>
                    <a:pt x="340" y="0"/>
                  </a:moveTo>
                  <a:cubicBezTo>
                    <a:pt x="153" y="0"/>
                    <a:pt x="1" y="153"/>
                    <a:pt x="1" y="340"/>
                  </a:cubicBezTo>
                  <a:cubicBezTo>
                    <a:pt x="1" y="527"/>
                    <a:pt x="153" y="679"/>
                    <a:pt x="340" y="679"/>
                  </a:cubicBezTo>
                  <a:cubicBezTo>
                    <a:pt x="527" y="679"/>
                    <a:pt x="687" y="527"/>
                    <a:pt x="687" y="340"/>
                  </a:cubicBezTo>
                  <a:cubicBezTo>
                    <a:pt x="687" y="153"/>
                    <a:pt x="527" y="0"/>
                    <a:pt x="340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-598853" y="-468634"/>
              <a:ext cx="32500" cy="32169"/>
            </a:xfrm>
            <a:custGeom>
              <a:avLst/>
              <a:gdLst/>
              <a:ahLst/>
              <a:cxnLst/>
              <a:rect l="l" t="t" r="r" b="b"/>
              <a:pathLst>
                <a:path w="687" h="680" extrusionOk="0">
                  <a:moveTo>
                    <a:pt x="347" y="0"/>
                  </a:moveTo>
                  <a:cubicBezTo>
                    <a:pt x="160" y="0"/>
                    <a:pt x="0" y="153"/>
                    <a:pt x="0" y="340"/>
                  </a:cubicBezTo>
                  <a:cubicBezTo>
                    <a:pt x="0" y="527"/>
                    <a:pt x="160" y="679"/>
                    <a:pt x="347" y="679"/>
                  </a:cubicBezTo>
                  <a:cubicBezTo>
                    <a:pt x="536" y="679"/>
                    <a:pt x="687" y="527"/>
                    <a:pt x="687" y="340"/>
                  </a:cubicBezTo>
                  <a:cubicBezTo>
                    <a:pt x="687" y="153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-672227" y="-352163"/>
              <a:ext cx="195427" cy="34251"/>
            </a:xfrm>
            <a:custGeom>
              <a:avLst/>
              <a:gdLst/>
              <a:ahLst/>
              <a:cxnLst/>
              <a:rect l="l" t="t" r="r" b="b"/>
              <a:pathLst>
                <a:path w="4131" h="724" extrusionOk="0">
                  <a:moveTo>
                    <a:pt x="354" y="1"/>
                  </a:moveTo>
                  <a:cubicBezTo>
                    <a:pt x="158" y="1"/>
                    <a:pt x="0" y="167"/>
                    <a:pt x="0" y="361"/>
                  </a:cubicBezTo>
                  <a:cubicBezTo>
                    <a:pt x="0" y="557"/>
                    <a:pt x="158" y="723"/>
                    <a:pt x="354" y="723"/>
                  </a:cubicBezTo>
                  <a:lnTo>
                    <a:pt x="3770" y="723"/>
                  </a:lnTo>
                  <a:cubicBezTo>
                    <a:pt x="3964" y="723"/>
                    <a:pt x="4130" y="557"/>
                    <a:pt x="4130" y="361"/>
                  </a:cubicBezTo>
                  <a:cubicBezTo>
                    <a:pt x="4130" y="167"/>
                    <a:pt x="3964" y="1"/>
                    <a:pt x="3770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-428736" y="-352163"/>
              <a:ext cx="543942" cy="34251"/>
            </a:xfrm>
            <a:custGeom>
              <a:avLst/>
              <a:gdLst/>
              <a:ahLst/>
              <a:cxnLst/>
              <a:rect l="l" t="t" r="r" b="b"/>
              <a:pathLst>
                <a:path w="11498" h="724" extrusionOk="0">
                  <a:moveTo>
                    <a:pt x="356" y="1"/>
                  </a:moveTo>
                  <a:cubicBezTo>
                    <a:pt x="160" y="1"/>
                    <a:pt x="0" y="167"/>
                    <a:pt x="0" y="361"/>
                  </a:cubicBezTo>
                  <a:cubicBezTo>
                    <a:pt x="0" y="557"/>
                    <a:pt x="160" y="723"/>
                    <a:pt x="356" y="723"/>
                  </a:cubicBezTo>
                  <a:lnTo>
                    <a:pt x="11135" y="723"/>
                  </a:lnTo>
                  <a:cubicBezTo>
                    <a:pt x="11338" y="723"/>
                    <a:pt x="11497" y="557"/>
                    <a:pt x="11497" y="361"/>
                  </a:cubicBezTo>
                  <a:cubicBezTo>
                    <a:pt x="11497" y="167"/>
                    <a:pt x="11338" y="1"/>
                    <a:pt x="11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-671234" y="-245910"/>
              <a:ext cx="55019" cy="54735"/>
            </a:xfrm>
            <a:custGeom>
              <a:avLst/>
              <a:gdLst/>
              <a:ahLst/>
              <a:cxnLst/>
              <a:rect l="l" t="t" r="r" b="b"/>
              <a:pathLst>
                <a:path w="1163" h="1157" extrusionOk="0">
                  <a:moveTo>
                    <a:pt x="577" y="1"/>
                  </a:moveTo>
                  <a:cubicBezTo>
                    <a:pt x="260" y="1"/>
                    <a:pt x="0" y="254"/>
                    <a:pt x="0" y="578"/>
                  </a:cubicBezTo>
                  <a:cubicBezTo>
                    <a:pt x="0" y="897"/>
                    <a:pt x="260" y="1157"/>
                    <a:pt x="577" y="1157"/>
                  </a:cubicBezTo>
                  <a:cubicBezTo>
                    <a:pt x="903" y="1157"/>
                    <a:pt x="1163" y="897"/>
                    <a:pt x="1163" y="578"/>
                  </a:cubicBezTo>
                  <a:cubicBezTo>
                    <a:pt x="1163" y="254"/>
                    <a:pt x="903" y="1"/>
                    <a:pt x="577" y="1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2"/>
            <p:cNvSpPr/>
            <p:nvPr/>
          </p:nvSpPr>
          <p:spPr>
            <a:xfrm>
              <a:off x="-671234" y="-159479"/>
              <a:ext cx="55019" cy="55066"/>
            </a:xfrm>
            <a:custGeom>
              <a:avLst/>
              <a:gdLst/>
              <a:ahLst/>
              <a:cxnLst/>
              <a:rect l="l" t="t" r="r" b="b"/>
              <a:pathLst>
                <a:path w="1163" h="1164" extrusionOk="0">
                  <a:moveTo>
                    <a:pt x="577" y="0"/>
                  </a:moveTo>
                  <a:cubicBezTo>
                    <a:pt x="260" y="0"/>
                    <a:pt x="0" y="260"/>
                    <a:pt x="0" y="577"/>
                  </a:cubicBezTo>
                  <a:cubicBezTo>
                    <a:pt x="0" y="903"/>
                    <a:pt x="260" y="1163"/>
                    <a:pt x="577" y="1163"/>
                  </a:cubicBezTo>
                  <a:cubicBezTo>
                    <a:pt x="903" y="1163"/>
                    <a:pt x="1163" y="903"/>
                    <a:pt x="1163" y="577"/>
                  </a:cubicBezTo>
                  <a:cubicBezTo>
                    <a:pt x="1163" y="260"/>
                    <a:pt x="903" y="0"/>
                    <a:pt x="577" y="0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-671234" y="-73096"/>
              <a:ext cx="55019" cy="55066"/>
            </a:xfrm>
            <a:custGeom>
              <a:avLst/>
              <a:gdLst/>
              <a:ahLst/>
              <a:cxnLst/>
              <a:rect l="l" t="t" r="r" b="b"/>
              <a:pathLst>
                <a:path w="1163" h="1164" extrusionOk="0">
                  <a:moveTo>
                    <a:pt x="577" y="1"/>
                  </a:moveTo>
                  <a:cubicBezTo>
                    <a:pt x="260" y="1"/>
                    <a:pt x="0" y="261"/>
                    <a:pt x="0" y="587"/>
                  </a:cubicBezTo>
                  <a:cubicBezTo>
                    <a:pt x="0" y="904"/>
                    <a:pt x="260" y="1164"/>
                    <a:pt x="577" y="1164"/>
                  </a:cubicBezTo>
                  <a:cubicBezTo>
                    <a:pt x="903" y="1164"/>
                    <a:pt x="1163" y="904"/>
                    <a:pt x="1163" y="587"/>
                  </a:cubicBezTo>
                  <a:cubicBezTo>
                    <a:pt x="1163" y="261"/>
                    <a:pt x="903" y="1"/>
                    <a:pt x="577" y="1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-587547" y="-231860"/>
              <a:ext cx="357314" cy="26681"/>
            </a:xfrm>
            <a:custGeom>
              <a:avLst/>
              <a:gdLst/>
              <a:ahLst/>
              <a:cxnLst/>
              <a:rect l="l" t="t" r="r" b="b"/>
              <a:pathLst>
                <a:path w="7553" h="564" extrusionOk="0">
                  <a:moveTo>
                    <a:pt x="281" y="0"/>
                  </a:moveTo>
                  <a:cubicBezTo>
                    <a:pt x="130" y="0"/>
                    <a:pt x="0" y="123"/>
                    <a:pt x="0" y="281"/>
                  </a:cubicBezTo>
                  <a:cubicBezTo>
                    <a:pt x="0" y="433"/>
                    <a:pt x="130" y="563"/>
                    <a:pt x="281" y="563"/>
                  </a:cubicBezTo>
                  <a:lnTo>
                    <a:pt x="7272" y="563"/>
                  </a:lnTo>
                  <a:cubicBezTo>
                    <a:pt x="7430" y="563"/>
                    <a:pt x="7553" y="433"/>
                    <a:pt x="7553" y="281"/>
                  </a:cubicBezTo>
                  <a:cubicBezTo>
                    <a:pt x="7553" y="123"/>
                    <a:pt x="7430" y="0"/>
                    <a:pt x="7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-587547" y="-145476"/>
              <a:ext cx="357314" cy="26681"/>
            </a:xfrm>
            <a:custGeom>
              <a:avLst/>
              <a:gdLst/>
              <a:ahLst/>
              <a:cxnLst/>
              <a:rect l="l" t="t" r="r" b="b"/>
              <a:pathLst>
                <a:path w="7553" h="564" extrusionOk="0">
                  <a:moveTo>
                    <a:pt x="281" y="1"/>
                  </a:moveTo>
                  <a:cubicBezTo>
                    <a:pt x="130" y="1"/>
                    <a:pt x="0" y="131"/>
                    <a:pt x="0" y="281"/>
                  </a:cubicBezTo>
                  <a:cubicBezTo>
                    <a:pt x="0" y="441"/>
                    <a:pt x="130" y="564"/>
                    <a:pt x="281" y="564"/>
                  </a:cubicBezTo>
                  <a:lnTo>
                    <a:pt x="7272" y="564"/>
                  </a:lnTo>
                  <a:cubicBezTo>
                    <a:pt x="7430" y="564"/>
                    <a:pt x="7553" y="441"/>
                    <a:pt x="7553" y="281"/>
                  </a:cubicBezTo>
                  <a:cubicBezTo>
                    <a:pt x="7553" y="131"/>
                    <a:pt x="7430" y="1"/>
                    <a:pt x="7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-587547" y="-58714"/>
              <a:ext cx="357314" cy="26681"/>
            </a:xfrm>
            <a:custGeom>
              <a:avLst/>
              <a:gdLst/>
              <a:ahLst/>
              <a:cxnLst/>
              <a:rect l="l" t="t" r="r" b="b"/>
              <a:pathLst>
                <a:path w="7553" h="564" extrusionOk="0">
                  <a:moveTo>
                    <a:pt x="281" y="0"/>
                  </a:moveTo>
                  <a:cubicBezTo>
                    <a:pt x="130" y="0"/>
                    <a:pt x="0" y="123"/>
                    <a:pt x="0" y="283"/>
                  </a:cubicBezTo>
                  <a:cubicBezTo>
                    <a:pt x="0" y="433"/>
                    <a:pt x="130" y="563"/>
                    <a:pt x="281" y="563"/>
                  </a:cubicBezTo>
                  <a:lnTo>
                    <a:pt x="7272" y="563"/>
                  </a:lnTo>
                  <a:cubicBezTo>
                    <a:pt x="7430" y="563"/>
                    <a:pt x="7553" y="433"/>
                    <a:pt x="7553" y="283"/>
                  </a:cubicBezTo>
                  <a:cubicBezTo>
                    <a:pt x="7553" y="123"/>
                    <a:pt x="7430" y="0"/>
                    <a:pt x="7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-174174" y="-231860"/>
              <a:ext cx="288292" cy="199827"/>
            </a:xfrm>
            <a:custGeom>
              <a:avLst/>
              <a:gdLst/>
              <a:ahLst/>
              <a:cxnLst/>
              <a:rect l="l" t="t" r="r" b="b"/>
              <a:pathLst>
                <a:path w="6094" h="4224" extrusionOk="0">
                  <a:moveTo>
                    <a:pt x="548" y="0"/>
                  </a:moveTo>
                  <a:cubicBezTo>
                    <a:pt x="245" y="0"/>
                    <a:pt x="0" y="244"/>
                    <a:pt x="0" y="548"/>
                  </a:cubicBezTo>
                  <a:lnTo>
                    <a:pt x="0" y="3676"/>
                  </a:lnTo>
                  <a:cubicBezTo>
                    <a:pt x="0" y="3979"/>
                    <a:pt x="245" y="4223"/>
                    <a:pt x="548" y="4223"/>
                  </a:cubicBezTo>
                  <a:lnTo>
                    <a:pt x="5546" y="4223"/>
                  </a:lnTo>
                  <a:cubicBezTo>
                    <a:pt x="5849" y="4223"/>
                    <a:pt x="6094" y="3979"/>
                    <a:pt x="6094" y="3676"/>
                  </a:cubicBezTo>
                  <a:lnTo>
                    <a:pt x="6094" y="548"/>
                  </a:lnTo>
                  <a:cubicBezTo>
                    <a:pt x="6094" y="244"/>
                    <a:pt x="5849" y="0"/>
                    <a:pt x="5546" y="0"/>
                  </a:cubicBez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-632631" y="202944"/>
              <a:ext cx="708146" cy="26066"/>
            </a:xfrm>
            <a:custGeom>
              <a:avLst/>
              <a:gdLst/>
              <a:ahLst/>
              <a:cxnLst/>
              <a:rect l="l" t="t" r="r" b="b"/>
              <a:pathLst>
                <a:path w="14969" h="551" extrusionOk="0">
                  <a:moveTo>
                    <a:pt x="274" y="1"/>
                  </a:moveTo>
                  <a:cubicBezTo>
                    <a:pt x="123" y="1"/>
                    <a:pt x="0" y="124"/>
                    <a:pt x="0" y="275"/>
                  </a:cubicBezTo>
                  <a:cubicBezTo>
                    <a:pt x="0" y="427"/>
                    <a:pt x="123" y="550"/>
                    <a:pt x="274" y="550"/>
                  </a:cubicBezTo>
                  <a:lnTo>
                    <a:pt x="14695" y="550"/>
                  </a:lnTo>
                  <a:cubicBezTo>
                    <a:pt x="14847" y="550"/>
                    <a:pt x="14968" y="427"/>
                    <a:pt x="14968" y="275"/>
                  </a:cubicBezTo>
                  <a:cubicBezTo>
                    <a:pt x="14968" y="124"/>
                    <a:pt x="14847" y="1"/>
                    <a:pt x="14695" y="1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-632631" y="254840"/>
              <a:ext cx="708146" cy="25735"/>
            </a:xfrm>
            <a:custGeom>
              <a:avLst/>
              <a:gdLst/>
              <a:ahLst/>
              <a:cxnLst/>
              <a:rect l="l" t="t" r="r" b="b"/>
              <a:pathLst>
                <a:path w="14969" h="544" extrusionOk="0">
                  <a:moveTo>
                    <a:pt x="274" y="1"/>
                  </a:moveTo>
                  <a:cubicBezTo>
                    <a:pt x="123" y="1"/>
                    <a:pt x="0" y="117"/>
                    <a:pt x="0" y="268"/>
                  </a:cubicBezTo>
                  <a:cubicBezTo>
                    <a:pt x="0" y="420"/>
                    <a:pt x="123" y="543"/>
                    <a:pt x="274" y="543"/>
                  </a:cubicBezTo>
                  <a:lnTo>
                    <a:pt x="14695" y="543"/>
                  </a:lnTo>
                  <a:cubicBezTo>
                    <a:pt x="14847" y="543"/>
                    <a:pt x="14968" y="420"/>
                    <a:pt x="14968" y="268"/>
                  </a:cubicBezTo>
                  <a:cubicBezTo>
                    <a:pt x="14968" y="117"/>
                    <a:pt x="14847" y="1"/>
                    <a:pt x="14695" y="1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-632631" y="306452"/>
              <a:ext cx="708146" cy="25688"/>
            </a:xfrm>
            <a:custGeom>
              <a:avLst/>
              <a:gdLst/>
              <a:ahLst/>
              <a:cxnLst/>
              <a:rect l="l" t="t" r="r" b="b"/>
              <a:pathLst>
                <a:path w="14969" h="543" extrusionOk="0">
                  <a:moveTo>
                    <a:pt x="274" y="0"/>
                  </a:moveTo>
                  <a:cubicBezTo>
                    <a:pt x="123" y="0"/>
                    <a:pt x="0" y="123"/>
                    <a:pt x="0" y="269"/>
                  </a:cubicBezTo>
                  <a:cubicBezTo>
                    <a:pt x="0" y="419"/>
                    <a:pt x="123" y="542"/>
                    <a:pt x="274" y="542"/>
                  </a:cubicBezTo>
                  <a:lnTo>
                    <a:pt x="14695" y="542"/>
                  </a:lnTo>
                  <a:cubicBezTo>
                    <a:pt x="14847" y="542"/>
                    <a:pt x="14968" y="419"/>
                    <a:pt x="14968" y="269"/>
                  </a:cubicBezTo>
                  <a:cubicBezTo>
                    <a:pt x="14968" y="123"/>
                    <a:pt x="14847" y="0"/>
                    <a:pt x="14695" y="0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2"/>
            <p:cNvSpPr/>
            <p:nvPr/>
          </p:nvSpPr>
          <p:spPr>
            <a:xfrm>
              <a:off x="-632631" y="358065"/>
              <a:ext cx="708146" cy="25641"/>
            </a:xfrm>
            <a:custGeom>
              <a:avLst/>
              <a:gdLst/>
              <a:ahLst/>
              <a:cxnLst/>
              <a:rect l="l" t="t" r="r" b="b"/>
              <a:pathLst>
                <a:path w="14969" h="542" extrusionOk="0">
                  <a:moveTo>
                    <a:pt x="274" y="1"/>
                  </a:moveTo>
                  <a:cubicBezTo>
                    <a:pt x="123" y="1"/>
                    <a:pt x="0" y="122"/>
                    <a:pt x="0" y="275"/>
                  </a:cubicBezTo>
                  <a:cubicBezTo>
                    <a:pt x="0" y="418"/>
                    <a:pt x="123" y="542"/>
                    <a:pt x="274" y="542"/>
                  </a:cubicBezTo>
                  <a:lnTo>
                    <a:pt x="14695" y="542"/>
                  </a:lnTo>
                  <a:cubicBezTo>
                    <a:pt x="14847" y="542"/>
                    <a:pt x="14968" y="418"/>
                    <a:pt x="14968" y="275"/>
                  </a:cubicBezTo>
                  <a:cubicBezTo>
                    <a:pt x="14968" y="122"/>
                    <a:pt x="14847" y="1"/>
                    <a:pt x="14695" y="1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-554763" y="75544"/>
              <a:ext cx="552079" cy="74840"/>
            </a:xfrm>
            <a:custGeom>
              <a:avLst/>
              <a:gdLst/>
              <a:ahLst/>
              <a:cxnLst/>
              <a:rect l="l" t="t" r="r" b="b"/>
              <a:pathLst>
                <a:path w="11670" h="1582" extrusionOk="0">
                  <a:moveTo>
                    <a:pt x="794" y="1"/>
                  </a:moveTo>
                  <a:cubicBezTo>
                    <a:pt x="354" y="1"/>
                    <a:pt x="1" y="354"/>
                    <a:pt x="1" y="788"/>
                  </a:cubicBezTo>
                  <a:cubicBezTo>
                    <a:pt x="1" y="1228"/>
                    <a:pt x="354" y="1581"/>
                    <a:pt x="794" y="1581"/>
                  </a:cubicBezTo>
                  <a:lnTo>
                    <a:pt x="10882" y="1581"/>
                  </a:lnTo>
                  <a:cubicBezTo>
                    <a:pt x="11316" y="1581"/>
                    <a:pt x="11669" y="1228"/>
                    <a:pt x="11669" y="788"/>
                  </a:cubicBezTo>
                  <a:cubicBezTo>
                    <a:pt x="11669" y="354"/>
                    <a:pt x="11316" y="1"/>
                    <a:pt x="10882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22"/>
          <p:cNvGrpSpPr/>
          <p:nvPr/>
        </p:nvGrpSpPr>
        <p:grpSpPr>
          <a:xfrm>
            <a:off x="6961321" y="418295"/>
            <a:ext cx="1640664" cy="1969640"/>
            <a:chOff x="301976" y="-1334266"/>
            <a:chExt cx="1361321" cy="1634285"/>
          </a:xfrm>
        </p:grpSpPr>
        <p:sp>
          <p:nvSpPr>
            <p:cNvPr id="239" name="Google Shape;239;p22"/>
            <p:cNvSpPr/>
            <p:nvPr/>
          </p:nvSpPr>
          <p:spPr>
            <a:xfrm>
              <a:off x="301976" y="-1334266"/>
              <a:ext cx="1361321" cy="1634285"/>
            </a:xfrm>
            <a:custGeom>
              <a:avLst/>
              <a:gdLst/>
              <a:ahLst/>
              <a:cxnLst/>
              <a:rect l="l" t="t" r="r" b="b"/>
              <a:pathLst>
                <a:path w="28776" h="34546" extrusionOk="0">
                  <a:moveTo>
                    <a:pt x="1517" y="1"/>
                  </a:moveTo>
                  <a:cubicBezTo>
                    <a:pt x="680" y="1"/>
                    <a:pt x="1" y="672"/>
                    <a:pt x="1" y="1510"/>
                  </a:cubicBezTo>
                  <a:lnTo>
                    <a:pt x="1" y="33679"/>
                  </a:lnTo>
                  <a:cubicBezTo>
                    <a:pt x="1" y="34155"/>
                    <a:pt x="391" y="34545"/>
                    <a:pt x="867" y="34545"/>
                  </a:cubicBezTo>
                  <a:lnTo>
                    <a:pt x="27916" y="34545"/>
                  </a:lnTo>
                  <a:cubicBezTo>
                    <a:pt x="28393" y="34545"/>
                    <a:pt x="28776" y="34155"/>
                    <a:pt x="28776" y="33679"/>
                  </a:cubicBezTo>
                  <a:lnTo>
                    <a:pt x="28776" y="1510"/>
                  </a:lnTo>
                  <a:cubicBezTo>
                    <a:pt x="28776" y="672"/>
                    <a:pt x="28097" y="1"/>
                    <a:pt x="27267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2"/>
            <p:cNvSpPr/>
            <p:nvPr/>
          </p:nvSpPr>
          <p:spPr>
            <a:xfrm>
              <a:off x="357657" y="-1334266"/>
              <a:ext cx="1250337" cy="1586126"/>
            </a:xfrm>
            <a:custGeom>
              <a:avLst/>
              <a:gdLst/>
              <a:ahLst/>
              <a:cxnLst/>
              <a:rect l="l" t="t" r="r" b="b"/>
              <a:pathLst>
                <a:path w="26430" h="33528" extrusionOk="0">
                  <a:moveTo>
                    <a:pt x="1" y="1"/>
                  </a:moveTo>
                  <a:lnTo>
                    <a:pt x="1" y="32828"/>
                  </a:lnTo>
                  <a:cubicBezTo>
                    <a:pt x="1" y="33218"/>
                    <a:pt x="311" y="33528"/>
                    <a:pt x="694" y="33528"/>
                  </a:cubicBezTo>
                  <a:lnTo>
                    <a:pt x="25729" y="33528"/>
                  </a:lnTo>
                  <a:cubicBezTo>
                    <a:pt x="26112" y="33528"/>
                    <a:pt x="26429" y="33218"/>
                    <a:pt x="26429" y="32828"/>
                  </a:cubicBezTo>
                  <a:lnTo>
                    <a:pt x="26429" y="1"/>
                  </a:ln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301976" y="-1334266"/>
              <a:ext cx="1361321" cy="137712"/>
            </a:xfrm>
            <a:custGeom>
              <a:avLst/>
              <a:gdLst/>
              <a:ahLst/>
              <a:cxnLst/>
              <a:rect l="l" t="t" r="r" b="b"/>
              <a:pathLst>
                <a:path w="28776" h="2911" extrusionOk="0">
                  <a:moveTo>
                    <a:pt x="1127" y="1"/>
                  </a:moveTo>
                  <a:cubicBezTo>
                    <a:pt x="507" y="1"/>
                    <a:pt x="1" y="498"/>
                    <a:pt x="1" y="1120"/>
                  </a:cubicBezTo>
                  <a:lnTo>
                    <a:pt x="1" y="2911"/>
                  </a:lnTo>
                  <a:lnTo>
                    <a:pt x="28776" y="2911"/>
                  </a:lnTo>
                  <a:lnTo>
                    <a:pt x="28776" y="1120"/>
                  </a:lnTo>
                  <a:cubicBezTo>
                    <a:pt x="28776" y="498"/>
                    <a:pt x="28270" y="1"/>
                    <a:pt x="27650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2"/>
            <p:cNvSpPr/>
            <p:nvPr/>
          </p:nvSpPr>
          <p:spPr>
            <a:xfrm>
              <a:off x="356995" y="-771260"/>
              <a:ext cx="1251662" cy="592385"/>
            </a:xfrm>
            <a:custGeom>
              <a:avLst/>
              <a:gdLst/>
              <a:ahLst/>
              <a:cxnLst/>
              <a:rect l="l" t="t" r="r" b="b"/>
              <a:pathLst>
                <a:path w="26458" h="12522" extrusionOk="0">
                  <a:moveTo>
                    <a:pt x="1" y="0"/>
                  </a:moveTo>
                  <a:lnTo>
                    <a:pt x="1" y="12522"/>
                  </a:lnTo>
                  <a:lnTo>
                    <a:pt x="26457" y="12522"/>
                  </a:lnTo>
                  <a:lnTo>
                    <a:pt x="26457" y="0"/>
                  </a:ln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2"/>
            <p:cNvSpPr/>
            <p:nvPr/>
          </p:nvSpPr>
          <p:spPr>
            <a:xfrm>
              <a:off x="419488" y="-528903"/>
              <a:ext cx="58803" cy="118221"/>
            </a:xfrm>
            <a:custGeom>
              <a:avLst/>
              <a:gdLst/>
              <a:ahLst/>
              <a:cxnLst/>
              <a:rect l="l" t="t" r="r" b="b"/>
              <a:pathLst>
                <a:path w="1243" h="2499" extrusionOk="0">
                  <a:moveTo>
                    <a:pt x="1110" y="1"/>
                  </a:moveTo>
                  <a:cubicBezTo>
                    <a:pt x="1075" y="1"/>
                    <a:pt x="1039" y="15"/>
                    <a:pt x="1012" y="47"/>
                  </a:cubicBezTo>
                  <a:lnTo>
                    <a:pt x="607" y="517"/>
                  </a:lnTo>
                  <a:lnTo>
                    <a:pt x="44" y="1167"/>
                  </a:lnTo>
                  <a:cubicBezTo>
                    <a:pt x="0" y="1210"/>
                    <a:pt x="0" y="1290"/>
                    <a:pt x="44" y="1340"/>
                  </a:cubicBezTo>
                  <a:lnTo>
                    <a:pt x="607" y="1983"/>
                  </a:lnTo>
                  <a:lnTo>
                    <a:pt x="1012" y="2451"/>
                  </a:lnTo>
                  <a:cubicBezTo>
                    <a:pt x="1039" y="2484"/>
                    <a:pt x="1075" y="2498"/>
                    <a:pt x="1110" y="2498"/>
                  </a:cubicBezTo>
                  <a:cubicBezTo>
                    <a:pt x="1177" y="2498"/>
                    <a:pt x="1243" y="2445"/>
                    <a:pt x="1243" y="2364"/>
                  </a:cubicBezTo>
                  <a:lnTo>
                    <a:pt x="1243" y="1253"/>
                  </a:lnTo>
                  <a:lnTo>
                    <a:pt x="1243" y="134"/>
                  </a:lnTo>
                  <a:cubicBezTo>
                    <a:pt x="1243" y="53"/>
                    <a:pt x="1177" y="1"/>
                    <a:pt x="1110" y="1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1486982" y="-528903"/>
              <a:ext cx="59182" cy="118221"/>
            </a:xfrm>
            <a:custGeom>
              <a:avLst/>
              <a:gdLst/>
              <a:ahLst/>
              <a:cxnLst/>
              <a:rect l="l" t="t" r="r" b="b"/>
              <a:pathLst>
                <a:path w="1251" h="2499" extrusionOk="0">
                  <a:moveTo>
                    <a:pt x="134" y="1"/>
                  </a:moveTo>
                  <a:cubicBezTo>
                    <a:pt x="67" y="1"/>
                    <a:pt x="1" y="53"/>
                    <a:pt x="1" y="134"/>
                  </a:cubicBezTo>
                  <a:lnTo>
                    <a:pt x="1" y="1253"/>
                  </a:lnTo>
                  <a:lnTo>
                    <a:pt x="1" y="2364"/>
                  </a:lnTo>
                  <a:cubicBezTo>
                    <a:pt x="1" y="2445"/>
                    <a:pt x="67" y="2498"/>
                    <a:pt x="134" y="2498"/>
                  </a:cubicBezTo>
                  <a:cubicBezTo>
                    <a:pt x="169" y="2498"/>
                    <a:pt x="205" y="2484"/>
                    <a:pt x="231" y="2451"/>
                  </a:cubicBezTo>
                  <a:lnTo>
                    <a:pt x="644" y="1983"/>
                  </a:lnTo>
                  <a:lnTo>
                    <a:pt x="1207" y="1340"/>
                  </a:lnTo>
                  <a:cubicBezTo>
                    <a:pt x="1250" y="1290"/>
                    <a:pt x="1250" y="1210"/>
                    <a:pt x="1207" y="1167"/>
                  </a:cubicBezTo>
                  <a:lnTo>
                    <a:pt x="644" y="517"/>
                  </a:lnTo>
                  <a:lnTo>
                    <a:pt x="231" y="47"/>
                  </a:lnTo>
                  <a:cubicBezTo>
                    <a:pt x="205" y="15"/>
                    <a:pt x="169" y="1"/>
                    <a:pt x="134" y="1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535959" y="-684214"/>
              <a:ext cx="255934" cy="308161"/>
            </a:xfrm>
            <a:custGeom>
              <a:avLst/>
              <a:gdLst/>
              <a:ahLst/>
              <a:cxnLst/>
              <a:rect l="l" t="t" r="r" b="b"/>
              <a:pathLst>
                <a:path w="5410" h="6514" extrusionOk="0">
                  <a:moveTo>
                    <a:pt x="571" y="1"/>
                  </a:moveTo>
                  <a:cubicBezTo>
                    <a:pt x="261" y="1"/>
                    <a:pt x="1" y="261"/>
                    <a:pt x="1" y="571"/>
                  </a:cubicBezTo>
                  <a:lnTo>
                    <a:pt x="1" y="5943"/>
                  </a:lnTo>
                  <a:cubicBezTo>
                    <a:pt x="1" y="6262"/>
                    <a:pt x="261" y="6514"/>
                    <a:pt x="571" y="6514"/>
                  </a:cubicBezTo>
                  <a:lnTo>
                    <a:pt x="4839" y="6514"/>
                  </a:lnTo>
                  <a:cubicBezTo>
                    <a:pt x="5150" y="6514"/>
                    <a:pt x="5410" y="6262"/>
                    <a:pt x="5410" y="5943"/>
                  </a:cubicBezTo>
                  <a:lnTo>
                    <a:pt x="5410" y="571"/>
                  </a:lnTo>
                  <a:cubicBezTo>
                    <a:pt x="5410" y="261"/>
                    <a:pt x="5150" y="1"/>
                    <a:pt x="4839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535959" y="-656303"/>
              <a:ext cx="255934" cy="280250"/>
            </a:xfrm>
            <a:custGeom>
              <a:avLst/>
              <a:gdLst/>
              <a:ahLst/>
              <a:cxnLst/>
              <a:rect l="l" t="t" r="r" b="b"/>
              <a:pathLst>
                <a:path w="5410" h="5924" extrusionOk="0">
                  <a:moveTo>
                    <a:pt x="4547" y="1"/>
                  </a:moveTo>
                  <a:cubicBezTo>
                    <a:pt x="3986" y="1"/>
                    <a:pt x="3722" y="808"/>
                    <a:pt x="3727" y="1281"/>
                  </a:cubicBezTo>
                  <a:cubicBezTo>
                    <a:pt x="3727" y="1447"/>
                    <a:pt x="3727" y="2469"/>
                    <a:pt x="3105" y="2469"/>
                  </a:cubicBezTo>
                  <a:cubicBezTo>
                    <a:pt x="2859" y="2469"/>
                    <a:pt x="2516" y="2309"/>
                    <a:pt x="2037" y="1874"/>
                  </a:cubicBezTo>
                  <a:cubicBezTo>
                    <a:pt x="1813" y="1668"/>
                    <a:pt x="1613" y="1579"/>
                    <a:pt x="1434" y="1579"/>
                  </a:cubicBezTo>
                  <a:cubicBezTo>
                    <a:pt x="279" y="1579"/>
                    <a:pt x="7" y="5285"/>
                    <a:pt x="1" y="5360"/>
                  </a:cubicBezTo>
                  <a:cubicBezTo>
                    <a:pt x="8" y="5672"/>
                    <a:pt x="261" y="5924"/>
                    <a:pt x="571" y="5924"/>
                  </a:cubicBezTo>
                  <a:lnTo>
                    <a:pt x="3077" y="5924"/>
                  </a:lnTo>
                  <a:lnTo>
                    <a:pt x="4954" y="5917"/>
                  </a:lnTo>
                  <a:cubicBezTo>
                    <a:pt x="5186" y="5866"/>
                    <a:pt x="5366" y="5672"/>
                    <a:pt x="5403" y="5440"/>
                  </a:cubicBezTo>
                  <a:lnTo>
                    <a:pt x="5410" y="508"/>
                  </a:lnTo>
                  <a:cubicBezTo>
                    <a:pt x="5069" y="142"/>
                    <a:pt x="4782" y="1"/>
                    <a:pt x="4547" y="1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854717" y="-684214"/>
              <a:ext cx="255839" cy="308161"/>
            </a:xfrm>
            <a:custGeom>
              <a:avLst/>
              <a:gdLst/>
              <a:ahLst/>
              <a:cxnLst/>
              <a:rect l="l" t="t" r="r" b="b"/>
              <a:pathLst>
                <a:path w="5408" h="6514" extrusionOk="0">
                  <a:moveTo>
                    <a:pt x="571" y="1"/>
                  </a:moveTo>
                  <a:cubicBezTo>
                    <a:pt x="261" y="1"/>
                    <a:pt x="1" y="261"/>
                    <a:pt x="1" y="571"/>
                  </a:cubicBezTo>
                  <a:lnTo>
                    <a:pt x="1" y="5943"/>
                  </a:lnTo>
                  <a:cubicBezTo>
                    <a:pt x="1" y="6262"/>
                    <a:pt x="261" y="6514"/>
                    <a:pt x="571" y="6514"/>
                  </a:cubicBezTo>
                  <a:lnTo>
                    <a:pt x="4838" y="6514"/>
                  </a:lnTo>
                  <a:cubicBezTo>
                    <a:pt x="5148" y="6514"/>
                    <a:pt x="5408" y="6262"/>
                    <a:pt x="5408" y="5943"/>
                  </a:cubicBezTo>
                  <a:lnTo>
                    <a:pt x="5408" y="571"/>
                  </a:lnTo>
                  <a:cubicBezTo>
                    <a:pt x="5408" y="261"/>
                    <a:pt x="5148" y="1"/>
                    <a:pt x="4838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854717" y="-675320"/>
              <a:ext cx="248743" cy="299267"/>
            </a:xfrm>
            <a:custGeom>
              <a:avLst/>
              <a:gdLst/>
              <a:ahLst/>
              <a:cxnLst/>
              <a:rect l="l" t="t" r="r" b="b"/>
              <a:pathLst>
                <a:path w="5258" h="6326" extrusionOk="0">
                  <a:moveTo>
                    <a:pt x="159" y="0"/>
                  </a:moveTo>
                  <a:cubicBezTo>
                    <a:pt x="65" y="102"/>
                    <a:pt x="1" y="239"/>
                    <a:pt x="1" y="383"/>
                  </a:cubicBezTo>
                  <a:lnTo>
                    <a:pt x="1" y="5755"/>
                  </a:lnTo>
                  <a:cubicBezTo>
                    <a:pt x="1" y="6074"/>
                    <a:pt x="261" y="6326"/>
                    <a:pt x="571" y="6326"/>
                  </a:cubicBezTo>
                  <a:lnTo>
                    <a:pt x="4838" y="6326"/>
                  </a:lnTo>
                  <a:cubicBezTo>
                    <a:pt x="5004" y="6326"/>
                    <a:pt x="5148" y="6255"/>
                    <a:pt x="5257" y="6145"/>
                  </a:cubicBezTo>
                  <a:lnTo>
                    <a:pt x="159" y="0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894644" y="-636386"/>
              <a:ext cx="184547" cy="222440"/>
            </a:xfrm>
            <a:custGeom>
              <a:avLst/>
              <a:gdLst/>
              <a:ahLst/>
              <a:cxnLst/>
              <a:rect l="l" t="t" r="r" b="b"/>
              <a:pathLst>
                <a:path w="3901" h="4702" extrusionOk="0">
                  <a:moveTo>
                    <a:pt x="1" y="0"/>
                  </a:moveTo>
                  <a:lnTo>
                    <a:pt x="3893" y="4702"/>
                  </a:lnTo>
                  <a:lnTo>
                    <a:pt x="3900" y="0"/>
                  </a:ln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1173759" y="-684214"/>
              <a:ext cx="255555" cy="308161"/>
            </a:xfrm>
            <a:custGeom>
              <a:avLst/>
              <a:gdLst/>
              <a:ahLst/>
              <a:cxnLst/>
              <a:rect l="l" t="t" r="r" b="b"/>
              <a:pathLst>
                <a:path w="5402" h="6514" extrusionOk="0">
                  <a:moveTo>
                    <a:pt x="563" y="1"/>
                  </a:moveTo>
                  <a:cubicBezTo>
                    <a:pt x="253" y="1"/>
                    <a:pt x="0" y="261"/>
                    <a:pt x="0" y="571"/>
                  </a:cubicBezTo>
                  <a:lnTo>
                    <a:pt x="0" y="5943"/>
                  </a:lnTo>
                  <a:cubicBezTo>
                    <a:pt x="0" y="6262"/>
                    <a:pt x="253" y="6514"/>
                    <a:pt x="563" y="6514"/>
                  </a:cubicBezTo>
                  <a:lnTo>
                    <a:pt x="4832" y="6514"/>
                  </a:lnTo>
                  <a:cubicBezTo>
                    <a:pt x="5149" y="6514"/>
                    <a:pt x="5402" y="6262"/>
                    <a:pt x="5402" y="5943"/>
                  </a:cubicBezTo>
                  <a:lnTo>
                    <a:pt x="5402" y="571"/>
                  </a:lnTo>
                  <a:cubicBezTo>
                    <a:pt x="5402" y="261"/>
                    <a:pt x="5149" y="1"/>
                    <a:pt x="4832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1209665" y="-557430"/>
              <a:ext cx="141449" cy="142443"/>
            </a:xfrm>
            <a:custGeom>
              <a:avLst/>
              <a:gdLst/>
              <a:ahLst/>
              <a:cxnLst/>
              <a:rect l="l" t="t" r="r" b="b"/>
              <a:pathLst>
                <a:path w="2990" h="3011" extrusionOk="0">
                  <a:moveTo>
                    <a:pt x="1494" y="0"/>
                  </a:moveTo>
                  <a:cubicBezTo>
                    <a:pt x="664" y="0"/>
                    <a:pt x="0" y="680"/>
                    <a:pt x="0" y="1510"/>
                  </a:cubicBezTo>
                  <a:cubicBezTo>
                    <a:pt x="0" y="2340"/>
                    <a:pt x="664" y="3010"/>
                    <a:pt x="1494" y="3010"/>
                  </a:cubicBezTo>
                  <a:cubicBezTo>
                    <a:pt x="2317" y="3010"/>
                    <a:pt x="2990" y="2340"/>
                    <a:pt x="2990" y="1510"/>
                  </a:cubicBezTo>
                  <a:cubicBezTo>
                    <a:pt x="2990" y="680"/>
                    <a:pt x="2317" y="0"/>
                    <a:pt x="1494" y="0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1277599" y="-615476"/>
              <a:ext cx="126074" cy="127115"/>
            </a:xfrm>
            <a:custGeom>
              <a:avLst/>
              <a:gdLst/>
              <a:ahLst/>
              <a:cxnLst/>
              <a:rect l="l" t="t" r="r" b="b"/>
              <a:pathLst>
                <a:path w="2665" h="2687" extrusionOk="0">
                  <a:moveTo>
                    <a:pt x="1337" y="0"/>
                  </a:moveTo>
                  <a:cubicBezTo>
                    <a:pt x="594" y="0"/>
                    <a:pt x="1" y="607"/>
                    <a:pt x="1" y="1343"/>
                  </a:cubicBezTo>
                  <a:cubicBezTo>
                    <a:pt x="1" y="2087"/>
                    <a:pt x="594" y="2686"/>
                    <a:pt x="1337" y="2686"/>
                  </a:cubicBezTo>
                  <a:cubicBezTo>
                    <a:pt x="2074" y="2686"/>
                    <a:pt x="2664" y="2087"/>
                    <a:pt x="2664" y="1343"/>
                  </a:cubicBezTo>
                  <a:cubicBezTo>
                    <a:pt x="2664" y="607"/>
                    <a:pt x="2074" y="0"/>
                    <a:pt x="1337" y="0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1199068" y="-644901"/>
              <a:ext cx="126406" cy="127115"/>
            </a:xfrm>
            <a:custGeom>
              <a:avLst/>
              <a:gdLst/>
              <a:ahLst/>
              <a:cxnLst/>
              <a:rect l="l" t="t" r="r" b="b"/>
              <a:pathLst>
                <a:path w="2672" h="2687" extrusionOk="0">
                  <a:moveTo>
                    <a:pt x="1335" y="0"/>
                  </a:moveTo>
                  <a:cubicBezTo>
                    <a:pt x="598" y="0"/>
                    <a:pt x="1" y="600"/>
                    <a:pt x="1" y="1343"/>
                  </a:cubicBezTo>
                  <a:cubicBezTo>
                    <a:pt x="1" y="2080"/>
                    <a:pt x="598" y="2686"/>
                    <a:pt x="1335" y="2686"/>
                  </a:cubicBezTo>
                  <a:cubicBezTo>
                    <a:pt x="2072" y="2686"/>
                    <a:pt x="2671" y="2080"/>
                    <a:pt x="2671" y="1343"/>
                  </a:cubicBezTo>
                  <a:cubicBezTo>
                    <a:pt x="2671" y="600"/>
                    <a:pt x="2072" y="0"/>
                    <a:pt x="1335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423887" y="-1114949"/>
              <a:ext cx="1117498" cy="127115"/>
            </a:xfrm>
            <a:custGeom>
              <a:avLst/>
              <a:gdLst/>
              <a:ahLst/>
              <a:cxnLst/>
              <a:rect l="l" t="t" r="r" b="b"/>
              <a:pathLst>
                <a:path w="23622" h="2687" extrusionOk="0">
                  <a:moveTo>
                    <a:pt x="1344" y="1"/>
                  </a:moveTo>
                  <a:cubicBezTo>
                    <a:pt x="600" y="1"/>
                    <a:pt x="1" y="607"/>
                    <a:pt x="1" y="1344"/>
                  </a:cubicBezTo>
                  <a:cubicBezTo>
                    <a:pt x="1" y="2087"/>
                    <a:pt x="600" y="2687"/>
                    <a:pt x="1344" y="2687"/>
                  </a:cubicBezTo>
                  <a:lnTo>
                    <a:pt x="22286" y="2687"/>
                  </a:lnTo>
                  <a:cubicBezTo>
                    <a:pt x="23022" y="2687"/>
                    <a:pt x="23622" y="2087"/>
                    <a:pt x="23622" y="1344"/>
                  </a:cubicBezTo>
                  <a:cubicBezTo>
                    <a:pt x="23622" y="607"/>
                    <a:pt x="23022" y="1"/>
                    <a:pt x="22286" y="1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2"/>
            <p:cNvSpPr/>
            <p:nvPr/>
          </p:nvSpPr>
          <p:spPr>
            <a:xfrm>
              <a:off x="740611" y="-1071237"/>
              <a:ext cx="729718" cy="40069"/>
            </a:xfrm>
            <a:custGeom>
              <a:avLst/>
              <a:gdLst/>
              <a:ahLst/>
              <a:cxnLst/>
              <a:rect l="l" t="t" r="r" b="b"/>
              <a:pathLst>
                <a:path w="15425" h="847" extrusionOk="0">
                  <a:moveTo>
                    <a:pt x="427" y="0"/>
                  </a:moveTo>
                  <a:cubicBezTo>
                    <a:pt x="188" y="0"/>
                    <a:pt x="0" y="189"/>
                    <a:pt x="0" y="420"/>
                  </a:cubicBezTo>
                  <a:cubicBezTo>
                    <a:pt x="0" y="657"/>
                    <a:pt x="188" y="846"/>
                    <a:pt x="427" y="846"/>
                  </a:cubicBezTo>
                  <a:lnTo>
                    <a:pt x="14998" y="846"/>
                  </a:lnTo>
                  <a:cubicBezTo>
                    <a:pt x="15237" y="846"/>
                    <a:pt x="15424" y="657"/>
                    <a:pt x="15424" y="420"/>
                  </a:cubicBezTo>
                  <a:cubicBezTo>
                    <a:pt x="15424" y="189"/>
                    <a:pt x="15237" y="0"/>
                    <a:pt x="149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2"/>
            <p:cNvSpPr/>
            <p:nvPr/>
          </p:nvSpPr>
          <p:spPr>
            <a:xfrm>
              <a:off x="494991" y="-1071237"/>
              <a:ext cx="202287" cy="40069"/>
            </a:xfrm>
            <a:custGeom>
              <a:avLst/>
              <a:gdLst/>
              <a:ahLst/>
              <a:cxnLst/>
              <a:rect l="l" t="t" r="r" b="b"/>
              <a:pathLst>
                <a:path w="4276" h="847" extrusionOk="0">
                  <a:moveTo>
                    <a:pt x="427" y="0"/>
                  </a:moveTo>
                  <a:cubicBezTo>
                    <a:pt x="188" y="0"/>
                    <a:pt x="0" y="189"/>
                    <a:pt x="0" y="420"/>
                  </a:cubicBezTo>
                  <a:cubicBezTo>
                    <a:pt x="0" y="657"/>
                    <a:pt x="188" y="846"/>
                    <a:pt x="427" y="846"/>
                  </a:cubicBezTo>
                  <a:lnTo>
                    <a:pt x="3849" y="846"/>
                  </a:lnTo>
                  <a:cubicBezTo>
                    <a:pt x="4087" y="846"/>
                    <a:pt x="4276" y="657"/>
                    <a:pt x="4276" y="420"/>
                  </a:cubicBezTo>
                  <a:cubicBezTo>
                    <a:pt x="4276" y="189"/>
                    <a:pt x="4087" y="0"/>
                    <a:pt x="3849" y="0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535959" y="-315594"/>
              <a:ext cx="254893" cy="27344"/>
            </a:xfrm>
            <a:custGeom>
              <a:avLst/>
              <a:gdLst/>
              <a:ahLst/>
              <a:cxnLst/>
              <a:rect l="l" t="t" r="r" b="b"/>
              <a:pathLst>
                <a:path w="5388" h="578" extrusionOk="0">
                  <a:moveTo>
                    <a:pt x="290" y="1"/>
                  </a:moveTo>
                  <a:cubicBezTo>
                    <a:pt x="131" y="1"/>
                    <a:pt x="1" y="131"/>
                    <a:pt x="1" y="290"/>
                  </a:cubicBezTo>
                  <a:cubicBezTo>
                    <a:pt x="1" y="448"/>
                    <a:pt x="131" y="578"/>
                    <a:pt x="290" y="578"/>
                  </a:cubicBezTo>
                  <a:lnTo>
                    <a:pt x="5099" y="578"/>
                  </a:lnTo>
                  <a:cubicBezTo>
                    <a:pt x="5257" y="578"/>
                    <a:pt x="5387" y="448"/>
                    <a:pt x="5387" y="290"/>
                  </a:cubicBezTo>
                  <a:cubicBezTo>
                    <a:pt x="5387" y="131"/>
                    <a:pt x="5257" y="1"/>
                    <a:pt x="5099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850980" y="-315594"/>
              <a:ext cx="254846" cy="27344"/>
            </a:xfrm>
            <a:custGeom>
              <a:avLst/>
              <a:gdLst/>
              <a:ahLst/>
              <a:cxnLst/>
              <a:rect l="l" t="t" r="r" b="b"/>
              <a:pathLst>
                <a:path w="5387" h="578" extrusionOk="0">
                  <a:moveTo>
                    <a:pt x="288" y="1"/>
                  </a:moveTo>
                  <a:cubicBezTo>
                    <a:pt x="130" y="1"/>
                    <a:pt x="0" y="131"/>
                    <a:pt x="0" y="290"/>
                  </a:cubicBezTo>
                  <a:cubicBezTo>
                    <a:pt x="0" y="448"/>
                    <a:pt x="130" y="578"/>
                    <a:pt x="288" y="578"/>
                  </a:cubicBezTo>
                  <a:lnTo>
                    <a:pt x="5106" y="578"/>
                  </a:lnTo>
                  <a:cubicBezTo>
                    <a:pt x="5263" y="578"/>
                    <a:pt x="5386" y="448"/>
                    <a:pt x="5386" y="290"/>
                  </a:cubicBezTo>
                  <a:cubicBezTo>
                    <a:pt x="5386" y="131"/>
                    <a:pt x="5263" y="1"/>
                    <a:pt x="5106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1174468" y="-315594"/>
              <a:ext cx="254846" cy="27344"/>
            </a:xfrm>
            <a:custGeom>
              <a:avLst/>
              <a:gdLst/>
              <a:ahLst/>
              <a:cxnLst/>
              <a:rect l="l" t="t" r="r" b="b"/>
              <a:pathLst>
                <a:path w="5387" h="578" extrusionOk="0">
                  <a:moveTo>
                    <a:pt x="288" y="1"/>
                  </a:moveTo>
                  <a:cubicBezTo>
                    <a:pt x="131" y="1"/>
                    <a:pt x="1" y="131"/>
                    <a:pt x="1" y="290"/>
                  </a:cubicBezTo>
                  <a:cubicBezTo>
                    <a:pt x="1" y="448"/>
                    <a:pt x="131" y="578"/>
                    <a:pt x="288" y="578"/>
                  </a:cubicBezTo>
                  <a:lnTo>
                    <a:pt x="5097" y="578"/>
                  </a:lnTo>
                  <a:cubicBezTo>
                    <a:pt x="5257" y="578"/>
                    <a:pt x="5387" y="448"/>
                    <a:pt x="5387" y="290"/>
                  </a:cubicBezTo>
                  <a:cubicBezTo>
                    <a:pt x="5387" y="131"/>
                    <a:pt x="5257" y="1"/>
                    <a:pt x="5097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535959" y="-260575"/>
              <a:ext cx="254893" cy="27344"/>
            </a:xfrm>
            <a:custGeom>
              <a:avLst/>
              <a:gdLst/>
              <a:ahLst/>
              <a:cxnLst/>
              <a:rect l="l" t="t" r="r" b="b"/>
              <a:pathLst>
                <a:path w="5388" h="578" extrusionOk="0">
                  <a:moveTo>
                    <a:pt x="290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8"/>
                    <a:pt x="131" y="578"/>
                    <a:pt x="290" y="578"/>
                  </a:cubicBezTo>
                  <a:lnTo>
                    <a:pt x="5099" y="578"/>
                  </a:lnTo>
                  <a:cubicBezTo>
                    <a:pt x="5257" y="578"/>
                    <a:pt x="5387" y="448"/>
                    <a:pt x="5387" y="288"/>
                  </a:cubicBezTo>
                  <a:cubicBezTo>
                    <a:pt x="5387" y="130"/>
                    <a:pt x="5257" y="0"/>
                    <a:pt x="5099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850980" y="-260575"/>
              <a:ext cx="254846" cy="27344"/>
            </a:xfrm>
            <a:custGeom>
              <a:avLst/>
              <a:gdLst/>
              <a:ahLst/>
              <a:cxnLst/>
              <a:rect l="l" t="t" r="r" b="b"/>
              <a:pathLst>
                <a:path w="5387" h="578" extrusionOk="0"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48"/>
                    <a:pt x="130" y="578"/>
                    <a:pt x="288" y="578"/>
                  </a:cubicBezTo>
                  <a:lnTo>
                    <a:pt x="5106" y="578"/>
                  </a:lnTo>
                  <a:cubicBezTo>
                    <a:pt x="5263" y="578"/>
                    <a:pt x="5386" y="448"/>
                    <a:pt x="5386" y="288"/>
                  </a:cubicBezTo>
                  <a:cubicBezTo>
                    <a:pt x="5386" y="130"/>
                    <a:pt x="5263" y="0"/>
                    <a:pt x="5106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1174468" y="-260575"/>
              <a:ext cx="254846" cy="27344"/>
            </a:xfrm>
            <a:custGeom>
              <a:avLst/>
              <a:gdLst/>
              <a:ahLst/>
              <a:cxnLst/>
              <a:rect l="l" t="t" r="r" b="b"/>
              <a:pathLst>
                <a:path w="5387" h="578" extrusionOk="0">
                  <a:moveTo>
                    <a:pt x="28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8"/>
                    <a:pt x="131" y="578"/>
                    <a:pt x="288" y="578"/>
                  </a:cubicBezTo>
                  <a:lnTo>
                    <a:pt x="5097" y="578"/>
                  </a:lnTo>
                  <a:cubicBezTo>
                    <a:pt x="5257" y="578"/>
                    <a:pt x="5387" y="448"/>
                    <a:pt x="5387" y="288"/>
                  </a:cubicBezTo>
                  <a:cubicBezTo>
                    <a:pt x="5387" y="130"/>
                    <a:pt x="5257" y="0"/>
                    <a:pt x="5097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417075" y="-1300820"/>
              <a:ext cx="73185" cy="73516"/>
            </a:xfrm>
            <a:custGeom>
              <a:avLst/>
              <a:gdLst/>
              <a:ahLst/>
              <a:cxnLst/>
              <a:rect l="l" t="t" r="r" b="b"/>
              <a:pathLst>
                <a:path w="1547" h="1554" extrusionOk="0">
                  <a:moveTo>
                    <a:pt x="774" y="1"/>
                  </a:moveTo>
                  <a:cubicBezTo>
                    <a:pt x="348" y="1"/>
                    <a:pt x="1" y="348"/>
                    <a:pt x="1" y="774"/>
                  </a:cubicBezTo>
                  <a:cubicBezTo>
                    <a:pt x="1" y="1207"/>
                    <a:pt x="348" y="1554"/>
                    <a:pt x="774" y="1554"/>
                  </a:cubicBezTo>
                  <a:cubicBezTo>
                    <a:pt x="1200" y="1554"/>
                    <a:pt x="1547" y="1207"/>
                    <a:pt x="1547" y="774"/>
                  </a:cubicBezTo>
                  <a:cubicBezTo>
                    <a:pt x="1547" y="348"/>
                    <a:pt x="1200" y="1"/>
                    <a:pt x="774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544853" y="-1300820"/>
              <a:ext cx="73469" cy="73516"/>
            </a:xfrm>
            <a:custGeom>
              <a:avLst/>
              <a:gdLst/>
              <a:ahLst/>
              <a:cxnLst/>
              <a:rect l="l" t="t" r="r" b="b"/>
              <a:pathLst>
                <a:path w="1553" h="1554" extrusionOk="0">
                  <a:moveTo>
                    <a:pt x="773" y="1"/>
                  </a:moveTo>
                  <a:cubicBezTo>
                    <a:pt x="347" y="1"/>
                    <a:pt x="0" y="348"/>
                    <a:pt x="0" y="774"/>
                  </a:cubicBezTo>
                  <a:cubicBezTo>
                    <a:pt x="0" y="1207"/>
                    <a:pt x="347" y="1554"/>
                    <a:pt x="773" y="1554"/>
                  </a:cubicBezTo>
                  <a:cubicBezTo>
                    <a:pt x="1206" y="1554"/>
                    <a:pt x="1553" y="1207"/>
                    <a:pt x="1553" y="774"/>
                  </a:cubicBezTo>
                  <a:cubicBezTo>
                    <a:pt x="1553" y="348"/>
                    <a:pt x="1206" y="1"/>
                    <a:pt x="773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672630" y="-1300820"/>
              <a:ext cx="73516" cy="73516"/>
            </a:xfrm>
            <a:custGeom>
              <a:avLst/>
              <a:gdLst/>
              <a:ahLst/>
              <a:cxnLst/>
              <a:rect l="l" t="t" r="r" b="b"/>
              <a:pathLst>
                <a:path w="1554" h="1554" extrusionOk="0">
                  <a:moveTo>
                    <a:pt x="781" y="1"/>
                  </a:moveTo>
                  <a:cubicBezTo>
                    <a:pt x="347" y="1"/>
                    <a:pt x="1" y="348"/>
                    <a:pt x="1" y="774"/>
                  </a:cubicBezTo>
                  <a:cubicBezTo>
                    <a:pt x="1" y="1207"/>
                    <a:pt x="347" y="1554"/>
                    <a:pt x="781" y="1554"/>
                  </a:cubicBezTo>
                  <a:cubicBezTo>
                    <a:pt x="1207" y="1554"/>
                    <a:pt x="1554" y="1207"/>
                    <a:pt x="1554" y="774"/>
                  </a:cubicBezTo>
                  <a:cubicBezTo>
                    <a:pt x="1554" y="348"/>
                    <a:pt x="1207" y="1"/>
                    <a:pt x="781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483022" y="27669"/>
              <a:ext cx="213215" cy="103272"/>
            </a:xfrm>
            <a:custGeom>
              <a:avLst/>
              <a:gdLst/>
              <a:ahLst/>
              <a:cxnLst/>
              <a:rect l="l" t="t" r="r" b="b"/>
              <a:pathLst>
                <a:path w="4507" h="2183" extrusionOk="0">
                  <a:moveTo>
                    <a:pt x="434" y="1"/>
                  </a:moveTo>
                  <a:cubicBezTo>
                    <a:pt x="196" y="1"/>
                    <a:pt x="0" y="197"/>
                    <a:pt x="0" y="434"/>
                  </a:cubicBezTo>
                  <a:lnTo>
                    <a:pt x="0" y="1749"/>
                  </a:lnTo>
                  <a:cubicBezTo>
                    <a:pt x="0" y="1987"/>
                    <a:pt x="196" y="2183"/>
                    <a:pt x="434" y="2183"/>
                  </a:cubicBezTo>
                  <a:lnTo>
                    <a:pt x="4073" y="2183"/>
                  </a:lnTo>
                  <a:cubicBezTo>
                    <a:pt x="4312" y="2183"/>
                    <a:pt x="4506" y="1987"/>
                    <a:pt x="4506" y="1749"/>
                  </a:cubicBezTo>
                  <a:lnTo>
                    <a:pt x="4506" y="434"/>
                  </a:lnTo>
                  <a:cubicBezTo>
                    <a:pt x="4506" y="197"/>
                    <a:pt x="4312" y="1"/>
                    <a:pt x="4073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483731" y="-30046"/>
              <a:ext cx="212174" cy="27013"/>
            </a:xfrm>
            <a:custGeom>
              <a:avLst/>
              <a:gdLst/>
              <a:ahLst/>
              <a:cxnLst/>
              <a:rect l="l" t="t" r="r" b="b"/>
              <a:pathLst>
                <a:path w="4485" h="571" extrusionOk="0">
                  <a:moveTo>
                    <a:pt x="282" y="1"/>
                  </a:moveTo>
                  <a:cubicBezTo>
                    <a:pt x="122" y="1"/>
                    <a:pt x="1" y="124"/>
                    <a:pt x="1" y="283"/>
                  </a:cubicBezTo>
                  <a:cubicBezTo>
                    <a:pt x="1" y="441"/>
                    <a:pt x="122" y="571"/>
                    <a:pt x="282" y="571"/>
                  </a:cubicBezTo>
                  <a:lnTo>
                    <a:pt x="4195" y="571"/>
                  </a:lnTo>
                  <a:cubicBezTo>
                    <a:pt x="4354" y="571"/>
                    <a:pt x="4484" y="441"/>
                    <a:pt x="4484" y="283"/>
                  </a:cubicBezTo>
                  <a:cubicBezTo>
                    <a:pt x="4484" y="124"/>
                    <a:pt x="4354" y="1"/>
                    <a:pt x="4195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745058" y="27669"/>
              <a:ext cx="213168" cy="103272"/>
            </a:xfrm>
            <a:custGeom>
              <a:avLst/>
              <a:gdLst/>
              <a:ahLst/>
              <a:cxnLst/>
              <a:rect l="l" t="t" r="r" b="b"/>
              <a:pathLst>
                <a:path w="4506" h="2183" extrusionOk="0">
                  <a:moveTo>
                    <a:pt x="433" y="1"/>
                  </a:moveTo>
                  <a:cubicBezTo>
                    <a:pt x="196" y="1"/>
                    <a:pt x="0" y="197"/>
                    <a:pt x="0" y="434"/>
                  </a:cubicBezTo>
                  <a:lnTo>
                    <a:pt x="0" y="1749"/>
                  </a:lnTo>
                  <a:cubicBezTo>
                    <a:pt x="0" y="1987"/>
                    <a:pt x="196" y="2183"/>
                    <a:pt x="433" y="2183"/>
                  </a:cubicBezTo>
                  <a:lnTo>
                    <a:pt x="4073" y="2183"/>
                  </a:lnTo>
                  <a:cubicBezTo>
                    <a:pt x="4312" y="2183"/>
                    <a:pt x="4506" y="1987"/>
                    <a:pt x="4506" y="1749"/>
                  </a:cubicBezTo>
                  <a:lnTo>
                    <a:pt x="4506" y="434"/>
                  </a:lnTo>
                  <a:cubicBezTo>
                    <a:pt x="4506" y="197"/>
                    <a:pt x="4312" y="1"/>
                    <a:pt x="4073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745673" y="-30046"/>
              <a:ext cx="212269" cy="27013"/>
            </a:xfrm>
            <a:custGeom>
              <a:avLst/>
              <a:gdLst/>
              <a:ahLst/>
              <a:cxnLst/>
              <a:rect l="l" t="t" r="r" b="b"/>
              <a:pathLst>
                <a:path w="4487" h="571" extrusionOk="0">
                  <a:moveTo>
                    <a:pt x="283" y="1"/>
                  </a:moveTo>
                  <a:cubicBezTo>
                    <a:pt x="124" y="1"/>
                    <a:pt x="1" y="124"/>
                    <a:pt x="1" y="283"/>
                  </a:cubicBezTo>
                  <a:cubicBezTo>
                    <a:pt x="1" y="441"/>
                    <a:pt x="124" y="571"/>
                    <a:pt x="283" y="571"/>
                  </a:cubicBezTo>
                  <a:lnTo>
                    <a:pt x="4197" y="571"/>
                  </a:lnTo>
                  <a:cubicBezTo>
                    <a:pt x="4356" y="571"/>
                    <a:pt x="4486" y="441"/>
                    <a:pt x="4486" y="283"/>
                  </a:cubicBezTo>
                  <a:cubicBezTo>
                    <a:pt x="4486" y="124"/>
                    <a:pt x="4356" y="1"/>
                    <a:pt x="4197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1007047" y="27669"/>
              <a:ext cx="213215" cy="103272"/>
            </a:xfrm>
            <a:custGeom>
              <a:avLst/>
              <a:gdLst/>
              <a:ahLst/>
              <a:cxnLst/>
              <a:rect l="l" t="t" r="r" b="b"/>
              <a:pathLst>
                <a:path w="4507" h="2183" extrusionOk="0">
                  <a:moveTo>
                    <a:pt x="434" y="1"/>
                  </a:moveTo>
                  <a:cubicBezTo>
                    <a:pt x="195" y="1"/>
                    <a:pt x="1" y="197"/>
                    <a:pt x="1" y="434"/>
                  </a:cubicBezTo>
                  <a:lnTo>
                    <a:pt x="1" y="1749"/>
                  </a:lnTo>
                  <a:cubicBezTo>
                    <a:pt x="1" y="1987"/>
                    <a:pt x="195" y="2183"/>
                    <a:pt x="434" y="2183"/>
                  </a:cubicBezTo>
                  <a:lnTo>
                    <a:pt x="4073" y="2183"/>
                  </a:lnTo>
                  <a:cubicBezTo>
                    <a:pt x="4311" y="2183"/>
                    <a:pt x="4507" y="1987"/>
                    <a:pt x="4507" y="1749"/>
                  </a:cubicBezTo>
                  <a:lnTo>
                    <a:pt x="4507" y="434"/>
                  </a:lnTo>
                  <a:cubicBezTo>
                    <a:pt x="4507" y="197"/>
                    <a:pt x="4311" y="1"/>
                    <a:pt x="4073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1007378" y="-30046"/>
              <a:ext cx="212553" cy="27013"/>
            </a:xfrm>
            <a:custGeom>
              <a:avLst/>
              <a:gdLst/>
              <a:ahLst/>
              <a:cxnLst/>
              <a:rect l="l" t="t" r="r" b="b"/>
              <a:pathLst>
                <a:path w="4493" h="571" extrusionOk="0">
                  <a:moveTo>
                    <a:pt x="290" y="1"/>
                  </a:moveTo>
                  <a:cubicBezTo>
                    <a:pt x="131" y="1"/>
                    <a:pt x="1" y="124"/>
                    <a:pt x="1" y="283"/>
                  </a:cubicBezTo>
                  <a:cubicBezTo>
                    <a:pt x="1" y="441"/>
                    <a:pt x="131" y="571"/>
                    <a:pt x="290" y="571"/>
                  </a:cubicBezTo>
                  <a:lnTo>
                    <a:pt x="4203" y="571"/>
                  </a:lnTo>
                  <a:cubicBezTo>
                    <a:pt x="4363" y="571"/>
                    <a:pt x="4493" y="441"/>
                    <a:pt x="4493" y="283"/>
                  </a:cubicBezTo>
                  <a:cubicBezTo>
                    <a:pt x="4493" y="124"/>
                    <a:pt x="4363" y="1"/>
                    <a:pt x="4203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1269083" y="27669"/>
              <a:ext cx="213215" cy="103272"/>
            </a:xfrm>
            <a:custGeom>
              <a:avLst/>
              <a:gdLst/>
              <a:ahLst/>
              <a:cxnLst/>
              <a:rect l="l" t="t" r="r" b="b"/>
              <a:pathLst>
                <a:path w="4507" h="2183" extrusionOk="0">
                  <a:moveTo>
                    <a:pt x="434" y="1"/>
                  </a:moveTo>
                  <a:cubicBezTo>
                    <a:pt x="195" y="1"/>
                    <a:pt x="1" y="197"/>
                    <a:pt x="1" y="434"/>
                  </a:cubicBezTo>
                  <a:lnTo>
                    <a:pt x="1" y="1749"/>
                  </a:lnTo>
                  <a:cubicBezTo>
                    <a:pt x="1" y="1987"/>
                    <a:pt x="195" y="2183"/>
                    <a:pt x="434" y="2183"/>
                  </a:cubicBezTo>
                  <a:lnTo>
                    <a:pt x="4073" y="2183"/>
                  </a:lnTo>
                  <a:cubicBezTo>
                    <a:pt x="4311" y="2183"/>
                    <a:pt x="4506" y="1987"/>
                    <a:pt x="4506" y="1749"/>
                  </a:cubicBezTo>
                  <a:lnTo>
                    <a:pt x="4506" y="434"/>
                  </a:lnTo>
                  <a:cubicBezTo>
                    <a:pt x="4506" y="197"/>
                    <a:pt x="4311" y="1"/>
                    <a:pt x="4073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1269414" y="-30046"/>
              <a:ext cx="212553" cy="27013"/>
            </a:xfrm>
            <a:custGeom>
              <a:avLst/>
              <a:gdLst/>
              <a:ahLst/>
              <a:cxnLst/>
              <a:rect l="l" t="t" r="r" b="b"/>
              <a:pathLst>
                <a:path w="4493" h="571" extrusionOk="0">
                  <a:moveTo>
                    <a:pt x="290" y="1"/>
                  </a:moveTo>
                  <a:cubicBezTo>
                    <a:pt x="130" y="1"/>
                    <a:pt x="1" y="124"/>
                    <a:pt x="1" y="283"/>
                  </a:cubicBezTo>
                  <a:cubicBezTo>
                    <a:pt x="1" y="441"/>
                    <a:pt x="130" y="571"/>
                    <a:pt x="290" y="571"/>
                  </a:cubicBezTo>
                  <a:lnTo>
                    <a:pt x="4203" y="571"/>
                  </a:lnTo>
                  <a:cubicBezTo>
                    <a:pt x="4363" y="571"/>
                    <a:pt x="4493" y="441"/>
                    <a:pt x="4493" y="283"/>
                  </a:cubicBezTo>
                  <a:cubicBezTo>
                    <a:pt x="4493" y="124"/>
                    <a:pt x="4363" y="1"/>
                    <a:pt x="4203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22"/>
          <p:cNvGrpSpPr/>
          <p:nvPr/>
        </p:nvGrpSpPr>
        <p:grpSpPr>
          <a:xfrm>
            <a:off x="7585305" y="2112434"/>
            <a:ext cx="1293773" cy="1195961"/>
            <a:chOff x="8287710" y="819716"/>
            <a:chExt cx="856293" cy="791556"/>
          </a:xfrm>
        </p:grpSpPr>
        <p:sp>
          <p:nvSpPr>
            <p:cNvPr id="275" name="Google Shape;275;p22"/>
            <p:cNvSpPr/>
            <p:nvPr/>
          </p:nvSpPr>
          <p:spPr>
            <a:xfrm>
              <a:off x="8287710" y="826690"/>
              <a:ext cx="856293" cy="784581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8287710" y="819716"/>
              <a:ext cx="856293" cy="39382"/>
            </a:xfrm>
            <a:custGeom>
              <a:avLst/>
              <a:gdLst/>
              <a:ahLst/>
              <a:cxnLst/>
              <a:rect l="l" t="t" r="r" b="b"/>
              <a:pathLst>
                <a:path w="32658" h="1502" extrusionOk="0">
                  <a:moveTo>
                    <a:pt x="1268" y="0"/>
                  </a:moveTo>
                  <a:cubicBezTo>
                    <a:pt x="568" y="0"/>
                    <a:pt x="0" y="567"/>
                    <a:pt x="0" y="1234"/>
                  </a:cubicBezTo>
                  <a:lnTo>
                    <a:pt x="0" y="1501"/>
                  </a:lnTo>
                  <a:cubicBezTo>
                    <a:pt x="0" y="834"/>
                    <a:pt x="568" y="267"/>
                    <a:pt x="1268" y="267"/>
                  </a:cubicBezTo>
                  <a:lnTo>
                    <a:pt x="31423" y="267"/>
                  </a:lnTo>
                  <a:cubicBezTo>
                    <a:pt x="32123" y="267"/>
                    <a:pt x="32657" y="834"/>
                    <a:pt x="32657" y="1501"/>
                  </a:cubicBezTo>
                  <a:lnTo>
                    <a:pt x="32657" y="1234"/>
                  </a:lnTo>
                  <a:cubicBezTo>
                    <a:pt x="32657" y="567"/>
                    <a:pt x="32123" y="0"/>
                    <a:pt x="31423" y="0"/>
                  </a:cubicBezTo>
                  <a:close/>
                </a:path>
              </a:pathLst>
            </a:custGeom>
            <a:solidFill>
              <a:srgbClr val="00A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8287710" y="826690"/>
              <a:ext cx="856293" cy="120743"/>
            </a:xfrm>
            <a:custGeom>
              <a:avLst/>
              <a:gdLst/>
              <a:ahLst/>
              <a:cxnLst/>
              <a:rect l="l" t="t" r="r" b="b"/>
              <a:pathLst>
                <a:path w="32658" h="4605" extrusionOk="0">
                  <a:moveTo>
                    <a:pt x="1268" y="1"/>
                  </a:moveTo>
                  <a:cubicBezTo>
                    <a:pt x="568" y="1"/>
                    <a:pt x="0" y="568"/>
                    <a:pt x="0" y="1235"/>
                  </a:cubicBezTo>
                  <a:lnTo>
                    <a:pt x="0" y="4604"/>
                  </a:lnTo>
                  <a:lnTo>
                    <a:pt x="32657" y="4604"/>
                  </a:lnTo>
                  <a:lnTo>
                    <a:pt x="32657" y="1235"/>
                  </a:lnTo>
                  <a:cubicBezTo>
                    <a:pt x="32657" y="568"/>
                    <a:pt x="32123" y="1"/>
                    <a:pt x="314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8334932" y="983249"/>
              <a:ext cx="765336" cy="58866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8371666" y="1116211"/>
              <a:ext cx="544039" cy="13136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8948924" y="1116211"/>
              <a:ext cx="52492" cy="13136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9021527" y="1116211"/>
              <a:ext cx="42004" cy="13136"/>
            </a:xfrm>
            <a:custGeom>
              <a:avLst/>
              <a:gdLst/>
              <a:ahLst/>
              <a:cxnLst/>
              <a:rect l="l" t="t" r="r" b="b"/>
              <a:pathLst>
                <a:path w="1602" h="501" extrusionOk="0">
                  <a:moveTo>
                    <a:pt x="234" y="0"/>
                  </a:moveTo>
                  <a:cubicBezTo>
                    <a:pt x="100" y="0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1368" y="501"/>
                  </a:lnTo>
                  <a:cubicBezTo>
                    <a:pt x="1501" y="501"/>
                    <a:pt x="1601" y="401"/>
                    <a:pt x="1601" y="267"/>
                  </a:cubicBezTo>
                  <a:cubicBezTo>
                    <a:pt x="1601" y="134"/>
                    <a:pt x="1501" y="0"/>
                    <a:pt x="1368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8371666" y="1176543"/>
              <a:ext cx="311389" cy="13162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8687406" y="1176543"/>
              <a:ext cx="98876" cy="13162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8720653" y="1211546"/>
              <a:ext cx="65629" cy="12271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8688298" y="1211546"/>
              <a:ext cx="19245" cy="12271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8610451" y="1211546"/>
              <a:ext cx="59493" cy="12271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8526469" y="1211546"/>
              <a:ext cx="59519" cy="12271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8442513" y="1211546"/>
              <a:ext cx="59493" cy="12271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8442513" y="1253524"/>
              <a:ext cx="504683" cy="12271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8371666" y="1211546"/>
              <a:ext cx="29760" cy="12271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8371666" y="1253524"/>
              <a:ext cx="29760" cy="12271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8371666" y="1295502"/>
              <a:ext cx="29760" cy="12271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8977792" y="1253524"/>
              <a:ext cx="74360" cy="12271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8440756" y="1295502"/>
              <a:ext cx="213457" cy="12271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8720653" y="1349725"/>
              <a:ext cx="240542" cy="13136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8882456" y="1320857"/>
              <a:ext cx="78739" cy="13162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8371666" y="1058474"/>
              <a:ext cx="251922" cy="13162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8371666" y="1467793"/>
              <a:ext cx="406725" cy="12271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8741629" y="1392595"/>
              <a:ext cx="120743" cy="12271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8902567" y="1392595"/>
              <a:ext cx="160965" cy="12271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8902567" y="1452062"/>
              <a:ext cx="160965" cy="13136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8371666" y="1508906"/>
              <a:ext cx="61250" cy="13136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8448648" y="1508906"/>
              <a:ext cx="378722" cy="13136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" name="Google Shape;304;p22"/>
          <p:cNvGrpSpPr/>
          <p:nvPr/>
        </p:nvGrpSpPr>
        <p:grpSpPr>
          <a:xfrm>
            <a:off x="730272" y="2229943"/>
            <a:ext cx="1655354" cy="1427061"/>
            <a:chOff x="1739746" y="-454299"/>
            <a:chExt cx="1008501" cy="869417"/>
          </a:xfrm>
        </p:grpSpPr>
        <p:sp>
          <p:nvSpPr>
            <p:cNvPr id="305" name="Google Shape;305;p22"/>
            <p:cNvSpPr/>
            <p:nvPr/>
          </p:nvSpPr>
          <p:spPr>
            <a:xfrm>
              <a:off x="1739746" y="-454299"/>
              <a:ext cx="1008501" cy="869417"/>
            </a:xfrm>
            <a:custGeom>
              <a:avLst/>
              <a:gdLst/>
              <a:ahLst/>
              <a:cxnLst/>
              <a:rect l="l" t="t" r="r" b="b"/>
              <a:pathLst>
                <a:path w="21318" h="18378" extrusionOk="0">
                  <a:moveTo>
                    <a:pt x="767" y="0"/>
                  </a:moveTo>
                  <a:cubicBezTo>
                    <a:pt x="341" y="0"/>
                    <a:pt x="1" y="347"/>
                    <a:pt x="1" y="766"/>
                  </a:cubicBezTo>
                  <a:lnTo>
                    <a:pt x="1" y="17597"/>
                  </a:lnTo>
                  <a:cubicBezTo>
                    <a:pt x="1" y="18031"/>
                    <a:pt x="347" y="18377"/>
                    <a:pt x="781" y="18377"/>
                  </a:cubicBezTo>
                  <a:lnTo>
                    <a:pt x="20537" y="18377"/>
                  </a:lnTo>
                  <a:cubicBezTo>
                    <a:pt x="20970" y="18377"/>
                    <a:pt x="21317" y="18031"/>
                    <a:pt x="21317" y="17597"/>
                  </a:cubicBezTo>
                  <a:lnTo>
                    <a:pt x="21317" y="766"/>
                  </a:lnTo>
                  <a:cubicBezTo>
                    <a:pt x="21317" y="347"/>
                    <a:pt x="20979" y="0"/>
                    <a:pt x="20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1739746" y="-269848"/>
              <a:ext cx="1008501" cy="108334"/>
            </a:xfrm>
            <a:custGeom>
              <a:avLst/>
              <a:gdLst/>
              <a:ahLst/>
              <a:cxnLst/>
              <a:rect l="l" t="t" r="r" b="b"/>
              <a:pathLst>
                <a:path w="21318" h="2290" extrusionOk="0">
                  <a:moveTo>
                    <a:pt x="1" y="1"/>
                  </a:moveTo>
                  <a:lnTo>
                    <a:pt x="1" y="2290"/>
                  </a:lnTo>
                  <a:lnTo>
                    <a:pt x="21317" y="2290"/>
                  </a:lnTo>
                  <a:lnTo>
                    <a:pt x="213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1739746" y="-454299"/>
              <a:ext cx="1008501" cy="65616"/>
            </a:xfrm>
            <a:custGeom>
              <a:avLst/>
              <a:gdLst/>
              <a:ahLst/>
              <a:cxnLst/>
              <a:rect l="l" t="t" r="r" b="b"/>
              <a:pathLst>
                <a:path w="21318" h="1387" extrusionOk="0">
                  <a:moveTo>
                    <a:pt x="659" y="0"/>
                  </a:moveTo>
                  <a:cubicBezTo>
                    <a:pt x="297" y="0"/>
                    <a:pt x="1" y="297"/>
                    <a:pt x="1" y="657"/>
                  </a:cubicBezTo>
                  <a:lnTo>
                    <a:pt x="1" y="1387"/>
                  </a:lnTo>
                  <a:lnTo>
                    <a:pt x="21317" y="1387"/>
                  </a:lnTo>
                  <a:lnTo>
                    <a:pt x="21317" y="657"/>
                  </a:lnTo>
                  <a:cubicBezTo>
                    <a:pt x="21317" y="297"/>
                    <a:pt x="21022" y="0"/>
                    <a:pt x="20660" y="0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1796846" y="-439208"/>
              <a:ext cx="35197" cy="35528"/>
            </a:xfrm>
            <a:custGeom>
              <a:avLst/>
              <a:gdLst/>
              <a:ahLst/>
              <a:cxnLst/>
              <a:rect l="l" t="t" r="r" b="b"/>
              <a:pathLst>
                <a:path w="744" h="751" extrusionOk="0">
                  <a:moveTo>
                    <a:pt x="376" y="0"/>
                  </a:moveTo>
                  <a:cubicBezTo>
                    <a:pt x="166" y="0"/>
                    <a:pt x="0" y="174"/>
                    <a:pt x="0" y="375"/>
                  </a:cubicBezTo>
                  <a:cubicBezTo>
                    <a:pt x="0" y="584"/>
                    <a:pt x="166" y="751"/>
                    <a:pt x="376" y="751"/>
                  </a:cubicBezTo>
                  <a:cubicBezTo>
                    <a:pt x="579" y="751"/>
                    <a:pt x="744" y="584"/>
                    <a:pt x="744" y="375"/>
                  </a:cubicBezTo>
                  <a:cubicBezTo>
                    <a:pt x="744" y="174"/>
                    <a:pt x="579" y="0"/>
                    <a:pt x="376" y="0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1858298" y="-439208"/>
              <a:ext cx="35623" cy="35528"/>
            </a:xfrm>
            <a:custGeom>
              <a:avLst/>
              <a:gdLst/>
              <a:ahLst/>
              <a:cxnLst/>
              <a:rect l="l" t="t" r="r" b="b"/>
              <a:pathLst>
                <a:path w="753" h="751" extrusionOk="0">
                  <a:moveTo>
                    <a:pt x="377" y="0"/>
                  </a:moveTo>
                  <a:cubicBezTo>
                    <a:pt x="167" y="0"/>
                    <a:pt x="1" y="174"/>
                    <a:pt x="1" y="375"/>
                  </a:cubicBezTo>
                  <a:cubicBezTo>
                    <a:pt x="1" y="584"/>
                    <a:pt x="167" y="751"/>
                    <a:pt x="377" y="751"/>
                  </a:cubicBezTo>
                  <a:cubicBezTo>
                    <a:pt x="587" y="751"/>
                    <a:pt x="753" y="584"/>
                    <a:pt x="753" y="375"/>
                  </a:cubicBezTo>
                  <a:cubicBezTo>
                    <a:pt x="753" y="174"/>
                    <a:pt x="587" y="0"/>
                    <a:pt x="377" y="0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1920129" y="-439208"/>
              <a:ext cx="35291" cy="35528"/>
            </a:xfrm>
            <a:custGeom>
              <a:avLst/>
              <a:gdLst/>
              <a:ahLst/>
              <a:cxnLst/>
              <a:rect l="l" t="t" r="r" b="b"/>
              <a:pathLst>
                <a:path w="746" h="751" extrusionOk="0">
                  <a:moveTo>
                    <a:pt x="370" y="0"/>
                  </a:moveTo>
                  <a:cubicBezTo>
                    <a:pt x="167" y="0"/>
                    <a:pt x="1" y="174"/>
                    <a:pt x="1" y="375"/>
                  </a:cubicBezTo>
                  <a:cubicBezTo>
                    <a:pt x="1" y="584"/>
                    <a:pt x="167" y="751"/>
                    <a:pt x="370" y="751"/>
                  </a:cubicBezTo>
                  <a:cubicBezTo>
                    <a:pt x="579" y="751"/>
                    <a:pt x="746" y="584"/>
                    <a:pt x="746" y="375"/>
                  </a:cubicBezTo>
                  <a:cubicBezTo>
                    <a:pt x="746" y="174"/>
                    <a:pt x="579" y="0"/>
                    <a:pt x="370" y="0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1934889" y="-244917"/>
              <a:ext cx="585194" cy="57431"/>
            </a:xfrm>
            <a:custGeom>
              <a:avLst/>
              <a:gdLst/>
              <a:ahLst/>
              <a:cxnLst/>
              <a:rect l="l" t="t" r="r" b="b"/>
              <a:pathLst>
                <a:path w="12370" h="1214" extrusionOk="0">
                  <a:moveTo>
                    <a:pt x="0" y="0"/>
                  </a:moveTo>
                  <a:lnTo>
                    <a:pt x="0" y="1214"/>
                  </a:lnTo>
                  <a:lnTo>
                    <a:pt x="12369" y="1214"/>
                  </a:lnTo>
                  <a:lnTo>
                    <a:pt x="123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2443208" y="-244917"/>
              <a:ext cx="76875" cy="57431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0" y="0"/>
                  </a:moveTo>
                  <a:lnTo>
                    <a:pt x="0" y="1214"/>
                  </a:lnTo>
                  <a:lnTo>
                    <a:pt x="1624" y="1214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2467051" y="-230582"/>
              <a:ext cx="29094" cy="28763"/>
            </a:xfrm>
            <a:custGeom>
              <a:avLst/>
              <a:gdLst/>
              <a:ahLst/>
              <a:cxnLst/>
              <a:rect l="l" t="t" r="r" b="b"/>
              <a:pathLst>
                <a:path w="615" h="608" extrusionOk="0">
                  <a:moveTo>
                    <a:pt x="304" y="1"/>
                  </a:moveTo>
                  <a:cubicBezTo>
                    <a:pt x="137" y="1"/>
                    <a:pt x="1" y="139"/>
                    <a:pt x="1" y="304"/>
                  </a:cubicBezTo>
                  <a:cubicBezTo>
                    <a:pt x="1" y="470"/>
                    <a:pt x="137" y="607"/>
                    <a:pt x="304" y="607"/>
                  </a:cubicBezTo>
                  <a:cubicBezTo>
                    <a:pt x="477" y="607"/>
                    <a:pt x="614" y="470"/>
                    <a:pt x="614" y="304"/>
                  </a:cubicBezTo>
                  <a:cubicBezTo>
                    <a:pt x="614" y="139"/>
                    <a:pt x="477" y="1"/>
                    <a:pt x="3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1790033" y="-350081"/>
              <a:ext cx="41678" cy="41678"/>
            </a:xfrm>
            <a:custGeom>
              <a:avLst/>
              <a:gdLst/>
              <a:ahLst/>
              <a:cxnLst/>
              <a:rect l="l" t="t" r="r" b="b"/>
              <a:pathLst>
                <a:path w="881" h="881" extrusionOk="0">
                  <a:moveTo>
                    <a:pt x="440" y="0"/>
                  </a:moveTo>
                  <a:cubicBezTo>
                    <a:pt x="194" y="0"/>
                    <a:pt x="0" y="196"/>
                    <a:pt x="0" y="440"/>
                  </a:cubicBezTo>
                  <a:cubicBezTo>
                    <a:pt x="0" y="686"/>
                    <a:pt x="194" y="880"/>
                    <a:pt x="440" y="880"/>
                  </a:cubicBezTo>
                  <a:cubicBezTo>
                    <a:pt x="687" y="880"/>
                    <a:pt x="881" y="686"/>
                    <a:pt x="881" y="440"/>
                  </a:cubicBezTo>
                  <a:cubicBezTo>
                    <a:pt x="881" y="196"/>
                    <a:pt x="687" y="0"/>
                    <a:pt x="440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1869936" y="-350081"/>
              <a:ext cx="458126" cy="41678"/>
            </a:xfrm>
            <a:custGeom>
              <a:avLst/>
              <a:gdLst/>
              <a:ahLst/>
              <a:cxnLst/>
              <a:rect l="l" t="t" r="r" b="b"/>
              <a:pathLst>
                <a:path w="9684" h="881" extrusionOk="0">
                  <a:moveTo>
                    <a:pt x="441" y="0"/>
                  </a:moveTo>
                  <a:cubicBezTo>
                    <a:pt x="195" y="0"/>
                    <a:pt x="1" y="196"/>
                    <a:pt x="1" y="440"/>
                  </a:cubicBezTo>
                  <a:cubicBezTo>
                    <a:pt x="1" y="686"/>
                    <a:pt x="195" y="880"/>
                    <a:pt x="441" y="880"/>
                  </a:cubicBezTo>
                  <a:lnTo>
                    <a:pt x="9243" y="880"/>
                  </a:lnTo>
                  <a:cubicBezTo>
                    <a:pt x="9489" y="880"/>
                    <a:pt x="9683" y="686"/>
                    <a:pt x="9683" y="440"/>
                  </a:cubicBezTo>
                  <a:cubicBezTo>
                    <a:pt x="9683" y="196"/>
                    <a:pt x="9489" y="0"/>
                    <a:pt x="9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1966632" y="-112692"/>
              <a:ext cx="525823" cy="192068"/>
            </a:xfrm>
            <a:custGeom>
              <a:avLst/>
              <a:gdLst/>
              <a:ahLst/>
              <a:cxnLst/>
              <a:rect l="l" t="t" r="r" b="b"/>
              <a:pathLst>
                <a:path w="11115" h="4060" extrusionOk="0">
                  <a:moveTo>
                    <a:pt x="361" y="1"/>
                  </a:moveTo>
                  <a:cubicBezTo>
                    <a:pt x="160" y="1"/>
                    <a:pt x="0" y="160"/>
                    <a:pt x="0" y="354"/>
                  </a:cubicBezTo>
                  <a:lnTo>
                    <a:pt x="0" y="3697"/>
                  </a:lnTo>
                  <a:cubicBezTo>
                    <a:pt x="0" y="3900"/>
                    <a:pt x="160" y="4060"/>
                    <a:pt x="361" y="4060"/>
                  </a:cubicBezTo>
                  <a:lnTo>
                    <a:pt x="10759" y="4060"/>
                  </a:lnTo>
                  <a:cubicBezTo>
                    <a:pt x="10955" y="4060"/>
                    <a:pt x="11114" y="3900"/>
                    <a:pt x="11114" y="3697"/>
                  </a:cubicBezTo>
                  <a:lnTo>
                    <a:pt x="11114" y="354"/>
                  </a:lnTo>
                  <a:cubicBezTo>
                    <a:pt x="11114" y="160"/>
                    <a:pt x="10955" y="1"/>
                    <a:pt x="107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2011385" y="-41589"/>
              <a:ext cx="436270" cy="98400"/>
            </a:xfrm>
            <a:custGeom>
              <a:avLst/>
              <a:gdLst/>
              <a:ahLst/>
              <a:cxnLst/>
              <a:rect l="l" t="t" r="r" b="b"/>
              <a:pathLst>
                <a:path w="9222" h="2080" extrusionOk="0">
                  <a:moveTo>
                    <a:pt x="340" y="0"/>
                  </a:moveTo>
                  <a:cubicBezTo>
                    <a:pt x="151" y="0"/>
                    <a:pt x="0" y="151"/>
                    <a:pt x="0" y="338"/>
                  </a:cubicBezTo>
                  <a:lnTo>
                    <a:pt x="0" y="1747"/>
                  </a:lnTo>
                  <a:cubicBezTo>
                    <a:pt x="0" y="1934"/>
                    <a:pt x="151" y="2080"/>
                    <a:pt x="340" y="2080"/>
                  </a:cubicBezTo>
                  <a:lnTo>
                    <a:pt x="8889" y="2080"/>
                  </a:lnTo>
                  <a:cubicBezTo>
                    <a:pt x="9069" y="2080"/>
                    <a:pt x="9222" y="1934"/>
                    <a:pt x="9222" y="1747"/>
                  </a:cubicBezTo>
                  <a:lnTo>
                    <a:pt x="9222" y="338"/>
                  </a:lnTo>
                  <a:cubicBezTo>
                    <a:pt x="9222" y="151"/>
                    <a:pt x="9069" y="0"/>
                    <a:pt x="88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2011385" y="-90458"/>
              <a:ext cx="436270" cy="21194"/>
            </a:xfrm>
            <a:custGeom>
              <a:avLst/>
              <a:gdLst/>
              <a:ahLst/>
              <a:cxnLst/>
              <a:rect l="l" t="t" r="r" b="b"/>
              <a:pathLst>
                <a:path w="9222" h="448" extrusionOk="0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7"/>
                    <a:pt x="101" y="448"/>
                    <a:pt x="224" y="448"/>
                  </a:cubicBezTo>
                  <a:lnTo>
                    <a:pt x="8998" y="448"/>
                  </a:lnTo>
                  <a:cubicBezTo>
                    <a:pt x="9120" y="448"/>
                    <a:pt x="9222" y="347"/>
                    <a:pt x="9222" y="224"/>
                  </a:cubicBezTo>
                  <a:cubicBezTo>
                    <a:pt x="9222" y="101"/>
                    <a:pt x="9120" y="0"/>
                    <a:pt x="89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1966632" y="127772"/>
              <a:ext cx="525823" cy="192068"/>
            </a:xfrm>
            <a:custGeom>
              <a:avLst/>
              <a:gdLst/>
              <a:ahLst/>
              <a:cxnLst/>
              <a:rect l="l" t="t" r="r" b="b"/>
              <a:pathLst>
                <a:path w="11115" h="4060" extrusionOk="0">
                  <a:moveTo>
                    <a:pt x="361" y="1"/>
                  </a:moveTo>
                  <a:cubicBezTo>
                    <a:pt x="160" y="1"/>
                    <a:pt x="0" y="160"/>
                    <a:pt x="0" y="363"/>
                  </a:cubicBezTo>
                  <a:lnTo>
                    <a:pt x="0" y="3706"/>
                  </a:lnTo>
                  <a:cubicBezTo>
                    <a:pt x="0" y="3900"/>
                    <a:pt x="160" y="4060"/>
                    <a:pt x="361" y="4060"/>
                  </a:cubicBezTo>
                  <a:lnTo>
                    <a:pt x="10759" y="4060"/>
                  </a:lnTo>
                  <a:cubicBezTo>
                    <a:pt x="10955" y="4060"/>
                    <a:pt x="11114" y="3900"/>
                    <a:pt x="11114" y="3706"/>
                  </a:cubicBezTo>
                  <a:lnTo>
                    <a:pt x="11114" y="363"/>
                  </a:lnTo>
                  <a:cubicBezTo>
                    <a:pt x="11114" y="160"/>
                    <a:pt x="10955" y="1"/>
                    <a:pt x="107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2011385" y="199206"/>
              <a:ext cx="436270" cy="98400"/>
            </a:xfrm>
            <a:custGeom>
              <a:avLst/>
              <a:gdLst/>
              <a:ahLst/>
              <a:cxnLst/>
              <a:rect l="l" t="t" r="r" b="b"/>
              <a:pathLst>
                <a:path w="9222" h="2080" extrusionOk="0">
                  <a:moveTo>
                    <a:pt x="340" y="0"/>
                  </a:moveTo>
                  <a:cubicBezTo>
                    <a:pt x="151" y="0"/>
                    <a:pt x="0" y="144"/>
                    <a:pt x="0" y="333"/>
                  </a:cubicBezTo>
                  <a:lnTo>
                    <a:pt x="0" y="1740"/>
                  </a:lnTo>
                  <a:cubicBezTo>
                    <a:pt x="0" y="1929"/>
                    <a:pt x="151" y="2080"/>
                    <a:pt x="340" y="2080"/>
                  </a:cubicBezTo>
                  <a:lnTo>
                    <a:pt x="8889" y="2080"/>
                  </a:lnTo>
                  <a:cubicBezTo>
                    <a:pt x="9069" y="2080"/>
                    <a:pt x="9222" y="1929"/>
                    <a:pt x="9222" y="1740"/>
                  </a:cubicBezTo>
                  <a:lnTo>
                    <a:pt x="9222" y="333"/>
                  </a:lnTo>
                  <a:cubicBezTo>
                    <a:pt x="9222" y="144"/>
                    <a:pt x="9069" y="0"/>
                    <a:pt x="88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2011385" y="150338"/>
              <a:ext cx="436270" cy="20863"/>
            </a:xfrm>
            <a:custGeom>
              <a:avLst/>
              <a:gdLst/>
              <a:ahLst/>
              <a:cxnLst/>
              <a:rect l="l" t="t" r="r" b="b"/>
              <a:pathLst>
                <a:path w="9222" h="441" extrusionOk="0">
                  <a:moveTo>
                    <a:pt x="224" y="0"/>
                  </a:moveTo>
                  <a:cubicBezTo>
                    <a:pt x="101" y="0"/>
                    <a:pt x="0" y="94"/>
                    <a:pt x="0" y="217"/>
                  </a:cubicBezTo>
                  <a:cubicBezTo>
                    <a:pt x="0" y="340"/>
                    <a:pt x="101" y="441"/>
                    <a:pt x="224" y="441"/>
                  </a:cubicBezTo>
                  <a:lnTo>
                    <a:pt x="8998" y="441"/>
                  </a:lnTo>
                  <a:cubicBezTo>
                    <a:pt x="9120" y="441"/>
                    <a:pt x="9222" y="340"/>
                    <a:pt x="9222" y="217"/>
                  </a:cubicBezTo>
                  <a:cubicBezTo>
                    <a:pt x="9222" y="94"/>
                    <a:pt x="9120" y="0"/>
                    <a:pt x="89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2527226" y="-114395"/>
              <a:ext cx="189940" cy="192068"/>
            </a:xfrm>
            <a:custGeom>
              <a:avLst/>
              <a:gdLst/>
              <a:ahLst/>
              <a:cxnLst/>
              <a:rect l="l" t="t" r="r" b="b"/>
              <a:pathLst>
                <a:path w="4015" h="4060" extrusionOk="0">
                  <a:moveTo>
                    <a:pt x="397" y="0"/>
                  </a:moveTo>
                  <a:cubicBezTo>
                    <a:pt x="181" y="0"/>
                    <a:pt x="1" y="181"/>
                    <a:pt x="1" y="397"/>
                  </a:cubicBezTo>
                  <a:lnTo>
                    <a:pt x="1" y="3654"/>
                  </a:lnTo>
                  <a:cubicBezTo>
                    <a:pt x="1" y="3879"/>
                    <a:pt x="181" y="4059"/>
                    <a:pt x="397" y="4059"/>
                  </a:cubicBezTo>
                  <a:lnTo>
                    <a:pt x="3610" y="4059"/>
                  </a:lnTo>
                  <a:cubicBezTo>
                    <a:pt x="3834" y="4059"/>
                    <a:pt x="4014" y="3879"/>
                    <a:pt x="4014" y="3654"/>
                  </a:cubicBezTo>
                  <a:lnTo>
                    <a:pt x="4014" y="397"/>
                  </a:lnTo>
                  <a:cubicBezTo>
                    <a:pt x="4014" y="181"/>
                    <a:pt x="3834" y="0"/>
                    <a:pt x="3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2599276" y="-89795"/>
              <a:ext cx="101143" cy="19869"/>
            </a:xfrm>
            <a:custGeom>
              <a:avLst/>
              <a:gdLst/>
              <a:ahLst/>
              <a:cxnLst/>
              <a:rect l="l" t="t" r="r" b="b"/>
              <a:pathLst>
                <a:path w="2138" h="420" extrusionOk="0">
                  <a:moveTo>
                    <a:pt x="211" y="0"/>
                  </a:moveTo>
                  <a:cubicBezTo>
                    <a:pt x="95" y="0"/>
                    <a:pt x="1" y="94"/>
                    <a:pt x="1" y="210"/>
                  </a:cubicBezTo>
                  <a:cubicBezTo>
                    <a:pt x="1" y="326"/>
                    <a:pt x="95" y="420"/>
                    <a:pt x="211" y="420"/>
                  </a:cubicBezTo>
                  <a:lnTo>
                    <a:pt x="1928" y="420"/>
                  </a:lnTo>
                  <a:cubicBezTo>
                    <a:pt x="2044" y="420"/>
                    <a:pt x="2138" y="326"/>
                    <a:pt x="2138" y="210"/>
                  </a:cubicBezTo>
                  <a:cubicBezTo>
                    <a:pt x="2138" y="94"/>
                    <a:pt x="2044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2562092" y="-43339"/>
              <a:ext cx="138327" cy="47544"/>
            </a:xfrm>
            <a:custGeom>
              <a:avLst/>
              <a:gdLst/>
              <a:ahLst/>
              <a:cxnLst/>
              <a:rect l="l" t="t" r="r" b="b"/>
              <a:pathLst>
                <a:path w="2924" h="1005" extrusionOk="0">
                  <a:moveTo>
                    <a:pt x="274" y="1"/>
                  </a:moveTo>
                  <a:cubicBezTo>
                    <a:pt x="121" y="1"/>
                    <a:pt x="0" y="124"/>
                    <a:pt x="0" y="275"/>
                  </a:cubicBezTo>
                  <a:lnTo>
                    <a:pt x="0" y="731"/>
                  </a:lnTo>
                  <a:cubicBezTo>
                    <a:pt x="0" y="881"/>
                    <a:pt x="121" y="1004"/>
                    <a:pt x="274" y="1004"/>
                  </a:cubicBezTo>
                  <a:lnTo>
                    <a:pt x="2650" y="1004"/>
                  </a:lnTo>
                  <a:cubicBezTo>
                    <a:pt x="2801" y="1004"/>
                    <a:pt x="2924" y="881"/>
                    <a:pt x="2924" y="731"/>
                  </a:cubicBezTo>
                  <a:lnTo>
                    <a:pt x="2924" y="275"/>
                  </a:lnTo>
                  <a:cubicBezTo>
                    <a:pt x="2924" y="124"/>
                    <a:pt x="2801" y="1"/>
                    <a:pt x="26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2543973" y="-97979"/>
              <a:ext cx="36190" cy="36285"/>
            </a:xfrm>
            <a:custGeom>
              <a:avLst/>
              <a:gdLst/>
              <a:ahLst/>
              <a:cxnLst/>
              <a:rect l="l" t="t" r="r" b="b"/>
              <a:pathLst>
                <a:path w="765" h="767" extrusionOk="0">
                  <a:moveTo>
                    <a:pt x="383" y="0"/>
                  </a:moveTo>
                  <a:cubicBezTo>
                    <a:pt x="173" y="0"/>
                    <a:pt x="0" y="173"/>
                    <a:pt x="0" y="383"/>
                  </a:cubicBezTo>
                  <a:cubicBezTo>
                    <a:pt x="0" y="600"/>
                    <a:pt x="173" y="766"/>
                    <a:pt x="383" y="766"/>
                  </a:cubicBezTo>
                  <a:cubicBezTo>
                    <a:pt x="600" y="766"/>
                    <a:pt x="764" y="600"/>
                    <a:pt x="764" y="383"/>
                  </a:cubicBezTo>
                  <a:cubicBezTo>
                    <a:pt x="764" y="173"/>
                    <a:pt x="600" y="0"/>
                    <a:pt x="383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2527226" y="127772"/>
              <a:ext cx="189940" cy="192068"/>
            </a:xfrm>
            <a:custGeom>
              <a:avLst/>
              <a:gdLst/>
              <a:ahLst/>
              <a:cxnLst/>
              <a:rect l="l" t="t" r="r" b="b"/>
              <a:pathLst>
                <a:path w="4015" h="4060" extrusionOk="0">
                  <a:moveTo>
                    <a:pt x="397" y="1"/>
                  </a:moveTo>
                  <a:cubicBezTo>
                    <a:pt x="181" y="1"/>
                    <a:pt x="1" y="181"/>
                    <a:pt x="1" y="406"/>
                  </a:cubicBezTo>
                  <a:lnTo>
                    <a:pt x="1" y="3663"/>
                  </a:lnTo>
                  <a:cubicBezTo>
                    <a:pt x="1" y="3879"/>
                    <a:pt x="181" y="4060"/>
                    <a:pt x="397" y="4060"/>
                  </a:cubicBezTo>
                  <a:lnTo>
                    <a:pt x="3610" y="4060"/>
                  </a:lnTo>
                  <a:cubicBezTo>
                    <a:pt x="3834" y="4060"/>
                    <a:pt x="4014" y="3879"/>
                    <a:pt x="4014" y="3663"/>
                  </a:cubicBezTo>
                  <a:lnTo>
                    <a:pt x="4014" y="406"/>
                  </a:lnTo>
                  <a:cubicBezTo>
                    <a:pt x="4014" y="181"/>
                    <a:pt x="3834" y="1"/>
                    <a:pt x="3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2599276" y="152703"/>
              <a:ext cx="101143" cy="19585"/>
            </a:xfrm>
            <a:custGeom>
              <a:avLst/>
              <a:gdLst/>
              <a:ahLst/>
              <a:cxnLst/>
              <a:rect l="l" t="t" r="r" b="b"/>
              <a:pathLst>
                <a:path w="2138" h="414" extrusionOk="0">
                  <a:moveTo>
                    <a:pt x="211" y="1"/>
                  </a:moveTo>
                  <a:cubicBezTo>
                    <a:pt x="95" y="1"/>
                    <a:pt x="1" y="96"/>
                    <a:pt x="1" y="203"/>
                  </a:cubicBezTo>
                  <a:cubicBezTo>
                    <a:pt x="1" y="319"/>
                    <a:pt x="95" y="413"/>
                    <a:pt x="211" y="413"/>
                  </a:cubicBezTo>
                  <a:lnTo>
                    <a:pt x="1928" y="413"/>
                  </a:lnTo>
                  <a:cubicBezTo>
                    <a:pt x="2044" y="413"/>
                    <a:pt x="2138" y="319"/>
                    <a:pt x="2138" y="203"/>
                  </a:cubicBezTo>
                  <a:cubicBezTo>
                    <a:pt x="2138" y="96"/>
                    <a:pt x="2044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2562092" y="198875"/>
              <a:ext cx="138327" cy="47828"/>
            </a:xfrm>
            <a:custGeom>
              <a:avLst/>
              <a:gdLst/>
              <a:ahLst/>
              <a:cxnLst/>
              <a:rect l="l" t="t" r="r" b="b"/>
              <a:pathLst>
                <a:path w="2924" h="1011" extrusionOk="0">
                  <a:moveTo>
                    <a:pt x="274" y="0"/>
                  </a:moveTo>
                  <a:cubicBezTo>
                    <a:pt x="121" y="0"/>
                    <a:pt x="0" y="123"/>
                    <a:pt x="0" y="274"/>
                  </a:cubicBezTo>
                  <a:lnTo>
                    <a:pt x="0" y="737"/>
                  </a:lnTo>
                  <a:cubicBezTo>
                    <a:pt x="0" y="888"/>
                    <a:pt x="121" y="1011"/>
                    <a:pt x="274" y="1011"/>
                  </a:cubicBezTo>
                  <a:lnTo>
                    <a:pt x="2650" y="1011"/>
                  </a:lnTo>
                  <a:cubicBezTo>
                    <a:pt x="2801" y="1011"/>
                    <a:pt x="2924" y="888"/>
                    <a:pt x="2924" y="737"/>
                  </a:cubicBezTo>
                  <a:lnTo>
                    <a:pt x="2924" y="274"/>
                  </a:lnTo>
                  <a:cubicBezTo>
                    <a:pt x="2924" y="123"/>
                    <a:pt x="2801" y="0"/>
                    <a:pt x="2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2543973" y="144188"/>
              <a:ext cx="36190" cy="36616"/>
            </a:xfrm>
            <a:custGeom>
              <a:avLst/>
              <a:gdLst/>
              <a:ahLst/>
              <a:cxnLst/>
              <a:rect l="l" t="t" r="r" b="b"/>
              <a:pathLst>
                <a:path w="765" h="774" extrusionOk="0">
                  <a:moveTo>
                    <a:pt x="383" y="0"/>
                  </a:moveTo>
                  <a:cubicBezTo>
                    <a:pt x="173" y="0"/>
                    <a:pt x="0" y="174"/>
                    <a:pt x="0" y="383"/>
                  </a:cubicBezTo>
                  <a:cubicBezTo>
                    <a:pt x="0" y="600"/>
                    <a:pt x="173" y="773"/>
                    <a:pt x="383" y="773"/>
                  </a:cubicBezTo>
                  <a:cubicBezTo>
                    <a:pt x="600" y="773"/>
                    <a:pt x="764" y="600"/>
                    <a:pt x="764" y="383"/>
                  </a:cubicBezTo>
                  <a:cubicBezTo>
                    <a:pt x="764" y="174"/>
                    <a:pt x="600" y="0"/>
                    <a:pt x="383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1770921" y="-75461"/>
              <a:ext cx="41678" cy="41678"/>
            </a:xfrm>
            <a:custGeom>
              <a:avLst/>
              <a:gdLst/>
              <a:ahLst/>
              <a:cxnLst/>
              <a:rect l="l" t="t" r="r" b="b"/>
              <a:pathLst>
                <a:path w="881" h="881" extrusionOk="0">
                  <a:moveTo>
                    <a:pt x="441" y="1"/>
                  </a:moveTo>
                  <a:cubicBezTo>
                    <a:pt x="201" y="1"/>
                    <a:pt x="0" y="196"/>
                    <a:pt x="0" y="441"/>
                  </a:cubicBezTo>
                  <a:cubicBezTo>
                    <a:pt x="0" y="687"/>
                    <a:pt x="201" y="881"/>
                    <a:pt x="441" y="881"/>
                  </a:cubicBezTo>
                  <a:cubicBezTo>
                    <a:pt x="685" y="881"/>
                    <a:pt x="881" y="687"/>
                    <a:pt x="881" y="441"/>
                  </a:cubicBezTo>
                  <a:cubicBezTo>
                    <a:pt x="881" y="196"/>
                    <a:pt x="685" y="1"/>
                    <a:pt x="441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1770921" y="35901"/>
              <a:ext cx="41678" cy="42104"/>
            </a:xfrm>
            <a:custGeom>
              <a:avLst/>
              <a:gdLst/>
              <a:ahLst/>
              <a:cxnLst/>
              <a:rect l="l" t="t" r="r" b="b"/>
              <a:pathLst>
                <a:path w="881" h="890" extrusionOk="0">
                  <a:moveTo>
                    <a:pt x="441" y="0"/>
                  </a:moveTo>
                  <a:cubicBezTo>
                    <a:pt x="201" y="0"/>
                    <a:pt x="0" y="203"/>
                    <a:pt x="0" y="442"/>
                  </a:cubicBezTo>
                  <a:cubicBezTo>
                    <a:pt x="0" y="686"/>
                    <a:pt x="201" y="889"/>
                    <a:pt x="441" y="889"/>
                  </a:cubicBezTo>
                  <a:cubicBezTo>
                    <a:pt x="685" y="889"/>
                    <a:pt x="881" y="686"/>
                    <a:pt x="881" y="442"/>
                  </a:cubicBezTo>
                  <a:cubicBezTo>
                    <a:pt x="881" y="203"/>
                    <a:pt x="685" y="0"/>
                    <a:pt x="441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1770921" y="147641"/>
              <a:ext cx="41678" cy="41678"/>
            </a:xfrm>
            <a:custGeom>
              <a:avLst/>
              <a:gdLst/>
              <a:ahLst/>
              <a:cxnLst/>
              <a:rect l="l" t="t" r="r" b="b"/>
              <a:pathLst>
                <a:path w="881" h="881" extrusionOk="0">
                  <a:moveTo>
                    <a:pt x="441" y="0"/>
                  </a:moveTo>
                  <a:cubicBezTo>
                    <a:pt x="201" y="0"/>
                    <a:pt x="0" y="194"/>
                    <a:pt x="0" y="440"/>
                  </a:cubicBezTo>
                  <a:cubicBezTo>
                    <a:pt x="0" y="680"/>
                    <a:pt x="201" y="881"/>
                    <a:pt x="441" y="881"/>
                  </a:cubicBezTo>
                  <a:cubicBezTo>
                    <a:pt x="685" y="881"/>
                    <a:pt x="881" y="680"/>
                    <a:pt x="881" y="440"/>
                  </a:cubicBezTo>
                  <a:cubicBezTo>
                    <a:pt x="881" y="194"/>
                    <a:pt x="685" y="0"/>
                    <a:pt x="441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1770921" y="258956"/>
              <a:ext cx="41678" cy="41773"/>
            </a:xfrm>
            <a:custGeom>
              <a:avLst/>
              <a:gdLst/>
              <a:ahLst/>
              <a:cxnLst/>
              <a:rect l="l" t="t" r="r" b="b"/>
              <a:pathLst>
                <a:path w="881" h="883" extrusionOk="0">
                  <a:moveTo>
                    <a:pt x="441" y="1"/>
                  </a:moveTo>
                  <a:cubicBezTo>
                    <a:pt x="201" y="1"/>
                    <a:pt x="0" y="196"/>
                    <a:pt x="0" y="441"/>
                  </a:cubicBezTo>
                  <a:cubicBezTo>
                    <a:pt x="0" y="687"/>
                    <a:pt x="201" y="883"/>
                    <a:pt x="441" y="883"/>
                  </a:cubicBezTo>
                  <a:cubicBezTo>
                    <a:pt x="685" y="883"/>
                    <a:pt x="881" y="687"/>
                    <a:pt x="881" y="441"/>
                  </a:cubicBezTo>
                  <a:cubicBezTo>
                    <a:pt x="881" y="196"/>
                    <a:pt x="685" y="1"/>
                    <a:pt x="441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1829630" y="-69311"/>
              <a:ext cx="103272" cy="27770"/>
            </a:xfrm>
            <a:custGeom>
              <a:avLst/>
              <a:gdLst/>
              <a:ahLst/>
              <a:cxnLst/>
              <a:rect l="l" t="t" r="r" b="b"/>
              <a:pathLst>
                <a:path w="2183" h="587" extrusionOk="0">
                  <a:moveTo>
                    <a:pt x="297" y="1"/>
                  </a:moveTo>
                  <a:cubicBezTo>
                    <a:pt x="130" y="1"/>
                    <a:pt x="0" y="131"/>
                    <a:pt x="0" y="297"/>
                  </a:cubicBezTo>
                  <a:cubicBezTo>
                    <a:pt x="0" y="456"/>
                    <a:pt x="130" y="586"/>
                    <a:pt x="297" y="586"/>
                  </a:cubicBezTo>
                  <a:lnTo>
                    <a:pt x="1886" y="586"/>
                  </a:lnTo>
                  <a:cubicBezTo>
                    <a:pt x="2052" y="586"/>
                    <a:pt x="2182" y="456"/>
                    <a:pt x="2182" y="297"/>
                  </a:cubicBezTo>
                  <a:cubicBezTo>
                    <a:pt x="2182" y="131"/>
                    <a:pt x="2052" y="1"/>
                    <a:pt x="1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1829630" y="43092"/>
              <a:ext cx="103272" cy="27675"/>
            </a:xfrm>
            <a:custGeom>
              <a:avLst/>
              <a:gdLst/>
              <a:ahLst/>
              <a:cxnLst/>
              <a:rect l="l" t="t" r="r" b="b"/>
              <a:pathLst>
                <a:path w="2183" h="585" extrusionOk="0">
                  <a:moveTo>
                    <a:pt x="297" y="1"/>
                  </a:moveTo>
                  <a:cubicBezTo>
                    <a:pt x="130" y="1"/>
                    <a:pt x="0" y="131"/>
                    <a:pt x="0" y="290"/>
                  </a:cubicBezTo>
                  <a:cubicBezTo>
                    <a:pt x="0" y="455"/>
                    <a:pt x="130" y="585"/>
                    <a:pt x="297" y="585"/>
                  </a:cubicBezTo>
                  <a:lnTo>
                    <a:pt x="1886" y="585"/>
                  </a:lnTo>
                  <a:cubicBezTo>
                    <a:pt x="2052" y="585"/>
                    <a:pt x="2182" y="455"/>
                    <a:pt x="2182" y="290"/>
                  </a:cubicBezTo>
                  <a:cubicBezTo>
                    <a:pt x="2182" y="131"/>
                    <a:pt x="2052" y="1"/>
                    <a:pt x="1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1829630" y="155163"/>
              <a:ext cx="103272" cy="28006"/>
            </a:xfrm>
            <a:custGeom>
              <a:avLst/>
              <a:gdLst/>
              <a:ahLst/>
              <a:cxnLst/>
              <a:rect l="l" t="t" r="r" b="b"/>
              <a:pathLst>
                <a:path w="2183" h="592" extrusionOk="0">
                  <a:moveTo>
                    <a:pt x="297" y="1"/>
                  </a:moveTo>
                  <a:cubicBezTo>
                    <a:pt x="130" y="1"/>
                    <a:pt x="0" y="138"/>
                    <a:pt x="0" y="295"/>
                  </a:cubicBezTo>
                  <a:cubicBezTo>
                    <a:pt x="0" y="462"/>
                    <a:pt x="130" y="592"/>
                    <a:pt x="297" y="592"/>
                  </a:cubicBezTo>
                  <a:lnTo>
                    <a:pt x="1886" y="592"/>
                  </a:lnTo>
                  <a:cubicBezTo>
                    <a:pt x="2052" y="592"/>
                    <a:pt x="2182" y="462"/>
                    <a:pt x="2182" y="295"/>
                  </a:cubicBezTo>
                  <a:cubicBezTo>
                    <a:pt x="2182" y="138"/>
                    <a:pt x="2052" y="1"/>
                    <a:pt x="1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1829630" y="267471"/>
              <a:ext cx="103272" cy="28101"/>
            </a:xfrm>
            <a:custGeom>
              <a:avLst/>
              <a:gdLst/>
              <a:ahLst/>
              <a:cxnLst/>
              <a:rect l="l" t="t" r="r" b="b"/>
              <a:pathLst>
                <a:path w="2183" h="594" extrusionOk="0">
                  <a:moveTo>
                    <a:pt x="297" y="1"/>
                  </a:moveTo>
                  <a:cubicBezTo>
                    <a:pt x="130" y="1"/>
                    <a:pt x="0" y="131"/>
                    <a:pt x="0" y="297"/>
                  </a:cubicBezTo>
                  <a:cubicBezTo>
                    <a:pt x="0" y="457"/>
                    <a:pt x="130" y="594"/>
                    <a:pt x="297" y="594"/>
                  </a:cubicBezTo>
                  <a:lnTo>
                    <a:pt x="1886" y="594"/>
                  </a:lnTo>
                  <a:cubicBezTo>
                    <a:pt x="2052" y="594"/>
                    <a:pt x="2182" y="457"/>
                    <a:pt x="2182" y="297"/>
                  </a:cubicBezTo>
                  <a:cubicBezTo>
                    <a:pt x="2182" y="131"/>
                    <a:pt x="2052" y="1"/>
                    <a:pt x="1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A logo for a company&#10;&#10;Description automatically generated">
            <a:extLst>
              <a:ext uri="{FF2B5EF4-FFF2-40B4-BE49-F238E27FC236}">
                <a16:creationId xmlns:a16="http://schemas.microsoft.com/office/drawing/2014/main" id="{3DDF8645-8153-6763-144E-E4ADD7DF1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776" y="615586"/>
            <a:ext cx="1217610" cy="12176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3"/>
          <p:cNvSpPr txBox="1">
            <a:spLocks noGrp="1"/>
          </p:cNvSpPr>
          <p:nvPr>
            <p:ph type="title"/>
          </p:nvPr>
        </p:nvSpPr>
        <p:spPr>
          <a:xfrm>
            <a:off x="3118955" y="380551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COURSES</a:t>
            </a:r>
            <a:endParaRPr dirty="0"/>
          </a:p>
        </p:txBody>
      </p:sp>
      <p:pic>
        <p:nvPicPr>
          <p:cNvPr id="685" name="Google Shape;685;p33" title="Points score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5336" y="1244338"/>
            <a:ext cx="2950029" cy="2800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6" name="Google Shape;686;p33"/>
          <p:cNvGrpSpPr/>
          <p:nvPr/>
        </p:nvGrpSpPr>
        <p:grpSpPr>
          <a:xfrm>
            <a:off x="720000" y="1333975"/>
            <a:ext cx="1908913" cy="1535500"/>
            <a:chOff x="2310150" y="1209225"/>
            <a:chExt cx="1908913" cy="1535500"/>
          </a:xfrm>
        </p:grpSpPr>
        <p:sp>
          <p:nvSpPr>
            <p:cNvPr id="687" name="Google Shape;687;p33"/>
            <p:cNvSpPr txBox="1"/>
            <p:nvPr/>
          </p:nvSpPr>
          <p:spPr>
            <a:xfrm>
              <a:off x="2310150" y="1790800"/>
              <a:ext cx="19089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1"/>
                  </a:solidFill>
                  <a:latin typeface="Oswald"/>
                  <a:ea typeface="Oswald"/>
                  <a:cs typeface="Oswald"/>
                  <a:sym typeface="Oswald"/>
                </a:rPr>
                <a:t>Course 1</a:t>
              </a:r>
              <a:endParaRPr sz="1800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688" name="Google Shape;688;p33"/>
            <p:cNvSpPr txBox="1"/>
            <p:nvPr/>
          </p:nvSpPr>
          <p:spPr>
            <a:xfrm>
              <a:off x="2310150" y="2118025"/>
              <a:ext cx="19089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9" name="Google Shape;689;p33"/>
            <p:cNvSpPr txBox="1"/>
            <p:nvPr/>
          </p:nvSpPr>
          <p:spPr>
            <a:xfrm>
              <a:off x="2310163" y="1209225"/>
              <a:ext cx="19089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1"/>
                  </a:solidFill>
                  <a:latin typeface="Oswald"/>
                  <a:ea typeface="Oswald"/>
                  <a:cs typeface="Oswald"/>
                  <a:sym typeface="Oswald"/>
                </a:rPr>
                <a:t>22%</a:t>
              </a:r>
              <a:endParaRPr sz="3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690" name="Google Shape;690;p33"/>
          <p:cNvGrpSpPr/>
          <p:nvPr/>
        </p:nvGrpSpPr>
        <p:grpSpPr>
          <a:xfrm>
            <a:off x="720000" y="3035645"/>
            <a:ext cx="1908912" cy="1531202"/>
            <a:chOff x="2310150" y="2924722"/>
            <a:chExt cx="1908912" cy="1531202"/>
          </a:xfrm>
        </p:grpSpPr>
        <p:sp>
          <p:nvSpPr>
            <p:cNvPr id="691" name="Google Shape;691;p33"/>
            <p:cNvSpPr txBox="1"/>
            <p:nvPr/>
          </p:nvSpPr>
          <p:spPr>
            <a:xfrm>
              <a:off x="2310150" y="3496775"/>
              <a:ext cx="19089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4"/>
                  </a:solidFill>
                  <a:latin typeface="Oswald"/>
                  <a:ea typeface="Oswald"/>
                  <a:cs typeface="Oswald"/>
                  <a:sym typeface="Oswald"/>
                </a:rPr>
                <a:t>Course 3</a:t>
              </a:r>
              <a:endParaRPr sz="1800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692" name="Google Shape;692;p33"/>
            <p:cNvSpPr txBox="1"/>
            <p:nvPr/>
          </p:nvSpPr>
          <p:spPr>
            <a:xfrm>
              <a:off x="2310150" y="3829223"/>
              <a:ext cx="19089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3" name="Google Shape;693;p33"/>
            <p:cNvSpPr txBox="1"/>
            <p:nvPr/>
          </p:nvSpPr>
          <p:spPr>
            <a:xfrm>
              <a:off x="2310162" y="2924722"/>
              <a:ext cx="19089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4"/>
                  </a:solidFill>
                  <a:latin typeface="Oswald"/>
                  <a:ea typeface="Oswald"/>
                  <a:cs typeface="Oswald"/>
                  <a:sym typeface="Oswald"/>
                </a:rPr>
                <a:t>12%</a:t>
              </a:r>
              <a:endParaRPr sz="30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694" name="Google Shape;694;p33"/>
          <p:cNvGrpSpPr/>
          <p:nvPr/>
        </p:nvGrpSpPr>
        <p:grpSpPr>
          <a:xfrm>
            <a:off x="2884708" y="1333975"/>
            <a:ext cx="1908906" cy="1535500"/>
            <a:chOff x="6099783" y="1209225"/>
            <a:chExt cx="1908906" cy="1535500"/>
          </a:xfrm>
        </p:grpSpPr>
        <p:sp>
          <p:nvSpPr>
            <p:cNvPr id="695" name="Google Shape;695;p33"/>
            <p:cNvSpPr txBox="1"/>
            <p:nvPr/>
          </p:nvSpPr>
          <p:spPr>
            <a:xfrm>
              <a:off x="6099783" y="1790800"/>
              <a:ext cx="19089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3"/>
                  </a:solidFill>
                  <a:latin typeface="Oswald"/>
                  <a:ea typeface="Oswald"/>
                  <a:cs typeface="Oswald"/>
                  <a:sym typeface="Oswald"/>
                </a:rPr>
                <a:t>Course 2</a:t>
              </a:r>
              <a:endParaRPr sz="1800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696" name="Google Shape;696;p33"/>
            <p:cNvSpPr txBox="1"/>
            <p:nvPr/>
          </p:nvSpPr>
          <p:spPr>
            <a:xfrm>
              <a:off x="6099783" y="2118025"/>
              <a:ext cx="19089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7" name="Google Shape;697;p33"/>
            <p:cNvSpPr txBox="1"/>
            <p:nvPr/>
          </p:nvSpPr>
          <p:spPr>
            <a:xfrm>
              <a:off x="6099789" y="1209225"/>
              <a:ext cx="19089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Oswald"/>
                  <a:ea typeface="Oswald"/>
                  <a:cs typeface="Oswald"/>
                  <a:sym typeface="Oswald"/>
                </a:rPr>
                <a:t>32%</a:t>
              </a:r>
              <a:endParaRPr sz="30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698" name="Google Shape;698;p33"/>
          <p:cNvGrpSpPr/>
          <p:nvPr/>
        </p:nvGrpSpPr>
        <p:grpSpPr>
          <a:xfrm>
            <a:off x="2884708" y="3035645"/>
            <a:ext cx="1908906" cy="1531202"/>
            <a:chOff x="6099783" y="2924722"/>
            <a:chExt cx="1908906" cy="1531202"/>
          </a:xfrm>
        </p:grpSpPr>
        <p:sp>
          <p:nvSpPr>
            <p:cNvPr id="699" name="Google Shape;699;p33"/>
            <p:cNvSpPr txBox="1"/>
            <p:nvPr/>
          </p:nvSpPr>
          <p:spPr>
            <a:xfrm>
              <a:off x="6099783" y="3496775"/>
              <a:ext cx="19089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6"/>
                  </a:solidFill>
                  <a:latin typeface="Oswald"/>
                  <a:ea typeface="Oswald"/>
                  <a:cs typeface="Oswald"/>
                  <a:sym typeface="Oswald"/>
                </a:rPr>
                <a:t>Course 4</a:t>
              </a:r>
              <a:endParaRPr sz="1800" dirty="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700" name="Google Shape;700;p33"/>
            <p:cNvSpPr txBox="1"/>
            <p:nvPr/>
          </p:nvSpPr>
          <p:spPr>
            <a:xfrm>
              <a:off x="6099783" y="3829223"/>
              <a:ext cx="19089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1" name="Google Shape;701;p33"/>
            <p:cNvSpPr txBox="1"/>
            <p:nvPr/>
          </p:nvSpPr>
          <p:spPr>
            <a:xfrm>
              <a:off x="6099789" y="2924722"/>
              <a:ext cx="19089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Oswald"/>
                  <a:ea typeface="Oswald"/>
                  <a:cs typeface="Oswald"/>
                  <a:sym typeface="Oswald"/>
                </a:rPr>
                <a:t>34%</a:t>
              </a:r>
              <a:endParaRPr sz="30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702" name="Google Shape;702;p33"/>
          <p:cNvSpPr txBox="1"/>
          <p:nvPr/>
        </p:nvSpPr>
        <p:spPr>
          <a:xfrm>
            <a:off x="5156700" y="3940146"/>
            <a:ext cx="3267300" cy="94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Administrators view all courses information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US" sz="1200" b="1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They can add more courses and assign every course to specific trainer</a:t>
            </a:r>
            <a:endParaRPr sz="1200" b="1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4"/>
          <p:cNvSpPr txBox="1">
            <a:spLocks noGrp="1"/>
          </p:cNvSpPr>
          <p:nvPr>
            <p:ph type="title"/>
          </p:nvPr>
        </p:nvSpPr>
        <p:spPr>
          <a:xfrm>
            <a:off x="3330817" y="495964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Attendance</a:t>
            </a:r>
            <a:endParaRPr dirty="0"/>
          </a:p>
        </p:txBody>
      </p:sp>
      <p:grpSp>
        <p:nvGrpSpPr>
          <p:cNvPr id="708" name="Google Shape;708;p34"/>
          <p:cNvGrpSpPr/>
          <p:nvPr/>
        </p:nvGrpSpPr>
        <p:grpSpPr>
          <a:xfrm>
            <a:off x="1079581" y="1702088"/>
            <a:ext cx="1946552" cy="626700"/>
            <a:chOff x="1079581" y="1702088"/>
            <a:chExt cx="1946552" cy="626700"/>
          </a:xfrm>
        </p:grpSpPr>
        <p:sp>
          <p:nvSpPr>
            <p:cNvPr id="709" name="Google Shape;709;p34"/>
            <p:cNvSpPr txBox="1"/>
            <p:nvPr/>
          </p:nvSpPr>
          <p:spPr>
            <a:xfrm>
              <a:off x="1117233" y="1702088"/>
              <a:ext cx="19089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1"/>
                  </a:solidFill>
                  <a:latin typeface="Oswald"/>
                  <a:ea typeface="Oswald"/>
                  <a:cs typeface="Oswald"/>
                  <a:sym typeface="Oswald"/>
                </a:rPr>
                <a:t>Work Time</a:t>
              </a:r>
              <a:endParaRPr sz="1800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710" name="Google Shape;710;p34"/>
            <p:cNvSpPr txBox="1"/>
            <p:nvPr/>
          </p:nvSpPr>
          <p:spPr>
            <a:xfrm>
              <a:off x="1079581" y="1702088"/>
              <a:ext cx="19089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11" name="Google Shape;711;p34"/>
          <p:cNvSpPr txBox="1"/>
          <p:nvPr/>
        </p:nvSpPr>
        <p:spPr>
          <a:xfrm>
            <a:off x="1079581" y="3942163"/>
            <a:ext cx="1908900" cy="6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40%</a:t>
            </a:r>
            <a:endParaRPr sz="3000" dirty="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3" name="Google Shape;713;p34"/>
          <p:cNvSpPr txBox="1"/>
          <p:nvPr/>
        </p:nvSpPr>
        <p:spPr>
          <a:xfrm>
            <a:off x="6192522" y="1702088"/>
            <a:ext cx="19089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Rest Time</a:t>
            </a:r>
            <a:endParaRPr sz="1800" dirty="0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5" name="Google Shape;715;p34"/>
          <p:cNvSpPr txBox="1"/>
          <p:nvPr/>
        </p:nvSpPr>
        <p:spPr>
          <a:xfrm>
            <a:off x="6155506" y="3937397"/>
            <a:ext cx="1908900" cy="6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35%</a:t>
            </a:r>
            <a:endParaRPr sz="3000" dirty="0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7" name="Google Shape;717;p34"/>
          <p:cNvSpPr txBox="1"/>
          <p:nvPr/>
        </p:nvSpPr>
        <p:spPr>
          <a:xfrm>
            <a:off x="3636369" y="1702088"/>
            <a:ext cx="19089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Vacation Time</a:t>
            </a:r>
            <a:endParaRPr sz="1800" dirty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9" name="Google Shape;719;p34"/>
          <p:cNvSpPr txBox="1"/>
          <p:nvPr/>
        </p:nvSpPr>
        <p:spPr>
          <a:xfrm>
            <a:off x="3617550" y="3937397"/>
            <a:ext cx="1908900" cy="6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25%</a:t>
            </a:r>
            <a:endParaRPr sz="30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0" name="Google Shape;720;p34"/>
          <p:cNvSpPr/>
          <p:nvPr/>
        </p:nvSpPr>
        <p:spPr>
          <a:xfrm>
            <a:off x="1560481" y="2661938"/>
            <a:ext cx="947100" cy="947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4"/>
          <p:cNvSpPr/>
          <p:nvPr/>
        </p:nvSpPr>
        <p:spPr>
          <a:xfrm>
            <a:off x="1560481" y="2661938"/>
            <a:ext cx="947100" cy="947100"/>
          </a:xfrm>
          <a:prstGeom prst="arc">
            <a:avLst>
              <a:gd name="adj1" fmla="val 16200000"/>
              <a:gd name="adj2" fmla="val 1914116"/>
            </a:avLst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4"/>
          <p:cNvSpPr/>
          <p:nvPr/>
        </p:nvSpPr>
        <p:spPr>
          <a:xfrm>
            <a:off x="1841771" y="2915289"/>
            <a:ext cx="384521" cy="440397"/>
          </a:xfrm>
          <a:custGeom>
            <a:avLst/>
            <a:gdLst/>
            <a:ahLst/>
            <a:cxnLst/>
            <a:rect l="l" t="t" r="r" b="b"/>
            <a:pathLst>
              <a:path w="11059" h="12666" extrusionOk="0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723" name="Google Shape;723;p34"/>
          <p:cNvSpPr/>
          <p:nvPr/>
        </p:nvSpPr>
        <p:spPr>
          <a:xfrm>
            <a:off x="4098450" y="2661925"/>
            <a:ext cx="947100" cy="947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4"/>
          <p:cNvSpPr/>
          <p:nvPr/>
        </p:nvSpPr>
        <p:spPr>
          <a:xfrm>
            <a:off x="4098450" y="2661925"/>
            <a:ext cx="947100" cy="947100"/>
          </a:xfrm>
          <a:prstGeom prst="arc">
            <a:avLst>
              <a:gd name="adj1" fmla="val 16200000"/>
              <a:gd name="adj2" fmla="val 72948"/>
            </a:avLst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4"/>
          <p:cNvSpPr/>
          <p:nvPr/>
        </p:nvSpPr>
        <p:spPr>
          <a:xfrm>
            <a:off x="4350150" y="2917341"/>
            <a:ext cx="443700" cy="438345"/>
          </a:xfrm>
          <a:custGeom>
            <a:avLst/>
            <a:gdLst/>
            <a:ahLst/>
            <a:cxnLst/>
            <a:rect l="l" t="t" r="r" b="b"/>
            <a:pathLst>
              <a:path w="12761" h="12607" extrusionOk="0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726" name="Google Shape;726;p34"/>
          <p:cNvSpPr/>
          <p:nvPr/>
        </p:nvSpPr>
        <p:spPr>
          <a:xfrm>
            <a:off x="6636406" y="2661925"/>
            <a:ext cx="947100" cy="947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4"/>
          <p:cNvSpPr/>
          <p:nvPr/>
        </p:nvSpPr>
        <p:spPr>
          <a:xfrm>
            <a:off x="6636406" y="2661925"/>
            <a:ext cx="947100" cy="947100"/>
          </a:xfrm>
          <a:prstGeom prst="arc">
            <a:avLst>
              <a:gd name="adj1" fmla="val 16200000"/>
              <a:gd name="adj2" fmla="val 3538281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8" name="Google Shape;728;p34"/>
          <p:cNvGrpSpPr/>
          <p:nvPr/>
        </p:nvGrpSpPr>
        <p:grpSpPr>
          <a:xfrm>
            <a:off x="6889219" y="2912125"/>
            <a:ext cx="441475" cy="443561"/>
            <a:chOff x="-60254550" y="1938025"/>
            <a:chExt cx="317425" cy="318925"/>
          </a:xfrm>
        </p:grpSpPr>
        <p:sp>
          <p:nvSpPr>
            <p:cNvPr id="729" name="Google Shape;729;p34"/>
            <p:cNvSpPr/>
            <p:nvPr/>
          </p:nvSpPr>
          <p:spPr>
            <a:xfrm>
              <a:off x="-60254550" y="2049000"/>
              <a:ext cx="317425" cy="207950"/>
            </a:xfrm>
            <a:custGeom>
              <a:avLst/>
              <a:gdLst/>
              <a:ahLst/>
              <a:cxnLst/>
              <a:rect l="l" t="t" r="r" b="b"/>
              <a:pathLst>
                <a:path w="12697" h="8318" extrusionOk="0">
                  <a:moveTo>
                    <a:pt x="10428" y="1639"/>
                  </a:moveTo>
                  <a:cubicBezTo>
                    <a:pt x="11184" y="1639"/>
                    <a:pt x="11814" y="2269"/>
                    <a:pt x="11814" y="3025"/>
                  </a:cubicBezTo>
                  <a:cubicBezTo>
                    <a:pt x="11814" y="3781"/>
                    <a:pt x="11184" y="4411"/>
                    <a:pt x="10428" y="4411"/>
                  </a:cubicBezTo>
                  <a:lnTo>
                    <a:pt x="9767" y="4411"/>
                  </a:lnTo>
                  <a:cubicBezTo>
                    <a:pt x="9861" y="4033"/>
                    <a:pt x="9893" y="3686"/>
                    <a:pt x="9893" y="3308"/>
                  </a:cubicBezTo>
                  <a:lnTo>
                    <a:pt x="9893" y="1639"/>
                  </a:lnTo>
                  <a:close/>
                  <a:moveTo>
                    <a:pt x="9073" y="819"/>
                  </a:moveTo>
                  <a:lnTo>
                    <a:pt x="9073" y="3308"/>
                  </a:lnTo>
                  <a:cubicBezTo>
                    <a:pt x="9073" y="5577"/>
                    <a:pt x="7215" y="7435"/>
                    <a:pt x="4915" y="7435"/>
                  </a:cubicBezTo>
                  <a:cubicBezTo>
                    <a:pt x="2646" y="7435"/>
                    <a:pt x="788" y="5577"/>
                    <a:pt x="788" y="3308"/>
                  </a:cubicBezTo>
                  <a:lnTo>
                    <a:pt x="788" y="819"/>
                  </a:lnTo>
                  <a:close/>
                  <a:moveTo>
                    <a:pt x="410" y="0"/>
                  </a:moveTo>
                  <a:cubicBezTo>
                    <a:pt x="158" y="0"/>
                    <a:pt x="0" y="189"/>
                    <a:pt x="0" y="441"/>
                  </a:cubicBezTo>
                  <a:lnTo>
                    <a:pt x="0" y="3308"/>
                  </a:lnTo>
                  <a:cubicBezTo>
                    <a:pt x="0" y="5041"/>
                    <a:pt x="882" y="6522"/>
                    <a:pt x="2205" y="7435"/>
                  </a:cubicBezTo>
                  <a:lnTo>
                    <a:pt x="410" y="7435"/>
                  </a:lnTo>
                  <a:cubicBezTo>
                    <a:pt x="158" y="7435"/>
                    <a:pt x="0" y="7624"/>
                    <a:pt x="0" y="7877"/>
                  </a:cubicBezTo>
                  <a:cubicBezTo>
                    <a:pt x="0" y="8097"/>
                    <a:pt x="189" y="8318"/>
                    <a:pt x="410" y="8318"/>
                  </a:cubicBezTo>
                  <a:lnTo>
                    <a:pt x="9483" y="8318"/>
                  </a:lnTo>
                  <a:cubicBezTo>
                    <a:pt x="9735" y="8318"/>
                    <a:pt x="9893" y="8097"/>
                    <a:pt x="9893" y="7877"/>
                  </a:cubicBezTo>
                  <a:cubicBezTo>
                    <a:pt x="9893" y="7624"/>
                    <a:pt x="9704" y="7435"/>
                    <a:pt x="9483" y="7435"/>
                  </a:cubicBezTo>
                  <a:lnTo>
                    <a:pt x="7687" y="7435"/>
                  </a:lnTo>
                  <a:cubicBezTo>
                    <a:pt x="8506" y="6900"/>
                    <a:pt x="9137" y="6144"/>
                    <a:pt x="9546" y="5230"/>
                  </a:cubicBezTo>
                  <a:lnTo>
                    <a:pt x="10491" y="5230"/>
                  </a:lnTo>
                  <a:cubicBezTo>
                    <a:pt x="11688" y="5230"/>
                    <a:pt x="12697" y="4253"/>
                    <a:pt x="12697" y="3025"/>
                  </a:cubicBezTo>
                  <a:cubicBezTo>
                    <a:pt x="12697" y="1796"/>
                    <a:pt x="11657" y="819"/>
                    <a:pt x="10428" y="819"/>
                  </a:cubicBezTo>
                  <a:lnTo>
                    <a:pt x="9893" y="819"/>
                  </a:lnTo>
                  <a:lnTo>
                    <a:pt x="9893" y="441"/>
                  </a:lnTo>
                  <a:cubicBezTo>
                    <a:pt x="9893" y="189"/>
                    <a:pt x="9704" y="0"/>
                    <a:pt x="94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-60219125" y="1938025"/>
              <a:ext cx="51225" cy="103625"/>
            </a:xfrm>
            <a:custGeom>
              <a:avLst/>
              <a:gdLst/>
              <a:ahLst/>
              <a:cxnLst/>
              <a:rect l="l" t="t" r="r" b="b"/>
              <a:pathLst>
                <a:path w="2049" h="4145" extrusionOk="0">
                  <a:moveTo>
                    <a:pt x="1068" y="0"/>
                  </a:moveTo>
                  <a:cubicBezTo>
                    <a:pt x="947" y="0"/>
                    <a:pt x="819" y="61"/>
                    <a:pt x="725" y="155"/>
                  </a:cubicBezTo>
                  <a:cubicBezTo>
                    <a:pt x="568" y="312"/>
                    <a:pt x="568" y="564"/>
                    <a:pt x="757" y="722"/>
                  </a:cubicBezTo>
                  <a:cubicBezTo>
                    <a:pt x="1103" y="1100"/>
                    <a:pt x="1103" y="1446"/>
                    <a:pt x="757" y="1761"/>
                  </a:cubicBezTo>
                  <a:cubicBezTo>
                    <a:pt x="32" y="2392"/>
                    <a:pt x="1" y="3368"/>
                    <a:pt x="757" y="4030"/>
                  </a:cubicBezTo>
                  <a:cubicBezTo>
                    <a:pt x="832" y="4105"/>
                    <a:pt x="936" y="4144"/>
                    <a:pt x="1041" y="4144"/>
                  </a:cubicBezTo>
                  <a:cubicBezTo>
                    <a:pt x="1156" y="4144"/>
                    <a:pt x="1273" y="4097"/>
                    <a:pt x="1356" y="3998"/>
                  </a:cubicBezTo>
                  <a:cubicBezTo>
                    <a:pt x="1513" y="3841"/>
                    <a:pt x="1513" y="3557"/>
                    <a:pt x="1292" y="3400"/>
                  </a:cubicBezTo>
                  <a:cubicBezTo>
                    <a:pt x="946" y="3085"/>
                    <a:pt x="946" y="2707"/>
                    <a:pt x="1292" y="2392"/>
                  </a:cubicBezTo>
                  <a:cubicBezTo>
                    <a:pt x="2017" y="1761"/>
                    <a:pt x="2049" y="785"/>
                    <a:pt x="1292" y="92"/>
                  </a:cubicBezTo>
                  <a:cubicBezTo>
                    <a:pt x="1229" y="28"/>
                    <a:pt x="1150" y="0"/>
                    <a:pt x="10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-60156900" y="1938025"/>
              <a:ext cx="51225" cy="103625"/>
            </a:xfrm>
            <a:custGeom>
              <a:avLst/>
              <a:gdLst/>
              <a:ahLst/>
              <a:cxnLst/>
              <a:rect l="l" t="t" r="r" b="b"/>
              <a:pathLst>
                <a:path w="2049" h="4145" extrusionOk="0">
                  <a:moveTo>
                    <a:pt x="1057" y="0"/>
                  </a:moveTo>
                  <a:cubicBezTo>
                    <a:pt x="926" y="0"/>
                    <a:pt x="788" y="61"/>
                    <a:pt x="694" y="155"/>
                  </a:cubicBezTo>
                  <a:cubicBezTo>
                    <a:pt x="536" y="312"/>
                    <a:pt x="536" y="564"/>
                    <a:pt x="757" y="722"/>
                  </a:cubicBezTo>
                  <a:cubicBezTo>
                    <a:pt x="1103" y="1100"/>
                    <a:pt x="1103" y="1446"/>
                    <a:pt x="757" y="1761"/>
                  </a:cubicBezTo>
                  <a:cubicBezTo>
                    <a:pt x="32" y="2392"/>
                    <a:pt x="1" y="3368"/>
                    <a:pt x="757" y="4030"/>
                  </a:cubicBezTo>
                  <a:cubicBezTo>
                    <a:pt x="832" y="4105"/>
                    <a:pt x="929" y="4144"/>
                    <a:pt x="1026" y="4144"/>
                  </a:cubicBezTo>
                  <a:cubicBezTo>
                    <a:pt x="1133" y="4144"/>
                    <a:pt x="1242" y="4097"/>
                    <a:pt x="1324" y="3998"/>
                  </a:cubicBezTo>
                  <a:cubicBezTo>
                    <a:pt x="1859" y="3463"/>
                    <a:pt x="473" y="3179"/>
                    <a:pt x="1292" y="2392"/>
                  </a:cubicBezTo>
                  <a:cubicBezTo>
                    <a:pt x="2017" y="1761"/>
                    <a:pt x="2049" y="785"/>
                    <a:pt x="1292" y="92"/>
                  </a:cubicBezTo>
                  <a:cubicBezTo>
                    <a:pt x="1229" y="28"/>
                    <a:pt x="1145" y="0"/>
                    <a:pt x="10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-60094675" y="1938025"/>
              <a:ext cx="51225" cy="103625"/>
            </a:xfrm>
            <a:custGeom>
              <a:avLst/>
              <a:gdLst/>
              <a:ahLst/>
              <a:cxnLst/>
              <a:rect l="l" t="t" r="r" b="b"/>
              <a:pathLst>
                <a:path w="2049" h="4145" extrusionOk="0">
                  <a:moveTo>
                    <a:pt x="1056" y="0"/>
                  </a:moveTo>
                  <a:cubicBezTo>
                    <a:pt x="926" y="0"/>
                    <a:pt x="788" y="61"/>
                    <a:pt x="694" y="155"/>
                  </a:cubicBezTo>
                  <a:cubicBezTo>
                    <a:pt x="536" y="312"/>
                    <a:pt x="536" y="564"/>
                    <a:pt x="725" y="722"/>
                  </a:cubicBezTo>
                  <a:cubicBezTo>
                    <a:pt x="1103" y="1100"/>
                    <a:pt x="1103" y="1446"/>
                    <a:pt x="725" y="1761"/>
                  </a:cubicBezTo>
                  <a:cubicBezTo>
                    <a:pt x="32" y="2392"/>
                    <a:pt x="1" y="3368"/>
                    <a:pt x="725" y="4030"/>
                  </a:cubicBezTo>
                  <a:cubicBezTo>
                    <a:pt x="800" y="4105"/>
                    <a:pt x="904" y="4144"/>
                    <a:pt x="1009" y="4144"/>
                  </a:cubicBezTo>
                  <a:cubicBezTo>
                    <a:pt x="1125" y="4144"/>
                    <a:pt x="1241" y="4097"/>
                    <a:pt x="1324" y="3998"/>
                  </a:cubicBezTo>
                  <a:cubicBezTo>
                    <a:pt x="1481" y="3841"/>
                    <a:pt x="1481" y="3557"/>
                    <a:pt x="1292" y="3400"/>
                  </a:cubicBezTo>
                  <a:cubicBezTo>
                    <a:pt x="946" y="3085"/>
                    <a:pt x="946" y="2707"/>
                    <a:pt x="1292" y="2392"/>
                  </a:cubicBezTo>
                  <a:cubicBezTo>
                    <a:pt x="1985" y="1761"/>
                    <a:pt x="2048" y="785"/>
                    <a:pt x="1292" y="92"/>
                  </a:cubicBezTo>
                  <a:cubicBezTo>
                    <a:pt x="1229" y="28"/>
                    <a:pt x="1145" y="0"/>
                    <a:pt x="10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SITES</a:t>
            </a:r>
            <a:endParaRPr dirty="0"/>
          </a:p>
        </p:txBody>
      </p:sp>
      <p:grpSp>
        <p:nvGrpSpPr>
          <p:cNvPr id="746" name="Google Shape;746;p36"/>
          <p:cNvGrpSpPr/>
          <p:nvPr/>
        </p:nvGrpSpPr>
        <p:grpSpPr>
          <a:xfrm>
            <a:off x="720000" y="1308000"/>
            <a:ext cx="3102892" cy="626700"/>
            <a:chOff x="720000" y="1308000"/>
            <a:chExt cx="3102892" cy="626700"/>
          </a:xfrm>
        </p:grpSpPr>
        <p:sp>
          <p:nvSpPr>
            <p:cNvPr id="747" name="Google Shape;747;p36"/>
            <p:cNvSpPr txBox="1"/>
            <p:nvPr/>
          </p:nvSpPr>
          <p:spPr>
            <a:xfrm>
              <a:off x="720000" y="1308000"/>
              <a:ext cx="11046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1"/>
                  </a:solidFill>
                  <a:latin typeface="Oswald"/>
                  <a:ea typeface="Oswald"/>
                  <a:cs typeface="Oswald"/>
                  <a:sym typeface="Oswald"/>
                </a:rPr>
                <a:t>Company</a:t>
              </a:r>
              <a:endParaRPr sz="1800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748" name="Google Shape;748;p36"/>
            <p:cNvSpPr txBox="1"/>
            <p:nvPr/>
          </p:nvSpPr>
          <p:spPr>
            <a:xfrm>
              <a:off x="1824592" y="1308000"/>
              <a:ext cx="19983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One Company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49" name="Google Shape;749;p36"/>
          <p:cNvGrpSpPr/>
          <p:nvPr/>
        </p:nvGrpSpPr>
        <p:grpSpPr>
          <a:xfrm>
            <a:off x="2234525" y="2186058"/>
            <a:ext cx="3102933" cy="626700"/>
            <a:chOff x="2234525" y="2186058"/>
            <a:chExt cx="3102933" cy="626700"/>
          </a:xfrm>
        </p:grpSpPr>
        <p:sp>
          <p:nvSpPr>
            <p:cNvPr id="750" name="Google Shape;750;p36"/>
            <p:cNvSpPr txBox="1"/>
            <p:nvPr/>
          </p:nvSpPr>
          <p:spPr>
            <a:xfrm>
              <a:off x="2234525" y="2186058"/>
              <a:ext cx="11046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2"/>
                  </a:solidFill>
                  <a:latin typeface="Oswald"/>
                  <a:ea typeface="Oswald"/>
                  <a:cs typeface="Oswald"/>
                  <a:sym typeface="Oswald"/>
                </a:rPr>
                <a:t>City</a:t>
              </a:r>
              <a:endParaRPr sz="1800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751" name="Google Shape;751;p36"/>
            <p:cNvSpPr txBox="1"/>
            <p:nvPr/>
          </p:nvSpPr>
          <p:spPr>
            <a:xfrm>
              <a:off x="3339158" y="2186058"/>
              <a:ext cx="19983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 several cities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2" name="Google Shape;752;p36"/>
          <p:cNvGrpSpPr/>
          <p:nvPr/>
        </p:nvGrpSpPr>
        <p:grpSpPr>
          <a:xfrm>
            <a:off x="3749050" y="3064117"/>
            <a:ext cx="3102975" cy="626700"/>
            <a:chOff x="3749050" y="3064117"/>
            <a:chExt cx="3102975" cy="626700"/>
          </a:xfrm>
        </p:grpSpPr>
        <p:sp>
          <p:nvSpPr>
            <p:cNvPr id="753" name="Google Shape;753;p36"/>
            <p:cNvSpPr txBox="1"/>
            <p:nvPr/>
          </p:nvSpPr>
          <p:spPr>
            <a:xfrm>
              <a:off x="3749050" y="3064117"/>
              <a:ext cx="11046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4"/>
                  </a:solidFill>
                  <a:latin typeface="Oswald"/>
                  <a:ea typeface="Oswald"/>
                  <a:cs typeface="Oswald"/>
                  <a:sym typeface="Oswald"/>
                </a:rPr>
                <a:t>Sites</a:t>
              </a:r>
              <a:endParaRPr sz="1800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754" name="Google Shape;754;p36"/>
            <p:cNvSpPr txBox="1"/>
            <p:nvPr/>
          </p:nvSpPr>
          <p:spPr>
            <a:xfrm>
              <a:off x="4853725" y="3064117"/>
              <a:ext cx="19983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ot more than one site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69" name="Google Shape;769;p36"/>
          <p:cNvGrpSpPr/>
          <p:nvPr/>
        </p:nvGrpSpPr>
        <p:grpSpPr>
          <a:xfrm>
            <a:off x="4042150" y="3996324"/>
            <a:ext cx="518400" cy="518400"/>
            <a:chOff x="4042150" y="3885799"/>
            <a:chExt cx="518400" cy="518400"/>
          </a:xfrm>
        </p:grpSpPr>
        <p:sp>
          <p:nvSpPr>
            <p:cNvPr id="770" name="Google Shape;770;p36"/>
            <p:cNvSpPr/>
            <p:nvPr/>
          </p:nvSpPr>
          <p:spPr>
            <a:xfrm>
              <a:off x="4042150" y="3885799"/>
              <a:ext cx="518400" cy="5184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1" name="Google Shape;771;p36"/>
            <p:cNvGrpSpPr/>
            <p:nvPr/>
          </p:nvGrpSpPr>
          <p:grpSpPr>
            <a:xfrm>
              <a:off x="4090952" y="3934042"/>
              <a:ext cx="420796" cy="421914"/>
              <a:chOff x="-1700225" y="2768875"/>
              <a:chExt cx="291450" cy="292225"/>
            </a:xfrm>
          </p:grpSpPr>
          <p:sp>
            <p:nvSpPr>
              <p:cNvPr id="772" name="Google Shape;772;p36"/>
              <p:cNvSpPr/>
              <p:nvPr/>
            </p:nvSpPr>
            <p:spPr>
              <a:xfrm>
                <a:off x="-1700225" y="2768875"/>
                <a:ext cx="29145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6"/>
              <p:cNvSpPr/>
              <p:nvPr/>
            </p:nvSpPr>
            <p:spPr>
              <a:xfrm>
                <a:off x="-1667150" y="2801950"/>
                <a:ext cx="181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6"/>
              <p:cNvSpPr/>
              <p:nvPr/>
            </p:nvSpPr>
            <p:spPr>
              <a:xfrm>
                <a:off x="-1632500" y="28019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6"/>
              <p:cNvSpPr/>
              <p:nvPr/>
            </p:nvSpPr>
            <p:spPr>
              <a:xfrm>
                <a:off x="-1597850" y="2801950"/>
                <a:ext cx="173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6"/>
              <p:cNvSpPr/>
              <p:nvPr/>
            </p:nvSpPr>
            <p:spPr>
              <a:xfrm>
                <a:off x="-1564750" y="2801950"/>
                <a:ext cx="1205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6"/>
              <p:cNvSpPr/>
              <p:nvPr/>
            </p:nvSpPr>
            <p:spPr>
              <a:xfrm>
                <a:off x="-1597850" y="2924050"/>
                <a:ext cx="8510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3" extrusionOk="0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781" name="Google Shape;781;p36"/>
          <p:cNvCxnSpPr>
            <a:cxnSpLocks/>
            <a:stCxn id="747" idx="2"/>
          </p:cNvCxnSpPr>
          <p:nvPr/>
        </p:nvCxnSpPr>
        <p:spPr>
          <a:xfrm>
            <a:off x="1272300" y="1934700"/>
            <a:ext cx="0" cy="30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2" name="Google Shape;782;p36"/>
          <p:cNvCxnSpPr>
            <a:cxnSpLocks/>
            <a:endCxn id="750" idx="1"/>
          </p:cNvCxnSpPr>
          <p:nvPr/>
        </p:nvCxnSpPr>
        <p:spPr>
          <a:xfrm>
            <a:off x="1531500" y="2499399"/>
            <a:ext cx="702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83" name="Google Shape;783;p36"/>
          <p:cNvCxnSpPr>
            <a:cxnSpLocks/>
            <a:stCxn id="750" idx="2"/>
          </p:cNvCxnSpPr>
          <p:nvPr/>
        </p:nvCxnSpPr>
        <p:spPr>
          <a:xfrm>
            <a:off x="2786825" y="2812758"/>
            <a:ext cx="0" cy="30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4" name="Google Shape;784;p36"/>
          <p:cNvCxnSpPr>
            <a:stCxn id="753" idx="2"/>
            <a:endCxn id="770" idx="0"/>
          </p:cNvCxnSpPr>
          <p:nvPr/>
        </p:nvCxnSpPr>
        <p:spPr>
          <a:xfrm>
            <a:off x="4301350" y="3690817"/>
            <a:ext cx="0" cy="30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5" name="Google Shape;785;p36"/>
          <p:cNvCxnSpPr>
            <a:cxnSpLocks/>
            <a:endCxn id="753" idx="1"/>
          </p:cNvCxnSpPr>
          <p:nvPr/>
        </p:nvCxnSpPr>
        <p:spPr>
          <a:xfrm>
            <a:off x="3046025" y="3377474"/>
            <a:ext cx="702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5" name="Google Shape;778;p36">
            <a:extLst>
              <a:ext uri="{FF2B5EF4-FFF2-40B4-BE49-F238E27FC236}">
                <a16:creationId xmlns:a16="http://schemas.microsoft.com/office/drawing/2014/main" id="{B40EC22A-437B-F8B5-73E6-79996C86BA7F}"/>
              </a:ext>
            </a:extLst>
          </p:cNvPr>
          <p:cNvGrpSpPr/>
          <p:nvPr/>
        </p:nvGrpSpPr>
        <p:grpSpPr>
          <a:xfrm>
            <a:off x="2564542" y="3064116"/>
            <a:ext cx="518400" cy="518400"/>
            <a:chOff x="1048050" y="2150374"/>
            <a:chExt cx="518400" cy="518400"/>
          </a:xfrm>
        </p:grpSpPr>
        <p:sp>
          <p:nvSpPr>
            <p:cNvPr id="6" name="Google Shape;779;p36">
              <a:extLst>
                <a:ext uri="{FF2B5EF4-FFF2-40B4-BE49-F238E27FC236}">
                  <a16:creationId xmlns:a16="http://schemas.microsoft.com/office/drawing/2014/main" id="{54B25958-B445-C8B7-B0A2-231EFAEAAFC5}"/>
                </a:ext>
              </a:extLst>
            </p:cNvPr>
            <p:cNvSpPr/>
            <p:nvPr/>
          </p:nvSpPr>
          <p:spPr>
            <a:xfrm>
              <a:off x="1048050" y="2150374"/>
              <a:ext cx="518400" cy="5184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80;p36">
              <a:extLst>
                <a:ext uri="{FF2B5EF4-FFF2-40B4-BE49-F238E27FC236}">
                  <a16:creationId xmlns:a16="http://schemas.microsoft.com/office/drawing/2014/main" id="{E6646C98-EA49-0376-DC56-228595AB05A3}"/>
                </a:ext>
              </a:extLst>
            </p:cNvPr>
            <p:cNvSpPr/>
            <p:nvPr/>
          </p:nvSpPr>
          <p:spPr>
            <a:xfrm>
              <a:off x="1087197" y="2198888"/>
              <a:ext cx="440106" cy="421373"/>
            </a:xfrm>
            <a:custGeom>
              <a:avLst/>
              <a:gdLst/>
              <a:ahLst/>
              <a:cxnLst/>
              <a:rect l="l" t="t" r="r" b="b"/>
              <a:pathLst>
                <a:path w="12193" h="11674" extrusionOk="0">
                  <a:moveTo>
                    <a:pt x="9483" y="1174"/>
                  </a:moveTo>
                  <a:lnTo>
                    <a:pt x="9483" y="2308"/>
                  </a:lnTo>
                  <a:cubicBezTo>
                    <a:pt x="9483" y="2497"/>
                    <a:pt x="9641" y="2655"/>
                    <a:pt x="9830" y="2655"/>
                  </a:cubicBezTo>
                  <a:lnTo>
                    <a:pt x="10901" y="2655"/>
                  </a:lnTo>
                  <a:lnTo>
                    <a:pt x="9515" y="4041"/>
                  </a:lnTo>
                  <a:lnTo>
                    <a:pt x="8097" y="4041"/>
                  </a:lnTo>
                  <a:lnTo>
                    <a:pt x="8097" y="2560"/>
                  </a:lnTo>
                  <a:lnTo>
                    <a:pt x="9483" y="1174"/>
                  </a:lnTo>
                  <a:close/>
                  <a:moveTo>
                    <a:pt x="4885" y="6181"/>
                  </a:moveTo>
                  <a:cubicBezTo>
                    <a:pt x="5033" y="6181"/>
                    <a:pt x="5183" y="6212"/>
                    <a:pt x="5325" y="6278"/>
                  </a:cubicBezTo>
                  <a:lnTo>
                    <a:pt x="4600" y="7003"/>
                  </a:lnTo>
                  <a:cubicBezTo>
                    <a:pt x="4474" y="7129"/>
                    <a:pt x="4474" y="7349"/>
                    <a:pt x="4600" y="7475"/>
                  </a:cubicBezTo>
                  <a:cubicBezTo>
                    <a:pt x="4663" y="7538"/>
                    <a:pt x="4750" y="7570"/>
                    <a:pt x="4836" y="7570"/>
                  </a:cubicBezTo>
                  <a:cubicBezTo>
                    <a:pt x="4923" y="7570"/>
                    <a:pt x="5010" y="7538"/>
                    <a:pt x="5073" y="7475"/>
                  </a:cubicBezTo>
                  <a:lnTo>
                    <a:pt x="5797" y="6751"/>
                  </a:lnTo>
                  <a:lnTo>
                    <a:pt x="5797" y="6751"/>
                  </a:lnTo>
                  <a:cubicBezTo>
                    <a:pt x="5986" y="7160"/>
                    <a:pt x="5892" y="7633"/>
                    <a:pt x="5577" y="7948"/>
                  </a:cubicBezTo>
                  <a:cubicBezTo>
                    <a:pt x="5388" y="8137"/>
                    <a:pt x="5128" y="8231"/>
                    <a:pt x="4864" y="8231"/>
                  </a:cubicBezTo>
                  <a:cubicBezTo>
                    <a:pt x="4600" y="8231"/>
                    <a:pt x="4332" y="8137"/>
                    <a:pt x="4127" y="7948"/>
                  </a:cubicBezTo>
                  <a:cubicBezTo>
                    <a:pt x="3749" y="7538"/>
                    <a:pt x="3749" y="6877"/>
                    <a:pt x="4127" y="6499"/>
                  </a:cubicBezTo>
                  <a:cubicBezTo>
                    <a:pt x="4333" y="6293"/>
                    <a:pt x="4606" y="6181"/>
                    <a:pt x="4885" y="6181"/>
                  </a:cubicBezTo>
                  <a:close/>
                  <a:moveTo>
                    <a:pt x="4897" y="4831"/>
                  </a:moveTo>
                  <a:cubicBezTo>
                    <a:pt x="5396" y="4831"/>
                    <a:pt x="5890" y="4990"/>
                    <a:pt x="6301" y="5301"/>
                  </a:cubicBezTo>
                  <a:lnTo>
                    <a:pt x="5829" y="5774"/>
                  </a:lnTo>
                  <a:cubicBezTo>
                    <a:pt x="5553" y="5590"/>
                    <a:pt x="5233" y="5499"/>
                    <a:pt x="4911" y="5499"/>
                  </a:cubicBezTo>
                  <a:cubicBezTo>
                    <a:pt x="4460" y="5499"/>
                    <a:pt x="4004" y="5677"/>
                    <a:pt x="3655" y="6026"/>
                  </a:cubicBezTo>
                  <a:cubicBezTo>
                    <a:pt x="2993" y="6688"/>
                    <a:pt x="2993" y="7790"/>
                    <a:pt x="3655" y="8420"/>
                  </a:cubicBezTo>
                  <a:cubicBezTo>
                    <a:pt x="3986" y="8751"/>
                    <a:pt x="4427" y="8917"/>
                    <a:pt x="4864" y="8917"/>
                  </a:cubicBezTo>
                  <a:cubicBezTo>
                    <a:pt x="5301" y="8917"/>
                    <a:pt x="5734" y="8751"/>
                    <a:pt x="6049" y="8420"/>
                  </a:cubicBezTo>
                  <a:cubicBezTo>
                    <a:pt x="6648" y="7822"/>
                    <a:pt x="6742" y="6908"/>
                    <a:pt x="6301" y="6246"/>
                  </a:cubicBezTo>
                  <a:lnTo>
                    <a:pt x="6774" y="5774"/>
                  </a:lnTo>
                  <a:lnTo>
                    <a:pt x="6774" y="5774"/>
                  </a:lnTo>
                  <a:cubicBezTo>
                    <a:pt x="7467" y="6719"/>
                    <a:pt x="7404" y="8074"/>
                    <a:pt x="6585" y="8924"/>
                  </a:cubicBezTo>
                  <a:cubicBezTo>
                    <a:pt x="6112" y="9397"/>
                    <a:pt x="5498" y="9633"/>
                    <a:pt x="4883" y="9633"/>
                  </a:cubicBezTo>
                  <a:cubicBezTo>
                    <a:pt x="4269" y="9633"/>
                    <a:pt x="3655" y="9397"/>
                    <a:pt x="3182" y="8924"/>
                  </a:cubicBezTo>
                  <a:cubicBezTo>
                    <a:pt x="2237" y="7979"/>
                    <a:pt x="2237" y="6499"/>
                    <a:pt x="3182" y="5553"/>
                  </a:cubicBezTo>
                  <a:cubicBezTo>
                    <a:pt x="3667" y="5068"/>
                    <a:pt x="4286" y="4831"/>
                    <a:pt x="4897" y="4831"/>
                  </a:cubicBezTo>
                  <a:close/>
                  <a:moveTo>
                    <a:pt x="4873" y="3463"/>
                  </a:moveTo>
                  <a:cubicBezTo>
                    <a:pt x="5728" y="3463"/>
                    <a:pt x="6583" y="3748"/>
                    <a:pt x="7278" y="4325"/>
                  </a:cubicBezTo>
                  <a:lnTo>
                    <a:pt x="6805" y="4797"/>
                  </a:lnTo>
                  <a:cubicBezTo>
                    <a:pt x="6228" y="4353"/>
                    <a:pt x="5533" y="4125"/>
                    <a:pt x="4844" y="4125"/>
                  </a:cubicBezTo>
                  <a:cubicBezTo>
                    <a:pt x="4065" y="4125"/>
                    <a:pt x="3294" y="4416"/>
                    <a:pt x="2710" y="5018"/>
                  </a:cubicBezTo>
                  <a:cubicBezTo>
                    <a:pt x="1481" y="6246"/>
                    <a:pt x="1481" y="8168"/>
                    <a:pt x="2710" y="9397"/>
                  </a:cubicBezTo>
                  <a:cubicBezTo>
                    <a:pt x="3324" y="10011"/>
                    <a:pt x="4112" y="10318"/>
                    <a:pt x="4899" y="10318"/>
                  </a:cubicBezTo>
                  <a:cubicBezTo>
                    <a:pt x="5687" y="10318"/>
                    <a:pt x="6474" y="10011"/>
                    <a:pt x="7089" y="9397"/>
                  </a:cubicBezTo>
                  <a:cubicBezTo>
                    <a:pt x="8223" y="8263"/>
                    <a:pt x="8255" y="6467"/>
                    <a:pt x="7309" y="5301"/>
                  </a:cubicBezTo>
                  <a:lnTo>
                    <a:pt x="7782" y="4829"/>
                  </a:lnTo>
                  <a:lnTo>
                    <a:pt x="7782" y="4829"/>
                  </a:lnTo>
                  <a:cubicBezTo>
                    <a:pt x="8979" y="6278"/>
                    <a:pt x="8885" y="8483"/>
                    <a:pt x="7530" y="9870"/>
                  </a:cubicBezTo>
                  <a:cubicBezTo>
                    <a:pt x="6790" y="10594"/>
                    <a:pt x="5821" y="10956"/>
                    <a:pt x="4856" y="10956"/>
                  </a:cubicBezTo>
                  <a:cubicBezTo>
                    <a:pt x="3891" y="10956"/>
                    <a:pt x="2930" y="10594"/>
                    <a:pt x="2206" y="9870"/>
                  </a:cubicBezTo>
                  <a:cubicBezTo>
                    <a:pt x="756" y="8420"/>
                    <a:pt x="756" y="6026"/>
                    <a:pt x="2206" y="4545"/>
                  </a:cubicBezTo>
                  <a:cubicBezTo>
                    <a:pt x="2941" y="3827"/>
                    <a:pt x="3907" y="3463"/>
                    <a:pt x="4873" y="3463"/>
                  </a:cubicBezTo>
                  <a:close/>
                  <a:moveTo>
                    <a:pt x="9899" y="0"/>
                  </a:moveTo>
                  <a:cubicBezTo>
                    <a:pt x="9813" y="0"/>
                    <a:pt x="9722" y="32"/>
                    <a:pt x="9641" y="103"/>
                  </a:cubicBezTo>
                  <a:lnTo>
                    <a:pt x="7561" y="2182"/>
                  </a:lnTo>
                  <a:cubicBezTo>
                    <a:pt x="7467" y="2277"/>
                    <a:pt x="7435" y="2340"/>
                    <a:pt x="7435" y="2434"/>
                  </a:cubicBezTo>
                  <a:lnTo>
                    <a:pt x="7435" y="3600"/>
                  </a:lnTo>
                  <a:cubicBezTo>
                    <a:pt x="6670" y="3071"/>
                    <a:pt x="5769" y="2807"/>
                    <a:pt x="4868" y="2807"/>
                  </a:cubicBezTo>
                  <a:cubicBezTo>
                    <a:pt x="3731" y="2807"/>
                    <a:pt x="2595" y="3229"/>
                    <a:pt x="1733" y="4073"/>
                  </a:cubicBezTo>
                  <a:cubicBezTo>
                    <a:pt x="0" y="5805"/>
                    <a:pt x="0" y="8641"/>
                    <a:pt x="1733" y="10374"/>
                  </a:cubicBezTo>
                  <a:cubicBezTo>
                    <a:pt x="2599" y="11240"/>
                    <a:pt x="3741" y="11673"/>
                    <a:pt x="4883" y="11673"/>
                  </a:cubicBezTo>
                  <a:cubicBezTo>
                    <a:pt x="6026" y="11673"/>
                    <a:pt x="7168" y="11240"/>
                    <a:pt x="8034" y="10374"/>
                  </a:cubicBezTo>
                  <a:cubicBezTo>
                    <a:pt x="9578" y="8861"/>
                    <a:pt x="9735" y="6436"/>
                    <a:pt x="8538" y="4703"/>
                  </a:cubicBezTo>
                  <a:lnTo>
                    <a:pt x="9672" y="4703"/>
                  </a:lnTo>
                  <a:cubicBezTo>
                    <a:pt x="9767" y="4703"/>
                    <a:pt x="9893" y="4671"/>
                    <a:pt x="9924" y="4608"/>
                  </a:cubicBezTo>
                  <a:lnTo>
                    <a:pt x="12004" y="2497"/>
                  </a:lnTo>
                  <a:cubicBezTo>
                    <a:pt x="12193" y="2308"/>
                    <a:pt x="12035" y="1962"/>
                    <a:pt x="11783" y="1962"/>
                  </a:cubicBezTo>
                  <a:lnTo>
                    <a:pt x="10239" y="1962"/>
                  </a:lnTo>
                  <a:lnTo>
                    <a:pt x="10239" y="355"/>
                  </a:lnTo>
                  <a:cubicBezTo>
                    <a:pt x="10239" y="141"/>
                    <a:pt x="10080" y="0"/>
                    <a:pt x="98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758;p36">
            <a:extLst>
              <a:ext uri="{FF2B5EF4-FFF2-40B4-BE49-F238E27FC236}">
                <a16:creationId xmlns:a16="http://schemas.microsoft.com/office/drawing/2014/main" id="{764C0E67-CB0E-6430-8E24-BF5B041363C9}"/>
              </a:ext>
            </a:extLst>
          </p:cNvPr>
          <p:cNvGrpSpPr/>
          <p:nvPr/>
        </p:nvGrpSpPr>
        <p:grpSpPr>
          <a:xfrm>
            <a:off x="1013038" y="2237569"/>
            <a:ext cx="518400" cy="518400"/>
            <a:chOff x="2527625" y="3042074"/>
            <a:chExt cx="518400" cy="518400"/>
          </a:xfrm>
        </p:grpSpPr>
        <p:sp>
          <p:nvSpPr>
            <p:cNvPr id="9" name="Google Shape;759;p36">
              <a:extLst>
                <a:ext uri="{FF2B5EF4-FFF2-40B4-BE49-F238E27FC236}">
                  <a16:creationId xmlns:a16="http://schemas.microsoft.com/office/drawing/2014/main" id="{071C51F4-1259-9024-EB4A-3357800F5CFE}"/>
                </a:ext>
              </a:extLst>
            </p:cNvPr>
            <p:cNvSpPr/>
            <p:nvPr/>
          </p:nvSpPr>
          <p:spPr>
            <a:xfrm>
              <a:off x="2527625" y="3042074"/>
              <a:ext cx="518400" cy="5184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" name="Google Shape;760;p36">
              <a:extLst>
                <a:ext uri="{FF2B5EF4-FFF2-40B4-BE49-F238E27FC236}">
                  <a16:creationId xmlns:a16="http://schemas.microsoft.com/office/drawing/2014/main" id="{A049D64E-DC11-F723-0326-01AABDA87079}"/>
                </a:ext>
              </a:extLst>
            </p:cNvPr>
            <p:cNvGrpSpPr/>
            <p:nvPr/>
          </p:nvGrpSpPr>
          <p:grpSpPr>
            <a:xfrm>
              <a:off x="2575871" y="3089347"/>
              <a:ext cx="421914" cy="423864"/>
              <a:chOff x="-1333975" y="2365850"/>
              <a:chExt cx="292225" cy="293575"/>
            </a:xfrm>
          </p:grpSpPr>
          <p:sp>
            <p:nvSpPr>
              <p:cNvPr id="11" name="Google Shape;761;p36">
                <a:extLst>
                  <a:ext uri="{FF2B5EF4-FFF2-40B4-BE49-F238E27FC236}">
                    <a16:creationId xmlns:a16="http://schemas.microsoft.com/office/drawing/2014/main" id="{E9A10BB6-351B-B3FE-53A3-AEBFA5F4DE56}"/>
                  </a:ext>
                </a:extLst>
              </p:cNvPr>
              <p:cNvSpPr/>
              <p:nvPr/>
            </p:nvSpPr>
            <p:spPr>
              <a:xfrm>
                <a:off x="-1285150" y="2365850"/>
                <a:ext cx="191225" cy="293575"/>
              </a:xfrm>
              <a:custGeom>
                <a:avLst/>
                <a:gdLst/>
                <a:ahLst/>
                <a:cxnLst/>
                <a:rect l="l" t="t" r="r" b="b"/>
                <a:pathLst>
                  <a:path w="7649" h="11743" extrusionOk="0">
                    <a:moveTo>
                      <a:pt x="3813" y="684"/>
                    </a:moveTo>
                    <a:cubicBezTo>
                      <a:pt x="5545" y="684"/>
                      <a:pt x="6900" y="2039"/>
                      <a:pt x="6900" y="3740"/>
                    </a:cubicBezTo>
                    <a:cubicBezTo>
                      <a:pt x="6931" y="4780"/>
                      <a:pt x="6553" y="5347"/>
                      <a:pt x="6270" y="5788"/>
                    </a:cubicBezTo>
                    <a:cubicBezTo>
                      <a:pt x="5797" y="6544"/>
                      <a:pt x="5608" y="6922"/>
                      <a:pt x="5608" y="7930"/>
                    </a:cubicBezTo>
                    <a:cubicBezTo>
                      <a:pt x="5608" y="8119"/>
                      <a:pt x="5451" y="8277"/>
                      <a:pt x="5230" y="8277"/>
                    </a:cubicBezTo>
                    <a:lnTo>
                      <a:pt x="2489" y="8277"/>
                    </a:lnTo>
                    <a:cubicBezTo>
                      <a:pt x="2300" y="8277"/>
                      <a:pt x="2143" y="8119"/>
                      <a:pt x="2143" y="7930"/>
                    </a:cubicBezTo>
                    <a:cubicBezTo>
                      <a:pt x="2143" y="6922"/>
                      <a:pt x="1922" y="6576"/>
                      <a:pt x="1450" y="5820"/>
                    </a:cubicBezTo>
                    <a:cubicBezTo>
                      <a:pt x="1198" y="5347"/>
                      <a:pt x="567" y="4528"/>
                      <a:pt x="788" y="3205"/>
                    </a:cubicBezTo>
                    <a:cubicBezTo>
                      <a:pt x="1040" y="1819"/>
                      <a:pt x="2237" y="684"/>
                      <a:pt x="3813" y="684"/>
                    </a:cubicBezTo>
                    <a:close/>
                    <a:moveTo>
                      <a:pt x="4852" y="8907"/>
                    </a:moveTo>
                    <a:lnTo>
                      <a:pt x="4852" y="9569"/>
                    </a:lnTo>
                    <a:lnTo>
                      <a:pt x="4506" y="9569"/>
                    </a:lnTo>
                    <a:cubicBezTo>
                      <a:pt x="4285" y="9569"/>
                      <a:pt x="4128" y="9726"/>
                      <a:pt x="4128" y="9915"/>
                    </a:cubicBezTo>
                    <a:cubicBezTo>
                      <a:pt x="4128" y="10136"/>
                      <a:pt x="4285" y="10293"/>
                      <a:pt x="4506" y="10293"/>
                    </a:cubicBezTo>
                    <a:lnTo>
                      <a:pt x="4852" y="10293"/>
                    </a:lnTo>
                    <a:lnTo>
                      <a:pt x="4852" y="10640"/>
                    </a:lnTo>
                    <a:cubicBezTo>
                      <a:pt x="4884" y="10829"/>
                      <a:pt x="4726" y="10986"/>
                      <a:pt x="4537" y="10986"/>
                    </a:cubicBezTo>
                    <a:lnTo>
                      <a:pt x="3151" y="10986"/>
                    </a:lnTo>
                    <a:cubicBezTo>
                      <a:pt x="2962" y="10986"/>
                      <a:pt x="2804" y="10829"/>
                      <a:pt x="2804" y="10640"/>
                    </a:cubicBezTo>
                    <a:lnTo>
                      <a:pt x="2804" y="10293"/>
                    </a:lnTo>
                    <a:lnTo>
                      <a:pt x="3151" y="10293"/>
                    </a:lnTo>
                    <a:cubicBezTo>
                      <a:pt x="3371" y="10293"/>
                      <a:pt x="3529" y="10136"/>
                      <a:pt x="3529" y="9915"/>
                    </a:cubicBezTo>
                    <a:cubicBezTo>
                      <a:pt x="3529" y="9726"/>
                      <a:pt x="3371" y="9569"/>
                      <a:pt x="3151" y="9569"/>
                    </a:cubicBezTo>
                    <a:lnTo>
                      <a:pt x="2804" y="9569"/>
                    </a:lnTo>
                    <a:lnTo>
                      <a:pt x="2804" y="8907"/>
                    </a:lnTo>
                    <a:close/>
                    <a:moveTo>
                      <a:pt x="3897" y="1"/>
                    </a:moveTo>
                    <a:cubicBezTo>
                      <a:pt x="3632" y="1"/>
                      <a:pt x="3361" y="28"/>
                      <a:pt x="3088" y="86"/>
                    </a:cubicBezTo>
                    <a:cubicBezTo>
                      <a:pt x="1607" y="401"/>
                      <a:pt x="441" y="1566"/>
                      <a:pt x="158" y="3079"/>
                    </a:cubicBezTo>
                    <a:cubicBezTo>
                      <a:pt x="0" y="3992"/>
                      <a:pt x="158" y="4969"/>
                      <a:pt x="631" y="5757"/>
                    </a:cubicBezTo>
                    <a:cubicBezTo>
                      <a:pt x="757" y="5914"/>
                      <a:pt x="820" y="6072"/>
                      <a:pt x="914" y="6229"/>
                    </a:cubicBezTo>
                    <a:cubicBezTo>
                      <a:pt x="1355" y="6891"/>
                      <a:pt x="1450" y="7143"/>
                      <a:pt x="1450" y="7962"/>
                    </a:cubicBezTo>
                    <a:cubicBezTo>
                      <a:pt x="1450" y="8403"/>
                      <a:pt x="1733" y="8781"/>
                      <a:pt x="2143" y="8939"/>
                    </a:cubicBezTo>
                    <a:lnTo>
                      <a:pt x="2143" y="10703"/>
                    </a:lnTo>
                    <a:cubicBezTo>
                      <a:pt x="2143" y="11270"/>
                      <a:pt x="2615" y="11743"/>
                      <a:pt x="3151" y="11743"/>
                    </a:cubicBezTo>
                    <a:lnTo>
                      <a:pt x="4537" y="11743"/>
                    </a:lnTo>
                    <a:cubicBezTo>
                      <a:pt x="5073" y="11743"/>
                      <a:pt x="5545" y="11270"/>
                      <a:pt x="5545" y="10703"/>
                    </a:cubicBezTo>
                    <a:lnTo>
                      <a:pt x="5545" y="8939"/>
                    </a:lnTo>
                    <a:cubicBezTo>
                      <a:pt x="5955" y="8781"/>
                      <a:pt x="6238" y="8435"/>
                      <a:pt x="6238" y="7962"/>
                    </a:cubicBezTo>
                    <a:lnTo>
                      <a:pt x="6238" y="7930"/>
                    </a:lnTo>
                    <a:cubicBezTo>
                      <a:pt x="6238" y="7143"/>
                      <a:pt x="6427" y="6828"/>
                      <a:pt x="6805" y="6229"/>
                    </a:cubicBezTo>
                    <a:cubicBezTo>
                      <a:pt x="7089" y="5788"/>
                      <a:pt x="7593" y="5032"/>
                      <a:pt x="7593" y="3835"/>
                    </a:cubicBezTo>
                    <a:cubicBezTo>
                      <a:pt x="7649" y="1658"/>
                      <a:pt x="5950" y="1"/>
                      <a:pt x="38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762;p36">
                <a:extLst>
                  <a:ext uri="{FF2B5EF4-FFF2-40B4-BE49-F238E27FC236}">
                    <a16:creationId xmlns:a16="http://schemas.microsoft.com/office/drawing/2014/main" id="{52850C0D-8B65-7804-F826-E04DFF8657A3}"/>
                  </a:ext>
                </a:extLst>
              </p:cNvPr>
              <p:cNvSpPr/>
              <p:nvPr/>
            </p:nvSpPr>
            <p:spPr>
              <a:xfrm>
                <a:off x="-1076425" y="2452250"/>
                <a:ext cx="346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cubicBezTo>
                      <a:pt x="0" y="568"/>
                      <a:pt x="158" y="725"/>
                      <a:pt x="347" y="725"/>
                    </a:cubicBezTo>
                    <a:lnTo>
                      <a:pt x="1040" y="725"/>
                    </a:lnTo>
                    <a:cubicBezTo>
                      <a:pt x="1229" y="725"/>
                      <a:pt x="1386" y="568"/>
                      <a:pt x="1386" y="379"/>
                    </a:cubicBezTo>
                    <a:cubicBezTo>
                      <a:pt x="1386" y="158"/>
                      <a:pt x="1229" y="1"/>
                      <a:pt x="10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763;p36">
                <a:extLst>
                  <a:ext uri="{FF2B5EF4-FFF2-40B4-BE49-F238E27FC236}">
                    <a16:creationId xmlns:a16="http://schemas.microsoft.com/office/drawing/2014/main" id="{1605A568-CF6F-8855-3C27-1C8208E36738}"/>
                  </a:ext>
                </a:extLst>
              </p:cNvPr>
              <p:cNvSpPr/>
              <p:nvPr/>
            </p:nvSpPr>
            <p:spPr>
              <a:xfrm>
                <a:off x="-1333975" y="2452250"/>
                <a:ext cx="346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cubicBezTo>
                      <a:pt x="0" y="568"/>
                      <a:pt x="158" y="725"/>
                      <a:pt x="347" y="725"/>
                    </a:cubicBezTo>
                    <a:lnTo>
                      <a:pt x="1008" y="725"/>
                    </a:lnTo>
                    <a:cubicBezTo>
                      <a:pt x="1197" y="694"/>
                      <a:pt x="1386" y="536"/>
                      <a:pt x="1386" y="379"/>
                    </a:cubicBezTo>
                    <a:cubicBezTo>
                      <a:pt x="1386" y="158"/>
                      <a:pt x="1197" y="1"/>
                      <a:pt x="10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764;p36">
                <a:extLst>
                  <a:ext uri="{FF2B5EF4-FFF2-40B4-BE49-F238E27FC236}">
                    <a16:creationId xmlns:a16="http://schemas.microsoft.com/office/drawing/2014/main" id="{1268058D-A13A-F79C-C901-7A3D2D739A2F}"/>
                  </a:ext>
                </a:extLst>
              </p:cNvPr>
              <p:cNvSpPr/>
              <p:nvPr/>
            </p:nvSpPr>
            <p:spPr>
              <a:xfrm>
                <a:off x="-1093750" y="2383050"/>
                <a:ext cx="35450" cy="2657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063" extrusionOk="0">
                    <a:moveTo>
                      <a:pt x="992" y="1"/>
                    </a:moveTo>
                    <a:cubicBezTo>
                      <a:pt x="931" y="1"/>
                      <a:pt x="870" y="19"/>
                      <a:pt x="819" y="59"/>
                    </a:cubicBezTo>
                    <a:lnTo>
                      <a:pt x="221" y="406"/>
                    </a:lnTo>
                    <a:cubicBezTo>
                      <a:pt x="63" y="500"/>
                      <a:pt x="0" y="721"/>
                      <a:pt x="95" y="878"/>
                    </a:cubicBezTo>
                    <a:cubicBezTo>
                      <a:pt x="159" y="985"/>
                      <a:pt x="295" y="1063"/>
                      <a:pt x="415" y="1063"/>
                    </a:cubicBezTo>
                    <a:cubicBezTo>
                      <a:pt x="473" y="1063"/>
                      <a:pt x="527" y="1045"/>
                      <a:pt x="567" y="1005"/>
                    </a:cubicBezTo>
                    <a:lnTo>
                      <a:pt x="1166" y="658"/>
                    </a:lnTo>
                    <a:cubicBezTo>
                      <a:pt x="1323" y="563"/>
                      <a:pt x="1418" y="343"/>
                      <a:pt x="1292" y="185"/>
                    </a:cubicBezTo>
                    <a:cubicBezTo>
                      <a:pt x="1249" y="79"/>
                      <a:pt x="1120" y="1"/>
                      <a:pt x="99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765;p36">
                <a:extLst>
                  <a:ext uri="{FF2B5EF4-FFF2-40B4-BE49-F238E27FC236}">
                    <a16:creationId xmlns:a16="http://schemas.microsoft.com/office/drawing/2014/main" id="{F7059283-DA75-C529-3F08-B30FA30FEDD4}"/>
                  </a:ext>
                </a:extLst>
              </p:cNvPr>
              <p:cNvSpPr/>
              <p:nvPr/>
            </p:nvSpPr>
            <p:spPr>
              <a:xfrm>
                <a:off x="-1317450" y="2512575"/>
                <a:ext cx="354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049" extrusionOk="0">
                    <a:moveTo>
                      <a:pt x="1005" y="1"/>
                    </a:moveTo>
                    <a:cubicBezTo>
                      <a:pt x="944" y="1"/>
                      <a:pt x="880" y="15"/>
                      <a:pt x="820" y="45"/>
                    </a:cubicBezTo>
                    <a:lnTo>
                      <a:pt x="221" y="392"/>
                    </a:lnTo>
                    <a:cubicBezTo>
                      <a:pt x="64" y="486"/>
                      <a:pt x="1" y="707"/>
                      <a:pt x="127" y="864"/>
                    </a:cubicBezTo>
                    <a:cubicBezTo>
                      <a:pt x="169" y="971"/>
                      <a:pt x="299" y="1049"/>
                      <a:pt x="427" y="1049"/>
                    </a:cubicBezTo>
                    <a:cubicBezTo>
                      <a:pt x="488" y="1049"/>
                      <a:pt x="548" y="1031"/>
                      <a:pt x="599" y="990"/>
                    </a:cubicBezTo>
                    <a:lnTo>
                      <a:pt x="1166" y="644"/>
                    </a:lnTo>
                    <a:cubicBezTo>
                      <a:pt x="1324" y="549"/>
                      <a:pt x="1418" y="329"/>
                      <a:pt x="1292" y="171"/>
                    </a:cubicBezTo>
                    <a:cubicBezTo>
                      <a:pt x="1250" y="64"/>
                      <a:pt x="1134" y="1"/>
                      <a:pt x="10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766;p36">
                <a:extLst>
                  <a:ext uri="{FF2B5EF4-FFF2-40B4-BE49-F238E27FC236}">
                    <a16:creationId xmlns:a16="http://schemas.microsoft.com/office/drawing/2014/main" id="{6B6B92C4-60C7-458D-F511-20277066CC46}"/>
                  </a:ext>
                </a:extLst>
              </p:cNvPr>
              <p:cNvSpPr/>
              <p:nvPr/>
            </p:nvSpPr>
            <p:spPr>
              <a:xfrm>
                <a:off x="-1092975" y="2512575"/>
                <a:ext cx="34675" cy="2552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021" extrusionOk="0">
                    <a:moveTo>
                      <a:pt x="378" y="1"/>
                    </a:moveTo>
                    <a:cubicBezTo>
                      <a:pt x="264" y="1"/>
                      <a:pt x="149" y="64"/>
                      <a:pt x="64" y="171"/>
                    </a:cubicBezTo>
                    <a:cubicBezTo>
                      <a:pt x="1" y="329"/>
                      <a:pt x="32" y="518"/>
                      <a:pt x="190" y="644"/>
                    </a:cubicBezTo>
                    <a:lnTo>
                      <a:pt x="788" y="990"/>
                    </a:lnTo>
                    <a:cubicBezTo>
                      <a:pt x="838" y="1010"/>
                      <a:pt x="891" y="1021"/>
                      <a:pt x="944" y="1021"/>
                    </a:cubicBezTo>
                    <a:cubicBezTo>
                      <a:pt x="1059" y="1021"/>
                      <a:pt x="1175" y="972"/>
                      <a:pt x="1261" y="864"/>
                    </a:cubicBezTo>
                    <a:cubicBezTo>
                      <a:pt x="1387" y="675"/>
                      <a:pt x="1292" y="486"/>
                      <a:pt x="1135" y="392"/>
                    </a:cubicBezTo>
                    <a:lnTo>
                      <a:pt x="536" y="45"/>
                    </a:lnTo>
                    <a:cubicBezTo>
                      <a:pt x="486" y="15"/>
                      <a:pt x="432" y="1"/>
                      <a:pt x="3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767;p36">
                <a:extLst>
                  <a:ext uri="{FF2B5EF4-FFF2-40B4-BE49-F238E27FC236}">
                    <a16:creationId xmlns:a16="http://schemas.microsoft.com/office/drawing/2014/main" id="{A037876B-6C98-3DD0-4D08-2D1E0938B379}"/>
                  </a:ext>
                </a:extLst>
              </p:cNvPr>
              <p:cNvSpPr/>
              <p:nvPr/>
            </p:nvSpPr>
            <p:spPr>
              <a:xfrm>
                <a:off x="-1316650" y="2383750"/>
                <a:ext cx="34675" cy="2552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021" extrusionOk="0">
                    <a:moveTo>
                      <a:pt x="405" y="1"/>
                    </a:moveTo>
                    <a:cubicBezTo>
                      <a:pt x="283" y="1"/>
                      <a:pt x="159" y="50"/>
                      <a:pt x="95" y="157"/>
                    </a:cubicBezTo>
                    <a:cubicBezTo>
                      <a:pt x="0" y="315"/>
                      <a:pt x="63" y="504"/>
                      <a:pt x="221" y="630"/>
                    </a:cubicBezTo>
                    <a:lnTo>
                      <a:pt x="788" y="977"/>
                    </a:lnTo>
                    <a:cubicBezTo>
                      <a:pt x="838" y="1007"/>
                      <a:pt x="895" y="1021"/>
                      <a:pt x="953" y="1021"/>
                    </a:cubicBezTo>
                    <a:cubicBezTo>
                      <a:pt x="1074" y="1021"/>
                      <a:pt x="1196" y="958"/>
                      <a:pt x="1260" y="850"/>
                    </a:cubicBezTo>
                    <a:cubicBezTo>
                      <a:pt x="1386" y="693"/>
                      <a:pt x="1292" y="504"/>
                      <a:pt x="1134" y="378"/>
                    </a:cubicBezTo>
                    <a:lnTo>
                      <a:pt x="567" y="31"/>
                    </a:lnTo>
                    <a:cubicBezTo>
                      <a:pt x="517" y="11"/>
                      <a:pt x="461" y="1"/>
                      <a:pt x="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768;p36">
                <a:extLst>
                  <a:ext uri="{FF2B5EF4-FFF2-40B4-BE49-F238E27FC236}">
                    <a16:creationId xmlns:a16="http://schemas.microsoft.com/office/drawing/2014/main" id="{C9E10188-5EE8-428B-1444-0C279937BA75}"/>
                  </a:ext>
                </a:extLst>
              </p:cNvPr>
              <p:cNvSpPr/>
              <p:nvPr/>
            </p:nvSpPr>
            <p:spPr>
              <a:xfrm>
                <a:off x="-1239475" y="2401575"/>
                <a:ext cx="102425" cy="153100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6124" extrusionOk="0">
                    <a:moveTo>
                      <a:pt x="1733" y="1492"/>
                    </a:moveTo>
                    <a:lnTo>
                      <a:pt x="1733" y="2343"/>
                    </a:lnTo>
                    <a:cubicBezTo>
                      <a:pt x="1733" y="2500"/>
                      <a:pt x="1796" y="2626"/>
                      <a:pt x="1922" y="2658"/>
                    </a:cubicBezTo>
                    <a:lnTo>
                      <a:pt x="3246" y="3225"/>
                    </a:lnTo>
                    <a:lnTo>
                      <a:pt x="2395" y="4611"/>
                    </a:lnTo>
                    <a:lnTo>
                      <a:pt x="2395" y="3729"/>
                    </a:lnTo>
                    <a:cubicBezTo>
                      <a:pt x="2395" y="3572"/>
                      <a:pt x="2332" y="3445"/>
                      <a:pt x="2206" y="3414"/>
                    </a:cubicBezTo>
                    <a:lnTo>
                      <a:pt x="851" y="2878"/>
                    </a:lnTo>
                    <a:lnTo>
                      <a:pt x="1733" y="1492"/>
                    </a:lnTo>
                    <a:close/>
                    <a:moveTo>
                      <a:pt x="2038" y="0"/>
                    </a:moveTo>
                    <a:cubicBezTo>
                      <a:pt x="1919" y="0"/>
                      <a:pt x="1814" y="47"/>
                      <a:pt x="1765" y="169"/>
                    </a:cubicBezTo>
                    <a:lnTo>
                      <a:pt x="64" y="2941"/>
                    </a:lnTo>
                    <a:cubicBezTo>
                      <a:pt x="32" y="3004"/>
                      <a:pt x="1" y="3130"/>
                      <a:pt x="32" y="3225"/>
                    </a:cubicBezTo>
                    <a:cubicBezTo>
                      <a:pt x="64" y="3288"/>
                      <a:pt x="158" y="3382"/>
                      <a:pt x="221" y="3414"/>
                    </a:cubicBezTo>
                    <a:lnTo>
                      <a:pt x="1733" y="4013"/>
                    </a:lnTo>
                    <a:lnTo>
                      <a:pt x="1733" y="5808"/>
                    </a:lnTo>
                    <a:cubicBezTo>
                      <a:pt x="1733" y="5966"/>
                      <a:pt x="1859" y="6092"/>
                      <a:pt x="1954" y="6123"/>
                    </a:cubicBezTo>
                    <a:lnTo>
                      <a:pt x="2049" y="6123"/>
                    </a:lnTo>
                    <a:cubicBezTo>
                      <a:pt x="2143" y="6123"/>
                      <a:pt x="2269" y="6092"/>
                      <a:pt x="2301" y="5966"/>
                    </a:cubicBezTo>
                    <a:lnTo>
                      <a:pt x="4002" y="3225"/>
                    </a:lnTo>
                    <a:cubicBezTo>
                      <a:pt x="4033" y="3130"/>
                      <a:pt x="4096" y="3004"/>
                      <a:pt x="4033" y="2941"/>
                    </a:cubicBezTo>
                    <a:cubicBezTo>
                      <a:pt x="4033" y="2878"/>
                      <a:pt x="3970" y="2784"/>
                      <a:pt x="3907" y="2752"/>
                    </a:cubicBezTo>
                    <a:lnTo>
                      <a:pt x="2395" y="2154"/>
                    </a:lnTo>
                    <a:lnTo>
                      <a:pt x="2395" y="358"/>
                    </a:lnTo>
                    <a:cubicBezTo>
                      <a:pt x="2395" y="169"/>
                      <a:pt x="2269" y="74"/>
                      <a:pt x="2143" y="11"/>
                    </a:cubicBezTo>
                    <a:cubicBezTo>
                      <a:pt x="2108" y="4"/>
                      <a:pt x="2072" y="0"/>
                      <a:pt x="20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2" name="Google Shape;612;p30"/>
          <p:cNvGrpSpPr/>
          <p:nvPr/>
        </p:nvGrpSpPr>
        <p:grpSpPr>
          <a:xfrm>
            <a:off x="3873554" y="1611253"/>
            <a:ext cx="282019" cy="401111"/>
            <a:chOff x="3342275" y="2615925"/>
            <a:chExt cx="339700" cy="483150"/>
          </a:xfrm>
        </p:grpSpPr>
        <p:sp>
          <p:nvSpPr>
            <p:cNvPr id="613" name="Google Shape;613;p30"/>
            <p:cNvSpPr/>
            <p:nvPr/>
          </p:nvSpPr>
          <p:spPr>
            <a:xfrm>
              <a:off x="3342275" y="2615925"/>
              <a:ext cx="339700" cy="483150"/>
            </a:xfrm>
            <a:custGeom>
              <a:avLst/>
              <a:gdLst/>
              <a:ahLst/>
              <a:cxnLst/>
              <a:rect l="l" t="t" r="r" b="b"/>
              <a:pathLst>
                <a:path w="13588" h="19326" extrusionOk="0">
                  <a:moveTo>
                    <a:pt x="11891" y="1133"/>
                  </a:moveTo>
                  <a:cubicBezTo>
                    <a:pt x="12202" y="1133"/>
                    <a:pt x="12455" y="1387"/>
                    <a:pt x="12455" y="1701"/>
                  </a:cubicBezTo>
                  <a:lnTo>
                    <a:pt x="12455" y="2265"/>
                  </a:lnTo>
                  <a:lnTo>
                    <a:pt x="1132" y="2265"/>
                  </a:lnTo>
                  <a:lnTo>
                    <a:pt x="1132" y="1701"/>
                  </a:lnTo>
                  <a:cubicBezTo>
                    <a:pt x="1132" y="1387"/>
                    <a:pt x="1386" y="1133"/>
                    <a:pt x="1700" y="1133"/>
                  </a:cubicBezTo>
                  <a:close/>
                  <a:moveTo>
                    <a:pt x="12455" y="3398"/>
                  </a:moveTo>
                  <a:lnTo>
                    <a:pt x="12455" y="14796"/>
                  </a:lnTo>
                  <a:lnTo>
                    <a:pt x="1132" y="14796"/>
                  </a:lnTo>
                  <a:lnTo>
                    <a:pt x="1132" y="3398"/>
                  </a:lnTo>
                  <a:close/>
                  <a:moveTo>
                    <a:pt x="12455" y="15928"/>
                  </a:moveTo>
                  <a:lnTo>
                    <a:pt x="12455" y="17628"/>
                  </a:lnTo>
                  <a:cubicBezTo>
                    <a:pt x="12455" y="17939"/>
                    <a:pt x="12202" y="18193"/>
                    <a:pt x="11891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2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1891" y="19325"/>
                  </a:lnTo>
                  <a:cubicBezTo>
                    <a:pt x="12827" y="19325"/>
                    <a:pt x="13588" y="18564"/>
                    <a:pt x="13588" y="17628"/>
                  </a:cubicBezTo>
                  <a:lnTo>
                    <a:pt x="13588" y="1701"/>
                  </a:lnTo>
                  <a:cubicBezTo>
                    <a:pt x="13588" y="762"/>
                    <a:pt x="12827" y="1"/>
                    <a:pt x="11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3461600" y="3030200"/>
              <a:ext cx="101025" cy="28325"/>
            </a:xfrm>
            <a:custGeom>
              <a:avLst/>
              <a:gdLst/>
              <a:ahLst/>
              <a:cxnLst/>
              <a:rect l="l" t="t" r="r" b="b"/>
              <a:pathLst>
                <a:path w="4041" h="1133" extrusionOk="0">
                  <a:moveTo>
                    <a:pt x="568" y="1"/>
                  </a:moveTo>
                  <a:cubicBezTo>
                    <a:pt x="254" y="1"/>
                    <a:pt x="1" y="251"/>
                    <a:pt x="1" y="565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3473" y="1133"/>
                  </a:lnTo>
                  <a:cubicBezTo>
                    <a:pt x="3787" y="1133"/>
                    <a:pt x="4041" y="879"/>
                    <a:pt x="4041" y="565"/>
                  </a:cubicBezTo>
                  <a:cubicBezTo>
                    <a:pt x="4041" y="251"/>
                    <a:pt x="3787" y="1"/>
                    <a:pt x="3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16" name="Google Shape;616;p30"/>
          <p:cNvSpPr txBox="1"/>
          <p:nvPr/>
        </p:nvSpPr>
        <p:spPr>
          <a:xfrm>
            <a:off x="4319076" y="1489630"/>
            <a:ext cx="19089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MOBILE</a:t>
            </a:r>
            <a:endParaRPr sz="1800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9" name="Google Shape;619;p30"/>
          <p:cNvSpPr txBox="1"/>
          <p:nvPr/>
        </p:nvSpPr>
        <p:spPr>
          <a:xfrm>
            <a:off x="4319076" y="2899155"/>
            <a:ext cx="19089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DESKTOP</a:t>
            </a:r>
            <a:endParaRPr sz="18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8" name="Google Shape;628;p30"/>
          <p:cNvSpPr txBox="1"/>
          <p:nvPr/>
        </p:nvSpPr>
        <p:spPr>
          <a:xfrm>
            <a:off x="7010782" y="2359969"/>
            <a:ext cx="1908900" cy="70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Designed For Two Platforms</a:t>
            </a:r>
            <a:endParaRPr sz="1800" dirty="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35" name="Google Shape;635;p30"/>
          <p:cNvCxnSpPr>
            <a:cxnSpLocks/>
          </p:cNvCxnSpPr>
          <p:nvPr/>
        </p:nvCxnSpPr>
        <p:spPr>
          <a:xfrm rot="10800000" flipH="1">
            <a:off x="5776154" y="2042380"/>
            <a:ext cx="732000" cy="6699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36" name="Google Shape;636;p30"/>
          <p:cNvCxnSpPr>
            <a:cxnSpLocks/>
          </p:cNvCxnSpPr>
          <p:nvPr/>
        </p:nvCxnSpPr>
        <p:spPr>
          <a:xfrm>
            <a:off x="5776154" y="2712280"/>
            <a:ext cx="732000" cy="4710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41" name="Google Shape;641;p30"/>
          <p:cNvSpPr/>
          <p:nvPr/>
        </p:nvSpPr>
        <p:spPr>
          <a:xfrm>
            <a:off x="3801301" y="3018606"/>
            <a:ext cx="426525" cy="399864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pic>
        <p:nvPicPr>
          <p:cNvPr id="3" name="Picture 2" descr="A computer and mobile devices&#10;&#10;Description automatically generated with medium confidence">
            <a:extLst>
              <a:ext uri="{FF2B5EF4-FFF2-40B4-BE49-F238E27FC236}">
                <a16:creationId xmlns:a16="http://schemas.microsoft.com/office/drawing/2014/main" id="{CDD78520-A6DE-26C9-A662-4262B38B5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83" y="1489630"/>
            <a:ext cx="2836348" cy="223261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6" name="Google Shape;1226;p49"/>
          <p:cNvGrpSpPr/>
          <p:nvPr/>
        </p:nvGrpSpPr>
        <p:grpSpPr>
          <a:xfrm>
            <a:off x="1002104" y="3414643"/>
            <a:ext cx="1303063" cy="1123309"/>
            <a:chOff x="2228575" y="2909850"/>
            <a:chExt cx="532950" cy="459450"/>
          </a:xfrm>
        </p:grpSpPr>
        <p:sp>
          <p:nvSpPr>
            <p:cNvPr id="1227" name="Google Shape;1227;p49"/>
            <p:cNvSpPr/>
            <p:nvPr/>
          </p:nvSpPr>
          <p:spPr>
            <a:xfrm>
              <a:off x="2228575" y="2909850"/>
              <a:ext cx="532950" cy="459450"/>
            </a:xfrm>
            <a:custGeom>
              <a:avLst/>
              <a:gdLst/>
              <a:ahLst/>
              <a:cxnLst/>
              <a:rect l="l" t="t" r="r" b="b"/>
              <a:pathLst>
                <a:path w="21318" h="18378" extrusionOk="0">
                  <a:moveTo>
                    <a:pt x="767" y="0"/>
                  </a:moveTo>
                  <a:cubicBezTo>
                    <a:pt x="341" y="0"/>
                    <a:pt x="1" y="347"/>
                    <a:pt x="1" y="766"/>
                  </a:cubicBezTo>
                  <a:lnTo>
                    <a:pt x="1" y="17597"/>
                  </a:lnTo>
                  <a:cubicBezTo>
                    <a:pt x="1" y="18031"/>
                    <a:pt x="347" y="18377"/>
                    <a:pt x="781" y="18377"/>
                  </a:cubicBezTo>
                  <a:lnTo>
                    <a:pt x="20537" y="18377"/>
                  </a:lnTo>
                  <a:cubicBezTo>
                    <a:pt x="20970" y="18377"/>
                    <a:pt x="21317" y="18031"/>
                    <a:pt x="21317" y="17597"/>
                  </a:cubicBezTo>
                  <a:lnTo>
                    <a:pt x="21317" y="766"/>
                  </a:lnTo>
                  <a:cubicBezTo>
                    <a:pt x="21317" y="347"/>
                    <a:pt x="20979" y="0"/>
                    <a:pt x="205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9"/>
            <p:cNvSpPr/>
            <p:nvPr/>
          </p:nvSpPr>
          <p:spPr>
            <a:xfrm>
              <a:off x="2228575" y="3007325"/>
              <a:ext cx="532950" cy="57250"/>
            </a:xfrm>
            <a:custGeom>
              <a:avLst/>
              <a:gdLst/>
              <a:ahLst/>
              <a:cxnLst/>
              <a:rect l="l" t="t" r="r" b="b"/>
              <a:pathLst>
                <a:path w="21318" h="2290" extrusionOk="0">
                  <a:moveTo>
                    <a:pt x="1" y="1"/>
                  </a:moveTo>
                  <a:lnTo>
                    <a:pt x="1" y="2290"/>
                  </a:lnTo>
                  <a:lnTo>
                    <a:pt x="21317" y="2290"/>
                  </a:lnTo>
                  <a:lnTo>
                    <a:pt x="21317" y="1"/>
                  </a:ln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2228575" y="2909850"/>
              <a:ext cx="532950" cy="34675"/>
            </a:xfrm>
            <a:custGeom>
              <a:avLst/>
              <a:gdLst/>
              <a:ahLst/>
              <a:cxnLst/>
              <a:rect l="l" t="t" r="r" b="b"/>
              <a:pathLst>
                <a:path w="21318" h="1387" extrusionOk="0">
                  <a:moveTo>
                    <a:pt x="659" y="0"/>
                  </a:moveTo>
                  <a:cubicBezTo>
                    <a:pt x="297" y="0"/>
                    <a:pt x="1" y="297"/>
                    <a:pt x="1" y="657"/>
                  </a:cubicBezTo>
                  <a:lnTo>
                    <a:pt x="1" y="1387"/>
                  </a:lnTo>
                  <a:lnTo>
                    <a:pt x="21317" y="1387"/>
                  </a:lnTo>
                  <a:lnTo>
                    <a:pt x="21317" y="657"/>
                  </a:lnTo>
                  <a:cubicBezTo>
                    <a:pt x="21317" y="297"/>
                    <a:pt x="21022" y="0"/>
                    <a:pt x="20660" y="0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9"/>
            <p:cNvSpPr/>
            <p:nvPr/>
          </p:nvSpPr>
          <p:spPr>
            <a:xfrm>
              <a:off x="2258750" y="2917825"/>
              <a:ext cx="18600" cy="18775"/>
            </a:xfrm>
            <a:custGeom>
              <a:avLst/>
              <a:gdLst/>
              <a:ahLst/>
              <a:cxnLst/>
              <a:rect l="l" t="t" r="r" b="b"/>
              <a:pathLst>
                <a:path w="744" h="751" extrusionOk="0">
                  <a:moveTo>
                    <a:pt x="376" y="0"/>
                  </a:moveTo>
                  <a:cubicBezTo>
                    <a:pt x="166" y="0"/>
                    <a:pt x="0" y="174"/>
                    <a:pt x="0" y="375"/>
                  </a:cubicBezTo>
                  <a:cubicBezTo>
                    <a:pt x="0" y="584"/>
                    <a:pt x="166" y="751"/>
                    <a:pt x="376" y="751"/>
                  </a:cubicBezTo>
                  <a:cubicBezTo>
                    <a:pt x="579" y="751"/>
                    <a:pt x="744" y="584"/>
                    <a:pt x="744" y="375"/>
                  </a:cubicBezTo>
                  <a:cubicBezTo>
                    <a:pt x="744" y="174"/>
                    <a:pt x="579" y="0"/>
                    <a:pt x="376" y="0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9"/>
            <p:cNvSpPr/>
            <p:nvPr/>
          </p:nvSpPr>
          <p:spPr>
            <a:xfrm>
              <a:off x="2291225" y="2917825"/>
              <a:ext cx="18825" cy="18775"/>
            </a:xfrm>
            <a:custGeom>
              <a:avLst/>
              <a:gdLst/>
              <a:ahLst/>
              <a:cxnLst/>
              <a:rect l="l" t="t" r="r" b="b"/>
              <a:pathLst>
                <a:path w="753" h="751" extrusionOk="0">
                  <a:moveTo>
                    <a:pt x="377" y="0"/>
                  </a:moveTo>
                  <a:cubicBezTo>
                    <a:pt x="167" y="0"/>
                    <a:pt x="1" y="174"/>
                    <a:pt x="1" y="375"/>
                  </a:cubicBezTo>
                  <a:cubicBezTo>
                    <a:pt x="1" y="584"/>
                    <a:pt x="167" y="751"/>
                    <a:pt x="377" y="751"/>
                  </a:cubicBezTo>
                  <a:cubicBezTo>
                    <a:pt x="587" y="751"/>
                    <a:pt x="753" y="584"/>
                    <a:pt x="753" y="375"/>
                  </a:cubicBezTo>
                  <a:cubicBezTo>
                    <a:pt x="753" y="174"/>
                    <a:pt x="587" y="0"/>
                    <a:pt x="377" y="0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2323900" y="2917825"/>
              <a:ext cx="18650" cy="18775"/>
            </a:xfrm>
            <a:custGeom>
              <a:avLst/>
              <a:gdLst/>
              <a:ahLst/>
              <a:cxnLst/>
              <a:rect l="l" t="t" r="r" b="b"/>
              <a:pathLst>
                <a:path w="746" h="751" extrusionOk="0">
                  <a:moveTo>
                    <a:pt x="370" y="0"/>
                  </a:moveTo>
                  <a:cubicBezTo>
                    <a:pt x="167" y="0"/>
                    <a:pt x="1" y="174"/>
                    <a:pt x="1" y="375"/>
                  </a:cubicBezTo>
                  <a:cubicBezTo>
                    <a:pt x="1" y="584"/>
                    <a:pt x="167" y="751"/>
                    <a:pt x="370" y="751"/>
                  </a:cubicBezTo>
                  <a:cubicBezTo>
                    <a:pt x="579" y="751"/>
                    <a:pt x="746" y="584"/>
                    <a:pt x="746" y="375"/>
                  </a:cubicBezTo>
                  <a:cubicBezTo>
                    <a:pt x="746" y="174"/>
                    <a:pt x="579" y="0"/>
                    <a:pt x="370" y="0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2331700" y="3020500"/>
              <a:ext cx="309250" cy="30350"/>
            </a:xfrm>
            <a:custGeom>
              <a:avLst/>
              <a:gdLst/>
              <a:ahLst/>
              <a:cxnLst/>
              <a:rect l="l" t="t" r="r" b="b"/>
              <a:pathLst>
                <a:path w="12370" h="1214" extrusionOk="0">
                  <a:moveTo>
                    <a:pt x="0" y="0"/>
                  </a:moveTo>
                  <a:lnTo>
                    <a:pt x="0" y="1214"/>
                  </a:lnTo>
                  <a:lnTo>
                    <a:pt x="12369" y="1214"/>
                  </a:lnTo>
                  <a:lnTo>
                    <a:pt x="123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2600325" y="302050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0" y="0"/>
                  </a:moveTo>
                  <a:lnTo>
                    <a:pt x="0" y="1214"/>
                  </a:lnTo>
                  <a:lnTo>
                    <a:pt x="1624" y="1214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2612925" y="3028075"/>
              <a:ext cx="15375" cy="15200"/>
            </a:xfrm>
            <a:custGeom>
              <a:avLst/>
              <a:gdLst/>
              <a:ahLst/>
              <a:cxnLst/>
              <a:rect l="l" t="t" r="r" b="b"/>
              <a:pathLst>
                <a:path w="615" h="608" extrusionOk="0">
                  <a:moveTo>
                    <a:pt x="304" y="1"/>
                  </a:moveTo>
                  <a:cubicBezTo>
                    <a:pt x="137" y="1"/>
                    <a:pt x="1" y="139"/>
                    <a:pt x="1" y="304"/>
                  </a:cubicBezTo>
                  <a:cubicBezTo>
                    <a:pt x="1" y="470"/>
                    <a:pt x="137" y="607"/>
                    <a:pt x="304" y="607"/>
                  </a:cubicBezTo>
                  <a:cubicBezTo>
                    <a:pt x="477" y="607"/>
                    <a:pt x="614" y="470"/>
                    <a:pt x="614" y="304"/>
                  </a:cubicBezTo>
                  <a:cubicBezTo>
                    <a:pt x="614" y="139"/>
                    <a:pt x="477" y="1"/>
                    <a:pt x="3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2255150" y="2964925"/>
              <a:ext cx="22025" cy="22025"/>
            </a:xfrm>
            <a:custGeom>
              <a:avLst/>
              <a:gdLst/>
              <a:ahLst/>
              <a:cxnLst/>
              <a:rect l="l" t="t" r="r" b="b"/>
              <a:pathLst>
                <a:path w="881" h="881" extrusionOk="0">
                  <a:moveTo>
                    <a:pt x="440" y="0"/>
                  </a:moveTo>
                  <a:cubicBezTo>
                    <a:pt x="194" y="0"/>
                    <a:pt x="0" y="196"/>
                    <a:pt x="0" y="440"/>
                  </a:cubicBezTo>
                  <a:cubicBezTo>
                    <a:pt x="0" y="686"/>
                    <a:pt x="194" y="880"/>
                    <a:pt x="440" y="880"/>
                  </a:cubicBezTo>
                  <a:cubicBezTo>
                    <a:pt x="687" y="880"/>
                    <a:pt x="881" y="686"/>
                    <a:pt x="881" y="440"/>
                  </a:cubicBezTo>
                  <a:cubicBezTo>
                    <a:pt x="881" y="196"/>
                    <a:pt x="687" y="0"/>
                    <a:pt x="440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2297375" y="2964925"/>
              <a:ext cx="242100" cy="22025"/>
            </a:xfrm>
            <a:custGeom>
              <a:avLst/>
              <a:gdLst/>
              <a:ahLst/>
              <a:cxnLst/>
              <a:rect l="l" t="t" r="r" b="b"/>
              <a:pathLst>
                <a:path w="9684" h="881" extrusionOk="0">
                  <a:moveTo>
                    <a:pt x="441" y="0"/>
                  </a:moveTo>
                  <a:cubicBezTo>
                    <a:pt x="195" y="0"/>
                    <a:pt x="1" y="196"/>
                    <a:pt x="1" y="440"/>
                  </a:cubicBezTo>
                  <a:cubicBezTo>
                    <a:pt x="1" y="686"/>
                    <a:pt x="195" y="880"/>
                    <a:pt x="441" y="880"/>
                  </a:cubicBezTo>
                  <a:lnTo>
                    <a:pt x="9243" y="880"/>
                  </a:lnTo>
                  <a:cubicBezTo>
                    <a:pt x="9489" y="880"/>
                    <a:pt x="9683" y="686"/>
                    <a:pt x="9683" y="440"/>
                  </a:cubicBezTo>
                  <a:cubicBezTo>
                    <a:pt x="9683" y="196"/>
                    <a:pt x="9489" y="0"/>
                    <a:pt x="9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2348475" y="3090375"/>
              <a:ext cx="277875" cy="101500"/>
            </a:xfrm>
            <a:custGeom>
              <a:avLst/>
              <a:gdLst/>
              <a:ahLst/>
              <a:cxnLst/>
              <a:rect l="l" t="t" r="r" b="b"/>
              <a:pathLst>
                <a:path w="11115" h="4060" extrusionOk="0">
                  <a:moveTo>
                    <a:pt x="361" y="1"/>
                  </a:moveTo>
                  <a:cubicBezTo>
                    <a:pt x="160" y="1"/>
                    <a:pt x="0" y="160"/>
                    <a:pt x="0" y="354"/>
                  </a:cubicBezTo>
                  <a:lnTo>
                    <a:pt x="0" y="3697"/>
                  </a:lnTo>
                  <a:cubicBezTo>
                    <a:pt x="0" y="3900"/>
                    <a:pt x="160" y="4060"/>
                    <a:pt x="361" y="4060"/>
                  </a:cubicBezTo>
                  <a:lnTo>
                    <a:pt x="10759" y="4060"/>
                  </a:lnTo>
                  <a:cubicBezTo>
                    <a:pt x="10955" y="4060"/>
                    <a:pt x="11114" y="3900"/>
                    <a:pt x="11114" y="3697"/>
                  </a:cubicBezTo>
                  <a:lnTo>
                    <a:pt x="11114" y="354"/>
                  </a:lnTo>
                  <a:cubicBezTo>
                    <a:pt x="11114" y="160"/>
                    <a:pt x="10955" y="1"/>
                    <a:pt x="10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2372125" y="3127950"/>
              <a:ext cx="230550" cy="52000"/>
            </a:xfrm>
            <a:custGeom>
              <a:avLst/>
              <a:gdLst/>
              <a:ahLst/>
              <a:cxnLst/>
              <a:rect l="l" t="t" r="r" b="b"/>
              <a:pathLst>
                <a:path w="9222" h="2080" extrusionOk="0">
                  <a:moveTo>
                    <a:pt x="340" y="0"/>
                  </a:moveTo>
                  <a:cubicBezTo>
                    <a:pt x="151" y="0"/>
                    <a:pt x="0" y="151"/>
                    <a:pt x="0" y="338"/>
                  </a:cubicBezTo>
                  <a:lnTo>
                    <a:pt x="0" y="1747"/>
                  </a:lnTo>
                  <a:cubicBezTo>
                    <a:pt x="0" y="1934"/>
                    <a:pt x="151" y="2080"/>
                    <a:pt x="340" y="2080"/>
                  </a:cubicBezTo>
                  <a:lnTo>
                    <a:pt x="8889" y="2080"/>
                  </a:lnTo>
                  <a:cubicBezTo>
                    <a:pt x="9069" y="2080"/>
                    <a:pt x="9222" y="1934"/>
                    <a:pt x="9222" y="1747"/>
                  </a:cubicBezTo>
                  <a:lnTo>
                    <a:pt x="9222" y="338"/>
                  </a:lnTo>
                  <a:cubicBezTo>
                    <a:pt x="9222" y="151"/>
                    <a:pt x="9069" y="0"/>
                    <a:pt x="8889" y="0"/>
                  </a:cubicBez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2372125" y="3102125"/>
              <a:ext cx="230550" cy="11200"/>
            </a:xfrm>
            <a:custGeom>
              <a:avLst/>
              <a:gdLst/>
              <a:ahLst/>
              <a:cxnLst/>
              <a:rect l="l" t="t" r="r" b="b"/>
              <a:pathLst>
                <a:path w="9222" h="448" extrusionOk="0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7"/>
                    <a:pt x="101" y="448"/>
                    <a:pt x="224" y="448"/>
                  </a:cubicBezTo>
                  <a:lnTo>
                    <a:pt x="8998" y="448"/>
                  </a:lnTo>
                  <a:cubicBezTo>
                    <a:pt x="9120" y="448"/>
                    <a:pt x="9222" y="347"/>
                    <a:pt x="9222" y="224"/>
                  </a:cubicBezTo>
                  <a:cubicBezTo>
                    <a:pt x="9222" y="101"/>
                    <a:pt x="9120" y="0"/>
                    <a:pt x="8998" y="0"/>
                  </a:cubicBez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2348475" y="3217450"/>
              <a:ext cx="277875" cy="101500"/>
            </a:xfrm>
            <a:custGeom>
              <a:avLst/>
              <a:gdLst/>
              <a:ahLst/>
              <a:cxnLst/>
              <a:rect l="l" t="t" r="r" b="b"/>
              <a:pathLst>
                <a:path w="11115" h="4060" extrusionOk="0">
                  <a:moveTo>
                    <a:pt x="361" y="1"/>
                  </a:moveTo>
                  <a:cubicBezTo>
                    <a:pt x="160" y="1"/>
                    <a:pt x="0" y="160"/>
                    <a:pt x="0" y="363"/>
                  </a:cubicBezTo>
                  <a:lnTo>
                    <a:pt x="0" y="3706"/>
                  </a:lnTo>
                  <a:cubicBezTo>
                    <a:pt x="0" y="3900"/>
                    <a:pt x="160" y="4060"/>
                    <a:pt x="361" y="4060"/>
                  </a:cubicBezTo>
                  <a:lnTo>
                    <a:pt x="10759" y="4060"/>
                  </a:lnTo>
                  <a:cubicBezTo>
                    <a:pt x="10955" y="4060"/>
                    <a:pt x="11114" y="3900"/>
                    <a:pt x="11114" y="3706"/>
                  </a:cubicBezTo>
                  <a:lnTo>
                    <a:pt x="11114" y="363"/>
                  </a:lnTo>
                  <a:cubicBezTo>
                    <a:pt x="11114" y="160"/>
                    <a:pt x="10955" y="1"/>
                    <a:pt x="10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2372125" y="3255200"/>
              <a:ext cx="230550" cy="52000"/>
            </a:xfrm>
            <a:custGeom>
              <a:avLst/>
              <a:gdLst/>
              <a:ahLst/>
              <a:cxnLst/>
              <a:rect l="l" t="t" r="r" b="b"/>
              <a:pathLst>
                <a:path w="9222" h="2080" extrusionOk="0">
                  <a:moveTo>
                    <a:pt x="340" y="0"/>
                  </a:moveTo>
                  <a:cubicBezTo>
                    <a:pt x="151" y="0"/>
                    <a:pt x="0" y="144"/>
                    <a:pt x="0" y="333"/>
                  </a:cubicBezTo>
                  <a:lnTo>
                    <a:pt x="0" y="1740"/>
                  </a:lnTo>
                  <a:cubicBezTo>
                    <a:pt x="0" y="1929"/>
                    <a:pt x="151" y="2080"/>
                    <a:pt x="340" y="2080"/>
                  </a:cubicBezTo>
                  <a:lnTo>
                    <a:pt x="8889" y="2080"/>
                  </a:lnTo>
                  <a:cubicBezTo>
                    <a:pt x="9069" y="2080"/>
                    <a:pt x="9222" y="1929"/>
                    <a:pt x="9222" y="1740"/>
                  </a:cubicBezTo>
                  <a:lnTo>
                    <a:pt x="9222" y="333"/>
                  </a:lnTo>
                  <a:cubicBezTo>
                    <a:pt x="9222" y="144"/>
                    <a:pt x="9069" y="0"/>
                    <a:pt x="8889" y="0"/>
                  </a:cubicBez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9"/>
            <p:cNvSpPr/>
            <p:nvPr/>
          </p:nvSpPr>
          <p:spPr>
            <a:xfrm>
              <a:off x="2372125" y="3229375"/>
              <a:ext cx="230550" cy="11025"/>
            </a:xfrm>
            <a:custGeom>
              <a:avLst/>
              <a:gdLst/>
              <a:ahLst/>
              <a:cxnLst/>
              <a:rect l="l" t="t" r="r" b="b"/>
              <a:pathLst>
                <a:path w="9222" h="441" extrusionOk="0">
                  <a:moveTo>
                    <a:pt x="224" y="0"/>
                  </a:moveTo>
                  <a:cubicBezTo>
                    <a:pt x="101" y="0"/>
                    <a:pt x="0" y="94"/>
                    <a:pt x="0" y="217"/>
                  </a:cubicBezTo>
                  <a:cubicBezTo>
                    <a:pt x="0" y="340"/>
                    <a:pt x="101" y="441"/>
                    <a:pt x="224" y="441"/>
                  </a:cubicBezTo>
                  <a:lnTo>
                    <a:pt x="8998" y="441"/>
                  </a:lnTo>
                  <a:cubicBezTo>
                    <a:pt x="9120" y="441"/>
                    <a:pt x="9222" y="340"/>
                    <a:pt x="9222" y="217"/>
                  </a:cubicBezTo>
                  <a:cubicBezTo>
                    <a:pt x="9222" y="94"/>
                    <a:pt x="9120" y="0"/>
                    <a:pt x="8998" y="0"/>
                  </a:cubicBez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2644725" y="3089475"/>
              <a:ext cx="100375" cy="101500"/>
            </a:xfrm>
            <a:custGeom>
              <a:avLst/>
              <a:gdLst/>
              <a:ahLst/>
              <a:cxnLst/>
              <a:rect l="l" t="t" r="r" b="b"/>
              <a:pathLst>
                <a:path w="4015" h="4060" extrusionOk="0">
                  <a:moveTo>
                    <a:pt x="397" y="0"/>
                  </a:moveTo>
                  <a:cubicBezTo>
                    <a:pt x="181" y="0"/>
                    <a:pt x="1" y="181"/>
                    <a:pt x="1" y="397"/>
                  </a:cubicBezTo>
                  <a:lnTo>
                    <a:pt x="1" y="3654"/>
                  </a:lnTo>
                  <a:cubicBezTo>
                    <a:pt x="1" y="3879"/>
                    <a:pt x="181" y="4059"/>
                    <a:pt x="397" y="4059"/>
                  </a:cubicBezTo>
                  <a:lnTo>
                    <a:pt x="3610" y="4059"/>
                  </a:lnTo>
                  <a:cubicBezTo>
                    <a:pt x="3834" y="4059"/>
                    <a:pt x="4014" y="3879"/>
                    <a:pt x="4014" y="3654"/>
                  </a:cubicBezTo>
                  <a:lnTo>
                    <a:pt x="4014" y="397"/>
                  </a:lnTo>
                  <a:cubicBezTo>
                    <a:pt x="4014" y="181"/>
                    <a:pt x="3834" y="0"/>
                    <a:pt x="3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2682800" y="3102475"/>
              <a:ext cx="53450" cy="10500"/>
            </a:xfrm>
            <a:custGeom>
              <a:avLst/>
              <a:gdLst/>
              <a:ahLst/>
              <a:cxnLst/>
              <a:rect l="l" t="t" r="r" b="b"/>
              <a:pathLst>
                <a:path w="2138" h="420" extrusionOk="0">
                  <a:moveTo>
                    <a:pt x="211" y="0"/>
                  </a:moveTo>
                  <a:cubicBezTo>
                    <a:pt x="95" y="0"/>
                    <a:pt x="1" y="94"/>
                    <a:pt x="1" y="210"/>
                  </a:cubicBezTo>
                  <a:cubicBezTo>
                    <a:pt x="1" y="326"/>
                    <a:pt x="95" y="420"/>
                    <a:pt x="211" y="420"/>
                  </a:cubicBezTo>
                  <a:lnTo>
                    <a:pt x="1928" y="420"/>
                  </a:lnTo>
                  <a:cubicBezTo>
                    <a:pt x="2044" y="420"/>
                    <a:pt x="2138" y="326"/>
                    <a:pt x="2138" y="210"/>
                  </a:cubicBezTo>
                  <a:cubicBezTo>
                    <a:pt x="2138" y="94"/>
                    <a:pt x="2044" y="0"/>
                    <a:pt x="1928" y="0"/>
                  </a:cubicBez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2663150" y="3127025"/>
              <a:ext cx="73100" cy="25125"/>
            </a:xfrm>
            <a:custGeom>
              <a:avLst/>
              <a:gdLst/>
              <a:ahLst/>
              <a:cxnLst/>
              <a:rect l="l" t="t" r="r" b="b"/>
              <a:pathLst>
                <a:path w="2924" h="1005" extrusionOk="0">
                  <a:moveTo>
                    <a:pt x="274" y="1"/>
                  </a:moveTo>
                  <a:cubicBezTo>
                    <a:pt x="121" y="1"/>
                    <a:pt x="0" y="124"/>
                    <a:pt x="0" y="275"/>
                  </a:cubicBezTo>
                  <a:lnTo>
                    <a:pt x="0" y="731"/>
                  </a:lnTo>
                  <a:cubicBezTo>
                    <a:pt x="0" y="881"/>
                    <a:pt x="121" y="1004"/>
                    <a:pt x="274" y="1004"/>
                  </a:cubicBezTo>
                  <a:lnTo>
                    <a:pt x="2650" y="1004"/>
                  </a:lnTo>
                  <a:cubicBezTo>
                    <a:pt x="2801" y="1004"/>
                    <a:pt x="2924" y="881"/>
                    <a:pt x="2924" y="731"/>
                  </a:cubicBezTo>
                  <a:lnTo>
                    <a:pt x="2924" y="275"/>
                  </a:lnTo>
                  <a:cubicBezTo>
                    <a:pt x="2924" y="124"/>
                    <a:pt x="2801" y="1"/>
                    <a:pt x="2650" y="1"/>
                  </a:cubicBez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2653575" y="3098150"/>
              <a:ext cx="19125" cy="19175"/>
            </a:xfrm>
            <a:custGeom>
              <a:avLst/>
              <a:gdLst/>
              <a:ahLst/>
              <a:cxnLst/>
              <a:rect l="l" t="t" r="r" b="b"/>
              <a:pathLst>
                <a:path w="765" h="767" extrusionOk="0">
                  <a:moveTo>
                    <a:pt x="383" y="0"/>
                  </a:moveTo>
                  <a:cubicBezTo>
                    <a:pt x="173" y="0"/>
                    <a:pt x="0" y="173"/>
                    <a:pt x="0" y="383"/>
                  </a:cubicBezTo>
                  <a:cubicBezTo>
                    <a:pt x="0" y="600"/>
                    <a:pt x="173" y="766"/>
                    <a:pt x="383" y="766"/>
                  </a:cubicBezTo>
                  <a:cubicBezTo>
                    <a:pt x="600" y="766"/>
                    <a:pt x="764" y="600"/>
                    <a:pt x="764" y="383"/>
                  </a:cubicBezTo>
                  <a:cubicBezTo>
                    <a:pt x="764" y="173"/>
                    <a:pt x="600" y="0"/>
                    <a:pt x="383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2644725" y="3217450"/>
              <a:ext cx="100375" cy="101500"/>
            </a:xfrm>
            <a:custGeom>
              <a:avLst/>
              <a:gdLst/>
              <a:ahLst/>
              <a:cxnLst/>
              <a:rect l="l" t="t" r="r" b="b"/>
              <a:pathLst>
                <a:path w="4015" h="4060" extrusionOk="0">
                  <a:moveTo>
                    <a:pt x="397" y="1"/>
                  </a:moveTo>
                  <a:cubicBezTo>
                    <a:pt x="181" y="1"/>
                    <a:pt x="1" y="181"/>
                    <a:pt x="1" y="406"/>
                  </a:cubicBezTo>
                  <a:lnTo>
                    <a:pt x="1" y="3663"/>
                  </a:lnTo>
                  <a:cubicBezTo>
                    <a:pt x="1" y="3879"/>
                    <a:pt x="181" y="4060"/>
                    <a:pt x="397" y="4060"/>
                  </a:cubicBezTo>
                  <a:lnTo>
                    <a:pt x="3610" y="4060"/>
                  </a:lnTo>
                  <a:cubicBezTo>
                    <a:pt x="3834" y="4060"/>
                    <a:pt x="4014" y="3879"/>
                    <a:pt x="4014" y="3663"/>
                  </a:cubicBezTo>
                  <a:lnTo>
                    <a:pt x="4014" y="406"/>
                  </a:lnTo>
                  <a:cubicBezTo>
                    <a:pt x="4014" y="181"/>
                    <a:pt x="3834" y="1"/>
                    <a:pt x="36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2682800" y="3230625"/>
              <a:ext cx="53450" cy="10350"/>
            </a:xfrm>
            <a:custGeom>
              <a:avLst/>
              <a:gdLst/>
              <a:ahLst/>
              <a:cxnLst/>
              <a:rect l="l" t="t" r="r" b="b"/>
              <a:pathLst>
                <a:path w="2138" h="414" extrusionOk="0">
                  <a:moveTo>
                    <a:pt x="211" y="1"/>
                  </a:moveTo>
                  <a:cubicBezTo>
                    <a:pt x="95" y="1"/>
                    <a:pt x="1" y="96"/>
                    <a:pt x="1" y="203"/>
                  </a:cubicBezTo>
                  <a:cubicBezTo>
                    <a:pt x="1" y="319"/>
                    <a:pt x="95" y="413"/>
                    <a:pt x="211" y="413"/>
                  </a:cubicBezTo>
                  <a:lnTo>
                    <a:pt x="1928" y="413"/>
                  </a:lnTo>
                  <a:cubicBezTo>
                    <a:pt x="2044" y="413"/>
                    <a:pt x="2138" y="319"/>
                    <a:pt x="2138" y="203"/>
                  </a:cubicBezTo>
                  <a:cubicBezTo>
                    <a:pt x="2138" y="96"/>
                    <a:pt x="2044" y="1"/>
                    <a:pt x="1928" y="1"/>
                  </a:cubicBez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2663150" y="3255025"/>
              <a:ext cx="73100" cy="25275"/>
            </a:xfrm>
            <a:custGeom>
              <a:avLst/>
              <a:gdLst/>
              <a:ahLst/>
              <a:cxnLst/>
              <a:rect l="l" t="t" r="r" b="b"/>
              <a:pathLst>
                <a:path w="2924" h="1011" extrusionOk="0">
                  <a:moveTo>
                    <a:pt x="274" y="0"/>
                  </a:moveTo>
                  <a:cubicBezTo>
                    <a:pt x="121" y="0"/>
                    <a:pt x="0" y="123"/>
                    <a:pt x="0" y="274"/>
                  </a:cubicBezTo>
                  <a:lnTo>
                    <a:pt x="0" y="737"/>
                  </a:lnTo>
                  <a:cubicBezTo>
                    <a:pt x="0" y="888"/>
                    <a:pt x="121" y="1011"/>
                    <a:pt x="274" y="1011"/>
                  </a:cubicBezTo>
                  <a:lnTo>
                    <a:pt x="2650" y="1011"/>
                  </a:lnTo>
                  <a:cubicBezTo>
                    <a:pt x="2801" y="1011"/>
                    <a:pt x="2924" y="888"/>
                    <a:pt x="2924" y="737"/>
                  </a:cubicBezTo>
                  <a:lnTo>
                    <a:pt x="2924" y="274"/>
                  </a:lnTo>
                  <a:cubicBezTo>
                    <a:pt x="2924" y="123"/>
                    <a:pt x="2801" y="0"/>
                    <a:pt x="2650" y="0"/>
                  </a:cubicBez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2653575" y="3226125"/>
              <a:ext cx="19125" cy="19350"/>
            </a:xfrm>
            <a:custGeom>
              <a:avLst/>
              <a:gdLst/>
              <a:ahLst/>
              <a:cxnLst/>
              <a:rect l="l" t="t" r="r" b="b"/>
              <a:pathLst>
                <a:path w="765" h="774" extrusionOk="0">
                  <a:moveTo>
                    <a:pt x="383" y="0"/>
                  </a:moveTo>
                  <a:cubicBezTo>
                    <a:pt x="173" y="0"/>
                    <a:pt x="0" y="174"/>
                    <a:pt x="0" y="383"/>
                  </a:cubicBezTo>
                  <a:cubicBezTo>
                    <a:pt x="0" y="600"/>
                    <a:pt x="173" y="773"/>
                    <a:pt x="383" y="773"/>
                  </a:cubicBezTo>
                  <a:cubicBezTo>
                    <a:pt x="600" y="773"/>
                    <a:pt x="764" y="600"/>
                    <a:pt x="764" y="383"/>
                  </a:cubicBezTo>
                  <a:cubicBezTo>
                    <a:pt x="764" y="174"/>
                    <a:pt x="600" y="0"/>
                    <a:pt x="383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9"/>
            <p:cNvSpPr/>
            <p:nvPr/>
          </p:nvSpPr>
          <p:spPr>
            <a:xfrm>
              <a:off x="2245050" y="3110050"/>
              <a:ext cx="22025" cy="22025"/>
            </a:xfrm>
            <a:custGeom>
              <a:avLst/>
              <a:gdLst/>
              <a:ahLst/>
              <a:cxnLst/>
              <a:rect l="l" t="t" r="r" b="b"/>
              <a:pathLst>
                <a:path w="881" h="881" extrusionOk="0">
                  <a:moveTo>
                    <a:pt x="441" y="1"/>
                  </a:moveTo>
                  <a:cubicBezTo>
                    <a:pt x="201" y="1"/>
                    <a:pt x="0" y="196"/>
                    <a:pt x="0" y="441"/>
                  </a:cubicBezTo>
                  <a:cubicBezTo>
                    <a:pt x="0" y="687"/>
                    <a:pt x="201" y="881"/>
                    <a:pt x="441" y="881"/>
                  </a:cubicBezTo>
                  <a:cubicBezTo>
                    <a:pt x="685" y="881"/>
                    <a:pt x="881" y="687"/>
                    <a:pt x="881" y="441"/>
                  </a:cubicBezTo>
                  <a:cubicBezTo>
                    <a:pt x="881" y="196"/>
                    <a:pt x="685" y="1"/>
                    <a:pt x="441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9"/>
            <p:cNvSpPr/>
            <p:nvPr/>
          </p:nvSpPr>
          <p:spPr>
            <a:xfrm>
              <a:off x="2245050" y="3168900"/>
              <a:ext cx="22025" cy="22250"/>
            </a:xfrm>
            <a:custGeom>
              <a:avLst/>
              <a:gdLst/>
              <a:ahLst/>
              <a:cxnLst/>
              <a:rect l="l" t="t" r="r" b="b"/>
              <a:pathLst>
                <a:path w="881" h="890" extrusionOk="0">
                  <a:moveTo>
                    <a:pt x="441" y="0"/>
                  </a:moveTo>
                  <a:cubicBezTo>
                    <a:pt x="201" y="0"/>
                    <a:pt x="0" y="203"/>
                    <a:pt x="0" y="442"/>
                  </a:cubicBezTo>
                  <a:cubicBezTo>
                    <a:pt x="0" y="686"/>
                    <a:pt x="201" y="889"/>
                    <a:pt x="441" y="889"/>
                  </a:cubicBezTo>
                  <a:cubicBezTo>
                    <a:pt x="685" y="889"/>
                    <a:pt x="881" y="686"/>
                    <a:pt x="881" y="442"/>
                  </a:cubicBezTo>
                  <a:cubicBezTo>
                    <a:pt x="881" y="203"/>
                    <a:pt x="685" y="0"/>
                    <a:pt x="441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9"/>
            <p:cNvSpPr/>
            <p:nvPr/>
          </p:nvSpPr>
          <p:spPr>
            <a:xfrm>
              <a:off x="2245050" y="3227950"/>
              <a:ext cx="22025" cy="22025"/>
            </a:xfrm>
            <a:custGeom>
              <a:avLst/>
              <a:gdLst/>
              <a:ahLst/>
              <a:cxnLst/>
              <a:rect l="l" t="t" r="r" b="b"/>
              <a:pathLst>
                <a:path w="881" h="881" extrusionOk="0">
                  <a:moveTo>
                    <a:pt x="441" y="0"/>
                  </a:moveTo>
                  <a:cubicBezTo>
                    <a:pt x="201" y="0"/>
                    <a:pt x="0" y="194"/>
                    <a:pt x="0" y="440"/>
                  </a:cubicBezTo>
                  <a:cubicBezTo>
                    <a:pt x="0" y="680"/>
                    <a:pt x="201" y="881"/>
                    <a:pt x="441" y="881"/>
                  </a:cubicBezTo>
                  <a:cubicBezTo>
                    <a:pt x="685" y="881"/>
                    <a:pt x="881" y="680"/>
                    <a:pt x="881" y="440"/>
                  </a:cubicBezTo>
                  <a:cubicBezTo>
                    <a:pt x="881" y="194"/>
                    <a:pt x="685" y="0"/>
                    <a:pt x="441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9"/>
            <p:cNvSpPr/>
            <p:nvPr/>
          </p:nvSpPr>
          <p:spPr>
            <a:xfrm>
              <a:off x="2245050" y="3286775"/>
              <a:ext cx="22025" cy="22075"/>
            </a:xfrm>
            <a:custGeom>
              <a:avLst/>
              <a:gdLst/>
              <a:ahLst/>
              <a:cxnLst/>
              <a:rect l="l" t="t" r="r" b="b"/>
              <a:pathLst>
                <a:path w="881" h="883" extrusionOk="0">
                  <a:moveTo>
                    <a:pt x="441" y="1"/>
                  </a:moveTo>
                  <a:cubicBezTo>
                    <a:pt x="201" y="1"/>
                    <a:pt x="0" y="196"/>
                    <a:pt x="0" y="441"/>
                  </a:cubicBezTo>
                  <a:cubicBezTo>
                    <a:pt x="0" y="687"/>
                    <a:pt x="201" y="883"/>
                    <a:pt x="441" y="883"/>
                  </a:cubicBezTo>
                  <a:cubicBezTo>
                    <a:pt x="685" y="883"/>
                    <a:pt x="881" y="687"/>
                    <a:pt x="881" y="441"/>
                  </a:cubicBezTo>
                  <a:cubicBezTo>
                    <a:pt x="881" y="196"/>
                    <a:pt x="685" y="1"/>
                    <a:pt x="441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2276075" y="3113300"/>
              <a:ext cx="54575" cy="14675"/>
            </a:xfrm>
            <a:custGeom>
              <a:avLst/>
              <a:gdLst/>
              <a:ahLst/>
              <a:cxnLst/>
              <a:rect l="l" t="t" r="r" b="b"/>
              <a:pathLst>
                <a:path w="2183" h="587" extrusionOk="0">
                  <a:moveTo>
                    <a:pt x="297" y="1"/>
                  </a:moveTo>
                  <a:cubicBezTo>
                    <a:pt x="130" y="1"/>
                    <a:pt x="0" y="131"/>
                    <a:pt x="0" y="297"/>
                  </a:cubicBezTo>
                  <a:cubicBezTo>
                    <a:pt x="0" y="456"/>
                    <a:pt x="130" y="586"/>
                    <a:pt x="297" y="586"/>
                  </a:cubicBezTo>
                  <a:lnTo>
                    <a:pt x="1886" y="586"/>
                  </a:lnTo>
                  <a:cubicBezTo>
                    <a:pt x="2052" y="586"/>
                    <a:pt x="2182" y="456"/>
                    <a:pt x="2182" y="297"/>
                  </a:cubicBezTo>
                  <a:cubicBezTo>
                    <a:pt x="2182" y="131"/>
                    <a:pt x="2052" y="1"/>
                    <a:pt x="1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9"/>
            <p:cNvSpPr/>
            <p:nvPr/>
          </p:nvSpPr>
          <p:spPr>
            <a:xfrm>
              <a:off x="2276075" y="3172700"/>
              <a:ext cx="54575" cy="14625"/>
            </a:xfrm>
            <a:custGeom>
              <a:avLst/>
              <a:gdLst/>
              <a:ahLst/>
              <a:cxnLst/>
              <a:rect l="l" t="t" r="r" b="b"/>
              <a:pathLst>
                <a:path w="2183" h="585" extrusionOk="0">
                  <a:moveTo>
                    <a:pt x="297" y="1"/>
                  </a:moveTo>
                  <a:cubicBezTo>
                    <a:pt x="130" y="1"/>
                    <a:pt x="0" y="131"/>
                    <a:pt x="0" y="290"/>
                  </a:cubicBezTo>
                  <a:cubicBezTo>
                    <a:pt x="0" y="455"/>
                    <a:pt x="130" y="585"/>
                    <a:pt x="297" y="585"/>
                  </a:cubicBezTo>
                  <a:lnTo>
                    <a:pt x="1886" y="585"/>
                  </a:lnTo>
                  <a:cubicBezTo>
                    <a:pt x="2052" y="585"/>
                    <a:pt x="2182" y="455"/>
                    <a:pt x="2182" y="290"/>
                  </a:cubicBezTo>
                  <a:cubicBezTo>
                    <a:pt x="2182" y="131"/>
                    <a:pt x="2052" y="1"/>
                    <a:pt x="1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9"/>
            <p:cNvSpPr/>
            <p:nvPr/>
          </p:nvSpPr>
          <p:spPr>
            <a:xfrm>
              <a:off x="2276075" y="3231925"/>
              <a:ext cx="54575" cy="14800"/>
            </a:xfrm>
            <a:custGeom>
              <a:avLst/>
              <a:gdLst/>
              <a:ahLst/>
              <a:cxnLst/>
              <a:rect l="l" t="t" r="r" b="b"/>
              <a:pathLst>
                <a:path w="2183" h="592" extrusionOk="0">
                  <a:moveTo>
                    <a:pt x="297" y="1"/>
                  </a:moveTo>
                  <a:cubicBezTo>
                    <a:pt x="130" y="1"/>
                    <a:pt x="0" y="138"/>
                    <a:pt x="0" y="295"/>
                  </a:cubicBezTo>
                  <a:cubicBezTo>
                    <a:pt x="0" y="462"/>
                    <a:pt x="130" y="592"/>
                    <a:pt x="297" y="592"/>
                  </a:cubicBezTo>
                  <a:lnTo>
                    <a:pt x="1886" y="592"/>
                  </a:lnTo>
                  <a:cubicBezTo>
                    <a:pt x="2052" y="592"/>
                    <a:pt x="2182" y="462"/>
                    <a:pt x="2182" y="295"/>
                  </a:cubicBezTo>
                  <a:cubicBezTo>
                    <a:pt x="2182" y="138"/>
                    <a:pt x="2052" y="1"/>
                    <a:pt x="1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9"/>
            <p:cNvSpPr/>
            <p:nvPr/>
          </p:nvSpPr>
          <p:spPr>
            <a:xfrm>
              <a:off x="2276075" y="3291275"/>
              <a:ext cx="54575" cy="14850"/>
            </a:xfrm>
            <a:custGeom>
              <a:avLst/>
              <a:gdLst/>
              <a:ahLst/>
              <a:cxnLst/>
              <a:rect l="l" t="t" r="r" b="b"/>
              <a:pathLst>
                <a:path w="2183" h="594" extrusionOk="0">
                  <a:moveTo>
                    <a:pt x="297" y="1"/>
                  </a:moveTo>
                  <a:cubicBezTo>
                    <a:pt x="130" y="1"/>
                    <a:pt x="0" y="131"/>
                    <a:pt x="0" y="297"/>
                  </a:cubicBezTo>
                  <a:cubicBezTo>
                    <a:pt x="0" y="457"/>
                    <a:pt x="130" y="594"/>
                    <a:pt x="297" y="594"/>
                  </a:cubicBezTo>
                  <a:lnTo>
                    <a:pt x="1886" y="594"/>
                  </a:lnTo>
                  <a:cubicBezTo>
                    <a:pt x="2052" y="594"/>
                    <a:pt x="2182" y="457"/>
                    <a:pt x="2182" y="297"/>
                  </a:cubicBezTo>
                  <a:cubicBezTo>
                    <a:pt x="2182" y="131"/>
                    <a:pt x="2052" y="1"/>
                    <a:pt x="1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49"/>
          <p:cNvGrpSpPr/>
          <p:nvPr/>
        </p:nvGrpSpPr>
        <p:grpSpPr>
          <a:xfrm>
            <a:off x="2614514" y="1299025"/>
            <a:ext cx="907038" cy="948038"/>
            <a:chOff x="914400" y="2891825"/>
            <a:chExt cx="495000" cy="517375"/>
          </a:xfrm>
        </p:grpSpPr>
        <p:sp>
          <p:nvSpPr>
            <p:cNvPr id="1261" name="Google Shape;1261;p49"/>
            <p:cNvSpPr/>
            <p:nvPr/>
          </p:nvSpPr>
          <p:spPr>
            <a:xfrm>
              <a:off x="914400" y="2891825"/>
              <a:ext cx="495000" cy="517375"/>
            </a:xfrm>
            <a:custGeom>
              <a:avLst/>
              <a:gdLst/>
              <a:ahLst/>
              <a:cxnLst/>
              <a:rect l="l" t="t" r="r" b="b"/>
              <a:pathLst>
                <a:path w="19800" h="20695" extrusionOk="0">
                  <a:moveTo>
                    <a:pt x="723" y="0"/>
                  </a:moveTo>
                  <a:cubicBezTo>
                    <a:pt x="326" y="0"/>
                    <a:pt x="0" y="318"/>
                    <a:pt x="0" y="714"/>
                  </a:cubicBezTo>
                  <a:lnTo>
                    <a:pt x="0" y="19973"/>
                  </a:lnTo>
                  <a:cubicBezTo>
                    <a:pt x="0" y="20370"/>
                    <a:pt x="326" y="20694"/>
                    <a:pt x="723" y="20694"/>
                  </a:cubicBezTo>
                  <a:lnTo>
                    <a:pt x="19086" y="20694"/>
                  </a:lnTo>
                  <a:cubicBezTo>
                    <a:pt x="19483" y="20694"/>
                    <a:pt x="19800" y="20370"/>
                    <a:pt x="19800" y="19973"/>
                  </a:cubicBezTo>
                  <a:lnTo>
                    <a:pt x="19800" y="714"/>
                  </a:lnTo>
                  <a:cubicBezTo>
                    <a:pt x="19800" y="318"/>
                    <a:pt x="19483" y="0"/>
                    <a:pt x="190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914400" y="2891825"/>
              <a:ext cx="495000" cy="38100"/>
            </a:xfrm>
            <a:custGeom>
              <a:avLst/>
              <a:gdLst/>
              <a:ahLst/>
              <a:cxnLst/>
              <a:rect l="l" t="t" r="r" b="b"/>
              <a:pathLst>
                <a:path w="19800" h="1524" extrusionOk="0">
                  <a:moveTo>
                    <a:pt x="577" y="0"/>
                  </a:moveTo>
                  <a:cubicBezTo>
                    <a:pt x="260" y="0"/>
                    <a:pt x="0" y="252"/>
                    <a:pt x="0" y="571"/>
                  </a:cubicBezTo>
                  <a:lnTo>
                    <a:pt x="0" y="1524"/>
                  </a:lnTo>
                  <a:lnTo>
                    <a:pt x="19800" y="1524"/>
                  </a:lnTo>
                  <a:lnTo>
                    <a:pt x="19800" y="571"/>
                  </a:lnTo>
                  <a:cubicBezTo>
                    <a:pt x="19800" y="252"/>
                    <a:pt x="19547" y="0"/>
                    <a:pt x="19230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9"/>
            <p:cNvSpPr/>
            <p:nvPr/>
          </p:nvSpPr>
          <p:spPr>
            <a:xfrm>
              <a:off x="933525" y="2902275"/>
              <a:ext cx="16975" cy="17000"/>
            </a:xfrm>
            <a:custGeom>
              <a:avLst/>
              <a:gdLst/>
              <a:ahLst/>
              <a:cxnLst/>
              <a:rect l="l" t="t" r="r" b="b"/>
              <a:pathLst>
                <a:path w="679" h="680" extrusionOk="0">
                  <a:moveTo>
                    <a:pt x="341" y="0"/>
                  </a:moveTo>
                  <a:cubicBezTo>
                    <a:pt x="152" y="0"/>
                    <a:pt x="1" y="153"/>
                    <a:pt x="1" y="340"/>
                  </a:cubicBezTo>
                  <a:cubicBezTo>
                    <a:pt x="1" y="527"/>
                    <a:pt x="152" y="679"/>
                    <a:pt x="341" y="679"/>
                  </a:cubicBezTo>
                  <a:cubicBezTo>
                    <a:pt x="528" y="679"/>
                    <a:pt x="679" y="527"/>
                    <a:pt x="679" y="340"/>
                  </a:cubicBezTo>
                  <a:cubicBezTo>
                    <a:pt x="679" y="153"/>
                    <a:pt x="528" y="0"/>
                    <a:pt x="341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963125" y="2902275"/>
              <a:ext cx="17175" cy="17000"/>
            </a:xfrm>
            <a:custGeom>
              <a:avLst/>
              <a:gdLst/>
              <a:ahLst/>
              <a:cxnLst/>
              <a:rect l="l" t="t" r="r" b="b"/>
              <a:pathLst>
                <a:path w="687" h="680" extrusionOk="0">
                  <a:moveTo>
                    <a:pt x="340" y="0"/>
                  </a:moveTo>
                  <a:cubicBezTo>
                    <a:pt x="153" y="0"/>
                    <a:pt x="1" y="153"/>
                    <a:pt x="1" y="340"/>
                  </a:cubicBezTo>
                  <a:cubicBezTo>
                    <a:pt x="1" y="527"/>
                    <a:pt x="153" y="679"/>
                    <a:pt x="340" y="679"/>
                  </a:cubicBezTo>
                  <a:cubicBezTo>
                    <a:pt x="527" y="679"/>
                    <a:pt x="687" y="527"/>
                    <a:pt x="687" y="340"/>
                  </a:cubicBezTo>
                  <a:cubicBezTo>
                    <a:pt x="687" y="153"/>
                    <a:pt x="527" y="0"/>
                    <a:pt x="340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992725" y="2902275"/>
              <a:ext cx="17175" cy="17000"/>
            </a:xfrm>
            <a:custGeom>
              <a:avLst/>
              <a:gdLst/>
              <a:ahLst/>
              <a:cxnLst/>
              <a:rect l="l" t="t" r="r" b="b"/>
              <a:pathLst>
                <a:path w="687" h="680" extrusionOk="0">
                  <a:moveTo>
                    <a:pt x="347" y="0"/>
                  </a:moveTo>
                  <a:cubicBezTo>
                    <a:pt x="160" y="0"/>
                    <a:pt x="0" y="153"/>
                    <a:pt x="0" y="340"/>
                  </a:cubicBezTo>
                  <a:cubicBezTo>
                    <a:pt x="0" y="527"/>
                    <a:pt x="160" y="679"/>
                    <a:pt x="347" y="679"/>
                  </a:cubicBezTo>
                  <a:cubicBezTo>
                    <a:pt x="536" y="679"/>
                    <a:pt x="687" y="527"/>
                    <a:pt x="687" y="340"/>
                  </a:cubicBezTo>
                  <a:cubicBezTo>
                    <a:pt x="687" y="153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953950" y="2963825"/>
              <a:ext cx="103275" cy="18100"/>
            </a:xfrm>
            <a:custGeom>
              <a:avLst/>
              <a:gdLst/>
              <a:ahLst/>
              <a:cxnLst/>
              <a:rect l="l" t="t" r="r" b="b"/>
              <a:pathLst>
                <a:path w="4131" h="724" extrusionOk="0">
                  <a:moveTo>
                    <a:pt x="354" y="1"/>
                  </a:moveTo>
                  <a:cubicBezTo>
                    <a:pt x="158" y="1"/>
                    <a:pt x="0" y="167"/>
                    <a:pt x="0" y="361"/>
                  </a:cubicBezTo>
                  <a:cubicBezTo>
                    <a:pt x="0" y="557"/>
                    <a:pt x="158" y="723"/>
                    <a:pt x="354" y="723"/>
                  </a:cubicBezTo>
                  <a:lnTo>
                    <a:pt x="3770" y="723"/>
                  </a:lnTo>
                  <a:cubicBezTo>
                    <a:pt x="3964" y="723"/>
                    <a:pt x="4130" y="557"/>
                    <a:pt x="4130" y="361"/>
                  </a:cubicBezTo>
                  <a:cubicBezTo>
                    <a:pt x="4130" y="167"/>
                    <a:pt x="3964" y="1"/>
                    <a:pt x="3770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9"/>
            <p:cNvSpPr/>
            <p:nvPr/>
          </p:nvSpPr>
          <p:spPr>
            <a:xfrm>
              <a:off x="1082625" y="2963825"/>
              <a:ext cx="287450" cy="18100"/>
            </a:xfrm>
            <a:custGeom>
              <a:avLst/>
              <a:gdLst/>
              <a:ahLst/>
              <a:cxnLst/>
              <a:rect l="l" t="t" r="r" b="b"/>
              <a:pathLst>
                <a:path w="11498" h="724" extrusionOk="0">
                  <a:moveTo>
                    <a:pt x="356" y="1"/>
                  </a:moveTo>
                  <a:cubicBezTo>
                    <a:pt x="160" y="1"/>
                    <a:pt x="0" y="167"/>
                    <a:pt x="0" y="361"/>
                  </a:cubicBezTo>
                  <a:cubicBezTo>
                    <a:pt x="0" y="557"/>
                    <a:pt x="160" y="723"/>
                    <a:pt x="356" y="723"/>
                  </a:cubicBezTo>
                  <a:lnTo>
                    <a:pt x="11135" y="723"/>
                  </a:lnTo>
                  <a:cubicBezTo>
                    <a:pt x="11338" y="723"/>
                    <a:pt x="11497" y="557"/>
                    <a:pt x="11497" y="361"/>
                  </a:cubicBezTo>
                  <a:cubicBezTo>
                    <a:pt x="11497" y="167"/>
                    <a:pt x="11338" y="1"/>
                    <a:pt x="11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9"/>
            <p:cNvSpPr/>
            <p:nvPr/>
          </p:nvSpPr>
          <p:spPr>
            <a:xfrm>
              <a:off x="954475" y="3019975"/>
              <a:ext cx="29075" cy="28925"/>
            </a:xfrm>
            <a:custGeom>
              <a:avLst/>
              <a:gdLst/>
              <a:ahLst/>
              <a:cxnLst/>
              <a:rect l="l" t="t" r="r" b="b"/>
              <a:pathLst>
                <a:path w="1163" h="1157" extrusionOk="0">
                  <a:moveTo>
                    <a:pt x="577" y="1"/>
                  </a:moveTo>
                  <a:cubicBezTo>
                    <a:pt x="260" y="1"/>
                    <a:pt x="0" y="254"/>
                    <a:pt x="0" y="578"/>
                  </a:cubicBezTo>
                  <a:cubicBezTo>
                    <a:pt x="0" y="897"/>
                    <a:pt x="260" y="1157"/>
                    <a:pt x="577" y="1157"/>
                  </a:cubicBezTo>
                  <a:cubicBezTo>
                    <a:pt x="903" y="1157"/>
                    <a:pt x="1163" y="897"/>
                    <a:pt x="1163" y="578"/>
                  </a:cubicBezTo>
                  <a:cubicBezTo>
                    <a:pt x="1163" y="254"/>
                    <a:pt x="903" y="1"/>
                    <a:pt x="577" y="1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954475" y="3065650"/>
              <a:ext cx="29075" cy="29100"/>
            </a:xfrm>
            <a:custGeom>
              <a:avLst/>
              <a:gdLst/>
              <a:ahLst/>
              <a:cxnLst/>
              <a:rect l="l" t="t" r="r" b="b"/>
              <a:pathLst>
                <a:path w="1163" h="1164" extrusionOk="0">
                  <a:moveTo>
                    <a:pt x="577" y="0"/>
                  </a:moveTo>
                  <a:cubicBezTo>
                    <a:pt x="260" y="0"/>
                    <a:pt x="0" y="260"/>
                    <a:pt x="0" y="577"/>
                  </a:cubicBezTo>
                  <a:cubicBezTo>
                    <a:pt x="0" y="903"/>
                    <a:pt x="260" y="1163"/>
                    <a:pt x="577" y="1163"/>
                  </a:cubicBezTo>
                  <a:cubicBezTo>
                    <a:pt x="903" y="1163"/>
                    <a:pt x="1163" y="903"/>
                    <a:pt x="1163" y="577"/>
                  </a:cubicBezTo>
                  <a:cubicBezTo>
                    <a:pt x="1163" y="260"/>
                    <a:pt x="903" y="0"/>
                    <a:pt x="577" y="0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9"/>
            <p:cNvSpPr/>
            <p:nvPr/>
          </p:nvSpPr>
          <p:spPr>
            <a:xfrm>
              <a:off x="954475" y="3111300"/>
              <a:ext cx="29075" cy="29100"/>
            </a:xfrm>
            <a:custGeom>
              <a:avLst/>
              <a:gdLst/>
              <a:ahLst/>
              <a:cxnLst/>
              <a:rect l="l" t="t" r="r" b="b"/>
              <a:pathLst>
                <a:path w="1163" h="1164" extrusionOk="0">
                  <a:moveTo>
                    <a:pt x="577" y="1"/>
                  </a:moveTo>
                  <a:cubicBezTo>
                    <a:pt x="260" y="1"/>
                    <a:pt x="0" y="261"/>
                    <a:pt x="0" y="587"/>
                  </a:cubicBezTo>
                  <a:cubicBezTo>
                    <a:pt x="0" y="904"/>
                    <a:pt x="260" y="1164"/>
                    <a:pt x="577" y="1164"/>
                  </a:cubicBezTo>
                  <a:cubicBezTo>
                    <a:pt x="903" y="1164"/>
                    <a:pt x="1163" y="904"/>
                    <a:pt x="1163" y="587"/>
                  </a:cubicBezTo>
                  <a:cubicBezTo>
                    <a:pt x="1163" y="261"/>
                    <a:pt x="903" y="1"/>
                    <a:pt x="577" y="1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9"/>
            <p:cNvSpPr/>
            <p:nvPr/>
          </p:nvSpPr>
          <p:spPr>
            <a:xfrm>
              <a:off x="998700" y="3027400"/>
              <a:ext cx="188825" cy="14100"/>
            </a:xfrm>
            <a:custGeom>
              <a:avLst/>
              <a:gdLst/>
              <a:ahLst/>
              <a:cxnLst/>
              <a:rect l="l" t="t" r="r" b="b"/>
              <a:pathLst>
                <a:path w="7553" h="564" extrusionOk="0">
                  <a:moveTo>
                    <a:pt x="281" y="0"/>
                  </a:moveTo>
                  <a:cubicBezTo>
                    <a:pt x="130" y="0"/>
                    <a:pt x="0" y="123"/>
                    <a:pt x="0" y="281"/>
                  </a:cubicBezTo>
                  <a:cubicBezTo>
                    <a:pt x="0" y="433"/>
                    <a:pt x="130" y="563"/>
                    <a:pt x="281" y="563"/>
                  </a:cubicBezTo>
                  <a:lnTo>
                    <a:pt x="7272" y="563"/>
                  </a:lnTo>
                  <a:cubicBezTo>
                    <a:pt x="7430" y="563"/>
                    <a:pt x="7553" y="433"/>
                    <a:pt x="7553" y="281"/>
                  </a:cubicBezTo>
                  <a:cubicBezTo>
                    <a:pt x="7553" y="123"/>
                    <a:pt x="7430" y="0"/>
                    <a:pt x="7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9"/>
            <p:cNvSpPr/>
            <p:nvPr/>
          </p:nvSpPr>
          <p:spPr>
            <a:xfrm>
              <a:off x="998700" y="3073050"/>
              <a:ext cx="188825" cy="14100"/>
            </a:xfrm>
            <a:custGeom>
              <a:avLst/>
              <a:gdLst/>
              <a:ahLst/>
              <a:cxnLst/>
              <a:rect l="l" t="t" r="r" b="b"/>
              <a:pathLst>
                <a:path w="7553" h="564" extrusionOk="0">
                  <a:moveTo>
                    <a:pt x="281" y="1"/>
                  </a:moveTo>
                  <a:cubicBezTo>
                    <a:pt x="130" y="1"/>
                    <a:pt x="0" y="131"/>
                    <a:pt x="0" y="281"/>
                  </a:cubicBezTo>
                  <a:cubicBezTo>
                    <a:pt x="0" y="441"/>
                    <a:pt x="130" y="564"/>
                    <a:pt x="281" y="564"/>
                  </a:cubicBezTo>
                  <a:lnTo>
                    <a:pt x="7272" y="564"/>
                  </a:lnTo>
                  <a:cubicBezTo>
                    <a:pt x="7430" y="564"/>
                    <a:pt x="7553" y="441"/>
                    <a:pt x="7553" y="281"/>
                  </a:cubicBezTo>
                  <a:cubicBezTo>
                    <a:pt x="7553" y="131"/>
                    <a:pt x="7430" y="1"/>
                    <a:pt x="7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9"/>
            <p:cNvSpPr/>
            <p:nvPr/>
          </p:nvSpPr>
          <p:spPr>
            <a:xfrm>
              <a:off x="998700" y="3118900"/>
              <a:ext cx="188825" cy="14100"/>
            </a:xfrm>
            <a:custGeom>
              <a:avLst/>
              <a:gdLst/>
              <a:ahLst/>
              <a:cxnLst/>
              <a:rect l="l" t="t" r="r" b="b"/>
              <a:pathLst>
                <a:path w="7553" h="564" extrusionOk="0">
                  <a:moveTo>
                    <a:pt x="281" y="0"/>
                  </a:moveTo>
                  <a:cubicBezTo>
                    <a:pt x="130" y="0"/>
                    <a:pt x="0" y="123"/>
                    <a:pt x="0" y="283"/>
                  </a:cubicBezTo>
                  <a:cubicBezTo>
                    <a:pt x="0" y="433"/>
                    <a:pt x="130" y="563"/>
                    <a:pt x="281" y="563"/>
                  </a:cubicBezTo>
                  <a:lnTo>
                    <a:pt x="7272" y="563"/>
                  </a:lnTo>
                  <a:cubicBezTo>
                    <a:pt x="7430" y="563"/>
                    <a:pt x="7553" y="433"/>
                    <a:pt x="7553" y="283"/>
                  </a:cubicBezTo>
                  <a:cubicBezTo>
                    <a:pt x="7553" y="123"/>
                    <a:pt x="7430" y="0"/>
                    <a:pt x="7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1217150" y="3027400"/>
              <a:ext cx="152350" cy="105600"/>
            </a:xfrm>
            <a:custGeom>
              <a:avLst/>
              <a:gdLst/>
              <a:ahLst/>
              <a:cxnLst/>
              <a:rect l="l" t="t" r="r" b="b"/>
              <a:pathLst>
                <a:path w="6094" h="4224" extrusionOk="0">
                  <a:moveTo>
                    <a:pt x="548" y="0"/>
                  </a:moveTo>
                  <a:cubicBezTo>
                    <a:pt x="245" y="0"/>
                    <a:pt x="0" y="244"/>
                    <a:pt x="0" y="548"/>
                  </a:cubicBezTo>
                  <a:lnTo>
                    <a:pt x="0" y="3676"/>
                  </a:lnTo>
                  <a:cubicBezTo>
                    <a:pt x="0" y="3979"/>
                    <a:pt x="245" y="4223"/>
                    <a:pt x="548" y="4223"/>
                  </a:cubicBezTo>
                  <a:lnTo>
                    <a:pt x="5546" y="4223"/>
                  </a:lnTo>
                  <a:cubicBezTo>
                    <a:pt x="5849" y="4223"/>
                    <a:pt x="6094" y="3979"/>
                    <a:pt x="6094" y="3676"/>
                  </a:cubicBezTo>
                  <a:lnTo>
                    <a:pt x="6094" y="548"/>
                  </a:lnTo>
                  <a:cubicBezTo>
                    <a:pt x="6094" y="244"/>
                    <a:pt x="5849" y="0"/>
                    <a:pt x="5546" y="0"/>
                  </a:cubicBez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974875" y="3257175"/>
              <a:ext cx="374225" cy="13775"/>
            </a:xfrm>
            <a:custGeom>
              <a:avLst/>
              <a:gdLst/>
              <a:ahLst/>
              <a:cxnLst/>
              <a:rect l="l" t="t" r="r" b="b"/>
              <a:pathLst>
                <a:path w="14969" h="551" extrusionOk="0">
                  <a:moveTo>
                    <a:pt x="274" y="1"/>
                  </a:moveTo>
                  <a:cubicBezTo>
                    <a:pt x="123" y="1"/>
                    <a:pt x="0" y="124"/>
                    <a:pt x="0" y="275"/>
                  </a:cubicBezTo>
                  <a:cubicBezTo>
                    <a:pt x="0" y="427"/>
                    <a:pt x="123" y="550"/>
                    <a:pt x="274" y="550"/>
                  </a:cubicBezTo>
                  <a:lnTo>
                    <a:pt x="14695" y="550"/>
                  </a:lnTo>
                  <a:cubicBezTo>
                    <a:pt x="14847" y="550"/>
                    <a:pt x="14968" y="427"/>
                    <a:pt x="14968" y="275"/>
                  </a:cubicBezTo>
                  <a:cubicBezTo>
                    <a:pt x="14968" y="124"/>
                    <a:pt x="14847" y="1"/>
                    <a:pt x="14695" y="1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9"/>
            <p:cNvSpPr/>
            <p:nvPr/>
          </p:nvSpPr>
          <p:spPr>
            <a:xfrm>
              <a:off x="974875" y="3284600"/>
              <a:ext cx="374225" cy="13600"/>
            </a:xfrm>
            <a:custGeom>
              <a:avLst/>
              <a:gdLst/>
              <a:ahLst/>
              <a:cxnLst/>
              <a:rect l="l" t="t" r="r" b="b"/>
              <a:pathLst>
                <a:path w="14969" h="544" extrusionOk="0">
                  <a:moveTo>
                    <a:pt x="274" y="1"/>
                  </a:moveTo>
                  <a:cubicBezTo>
                    <a:pt x="123" y="1"/>
                    <a:pt x="0" y="117"/>
                    <a:pt x="0" y="268"/>
                  </a:cubicBezTo>
                  <a:cubicBezTo>
                    <a:pt x="0" y="420"/>
                    <a:pt x="123" y="543"/>
                    <a:pt x="274" y="543"/>
                  </a:cubicBezTo>
                  <a:lnTo>
                    <a:pt x="14695" y="543"/>
                  </a:lnTo>
                  <a:cubicBezTo>
                    <a:pt x="14847" y="543"/>
                    <a:pt x="14968" y="420"/>
                    <a:pt x="14968" y="268"/>
                  </a:cubicBezTo>
                  <a:cubicBezTo>
                    <a:pt x="14968" y="117"/>
                    <a:pt x="14847" y="1"/>
                    <a:pt x="14695" y="1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9"/>
            <p:cNvSpPr/>
            <p:nvPr/>
          </p:nvSpPr>
          <p:spPr>
            <a:xfrm>
              <a:off x="974875" y="3311875"/>
              <a:ext cx="374225" cy="13575"/>
            </a:xfrm>
            <a:custGeom>
              <a:avLst/>
              <a:gdLst/>
              <a:ahLst/>
              <a:cxnLst/>
              <a:rect l="l" t="t" r="r" b="b"/>
              <a:pathLst>
                <a:path w="14969" h="543" extrusionOk="0">
                  <a:moveTo>
                    <a:pt x="274" y="0"/>
                  </a:moveTo>
                  <a:cubicBezTo>
                    <a:pt x="123" y="0"/>
                    <a:pt x="0" y="123"/>
                    <a:pt x="0" y="269"/>
                  </a:cubicBezTo>
                  <a:cubicBezTo>
                    <a:pt x="0" y="419"/>
                    <a:pt x="123" y="542"/>
                    <a:pt x="274" y="542"/>
                  </a:cubicBezTo>
                  <a:lnTo>
                    <a:pt x="14695" y="542"/>
                  </a:lnTo>
                  <a:cubicBezTo>
                    <a:pt x="14847" y="542"/>
                    <a:pt x="14968" y="419"/>
                    <a:pt x="14968" y="269"/>
                  </a:cubicBezTo>
                  <a:cubicBezTo>
                    <a:pt x="14968" y="123"/>
                    <a:pt x="14847" y="0"/>
                    <a:pt x="14695" y="0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9"/>
            <p:cNvSpPr/>
            <p:nvPr/>
          </p:nvSpPr>
          <p:spPr>
            <a:xfrm>
              <a:off x="974875" y="3339150"/>
              <a:ext cx="374225" cy="13550"/>
            </a:xfrm>
            <a:custGeom>
              <a:avLst/>
              <a:gdLst/>
              <a:ahLst/>
              <a:cxnLst/>
              <a:rect l="l" t="t" r="r" b="b"/>
              <a:pathLst>
                <a:path w="14969" h="542" extrusionOk="0">
                  <a:moveTo>
                    <a:pt x="274" y="1"/>
                  </a:moveTo>
                  <a:cubicBezTo>
                    <a:pt x="123" y="1"/>
                    <a:pt x="0" y="122"/>
                    <a:pt x="0" y="275"/>
                  </a:cubicBezTo>
                  <a:cubicBezTo>
                    <a:pt x="0" y="418"/>
                    <a:pt x="123" y="542"/>
                    <a:pt x="274" y="542"/>
                  </a:cubicBezTo>
                  <a:lnTo>
                    <a:pt x="14695" y="542"/>
                  </a:lnTo>
                  <a:cubicBezTo>
                    <a:pt x="14847" y="542"/>
                    <a:pt x="14968" y="418"/>
                    <a:pt x="14968" y="275"/>
                  </a:cubicBezTo>
                  <a:cubicBezTo>
                    <a:pt x="14968" y="122"/>
                    <a:pt x="14847" y="1"/>
                    <a:pt x="14695" y="1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1016025" y="3189850"/>
              <a:ext cx="291750" cy="39550"/>
            </a:xfrm>
            <a:custGeom>
              <a:avLst/>
              <a:gdLst/>
              <a:ahLst/>
              <a:cxnLst/>
              <a:rect l="l" t="t" r="r" b="b"/>
              <a:pathLst>
                <a:path w="11670" h="1582" extrusionOk="0">
                  <a:moveTo>
                    <a:pt x="794" y="1"/>
                  </a:moveTo>
                  <a:cubicBezTo>
                    <a:pt x="354" y="1"/>
                    <a:pt x="1" y="354"/>
                    <a:pt x="1" y="788"/>
                  </a:cubicBezTo>
                  <a:cubicBezTo>
                    <a:pt x="1" y="1228"/>
                    <a:pt x="354" y="1581"/>
                    <a:pt x="794" y="1581"/>
                  </a:cubicBezTo>
                  <a:lnTo>
                    <a:pt x="10882" y="1581"/>
                  </a:lnTo>
                  <a:cubicBezTo>
                    <a:pt x="11316" y="1581"/>
                    <a:pt x="11669" y="1228"/>
                    <a:pt x="11669" y="788"/>
                  </a:cubicBezTo>
                  <a:cubicBezTo>
                    <a:pt x="11669" y="354"/>
                    <a:pt x="11316" y="1"/>
                    <a:pt x="10882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Google Shape;1280;p49"/>
          <p:cNvGrpSpPr/>
          <p:nvPr/>
        </p:nvGrpSpPr>
        <p:grpSpPr>
          <a:xfrm>
            <a:off x="788330" y="1944672"/>
            <a:ext cx="1730615" cy="1123334"/>
            <a:chOff x="4992525" y="1047062"/>
            <a:chExt cx="2624530" cy="1703569"/>
          </a:xfrm>
        </p:grpSpPr>
        <p:sp>
          <p:nvSpPr>
            <p:cNvPr id="1281" name="Google Shape;1281;p49"/>
            <p:cNvSpPr/>
            <p:nvPr/>
          </p:nvSpPr>
          <p:spPr>
            <a:xfrm>
              <a:off x="7158576" y="2327273"/>
              <a:ext cx="26" cy="52492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4992525" y="1047062"/>
              <a:ext cx="2624530" cy="1703569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9"/>
            <p:cNvSpPr/>
            <p:nvPr/>
          </p:nvSpPr>
          <p:spPr>
            <a:xfrm>
              <a:off x="4992525" y="1047062"/>
              <a:ext cx="2624530" cy="274812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9"/>
            <p:cNvSpPr/>
            <p:nvPr/>
          </p:nvSpPr>
          <p:spPr>
            <a:xfrm>
              <a:off x="5098380" y="1404255"/>
              <a:ext cx="2417933" cy="1256817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9"/>
            <p:cNvSpPr/>
            <p:nvPr/>
          </p:nvSpPr>
          <p:spPr>
            <a:xfrm>
              <a:off x="5168574" y="1477530"/>
              <a:ext cx="57019" cy="1160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9"/>
            <p:cNvSpPr/>
            <p:nvPr/>
          </p:nvSpPr>
          <p:spPr>
            <a:xfrm>
              <a:off x="5371072" y="1477530"/>
              <a:ext cx="58056" cy="1160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9"/>
            <p:cNvSpPr/>
            <p:nvPr/>
          </p:nvSpPr>
          <p:spPr>
            <a:xfrm>
              <a:off x="5274399" y="1477530"/>
              <a:ext cx="45822" cy="126210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9"/>
            <p:cNvSpPr/>
            <p:nvPr/>
          </p:nvSpPr>
          <p:spPr>
            <a:xfrm>
              <a:off x="5473847" y="1588419"/>
              <a:ext cx="32613" cy="32613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9"/>
            <p:cNvSpPr/>
            <p:nvPr/>
          </p:nvSpPr>
          <p:spPr>
            <a:xfrm>
              <a:off x="5521684" y="1588419"/>
              <a:ext cx="32582" cy="32613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9"/>
            <p:cNvSpPr/>
            <p:nvPr/>
          </p:nvSpPr>
          <p:spPr>
            <a:xfrm>
              <a:off x="5589864" y="1588419"/>
              <a:ext cx="32582" cy="32613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5197067" y="1721730"/>
              <a:ext cx="1737158" cy="31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7038920" y="1721730"/>
              <a:ext cx="134355" cy="31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9"/>
            <p:cNvSpPr/>
            <p:nvPr/>
          </p:nvSpPr>
          <p:spPr>
            <a:xfrm>
              <a:off x="7247520" y="1721730"/>
              <a:ext cx="170995" cy="31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9"/>
            <p:cNvSpPr/>
            <p:nvPr/>
          </p:nvSpPr>
          <p:spPr>
            <a:xfrm>
              <a:off x="5197067" y="1858091"/>
              <a:ext cx="1086891" cy="31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6444635" y="1858091"/>
              <a:ext cx="195431" cy="31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6110870" y="1936461"/>
              <a:ext cx="529214" cy="31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5931770" y="1936461"/>
              <a:ext cx="106898" cy="31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9"/>
            <p:cNvSpPr/>
            <p:nvPr/>
          </p:nvSpPr>
          <p:spPr>
            <a:xfrm>
              <a:off x="5740468" y="1936461"/>
              <a:ext cx="106868" cy="31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9"/>
            <p:cNvSpPr/>
            <p:nvPr/>
          </p:nvSpPr>
          <p:spPr>
            <a:xfrm>
              <a:off x="5550172" y="1936461"/>
              <a:ext cx="105861" cy="31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9"/>
            <p:cNvSpPr/>
            <p:nvPr/>
          </p:nvSpPr>
          <p:spPr>
            <a:xfrm>
              <a:off x="5358870" y="1936461"/>
              <a:ext cx="105861" cy="31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9"/>
            <p:cNvSpPr/>
            <p:nvPr/>
          </p:nvSpPr>
          <p:spPr>
            <a:xfrm>
              <a:off x="5358870" y="2032097"/>
              <a:ext cx="1647588" cy="31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9"/>
            <p:cNvSpPr/>
            <p:nvPr/>
          </p:nvSpPr>
          <p:spPr>
            <a:xfrm>
              <a:off x="5197067" y="1936461"/>
              <a:ext cx="38714" cy="31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9"/>
            <p:cNvSpPr/>
            <p:nvPr/>
          </p:nvSpPr>
          <p:spPr>
            <a:xfrm>
              <a:off x="5197067" y="2032097"/>
              <a:ext cx="38714" cy="31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9"/>
            <p:cNvSpPr/>
            <p:nvPr/>
          </p:nvSpPr>
          <p:spPr>
            <a:xfrm>
              <a:off x="5197067" y="2127763"/>
              <a:ext cx="38714" cy="31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9"/>
            <p:cNvSpPr/>
            <p:nvPr/>
          </p:nvSpPr>
          <p:spPr>
            <a:xfrm>
              <a:off x="5197067" y="2223399"/>
              <a:ext cx="38714" cy="31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9"/>
            <p:cNvSpPr/>
            <p:nvPr/>
          </p:nvSpPr>
          <p:spPr>
            <a:xfrm>
              <a:off x="7106064" y="2032097"/>
              <a:ext cx="226976" cy="31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9"/>
            <p:cNvSpPr/>
            <p:nvPr/>
          </p:nvSpPr>
          <p:spPr>
            <a:xfrm>
              <a:off x="5354813" y="2127763"/>
              <a:ext cx="455935" cy="31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9"/>
            <p:cNvSpPr/>
            <p:nvPr/>
          </p:nvSpPr>
          <p:spPr>
            <a:xfrm>
              <a:off x="5354813" y="2225443"/>
              <a:ext cx="455935" cy="31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9"/>
            <p:cNvSpPr/>
            <p:nvPr/>
          </p:nvSpPr>
          <p:spPr>
            <a:xfrm>
              <a:off x="5354813" y="2324160"/>
              <a:ext cx="455935" cy="31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9"/>
            <p:cNvSpPr/>
            <p:nvPr/>
          </p:nvSpPr>
          <p:spPr>
            <a:xfrm>
              <a:off x="5354813" y="2421840"/>
              <a:ext cx="455935" cy="31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9"/>
            <p:cNvSpPr/>
            <p:nvPr/>
          </p:nvSpPr>
          <p:spPr>
            <a:xfrm>
              <a:off x="6110870" y="2421840"/>
              <a:ext cx="928130" cy="31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6661380" y="2324160"/>
              <a:ext cx="377591" cy="31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6889319" y="2223399"/>
              <a:ext cx="149639" cy="31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4" name="Google Shape;1314;p49"/>
          <p:cNvGrpSpPr/>
          <p:nvPr/>
        </p:nvGrpSpPr>
        <p:grpSpPr>
          <a:xfrm>
            <a:off x="4375685" y="1750203"/>
            <a:ext cx="1925921" cy="573000"/>
            <a:chOff x="6448488" y="2319978"/>
            <a:chExt cx="1975506" cy="573000"/>
          </a:xfrm>
        </p:grpSpPr>
        <p:sp>
          <p:nvSpPr>
            <p:cNvPr id="1315" name="Google Shape;1315;p49"/>
            <p:cNvSpPr txBox="1"/>
            <p:nvPr/>
          </p:nvSpPr>
          <p:spPr>
            <a:xfrm>
              <a:off x="6448494" y="2362200"/>
              <a:ext cx="19755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316" name="Google Shape;1316;p49"/>
            <p:cNvSpPr txBox="1"/>
            <p:nvPr/>
          </p:nvSpPr>
          <p:spPr>
            <a:xfrm>
              <a:off x="6448488" y="2319978"/>
              <a:ext cx="1975500" cy="57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Not All Pages Are Ready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22" name="Google Shape;1322;p49"/>
          <p:cNvSpPr txBox="1"/>
          <p:nvPr/>
        </p:nvSpPr>
        <p:spPr>
          <a:xfrm>
            <a:off x="6498088" y="1827952"/>
            <a:ext cx="1925915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Back-End Ready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5" name="Google Shape;1325;p49"/>
          <p:cNvSpPr txBox="1"/>
          <p:nvPr/>
        </p:nvSpPr>
        <p:spPr>
          <a:xfrm>
            <a:off x="6515312" y="3474994"/>
            <a:ext cx="1925915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Base Ready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71" name="Google Shape;1371;p49"/>
          <p:cNvGrpSpPr/>
          <p:nvPr/>
        </p:nvGrpSpPr>
        <p:grpSpPr>
          <a:xfrm>
            <a:off x="4476346" y="1262597"/>
            <a:ext cx="421914" cy="423864"/>
            <a:chOff x="-1333975" y="2365850"/>
            <a:chExt cx="292225" cy="293575"/>
          </a:xfrm>
        </p:grpSpPr>
        <p:sp>
          <p:nvSpPr>
            <p:cNvPr id="1372" name="Google Shape;1372;p49"/>
            <p:cNvSpPr/>
            <p:nvPr/>
          </p:nvSpPr>
          <p:spPr>
            <a:xfrm>
              <a:off x="-1285150" y="2365850"/>
              <a:ext cx="191225" cy="293575"/>
            </a:xfrm>
            <a:custGeom>
              <a:avLst/>
              <a:gdLst/>
              <a:ahLst/>
              <a:cxnLst/>
              <a:rect l="l" t="t" r="r" b="b"/>
              <a:pathLst>
                <a:path w="7649" h="11743" extrusionOk="0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-107642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-133397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-1093750" y="2383050"/>
              <a:ext cx="35450" cy="26575"/>
            </a:xfrm>
            <a:custGeom>
              <a:avLst/>
              <a:gdLst/>
              <a:ahLst/>
              <a:cxnLst/>
              <a:rect l="l" t="t" r="r" b="b"/>
              <a:pathLst>
                <a:path w="1418" h="1063" extrusionOk="0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-1317450" y="2512575"/>
              <a:ext cx="35475" cy="26225"/>
            </a:xfrm>
            <a:custGeom>
              <a:avLst/>
              <a:gdLst/>
              <a:ahLst/>
              <a:cxnLst/>
              <a:rect l="l" t="t" r="r" b="b"/>
              <a:pathLst>
                <a:path w="1419" h="1049" extrusionOk="0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-1092975" y="2512575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-1316650" y="2383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-1239475" y="2401575"/>
              <a:ext cx="102425" cy="153100"/>
            </a:xfrm>
            <a:custGeom>
              <a:avLst/>
              <a:gdLst/>
              <a:ahLst/>
              <a:cxnLst/>
              <a:rect l="l" t="t" r="r" b="b"/>
              <a:pathLst>
                <a:path w="4097" h="6124" extrusionOk="0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0" name="Google Shape;1380;p49"/>
          <p:cNvGrpSpPr/>
          <p:nvPr/>
        </p:nvGrpSpPr>
        <p:grpSpPr>
          <a:xfrm>
            <a:off x="6598371" y="2909962"/>
            <a:ext cx="420796" cy="421914"/>
            <a:chOff x="-1333200" y="2770450"/>
            <a:chExt cx="291450" cy="292225"/>
          </a:xfrm>
        </p:grpSpPr>
        <p:sp>
          <p:nvSpPr>
            <p:cNvPr id="1381" name="Google Shape;1381;p49"/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3" name="Google Shape;1383;p49"/>
          <p:cNvGrpSpPr/>
          <p:nvPr/>
        </p:nvGrpSpPr>
        <p:grpSpPr>
          <a:xfrm>
            <a:off x="6568339" y="1262994"/>
            <a:ext cx="371887" cy="423069"/>
            <a:chOff x="-1684475" y="2049000"/>
            <a:chExt cx="257575" cy="293025"/>
          </a:xfrm>
        </p:grpSpPr>
        <p:sp>
          <p:nvSpPr>
            <p:cNvPr id="1384" name="Google Shape;1384;p49"/>
            <p:cNvSpPr/>
            <p:nvPr/>
          </p:nvSpPr>
          <p:spPr>
            <a:xfrm>
              <a:off x="-1684475" y="2049000"/>
              <a:ext cx="257575" cy="293025"/>
            </a:xfrm>
            <a:custGeom>
              <a:avLst/>
              <a:gdLst/>
              <a:ahLst/>
              <a:cxnLst/>
              <a:rect l="l" t="t" r="r" b="b"/>
              <a:pathLst>
                <a:path w="10303" h="11721" extrusionOk="0">
                  <a:moveTo>
                    <a:pt x="1355" y="693"/>
                  </a:moveTo>
                  <a:lnTo>
                    <a:pt x="1355" y="1387"/>
                  </a:lnTo>
                  <a:lnTo>
                    <a:pt x="694" y="1387"/>
                  </a:lnTo>
                  <a:lnTo>
                    <a:pt x="694" y="693"/>
                  </a:lnTo>
                  <a:close/>
                  <a:moveTo>
                    <a:pt x="9546" y="693"/>
                  </a:moveTo>
                  <a:lnTo>
                    <a:pt x="9546" y="1387"/>
                  </a:lnTo>
                  <a:lnTo>
                    <a:pt x="8885" y="1387"/>
                  </a:lnTo>
                  <a:lnTo>
                    <a:pt x="8885" y="693"/>
                  </a:lnTo>
                  <a:close/>
                  <a:moveTo>
                    <a:pt x="8223" y="1387"/>
                  </a:moveTo>
                  <a:lnTo>
                    <a:pt x="8223" y="1733"/>
                  </a:lnTo>
                  <a:cubicBezTo>
                    <a:pt x="8223" y="1922"/>
                    <a:pt x="8381" y="2080"/>
                    <a:pt x="8570" y="2080"/>
                  </a:cubicBezTo>
                  <a:lnTo>
                    <a:pt x="8916" y="2080"/>
                  </a:lnTo>
                  <a:lnTo>
                    <a:pt x="8916" y="9641"/>
                  </a:lnTo>
                  <a:lnTo>
                    <a:pt x="8538" y="9641"/>
                  </a:lnTo>
                  <a:cubicBezTo>
                    <a:pt x="8349" y="9641"/>
                    <a:pt x="8192" y="9798"/>
                    <a:pt x="8192" y="9987"/>
                  </a:cubicBezTo>
                  <a:lnTo>
                    <a:pt x="8192" y="10365"/>
                  </a:lnTo>
                  <a:lnTo>
                    <a:pt x="2080" y="10365"/>
                  </a:lnTo>
                  <a:lnTo>
                    <a:pt x="2080" y="9987"/>
                  </a:lnTo>
                  <a:cubicBezTo>
                    <a:pt x="2080" y="9798"/>
                    <a:pt x="1922" y="9641"/>
                    <a:pt x="1733" y="9641"/>
                  </a:cubicBezTo>
                  <a:lnTo>
                    <a:pt x="1355" y="9641"/>
                  </a:lnTo>
                  <a:lnTo>
                    <a:pt x="1355" y="2080"/>
                  </a:lnTo>
                  <a:lnTo>
                    <a:pt x="1733" y="2080"/>
                  </a:lnTo>
                  <a:cubicBezTo>
                    <a:pt x="1922" y="2080"/>
                    <a:pt x="2080" y="1922"/>
                    <a:pt x="2080" y="1733"/>
                  </a:cubicBezTo>
                  <a:lnTo>
                    <a:pt x="2080" y="1387"/>
                  </a:lnTo>
                  <a:close/>
                  <a:moveTo>
                    <a:pt x="1355" y="10365"/>
                  </a:moveTo>
                  <a:lnTo>
                    <a:pt x="1355" y="11027"/>
                  </a:lnTo>
                  <a:lnTo>
                    <a:pt x="694" y="11027"/>
                  </a:lnTo>
                  <a:lnTo>
                    <a:pt x="694" y="10365"/>
                  </a:lnTo>
                  <a:close/>
                  <a:moveTo>
                    <a:pt x="9609" y="10365"/>
                  </a:moveTo>
                  <a:lnTo>
                    <a:pt x="9609" y="11027"/>
                  </a:lnTo>
                  <a:lnTo>
                    <a:pt x="8916" y="11027"/>
                  </a:lnTo>
                  <a:lnTo>
                    <a:pt x="8916" y="10365"/>
                  </a:lnTo>
                  <a:close/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0" y="1922"/>
                    <a:pt x="158" y="2080"/>
                    <a:pt x="347" y="2080"/>
                  </a:cubicBezTo>
                  <a:lnTo>
                    <a:pt x="694" y="2080"/>
                  </a:lnTo>
                  <a:lnTo>
                    <a:pt x="694" y="9641"/>
                  </a:lnTo>
                  <a:lnTo>
                    <a:pt x="347" y="9641"/>
                  </a:lnTo>
                  <a:cubicBezTo>
                    <a:pt x="158" y="9641"/>
                    <a:pt x="0" y="9798"/>
                    <a:pt x="0" y="9987"/>
                  </a:cubicBezTo>
                  <a:lnTo>
                    <a:pt x="0" y="11374"/>
                  </a:lnTo>
                  <a:cubicBezTo>
                    <a:pt x="0" y="11563"/>
                    <a:pt x="158" y="11720"/>
                    <a:pt x="347" y="11720"/>
                  </a:cubicBezTo>
                  <a:lnTo>
                    <a:pt x="1733" y="11720"/>
                  </a:lnTo>
                  <a:cubicBezTo>
                    <a:pt x="1922" y="11720"/>
                    <a:pt x="2080" y="11563"/>
                    <a:pt x="2080" y="11374"/>
                  </a:cubicBezTo>
                  <a:lnTo>
                    <a:pt x="2080" y="11027"/>
                  </a:lnTo>
                  <a:lnTo>
                    <a:pt x="8223" y="11027"/>
                  </a:lnTo>
                  <a:lnTo>
                    <a:pt x="8223" y="11374"/>
                  </a:lnTo>
                  <a:cubicBezTo>
                    <a:pt x="8223" y="11563"/>
                    <a:pt x="8381" y="11720"/>
                    <a:pt x="8570" y="11720"/>
                  </a:cubicBezTo>
                  <a:lnTo>
                    <a:pt x="9956" y="11720"/>
                  </a:lnTo>
                  <a:cubicBezTo>
                    <a:pt x="10145" y="11720"/>
                    <a:pt x="10303" y="11563"/>
                    <a:pt x="10303" y="11374"/>
                  </a:cubicBezTo>
                  <a:lnTo>
                    <a:pt x="10303" y="9987"/>
                  </a:lnTo>
                  <a:cubicBezTo>
                    <a:pt x="10303" y="9798"/>
                    <a:pt x="10145" y="9641"/>
                    <a:pt x="9956" y="9641"/>
                  </a:cubicBezTo>
                  <a:lnTo>
                    <a:pt x="9609" y="9641"/>
                  </a:lnTo>
                  <a:lnTo>
                    <a:pt x="9609" y="2080"/>
                  </a:lnTo>
                  <a:lnTo>
                    <a:pt x="9924" y="2080"/>
                  </a:lnTo>
                  <a:cubicBezTo>
                    <a:pt x="10113" y="2080"/>
                    <a:pt x="10271" y="1922"/>
                    <a:pt x="10271" y="1733"/>
                  </a:cubicBezTo>
                  <a:lnTo>
                    <a:pt x="10271" y="347"/>
                  </a:lnTo>
                  <a:cubicBezTo>
                    <a:pt x="10271" y="158"/>
                    <a:pt x="10113" y="0"/>
                    <a:pt x="9924" y="0"/>
                  </a:cubicBezTo>
                  <a:lnTo>
                    <a:pt x="8538" y="0"/>
                  </a:lnTo>
                  <a:cubicBezTo>
                    <a:pt x="8349" y="0"/>
                    <a:pt x="8192" y="158"/>
                    <a:pt x="8192" y="347"/>
                  </a:cubicBezTo>
                  <a:lnTo>
                    <a:pt x="8192" y="693"/>
                  </a:ln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2" y="0"/>
                    <a:pt x="17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-1615950" y="223880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cubicBezTo>
                    <a:pt x="0" y="568"/>
                    <a:pt x="158" y="726"/>
                    <a:pt x="347" y="726"/>
                  </a:cubicBezTo>
                  <a:lnTo>
                    <a:pt x="4443" y="726"/>
                  </a:lnTo>
                  <a:cubicBezTo>
                    <a:pt x="4663" y="726"/>
                    <a:pt x="4821" y="568"/>
                    <a:pt x="4821" y="348"/>
                  </a:cubicBezTo>
                  <a:cubicBezTo>
                    <a:pt x="4821" y="159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-1615950" y="2273475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63" y="693"/>
                    <a:pt x="4821" y="536"/>
                    <a:pt x="4821" y="347"/>
                  </a:cubicBezTo>
                  <a:cubicBezTo>
                    <a:pt x="4821" y="158"/>
                    <a:pt x="4663" y="0"/>
                    <a:pt x="44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-1630925" y="2100975"/>
              <a:ext cx="153625" cy="116600"/>
            </a:xfrm>
            <a:custGeom>
              <a:avLst/>
              <a:gdLst/>
              <a:ahLst/>
              <a:cxnLst/>
              <a:rect l="l" t="t" r="r" b="b"/>
              <a:pathLst>
                <a:path w="6145" h="4664" extrusionOk="0">
                  <a:moveTo>
                    <a:pt x="4695" y="662"/>
                  </a:moveTo>
                  <a:lnTo>
                    <a:pt x="2994" y="1985"/>
                  </a:lnTo>
                  <a:lnTo>
                    <a:pt x="1261" y="662"/>
                  </a:lnTo>
                  <a:close/>
                  <a:moveTo>
                    <a:pt x="599" y="1040"/>
                  </a:moveTo>
                  <a:lnTo>
                    <a:pt x="2427" y="2395"/>
                  </a:lnTo>
                  <a:lnTo>
                    <a:pt x="599" y="3781"/>
                  </a:lnTo>
                  <a:lnTo>
                    <a:pt x="599" y="1040"/>
                  </a:lnTo>
                  <a:close/>
                  <a:moveTo>
                    <a:pt x="5357" y="1040"/>
                  </a:moveTo>
                  <a:lnTo>
                    <a:pt x="5357" y="3781"/>
                  </a:lnTo>
                  <a:lnTo>
                    <a:pt x="3561" y="2395"/>
                  </a:lnTo>
                  <a:lnTo>
                    <a:pt x="5357" y="1040"/>
                  </a:lnTo>
                  <a:close/>
                  <a:moveTo>
                    <a:pt x="2994" y="2836"/>
                  </a:moveTo>
                  <a:lnTo>
                    <a:pt x="4695" y="4128"/>
                  </a:lnTo>
                  <a:lnTo>
                    <a:pt x="1292" y="4128"/>
                  </a:lnTo>
                  <a:lnTo>
                    <a:pt x="2994" y="2836"/>
                  </a:lnTo>
                  <a:close/>
                  <a:moveTo>
                    <a:pt x="316" y="1"/>
                  </a:moveTo>
                  <a:cubicBezTo>
                    <a:pt x="158" y="1"/>
                    <a:pt x="1" y="127"/>
                    <a:pt x="1" y="284"/>
                  </a:cubicBezTo>
                  <a:lnTo>
                    <a:pt x="1" y="4380"/>
                  </a:lnTo>
                  <a:cubicBezTo>
                    <a:pt x="64" y="4506"/>
                    <a:pt x="127" y="4600"/>
                    <a:pt x="253" y="4663"/>
                  </a:cubicBezTo>
                  <a:lnTo>
                    <a:pt x="5798" y="4663"/>
                  </a:lnTo>
                  <a:cubicBezTo>
                    <a:pt x="5955" y="4663"/>
                    <a:pt x="6113" y="4537"/>
                    <a:pt x="6144" y="4317"/>
                  </a:cubicBezTo>
                  <a:lnTo>
                    <a:pt x="6081" y="316"/>
                  </a:lnTo>
                  <a:cubicBezTo>
                    <a:pt x="6081" y="158"/>
                    <a:pt x="5955" y="32"/>
                    <a:pt x="57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88" name="Google Shape;1388;p49"/>
          <p:cNvCxnSpPr>
            <a:stCxn id="1315" idx="1"/>
          </p:cNvCxnSpPr>
          <p:nvPr/>
        </p:nvCxnSpPr>
        <p:spPr>
          <a:xfrm rot="10800000">
            <a:off x="3484391" y="1534725"/>
            <a:ext cx="891300" cy="495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89" name="Google Shape;1389;p49"/>
          <p:cNvCxnSpPr>
            <a:cxnSpLocks/>
          </p:cNvCxnSpPr>
          <p:nvPr/>
        </p:nvCxnSpPr>
        <p:spPr>
          <a:xfrm flipH="1">
            <a:off x="2488891" y="2030325"/>
            <a:ext cx="4009200" cy="783300"/>
          </a:xfrm>
          <a:prstGeom prst="bentConnector3">
            <a:avLst>
              <a:gd name="adj1" fmla="val 274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91" name="Google Shape;1391;p49"/>
          <p:cNvCxnSpPr>
            <a:cxnSpLocks/>
          </p:cNvCxnSpPr>
          <p:nvPr/>
        </p:nvCxnSpPr>
        <p:spPr>
          <a:xfrm flipH="1">
            <a:off x="2260591" y="3677750"/>
            <a:ext cx="4237500" cy="809100"/>
          </a:xfrm>
          <a:prstGeom prst="bentConnector3">
            <a:avLst>
              <a:gd name="adj1" fmla="val 26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PROJECT PLAN</a:t>
            </a:r>
            <a:endParaRPr b="1" dirty="0"/>
          </a:p>
        </p:txBody>
      </p:sp>
      <p:sp>
        <p:nvSpPr>
          <p:cNvPr id="343" name="Google Shape;343;p23"/>
          <p:cNvSpPr txBox="1">
            <a:spLocks noGrp="1"/>
          </p:cNvSpPr>
          <p:nvPr>
            <p:ph type="body" idx="1"/>
          </p:nvPr>
        </p:nvSpPr>
        <p:spPr>
          <a:xfrm>
            <a:off x="648819" y="1046340"/>
            <a:ext cx="7704000" cy="3557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rgbClr val="D1D5DB"/>
                </a:solidFill>
                <a:effectLst/>
                <a:latin typeface="Söhne"/>
              </a:rPr>
              <a:t>This presentation is dedicated to introducing the '</a:t>
            </a:r>
            <a:r>
              <a:rPr lang="en-US" u="sng" dirty="0">
                <a:solidFill>
                  <a:srgbClr val="D1D5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Training Center Management System</a:t>
            </a:r>
            <a:r>
              <a:rPr lang="en-US" dirty="0">
                <a:solidFill>
                  <a:srgbClr val="D1D5DB"/>
                </a:solidFill>
                <a:effectLst/>
                <a:latin typeface="Söhne"/>
              </a:rPr>
              <a:t>' and its key components.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D1D5DB"/>
                </a:solidFill>
                <a:effectLst/>
                <a:latin typeface="Söhne"/>
              </a:rPr>
              <a:t>Introduction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D1D5DB"/>
                </a:solidFill>
                <a:effectLst/>
                <a:latin typeface="Söhne"/>
              </a:rPr>
              <a:t>Project Overview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D1D5DB"/>
                </a:solidFill>
                <a:effectLst/>
                <a:latin typeface="Söhne"/>
              </a:rPr>
              <a:t>Project Objectives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D1D5DB"/>
                </a:solidFill>
                <a:effectLst/>
                <a:latin typeface="Söhne"/>
              </a:rPr>
              <a:t>Project Scope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D1D5DB"/>
                </a:solidFill>
                <a:effectLst/>
                <a:latin typeface="Söhne"/>
              </a:rPr>
              <a:t>Project Team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D1D5DB"/>
                </a:solidFill>
                <a:effectLst/>
                <a:latin typeface="Söhne"/>
              </a:rPr>
              <a:t>Project Timeline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D1D5DB"/>
                </a:solidFill>
                <a:effectLst/>
                <a:latin typeface="Söhne"/>
              </a:rPr>
              <a:t>Technical Details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D1D5DB"/>
                </a:solidFill>
                <a:effectLst/>
                <a:latin typeface="Söhne"/>
              </a:rPr>
              <a:t>Development Process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D1D5DB"/>
                </a:solidFill>
                <a:effectLst/>
                <a:latin typeface="Söhne"/>
              </a:rPr>
              <a:t>Challenges and Solutions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D1D5DB"/>
                </a:solidFill>
                <a:effectLst/>
                <a:latin typeface="Söhne"/>
              </a:rPr>
              <a:t>Results and Progress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D1D5DB"/>
                </a:solidFill>
                <a:effectLst/>
                <a:latin typeface="Söhne"/>
              </a:rPr>
              <a:t>Future Plans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D1D5DB"/>
                </a:solidFill>
                <a:effectLst/>
                <a:latin typeface="Söhne"/>
              </a:rPr>
              <a:t>Conclusion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D1D5DB"/>
                </a:solidFill>
                <a:effectLst/>
                <a:latin typeface="Söhne"/>
              </a:rPr>
              <a:t>Questions</a:t>
            </a:r>
          </a:p>
        </p:txBody>
      </p:sp>
      <p:pic>
        <p:nvPicPr>
          <p:cNvPr id="3" name="Picture 2" descr="A clipboard with a pencil&#10;&#10;Description automatically generated">
            <a:extLst>
              <a:ext uri="{FF2B5EF4-FFF2-40B4-BE49-F238E27FC236}">
                <a16:creationId xmlns:a16="http://schemas.microsoft.com/office/drawing/2014/main" id="{82A70C8D-68BC-92AC-8261-4C96854CE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278" y="1622340"/>
            <a:ext cx="2808816" cy="28088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INTRODUCTION</a:t>
            </a:r>
            <a:endParaRPr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CE52B1-34BA-62AB-F7F0-2830C704C046}"/>
              </a:ext>
            </a:extLst>
          </p:cNvPr>
          <p:cNvSpPr txBox="1"/>
          <p:nvPr/>
        </p:nvSpPr>
        <p:spPr>
          <a:xfrm>
            <a:off x="386275" y="1216816"/>
            <a:ext cx="8514324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The </a:t>
            </a:r>
            <a:r>
              <a:rPr lang="en-US" sz="1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Training Center Management System </a:t>
            </a:r>
            <a:r>
              <a:rPr lang="en-US" sz="1300" dirty="0">
                <a:solidFill>
                  <a:schemeClr val="bg1"/>
                </a:solidFill>
              </a:rPr>
              <a:t>is essential for 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3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Efficiency : </a:t>
            </a:r>
            <a:r>
              <a:rPr lang="en-US" sz="1300" dirty="0">
                <a:solidFill>
                  <a:schemeClr val="bg1"/>
                </a:solidFill>
              </a:rPr>
              <a:t>Streamlining administrative tasks and reducing errors, improving overall operational efficiency.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3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Informed Decisions: </a:t>
            </a:r>
            <a:r>
              <a:rPr lang="en-US" sz="1300" dirty="0">
                <a:solidFill>
                  <a:schemeClr val="bg1"/>
                </a:solidFill>
              </a:rPr>
              <a:t>Providing data-driven insights for better planning, resource optimization, and course quality.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3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Satisfaction : </a:t>
            </a:r>
            <a:r>
              <a:rPr lang="en-US" sz="1300" dirty="0">
                <a:solidFill>
                  <a:schemeClr val="bg1"/>
                </a:solidFill>
              </a:rPr>
              <a:t>Ensuring a user-friendly experience for trainers and trainees, enhancing their engagement.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3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Supervision : </a:t>
            </a:r>
            <a:r>
              <a:rPr lang="en-US" sz="1300" dirty="0">
                <a:solidFill>
                  <a:schemeClr val="bg1"/>
                </a:solidFill>
              </a:rPr>
              <a:t>Facilitating effective course supervision, maintaining training quality and standards.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3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Optimization : </a:t>
            </a:r>
            <a:r>
              <a:rPr lang="en-US" sz="1300" dirty="0">
                <a:solidFill>
                  <a:schemeClr val="bg1"/>
                </a:solidFill>
              </a:rPr>
              <a:t>Efficient resource allocation reduces waste and costs.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3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Alignment : </a:t>
            </a:r>
            <a:r>
              <a:rPr lang="en-US" sz="1300" dirty="0">
                <a:solidFill>
                  <a:schemeClr val="bg1"/>
                </a:solidFill>
              </a:rPr>
              <a:t>Aligning with the center's objectives for accurate and efficient training.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3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Competitive Edge : </a:t>
            </a:r>
            <a:r>
              <a:rPr lang="en-US" sz="1300" dirty="0">
                <a:solidFill>
                  <a:schemeClr val="bg1"/>
                </a:solidFill>
              </a:rPr>
              <a:t>Offering a competitive advantage in attracting trainees and trainers.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3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Growth : </a:t>
            </a:r>
            <a:r>
              <a:rPr lang="en-US" sz="1300" dirty="0">
                <a:solidFill>
                  <a:schemeClr val="bg1"/>
                </a:solidFill>
              </a:rPr>
              <a:t>Scalability for accommodating evolving needs and supporting long-term growth and sustainability.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urple circle with white text&#10;&#10;Description automatically generated">
            <a:extLst>
              <a:ext uri="{FF2B5EF4-FFF2-40B4-BE49-F238E27FC236}">
                <a16:creationId xmlns:a16="http://schemas.microsoft.com/office/drawing/2014/main" id="{650AF45D-7A9C-49E2-6F02-44B948E98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536" y="1371234"/>
            <a:ext cx="671278" cy="671278"/>
          </a:xfrm>
          <a:prstGeom prst="rect">
            <a:avLst/>
          </a:prstGeom>
        </p:spPr>
      </p:pic>
      <p:cxnSp>
        <p:nvCxnSpPr>
          <p:cNvPr id="5" name="Google Shape;349;p24">
            <a:extLst>
              <a:ext uri="{FF2B5EF4-FFF2-40B4-BE49-F238E27FC236}">
                <a16:creationId xmlns:a16="http://schemas.microsoft.com/office/drawing/2014/main" id="{E7F72417-DE1F-77B7-B58F-AE86CF74DD67}"/>
              </a:ext>
            </a:extLst>
          </p:cNvPr>
          <p:cNvCxnSpPr/>
          <p:nvPr/>
        </p:nvCxnSpPr>
        <p:spPr>
          <a:xfrm>
            <a:off x="1759817" y="1879497"/>
            <a:ext cx="575400" cy="10674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401F71-2722-3DFD-CC8F-D909E8B24E0F}"/>
              </a:ext>
            </a:extLst>
          </p:cNvPr>
          <p:cNvSpPr txBox="1"/>
          <p:nvPr/>
        </p:nvSpPr>
        <p:spPr>
          <a:xfrm>
            <a:off x="1094724" y="2080421"/>
            <a:ext cx="4812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2B6C30-336C-2AEC-169A-9C82016E45CA}"/>
              </a:ext>
            </a:extLst>
          </p:cNvPr>
          <p:cNvSpPr txBox="1"/>
          <p:nvPr/>
        </p:nvSpPr>
        <p:spPr>
          <a:xfrm>
            <a:off x="806458" y="2786177"/>
            <a:ext cx="11833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F5F5F5"/>
                </a:solidFill>
                <a:effectLst/>
                <a:latin typeface="Space Grotesk"/>
              </a:rPr>
              <a:t>ASP.NET Core</a:t>
            </a:r>
          </a:p>
          <a:p>
            <a:r>
              <a:rPr lang="en-US" sz="1200" b="0" i="0" dirty="0">
                <a:solidFill>
                  <a:srgbClr val="F5F5F5"/>
                </a:solidFill>
                <a:effectLst/>
                <a:latin typeface="Space Grotesk"/>
              </a:rPr>
              <a:t>  Runtime 7.0</a:t>
            </a:r>
          </a:p>
          <a:p>
            <a:endParaRPr lang="en-US" dirty="0"/>
          </a:p>
        </p:txBody>
      </p:sp>
      <p:pic>
        <p:nvPicPr>
          <p:cNvPr id="12" name="Picture 11" descr="A logo of a company&#10;&#10;Description automatically generated">
            <a:extLst>
              <a:ext uri="{FF2B5EF4-FFF2-40B4-BE49-F238E27FC236}">
                <a16:creationId xmlns:a16="http://schemas.microsoft.com/office/drawing/2014/main" id="{6088E026-C2CA-6A79-D981-9C34C3B42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632" y="1879497"/>
            <a:ext cx="615336" cy="6922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ABFBF6B-BC22-CE36-2D31-A4D71B027619}"/>
              </a:ext>
            </a:extLst>
          </p:cNvPr>
          <p:cNvSpPr txBox="1"/>
          <p:nvPr/>
        </p:nvSpPr>
        <p:spPr>
          <a:xfrm>
            <a:off x="2645105" y="2555344"/>
            <a:ext cx="8103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963EF7-ED91-2D27-1BFE-562935CFE1C7}"/>
              </a:ext>
            </a:extLst>
          </p:cNvPr>
          <p:cNvSpPr txBox="1"/>
          <p:nvPr/>
        </p:nvSpPr>
        <p:spPr>
          <a:xfrm>
            <a:off x="626437" y="2478400"/>
            <a:ext cx="14038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Back-e</a:t>
            </a:r>
            <a:r>
              <a:rPr lang="en-US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nd</a:t>
            </a:r>
            <a:endParaRPr lang="en-US" sz="1400" dirty="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6C14F2-2CF1-F5D8-80F6-FE02A8C4E14B}"/>
              </a:ext>
            </a:extLst>
          </p:cNvPr>
          <p:cNvSpPr txBox="1"/>
          <p:nvPr/>
        </p:nvSpPr>
        <p:spPr>
          <a:xfrm>
            <a:off x="2704214" y="2939820"/>
            <a:ext cx="8821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Backe</a:t>
            </a:r>
            <a:r>
              <a:rPr lang="en-US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nd</a:t>
            </a:r>
            <a:endParaRPr lang="en-US" dirty="0"/>
          </a:p>
        </p:txBody>
      </p:sp>
      <p:cxnSp>
        <p:nvCxnSpPr>
          <p:cNvPr id="19" name="Google Shape;382;p24">
            <a:extLst>
              <a:ext uri="{FF2B5EF4-FFF2-40B4-BE49-F238E27FC236}">
                <a16:creationId xmlns:a16="http://schemas.microsoft.com/office/drawing/2014/main" id="{C3258A1E-45A8-67E6-47A9-875C50986A97}"/>
              </a:ext>
            </a:extLst>
          </p:cNvPr>
          <p:cNvCxnSpPr/>
          <p:nvPr/>
        </p:nvCxnSpPr>
        <p:spPr>
          <a:xfrm rot="10800000" flipH="1">
            <a:off x="3725358" y="1879797"/>
            <a:ext cx="575400" cy="10671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1" name="Picture 20" descr="A green circle with white lines and dots&#10;&#10;Description automatically generated">
            <a:extLst>
              <a:ext uri="{FF2B5EF4-FFF2-40B4-BE49-F238E27FC236}">
                <a16:creationId xmlns:a16="http://schemas.microsoft.com/office/drawing/2014/main" id="{3154BA07-77DD-9D58-57AB-E2BB1019B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488" y="1412909"/>
            <a:ext cx="667512" cy="6675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99FAE9F-FBB4-885D-FE84-8420FD01EAE7}"/>
              </a:ext>
            </a:extLst>
          </p:cNvPr>
          <p:cNvSpPr txBox="1"/>
          <p:nvPr/>
        </p:nvSpPr>
        <p:spPr>
          <a:xfrm>
            <a:off x="4509488" y="2478400"/>
            <a:ext cx="8103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Oswald"/>
                <a:sym typeface="Oswald"/>
              </a:rPr>
              <a:t>Swagger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C48E35-D6A2-6049-7773-C305B47FDA55}"/>
              </a:ext>
            </a:extLst>
          </p:cNvPr>
          <p:cNvSpPr txBox="1"/>
          <p:nvPr/>
        </p:nvSpPr>
        <p:spPr>
          <a:xfrm>
            <a:off x="4596491" y="2080421"/>
            <a:ext cx="575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03</a:t>
            </a:r>
            <a:endParaRPr lang="en-US" dirty="0"/>
          </a:p>
        </p:txBody>
      </p:sp>
      <p:cxnSp>
        <p:nvCxnSpPr>
          <p:cNvPr id="28" name="Google Shape;349;p24">
            <a:extLst>
              <a:ext uri="{FF2B5EF4-FFF2-40B4-BE49-F238E27FC236}">
                <a16:creationId xmlns:a16="http://schemas.microsoft.com/office/drawing/2014/main" id="{7D7B8DC0-B476-4CB4-D75E-5941C1371AA7}"/>
              </a:ext>
            </a:extLst>
          </p:cNvPr>
          <p:cNvCxnSpPr/>
          <p:nvPr/>
        </p:nvCxnSpPr>
        <p:spPr>
          <a:xfrm>
            <a:off x="5467624" y="1879497"/>
            <a:ext cx="575400" cy="10674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819CFAC-60F7-3836-2E9B-CB8EC13CCD61}"/>
              </a:ext>
            </a:extLst>
          </p:cNvPr>
          <p:cNvSpPr txBox="1"/>
          <p:nvPr/>
        </p:nvSpPr>
        <p:spPr>
          <a:xfrm>
            <a:off x="4638304" y="2771678"/>
            <a:ext cx="4917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F5F5F5"/>
                </a:solidFill>
                <a:effectLst/>
                <a:latin typeface="Space Grotesk"/>
              </a:rPr>
              <a:t>API</a:t>
            </a:r>
            <a:endParaRPr lang="en-US" sz="1400" b="0" i="0" dirty="0">
              <a:solidFill>
                <a:srgbClr val="F5F5F5"/>
              </a:solidFill>
              <a:effectLst/>
              <a:latin typeface="Space Grotesk"/>
            </a:endParaRPr>
          </a:p>
        </p:txBody>
      </p:sp>
      <p:pic>
        <p:nvPicPr>
          <p:cNvPr id="32" name="Picture 31" descr="A purple ribbon in a shape of a infinity symbol&#10;&#10;Description automatically generated">
            <a:extLst>
              <a:ext uri="{FF2B5EF4-FFF2-40B4-BE49-F238E27FC236}">
                <a16:creationId xmlns:a16="http://schemas.microsoft.com/office/drawing/2014/main" id="{C67C168F-5281-529A-4D9D-B38E3FC314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4566" y="4040199"/>
            <a:ext cx="475841" cy="475841"/>
          </a:xfrm>
          <a:prstGeom prst="rect">
            <a:avLst/>
          </a:prstGeom>
        </p:spPr>
      </p:pic>
      <p:cxnSp>
        <p:nvCxnSpPr>
          <p:cNvPr id="33" name="Google Shape;349;p24">
            <a:extLst>
              <a:ext uri="{FF2B5EF4-FFF2-40B4-BE49-F238E27FC236}">
                <a16:creationId xmlns:a16="http://schemas.microsoft.com/office/drawing/2014/main" id="{331ED879-FBE9-0B4F-471B-1DFACE6A2880}"/>
              </a:ext>
            </a:extLst>
          </p:cNvPr>
          <p:cNvCxnSpPr>
            <a:cxnSpLocks/>
          </p:cNvCxnSpPr>
          <p:nvPr/>
        </p:nvCxnSpPr>
        <p:spPr>
          <a:xfrm>
            <a:off x="1409252" y="3344875"/>
            <a:ext cx="1313382" cy="93324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7DEF316-5E3F-9A7E-C86D-D349DE4FCEFA}"/>
              </a:ext>
            </a:extLst>
          </p:cNvPr>
          <p:cNvSpPr txBox="1"/>
          <p:nvPr/>
        </p:nvSpPr>
        <p:spPr>
          <a:xfrm>
            <a:off x="2487271" y="4467015"/>
            <a:ext cx="11259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5F5F5"/>
                </a:solidFill>
                <a:latin typeface="Space Grotesk"/>
              </a:rPr>
              <a:t>Visual Studio</a:t>
            </a:r>
            <a:endParaRPr lang="en-US" sz="1200" b="0" i="0" dirty="0">
              <a:solidFill>
                <a:srgbClr val="F5F5F5"/>
              </a:solidFill>
              <a:effectLst/>
              <a:latin typeface="Space Grotesk"/>
            </a:endParaRPr>
          </a:p>
        </p:txBody>
      </p:sp>
      <p:cxnSp>
        <p:nvCxnSpPr>
          <p:cNvPr id="41" name="Google Shape;349;p24">
            <a:extLst>
              <a:ext uri="{FF2B5EF4-FFF2-40B4-BE49-F238E27FC236}">
                <a16:creationId xmlns:a16="http://schemas.microsoft.com/office/drawing/2014/main" id="{1D7B4CF7-BCFE-8C95-1386-05D228EAE0CD}"/>
              </a:ext>
            </a:extLst>
          </p:cNvPr>
          <p:cNvCxnSpPr>
            <a:cxnSpLocks/>
            <a:stCxn id="18" idx="2"/>
            <a:endCxn id="32" idx="0"/>
          </p:cNvCxnSpPr>
          <p:nvPr/>
        </p:nvCxnSpPr>
        <p:spPr>
          <a:xfrm rot="5400000">
            <a:off x="2722582" y="3617502"/>
            <a:ext cx="792602" cy="5279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" name="Google Shape;349;p24">
            <a:extLst>
              <a:ext uri="{FF2B5EF4-FFF2-40B4-BE49-F238E27FC236}">
                <a16:creationId xmlns:a16="http://schemas.microsoft.com/office/drawing/2014/main" id="{88DCD319-FBE8-FE20-F649-2264502F740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62339" y="3140120"/>
            <a:ext cx="1282230" cy="118953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58" name="Picture 57" descr="A red and white logo&#10;&#10;Description automatically generated">
            <a:extLst>
              <a:ext uri="{FF2B5EF4-FFF2-40B4-BE49-F238E27FC236}">
                <a16:creationId xmlns:a16="http://schemas.microsoft.com/office/drawing/2014/main" id="{87AE9D6C-959B-760A-0DD1-23E81C982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0570" y="1412909"/>
            <a:ext cx="667512" cy="667512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09207110-1C01-8931-40C3-898823102EE8}"/>
              </a:ext>
            </a:extLst>
          </p:cNvPr>
          <p:cNvSpPr txBox="1"/>
          <p:nvPr/>
        </p:nvSpPr>
        <p:spPr>
          <a:xfrm>
            <a:off x="6475029" y="2042512"/>
            <a:ext cx="5271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04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E8D7C9-6EF0-6841-B6F8-114CD33CA90C}"/>
              </a:ext>
            </a:extLst>
          </p:cNvPr>
          <p:cNvSpPr txBox="1"/>
          <p:nvPr/>
        </p:nvSpPr>
        <p:spPr>
          <a:xfrm>
            <a:off x="6333648" y="2478399"/>
            <a:ext cx="965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Oswald"/>
                <a:sym typeface="Oswald"/>
              </a:rPr>
              <a:t>Front-end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6A0F7B5-BD0A-FBF3-3759-A4AE87584851}"/>
              </a:ext>
            </a:extLst>
          </p:cNvPr>
          <p:cNvSpPr txBox="1"/>
          <p:nvPr/>
        </p:nvSpPr>
        <p:spPr>
          <a:xfrm>
            <a:off x="6152432" y="2752745"/>
            <a:ext cx="12317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5F5F5"/>
                </a:solidFill>
                <a:latin typeface="Space Grotesk"/>
              </a:rPr>
              <a:t>Version 16.2.0</a:t>
            </a:r>
            <a:endParaRPr lang="en-US" sz="1400" b="0" i="0" dirty="0">
              <a:solidFill>
                <a:srgbClr val="F5F5F5"/>
              </a:solidFill>
              <a:effectLst/>
              <a:latin typeface="Space Grotesk"/>
            </a:endParaRPr>
          </a:p>
        </p:txBody>
      </p:sp>
      <p:cxnSp>
        <p:nvCxnSpPr>
          <p:cNvPr id="68" name="Google Shape;382;p24">
            <a:extLst>
              <a:ext uri="{FF2B5EF4-FFF2-40B4-BE49-F238E27FC236}">
                <a16:creationId xmlns:a16="http://schemas.microsoft.com/office/drawing/2014/main" id="{85BCAFAE-BB86-5F1B-BCCA-7DEBC4FEB6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24781" y="3152096"/>
            <a:ext cx="750976" cy="56782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80" name="Picture 79" descr="A black letter in a purple circle&#10;&#10;Description automatically generated">
            <a:extLst>
              <a:ext uri="{FF2B5EF4-FFF2-40B4-BE49-F238E27FC236}">
                <a16:creationId xmlns:a16="http://schemas.microsoft.com/office/drawing/2014/main" id="{98EAE26F-FAEC-2628-C4D6-E9A25DC765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3069" y="3942340"/>
            <a:ext cx="667512" cy="667512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8BF983A9-7765-F18F-2560-E5BFB29FF107}"/>
              </a:ext>
            </a:extLst>
          </p:cNvPr>
          <p:cNvSpPr txBox="1"/>
          <p:nvPr/>
        </p:nvSpPr>
        <p:spPr>
          <a:xfrm>
            <a:off x="7052542" y="4620903"/>
            <a:ext cx="568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5F5F5"/>
                </a:solidFill>
                <a:latin typeface="Space Grotesk"/>
              </a:rPr>
              <a:t>SCSS</a:t>
            </a:r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E5D96B6-BDAA-D289-65C5-E78F575F7BDF}"/>
              </a:ext>
            </a:extLst>
          </p:cNvPr>
          <p:cNvSpPr txBox="1"/>
          <p:nvPr/>
        </p:nvSpPr>
        <p:spPr>
          <a:xfrm>
            <a:off x="3725358" y="416725"/>
            <a:ext cx="959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Stages</a:t>
            </a:r>
          </a:p>
        </p:txBody>
      </p:sp>
    </p:spTree>
    <p:extLst>
      <p:ext uri="{BB962C8B-B14F-4D97-AF65-F5344CB8AC3E}">
        <p14:creationId xmlns:p14="http://schemas.microsoft.com/office/powerpoint/2010/main" val="255412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 PROJECT PLAN</a:t>
            </a:r>
            <a:endParaRPr dirty="0"/>
          </a:p>
        </p:txBody>
      </p:sp>
      <p:graphicFrame>
        <p:nvGraphicFramePr>
          <p:cNvPr id="389" name="Google Shape;389;p25"/>
          <p:cNvGraphicFramePr/>
          <p:nvPr>
            <p:extLst>
              <p:ext uri="{D42A27DB-BD31-4B8C-83A1-F6EECF244321}">
                <p14:modId xmlns:p14="http://schemas.microsoft.com/office/powerpoint/2010/main" val="3004888879"/>
              </p:ext>
            </p:extLst>
          </p:nvPr>
        </p:nvGraphicFramePr>
        <p:xfrm>
          <a:off x="720000" y="1395450"/>
          <a:ext cx="7704000" cy="1047050"/>
        </p:xfrm>
        <a:graphic>
          <a:graphicData uri="http://schemas.openxmlformats.org/drawingml/2006/table">
            <a:tbl>
              <a:tblPr>
                <a:noFill/>
                <a:tableStyleId>{6947EC90-A7D6-4530-9EDF-0856023944BD}</a:tableStyleId>
              </a:tblPr>
              <a:tblGrid>
                <a:gridCol w="19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5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Team</a:t>
                      </a:r>
                      <a:endParaRPr sz="1800" dirty="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accen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Back-End</a:t>
                      </a:r>
                      <a:endParaRPr sz="1800" dirty="0">
                        <a:solidFill>
                          <a:schemeClr val="accen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accent2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Front-End</a:t>
                      </a:r>
                      <a:endParaRPr sz="1800" dirty="0">
                        <a:solidFill>
                          <a:schemeClr val="accent2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4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Security</a:t>
                      </a:r>
                      <a:endParaRPr sz="1800" dirty="0">
                        <a:solidFill>
                          <a:schemeClr val="accent4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Eng. Islam ElSaify</a:t>
                      </a:r>
                      <a:endParaRPr dirty="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Google Shape;389;p25">
            <a:extLst>
              <a:ext uri="{FF2B5EF4-FFF2-40B4-BE49-F238E27FC236}">
                <a16:creationId xmlns:a16="http://schemas.microsoft.com/office/drawing/2014/main" id="{9424C29B-9094-30AA-8155-5265770BB4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1284186"/>
              </p:ext>
            </p:extLst>
          </p:nvPr>
        </p:nvGraphicFramePr>
        <p:xfrm>
          <a:off x="720000" y="2964425"/>
          <a:ext cx="1926000" cy="521925"/>
        </p:xfrm>
        <a:graphic>
          <a:graphicData uri="http://schemas.openxmlformats.org/drawingml/2006/table">
            <a:tbl>
              <a:tblPr>
                <a:noFill/>
                <a:tableStyleId>{6947EC90-A7D6-4530-9EDF-0856023944BD}</a:tableStyleId>
              </a:tblPr>
              <a:tblGrid>
                <a:gridCol w="19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1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Amr Nawar [Me]</a:t>
                      </a:r>
                      <a:endParaRPr dirty="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oogle Shape;389;p25">
            <a:extLst>
              <a:ext uri="{FF2B5EF4-FFF2-40B4-BE49-F238E27FC236}">
                <a16:creationId xmlns:a16="http://schemas.microsoft.com/office/drawing/2014/main" id="{CA522BC5-A6C3-C35D-6EBF-2A32E49DBA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2727482"/>
              </p:ext>
            </p:extLst>
          </p:nvPr>
        </p:nvGraphicFramePr>
        <p:xfrm>
          <a:off x="720000" y="2440038"/>
          <a:ext cx="7704000" cy="521925"/>
        </p:xfrm>
        <a:graphic>
          <a:graphicData uri="http://schemas.openxmlformats.org/drawingml/2006/table">
            <a:tbl>
              <a:tblPr>
                <a:noFill/>
                <a:tableStyleId>{6947EC90-A7D6-4530-9EDF-0856023944BD}</a:tableStyleId>
              </a:tblPr>
              <a:tblGrid>
                <a:gridCol w="19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1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Eng. Mohamed Ibrahim</a:t>
                      </a:r>
                      <a:endParaRPr dirty="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oogle Shape;389;p25">
            <a:extLst>
              <a:ext uri="{FF2B5EF4-FFF2-40B4-BE49-F238E27FC236}">
                <a16:creationId xmlns:a16="http://schemas.microsoft.com/office/drawing/2014/main" id="{815829ED-2276-E16B-BCC7-BFD75E3385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9602589"/>
              </p:ext>
            </p:extLst>
          </p:nvPr>
        </p:nvGraphicFramePr>
        <p:xfrm>
          <a:off x="2646002" y="2964425"/>
          <a:ext cx="3852000" cy="521925"/>
        </p:xfrm>
        <a:graphic>
          <a:graphicData uri="http://schemas.openxmlformats.org/drawingml/2006/table">
            <a:tbl>
              <a:tblPr>
                <a:noFill/>
                <a:tableStyleId>{6947EC90-A7D6-4530-9EDF-0856023944BD}</a:tableStyleId>
              </a:tblPr>
              <a:tblGrid>
                <a:gridCol w="192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389;p25">
            <a:extLst>
              <a:ext uri="{FF2B5EF4-FFF2-40B4-BE49-F238E27FC236}">
                <a16:creationId xmlns:a16="http://schemas.microsoft.com/office/drawing/2014/main" id="{A478BB69-319E-63A5-2F3C-16C1632E7D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0520710"/>
              </p:ext>
            </p:extLst>
          </p:nvPr>
        </p:nvGraphicFramePr>
        <p:xfrm>
          <a:off x="6498001" y="2966760"/>
          <a:ext cx="1926000" cy="521925"/>
        </p:xfrm>
        <a:graphic>
          <a:graphicData uri="http://schemas.openxmlformats.org/drawingml/2006/table">
            <a:tbl>
              <a:tblPr>
                <a:noFill/>
                <a:tableStyleId>{6947EC90-A7D6-4530-9EDF-0856023944BD}</a:tableStyleId>
              </a:tblPr>
              <a:tblGrid>
                <a:gridCol w="192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PROBLEMS FACED IN THE PROJECT</a:t>
            </a:r>
            <a:endParaRPr dirty="0"/>
          </a:p>
        </p:txBody>
      </p:sp>
      <p:grpSp>
        <p:nvGrpSpPr>
          <p:cNvPr id="1131" name="Google Shape;1131;p47"/>
          <p:cNvGrpSpPr/>
          <p:nvPr/>
        </p:nvGrpSpPr>
        <p:grpSpPr>
          <a:xfrm>
            <a:off x="2146530" y="1751775"/>
            <a:ext cx="3025865" cy="207300"/>
            <a:chOff x="3145550" y="1473388"/>
            <a:chExt cx="4403820" cy="207300"/>
          </a:xfrm>
        </p:grpSpPr>
        <p:sp>
          <p:nvSpPr>
            <p:cNvPr id="1132" name="Google Shape;1132;p47"/>
            <p:cNvSpPr/>
            <p:nvPr/>
          </p:nvSpPr>
          <p:spPr>
            <a:xfrm>
              <a:off x="3145550" y="1473388"/>
              <a:ext cx="880800" cy="207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7"/>
            <p:cNvSpPr/>
            <p:nvPr/>
          </p:nvSpPr>
          <p:spPr>
            <a:xfrm>
              <a:off x="4026305" y="1473388"/>
              <a:ext cx="880800" cy="207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7"/>
            <p:cNvSpPr/>
            <p:nvPr/>
          </p:nvSpPr>
          <p:spPr>
            <a:xfrm>
              <a:off x="4907060" y="1473388"/>
              <a:ext cx="880800" cy="207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7"/>
            <p:cNvSpPr/>
            <p:nvPr/>
          </p:nvSpPr>
          <p:spPr>
            <a:xfrm>
              <a:off x="5787815" y="1473388"/>
              <a:ext cx="880800" cy="207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7"/>
            <p:cNvSpPr/>
            <p:nvPr/>
          </p:nvSpPr>
          <p:spPr>
            <a:xfrm>
              <a:off x="6668570" y="1473388"/>
              <a:ext cx="880800" cy="207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47"/>
          <p:cNvGrpSpPr/>
          <p:nvPr/>
        </p:nvGrpSpPr>
        <p:grpSpPr>
          <a:xfrm>
            <a:off x="2146197" y="1277361"/>
            <a:ext cx="340186" cy="340168"/>
            <a:chOff x="5053900" y="3804850"/>
            <a:chExt cx="483150" cy="483125"/>
          </a:xfrm>
        </p:grpSpPr>
        <p:sp>
          <p:nvSpPr>
            <p:cNvPr id="1138" name="Google Shape;1138;p47"/>
            <p:cNvSpPr/>
            <p:nvPr/>
          </p:nvSpPr>
          <p:spPr>
            <a:xfrm>
              <a:off x="5053900" y="3804850"/>
              <a:ext cx="483150" cy="483125"/>
            </a:xfrm>
            <a:custGeom>
              <a:avLst/>
              <a:gdLst/>
              <a:ahLst/>
              <a:cxnLst/>
              <a:rect l="l" t="t" r="r" b="b"/>
              <a:pathLst>
                <a:path w="19326" h="19325" extrusionOk="0">
                  <a:moveTo>
                    <a:pt x="9663" y="1132"/>
                  </a:moveTo>
                  <a:cubicBezTo>
                    <a:pt x="14367" y="1132"/>
                    <a:pt x="18193" y="4958"/>
                    <a:pt x="18193" y="9662"/>
                  </a:cubicBezTo>
                  <a:cubicBezTo>
                    <a:pt x="18193" y="14367"/>
                    <a:pt x="14367" y="18192"/>
                    <a:pt x="9663" y="18192"/>
                  </a:cubicBezTo>
                  <a:cubicBezTo>
                    <a:pt x="4959" y="18192"/>
                    <a:pt x="1133" y="14367"/>
                    <a:pt x="1133" y="9662"/>
                  </a:cubicBezTo>
                  <a:cubicBezTo>
                    <a:pt x="1133" y="4958"/>
                    <a:pt x="4959" y="1132"/>
                    <a:pt x="9663" y="1132"/>
                  </a:cubicBezTo>
                  <a:close/>
                  <a:moveTo>
                    <a:pt x="9663" y="0"/>
                  </a:moveTo>
                  <a:cubicBezTo>
                    <a:pt x="7094" y="0"/>
                    <a:pt x="4669" y="1009"/>
                    <a:pt x="2839" y="2838"/>
                  </a:cubicBezTo>
                  <a:cubicBezTo>
                    <a:pt x="1009" y="4668"/>
                    <a:pt x="1" y="7093"/>
                    <a:pt x="1" y="9662"/>
                  </a:cubicBezTo>
                  <a:cubicBezTo>
                    <a:pt x="1" y="12232"/>
                    <a:pt x="1009" y="14657"/>
                    <a:pt x="2839" y="16486"/>
                  </a:cubicBezTo>
                  <a:cubicBezTo>
                    <a:pt x="4669" y="18316"/>
                    <a:pt x="7094" y="19325"/>
                    <a:pt x="9663" y="19325"/>
                  </a:cubicBezTo>
                  <a:cubicBezTo>
                    <a:pt x="12233" y="19325"/>
                    <a:pt x="14657" y="18316"/>
                    <a:pt x="16487" y="16486"/>
                  </a:cubicBezTo>
                  <a:cubicBezTo>
                    <a:pt x="18317" y="14657"/>
                    <a:pt x="19325" y="12232"/>
                    <a:pt x="19325" y="9662"/>
                  </a:cubicBezTo>
                  <a:cubicBezTo>
                    <a:pt x="19325" y="7093"/>
                    <a:pt x="18317" y="4668"/>
                    <a:pt x="16487" y="2838"/>
                  </a:cubicBezTo>
                  <a:cubicBezTo>
                    <a:pt x="14657" y="1009"/>
                    <a:pt x="12233" y="0"/>
                    <a:pt x="9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9" name="Google Shape;1139;p47"/>
            <p:cNvSpPr/>
            <p:nvPr/>
          </p:nvSpPr>
          <p:spPr>
            <a:xfrm>
              <a:off x="5168125" y="39473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7" y="1135"/>
                  </a:moveTo>
                  <a:cubicBezTo>
                    <a:pt x="2202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7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0" y="1011"/>
                    <a:pt x="0" y="1700"/>
                  </a:cubicBezTo>
                  <a:cubicBezTo>
                    <a:pt x="0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7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0" name="Google Shape;1140;p47"/>
            <p:cNvSpPr/>
            <p:nvPr/>
          </p:nvSpPr>
          <p:spPr>
            <a:xfrm>
              <a:off x="5334575" y="3947350"/>
              <a:ext cx="88325" cy="84950"/>
            </a:xfrm>
            <a:custGeom>
              <a:avLst/>
              <a:gdLst/>
              <a:ahLst/>
              <a:cxnLst/>
              <a:rect l="l" t="t" r="r" b="b"/>
              <a:pathLst>
                <a:path w="3533" h="3398" extrusionOk="0">
                  <a:moveTo>
                    <a:pt x="1829" y="1130"/>
                  </a:moveTo>
                  <a:cubicBezTo>
                    <a:pt x="2121" y="1130"/>
                    <a:pt x="2401" y="1356"/>
                    <a:pt x="2401" y="1698"/>
                  </a:cubicBezTo>
                  <a:cubicBezTo>
                    <a:pt x="2401" y="2012"/>
                    <a:pt x="2147" y="2265"/>
                    <a:pt x="1833" y="2265"/>
                  </a:cubicBezTo>
                  <a:cubicBezTo>
                    <a:pt x="1329" y="2265"/>
                    <a:pt x="1075" y="1656"/>
                    <a:pt x="1431" y="1296"/>
                  </a:cubicBezTo>
                  <a:cubicBezTo>
                    <a:pt x="1547" y="1181"/>
                    <a:pt x="1690" y="1130"/>
                    <a:pt x="1829" y="1130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0" y="1683"/>
                    <a:pt x="145" y="2413"/>
                    <a:pt x="631" y="2900"/>
                  </a:cubicBezTo>
                  <a:cubicBezTo>
                    <a:pt x="956" y="3225"/>
                    <a:pt x="1391" y="3397"/>
                    <a:pt x="1833" y="3397"/>
                  </a:cubicBezTo>
                  <a:cubicBezTo>
                    <a:pt x="2052" y="3397"/>
                    <a:pt x="2272" y="3355"/>
                    <a:pt x="2482" y="3268"/>
                  </a:cubicBezTo>
                  <a:cubicBezTo>
                    <a:pt x="3116" y="3005"/>
                    <a:pt x="3533" y="2386"/>
                    <a:pt x="3533" y="1698"/>
                  </a:cubicBezTo>
                  <a:cubicBezTo>
                    <a:pt x="3530" y="759"/>
                    <a:pt x="2772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1" name="Google Shape;1141;p47"/>
            <p:cNvSpPr/>
            <p:nvPr/>
          </p:nvSpPr>
          <p:spPr>
            <a:xfrm>
              <a:off x="5170150" y="4060600"/>
              <a:ext cx="250650" cy="113225"/>
            </a:xfrm>
            <a:custGeom>
              <a:avLst/>
              <a:gdLst/>
              <a:ahLst/>
              <a:cxnLst/>
              <a:rect l="l" t="t" r="r" b="b"/>
              <a:pathLst>
                <a:path w="10026" h="4529" extrusionOk="0">
                  <a:moveTo>
                    <a:pt x="5006" y="0"/>
                  </a:moveTo>
                  <a:cubicBezTo>
                    <a:pt x="2684" y="0"/>
                    <a:pt x="659" y="1572"/>
                    <a:pt x="79" y="3820"/>
                  </a:cubicBezTo>
                  <a:cubicBezTo>
                    <a:pt x="1" y="4125"/>
                    <a:pt x="182" y="4433"/>
                    <a:pt x="487" y="4511"/>
                  </a:cubicBezTo>
                  <a:cubicBezTo>
                    <a:pt x="533" y="4523"/>
                    <a:pt x="580" y="4528"/>
                    <a:pt x="625" y="4528"/>
                  </a:cubicBezTo>
                  <a:cubicBezTo>
                    <a:pt x="878" y="4528"/>
                    <a:pt x="1109" y="4359"/>
                    <a:pt x="1175" y="4103"/>
                  </a:cubicBezTo>
                  <a:cubicBezTo>
                    <a:pt x="1625" y="2352"/>
                    <a:pt x="3205" y="1126"/>
                    <a:pt x="5013" y="1126"/>
                  </a:cubicBezTo>
                  <a:cubicBezTo>
                    <a:pt x="6822" y="1126"/>
                    <a:pt x="8401" y="2352"/>
                    <a:pt x="8851" y="4103"/>
                  </a:cubicBezTo>
                  <a:cubicBezTo>
                    <a:pt x="8917" y="4359"/>
                    <a:pt x="9148" y="4528"/>
                    <a:pt x="9401" y="4528"/>
                  </a:cubicBezTo>
                  <a:cubicBezTo>
                    <a:pt x="9447" y="4528"/>
                    <a:pt x="9493" y="4523"/>
                    <a:pt x="9539" y="4511"/>
                  </a:cubicBezTo>
                  <a:cubicBezTo>
                    <a:pt x="9844" y="4433"/>
                    <a:pt x="10025" y="4125"/>
                    <a:pt x="9947" y="3820"/>
                  </a:cubicBezTo>
                  <a:cubicBezTo>
                    <a:pt x="9368" y="1572"/>
                    <a:pt x="7342" y="0"/>
                    <a:pt x="5020" y="0"/>
                  </a:cubicBezTo>
                  <a:cubicBezTo>
                    <a:pt x="5018" y="0"/>
                    <a:pt x="5015" y="0"/>
                    <a:pt x="5013" y="0"/>
                  </a:cubicBezTo>
                  <a:cubicBezTo>
                    <a:pt x="5011" y="0"/>
                    <a:pt x="5009" y="0"/>
                    <a:pt x="5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42" name="Google Shape;1142;p47"/>
          <p:cNvGrpSpPr/>
          <p:nvPr/>
        </p:nvGrpSpPr>
        <p:grpSpPr>
          <a:xfrm>
            <a:off x="4831868" y="1277361"/>
            <a:ext cx="340168" cy="340168"/>
            <a:chOff x="5648375" y="3804850"/>
            <a:chExt cx="483125" cy="483125"/>
          </a:xfrm>
        </p:grpSpPr>
        <p:sp>
          <p:nvSpPr>
            <p:cNvPr id="1143" name="Google Shape;1143;p47"/>
            <p:cNvSpPr/>
            <p:nvPr/>
          </p:nvSpPr>
          <p:spPr>
            <a:xfrm>
              <a:off x="5648375" y="38048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2"/>
                  </a:moveTo>
                  <a:cubicBezTo>
                    <a:pt x="14367" y="1132"/>
                    <a:pt x="18192" y="4958"/>
                    <a:pt x="18192" y="9662"/>
                  </a:cubicBezTo>
                  <a:cubicBezTo>
                    <a:pt x="18192" y="14367"/>
                    <a:pt x="14367" y="18192"/>
                    <a:pt x="9662" y="18192"/>
                  </a:cubicBezTo>
                  <a:cubicBezTo>
                    <a:pt x="4958" y="18192"/>
                    <a:pt x="1132" y="14367"/>
                    <a:pt x="1132" y="9662"/>
                  </a:cubicBezTo>
                  <a:cubicBezTo>
                    <a:pt x="1132" y="4958"/>
                    <a:pt x="4958" y="1132"/>
                    <a:pt x="9662" y="1132"/>
                  </a:cubicBezTo>
                  <a:close/>
                  <a:moveTo>
                    <a:pt x="9662" y="0"/>
                  </a:moveTo>
                  <a:cubicBezTo>
                    <a:pt x="7093" y="0"/>
                    <a:pt x="4668" y="1009"/>
                    <a:pt x="2838" y="2838"/>
                  </a:cubicBezTo>
                  <a:cubicBezTo>
                    <a:pt x="1009" y="4668"/>
                    <a:pt x="0" y="7093"/>
                    <a:pt x="0" y="9662"/>
                  </a:cubicBezTo>
                  <a:cubicBezTo>
                    <a:pt x="0" y="12232"/>
                    <a:pt x="1009" y="14657"/>
                    <a:pt x="2838" y="16486"/>
                  </a:cubicBezTo>
                  <a:cubicBezTo>
                    <a:pt x="4668" y="18316"/>
                    <a:pt x="7093" y="19325"/>
                    <a:pt x="9662" y="19325"/>
                  </a:cubicBezTo>
                  <a:cubicBezTo>
                    <a:pt x="12232" y="19325"/>
                    <a:pt x="14656" y="18316"/>
                    <a:pt x="16486" y="16486"/>
                  </a:cubicBezTo>
                  <a:cubicBezTo>
                    <a:pt x="18316" y="14657"/>
                    <a:pt x="19325" y="12232"/>
                    <a:pt x="19325" y="9662"/>
                  </a:cubicBezTo>
                  <a:cubicBezTo>
                    <a:pt x="19325" y="7093"/>
                    <a:pt x="18316" y="4668"/>
                    <a:pt x="16486" y="2838"/>
                  </a:cubicBezTo>
                  <a:cubicBezTo>
                    <a:pt x="14656" y="1009"/>
                    <a:pt x="12232" y="0"/>
                    <a:pt x="9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4" name="Google Shape;1144;p47"/>
            <p:cNvSpPr/>
            <p:nvPr/>
          </p:nvSpPr>
          <p:spPr>
            <a:xfrm>
              <a:off x="5762575" y="39473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7" y="1135"/>
                  </a:moveTo>
                  <a:cubicBezTo>
                    <a:pt x="2202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1" y="1011"/>
                    <a:pt x="1" y="1700"/>
                  </a:cubicBezTo>
                  <a:cubicBezTo>
                    <a:pt x="1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5" name="Google Shape;1145;p47"/>
            <p:cNvSpPr/>
            <p:nvPr/>
          </p:nvSpPr>
          <p:spPr>
            <a:xfrm>
              <a:off x="5932425" y="3947300"/>
              <a:ext cx="88250" cy="85000"/>
            </a:xfrm>
            <a:custGeom>
              <a:avLst/>
              <a:gdLst/>
              <a:ahLst/>
              <a:cxnLst/>
              <a:rect l="l" t="t" r="r" b="b"/>
              <a:pathLst>
                <a:path w="3530" h="3400" extrusionOk="0">
                  <a:moveTo>
                    <a:pt x="1697" y="1135"/>
                  </a:moveTo>
                  <a:cubicBezTo>
                    <a:pt x="2201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7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0" y="1011"/>
                    <a:pt x="0" y="1700"/>
                  </a:cubicBezTo>
                  <a:cubicBezTo>
                    <a:pt x="0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7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6" name="Google Shape;1146;p47"/>
            <p:cNvSpPr/>
            <p:nvPr/>
          </p:nvSpPr>
          <p:spPr>
            <a:xfrm>
              <a:off x="5762575" y="4060600"/>
              <a:ext cx="254800" cy="141550"/>
            </a:xfrm>
            <a:custGeom>
              <a:avLst/>
              <a:gdLst/>
              <a:ahLst/>
              <a:cxnLst/>
              <a:rect l="l" t="t" r="r" b="b"/>
              <a:pathLst>
                <a:path w="10192" h="5662" extrusionOk="0">
                  <a:moveTo>
                    <a:pt x="9017" y="1132"/>
                  </a:moveTo>
                  <a:cubicBezTo>
                    <a:pt x="8736" y="3083"/>
                    <a:pt x="7066" y="4529"/>
                    <a:pt x="5094" y="4529"/>
                  </a:cubicBezTo>
                  <a:cubicBezTo>
                    <a:pt x="3123" y="4529"/>
                    <a:pt x="1453" y="3083"/>
                    <a:pt x="1172" y="1132"/>
                  </a:cubicBezTo>
                  <a:close/>
                  <a:moveTo>
                    <a:pt x="565" y="0"/>
                  </a:moveTo>
                  <a:cubicBezTo>
                    <a:pt x="251" y="0"/>
                    <a:pt x="1" y="251"/>
                    <a:pt x="1" y="565"/>
                  </a:cubicBezTo>
                  <a:cubicBezTo>
                    <a:pt x="1" y="3373"/>
                    <a:pt x="2286" y="5662"/>
                    <a:pt x="5094" y="5662"/>
                  </a:cubicBezTo>
                  <a:cubicBezTo>
                    <a:pt x="7905" y="5662"/>
                    <a:pt x="10191" y="3373"/>
                    <a:pt x="10191" y="565"/>
                  </a:cubicBezTo>
                  <a:cubicBezTo>
                    <a:pt x="10191" y="251"/>
                    <a:pt x="993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47" name="Google Shape;1147;p47"/>
          <p:cNvGrpSpPr/>
          <p:nvPr/>
        </p:nvGrpSpPr>
        <p:grpSpPr>
          <a:xfrm>
            <a:off x="2146530" y="2364950"/>
            <a:ext cx="3025865" cy="207300"/>
            <a:chOff x="3145550" y="2054753"/>
            <a:chExt cx="4403820" cy="207300"/>
          </a:xfrm>
        </p:grpSpPr>
        <p:sp>
          <p:nvSpPr>
            <p:cNvPr id="1148" name="Google Shape;1148;p47"/>
            <p:cNvSpPr/>
            <p:nvPr/>
          </p:nvSpPr>
          <p:spPr>
            <a:xfrm>
              <a:off x="3145550" y="2054753"/>
              <a:ext cx="880800" cy="2073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7"/>
            <p:cNvSpPr/>
            <p:nvPr/>
          </p:nvSpPr>
          <p:spPr>
            <a:xfrm>
              <a:off x="4026305" y="2054753"/>
              <a:ext cx="880800" cy="207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7"/>
            <p:cNvSpPr/>
            <p:nvPr/>
          </p:nvSpPr>
          <p:spPr>
            <a:xfrm>
              <a:off x="4907060" y="2054753"/>
              <a:ext cx="880800" cy="207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5787815" y="2054753"/>
              <a:ext cx="880800" cy="207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6668570" y="2054753"/>
              <a:ext cx="880800" cy="207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47"/>
          <p:cNvGrpSpPr/>
          <p:nvPr/>
        </p:nvGrpSpPr>
        <p:grpSpPr>
          <a:xfrm>
            <a:off x="2146530" y="2978125"/>
            <a:ext cx="3025865" cy="207300"/>
            <a:chOff x="3145550" y="2709988"/>
            <a:chExt cx="4403820" cy="207300"/>
          </a:xfrm>
        </p:grpSpPr>
        <p:sp>
          <p:nvSpPr>
            <p:cNvPr id="1154" name="Google Shape;1154;p47"/>
            <p:cNvSpPr/>
            <p:nvPr/>
          </p:nvSpPr>
          <p:spPr>
            <a:xfrm>
              <a:off x="3145550" y="2709988"/>
              <a:ext cx="880800" cy="2073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4026305" y="2709988"/>
              <a:ext cx="880800" cy="2073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4907060" y="2709988"/>
              <a:ext cx="880800" cy="2073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7"/>
            <p:cNvSpPr/>
            <p:nvPr/>
          </p:nvSpPr>
          <p:spPr>
            <a:xfrm>
              <a:off x="5787815" y="2709988"/>
              <a:ext cx="880800" cy="2073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6668570" y="2709988"/>
              <a:ext cx="880800" cy="207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9" name="Google Shape;1159;p47"/>
          <p:cNvGrpSpPr/>
          <p:nvPr/>
        </p:nvGrpSpPr>
        <p:grpSpPr>
          <a:xfrm>
            <a:off x="2146530" y="3591300"/>
            <a:ext cx="3025865" cy="207300"/>
            <a:chOff x="3145550" y="3291353"/>
            <a:chExt cx="4403820" cy="207300"/>
          </a:xfrm>
        </p:grpSpPr>
        <p:sp>
          <p:nvSpPr>
            <p:cNvPr id="1160" name="Google Shape;1160;p47"/>
            <p:cNvSpPr/>
            <p:nvPr/>
          </p:nvSpPr>
          <p:spPr>
            <a:xfrm>
              <a:off x="3145550" y="3291353"/>
              <a:ext cx="880800" cy="2073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4026305" y="3291353"/>
              <a:ext cx="880800" cy="2073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4907060" y="3291353"/>
              <a:ext cx="880800" cy="2073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7"/>
            <p:cNvSpPr/>
            <p:nvPr/>
          </p:nvSpPr>
          <p:spPr>
            <a:xfrm>
              <a:off x="5787815" y="3291353"/>
              <a:ext cx="880800" cy="2073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7"/>
            <p:cNvSpPr/>
            <p:nvPr/>
          </p:nvSpPr>
          <p:spPr>
            <a:xfrm>
              <a:off x="6668570" y="3291353"/>
              <a:ext cx="880800" cy="2073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47"/>
          <p:cNvGrpSpPr/>
          <p:nvPr/>
        </p:nvGrpSpPr>
        <p:grpSpPr>
          <a:xfrm>
            <a:off x="2146530" y="4204475"/>
            <a:ext cx="3025865" cy="207300"/>
            <a:chOff x="3145550" y="3291353"/>
            <a:chExt cx="4403820" cy="207300"/>
          </a:xfrm>
        </p:grpSpPr>
        <p:sp>
          <p:nvSpPr>
            <p:cNvPr id="1166" name="Google Shape;1166;p47"/>
            <p:cNvSpPr/>
            <p:nvPr/>
          </p:nvSpPr>
          <p:spPr>
            <a:xfrm>
              <a:off x="3145550" y="3291353"/>
              <a:ext cx="880800" cy="2073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7"/>
            <p:cNvSpPr/>
            <p:nvPr/>
          </p:nvSpPr>
          <p:spPr>
            <a:xfrm>
              <a:off x="4026305" y="3291353"/>
              <a:ext cx="880800" cy="2073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4907060" y="3291353"/>
              <a:ext cx="880800" cy="207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5787815" y="3291353"/>
              <a:ext cx="880800" cy="207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7"/>
            <p:cNvSpPr/>
            <p:nvPr/>
          </p:nvSpPr>
          <p:spPr>
            <a:xfrm>
              <a:off x="6668570" y="3291353"/>
              <a:ext cx="880800" cy="207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3" name="Google Shape;1183;p47"/>
          <p:cNvGrpSpPr/>
          <p:nvPr/>
        </p:nvGrpSpPr>
        <p:grpSpPr>
          <a:xfrm>
            <a:off x="720000" y="1617520"/>
            <a:ext cx="5034625" cy="475805"/>
            <a:chOff x="720000" y="1617520"/>
            <a:chExt cx="5034625" cy="475805"/>
          </a:xfrm>
        </p:grpSpPr>
        <p:sp>
          <p:nvSpPr>
            <p:cNvPr id="1184" name="Google Shape;1184;p47"/>
            <p:cNvSpPr txBox="1"/>
            <p:nvPr/>
          </p:nvSpPr>
          <p:spPr>
            <a:xfrm>
              <a:off x="720000" y="1617520"/>
              <a:ext cx="14262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5"/>
                  </a:solidFill>
                  <a:latin typeface="Oswald"/>
                  <a:ea typeface="Oswald"/>
                  <a:cs typeface="Oswald"/>
                  <a:sym typeface="Oswald"/>
                </a:rPr>
                <a:t>Data</a:t>
              </a:r>
              <a:endParaRPr sz="1800" dirty="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185" name="Google Shape;1185;p47"/>
            <p:cNvSpPr txBox="1"/>
            <p:nvPr/>
          </p:nvSpPr>
          <p:spPr>
            <a:xfrm>
              <a:off x="5172025" y="1617525"/>
              <a:ext cx="5826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5"/>
                  </a:solidFill>
                  <a:latin typeface="Oswald"/>
                  <a:ea typeface="Oswald"/>
                  <a:cs typeface="Oswald"/>
                  <a:sym typeface="Oswald"/>
                </a:rPr>
                <a:t>3/5</a:t>
              </a:r>
              <a:endPara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1186" name="Google Shape;1186;p47"/>
          <p:cNvGrpSpPr/>
          <p:nvPr/>
        </p:nvGrpSpPr>
        <p:grpSpPr>
          <a:xfrm>
            <a:off x="720000" y="2230695"/>
            <a:ext cx="5034625" cy="475805"/>
            <a:chOff x="720000" y="2230695"/>
            <a:chExt cx="5034625" cy="475805"/>
          </a:xfrm>
        </p:grpSpPr>
        <p:sp>
          <p:nvSpPr>
            <p:cNvPr id="1187" name="Google Shape;1187;p47"/>
            <p:cNvSpPr txBox="1"/>
            <p:nvPr/>
          </p:nvSpPr>
          <p:spPr>
            <a:xfrm>
              <a:off x="720000" y="2230695"/>
              <a:ext cx="14262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2"/>
                  </a:solidFill>
                  <a:latin typeface="Oswald"/>
                  <a:ea typeface="Oswald"/>
                  <a:cs typeface="Oswald"/>
                  <a:sym typeface="Oswald"/>
                </a:rPr>
                <a:t>Sites </a:t>
              </a:r>
              <a:endParaRPr sz="1800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188" name="Google Shape;1188;p47"/>
            <p:cNvSpPr txBox="1"/>
            <p:nvPr/>
          </p:nvSpPr>
          <p:spPr>
            <a:xfrm>
              <a:off x="5172025" y="2230700"/>
              <a:ext cx="5826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Oswald"/>
                  <a:ea typeface="Oswald"/>
                  <a:cs typeface="Oswald"/>
                  <a:sym typeface="Oswald"/>
                </a:rPr>
                <a:t>1/5</a:t>
              </a:r>
              <a:endPara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1189" name="Google Shape;1189;p47"/>
          <p:cNvGrpSpPr/>
          <p:nvPr/>
        </p:nvGrpSpPr>
        <p:grpSpPr>
          <a:xfrm>
            <a:off x="720000" y="2843870"/>
            <a:ext cx="5034625" cy="475805"/>
            <a:chOff x="720000" y="2843870"/>
            <a:chExt cx="5034625" cy="475805"/>
          </a:xfrm>
        </p:grpSpPr>
        <p:sp>
          <p:nvSpPr>
            <p:cNvPr id="1190" name="Google Shape;1190;p47"/>
            <p:cNvSpPr txBox="1"/>
            <p:nvPr/>
          </p:nvSpPr>
          <p:spPr>
            <a:xfrm>
              <a:off x="720000" y="2843870"/>
              <a:ext cx="14262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3"/>
                  </a:solidFill>
                  <a:latin typeface="Oswald"/>
                  <a:ea typeface="Oswald"/>
                  <a:cs typeface="Oswald"/>
                  <a:sym typeface="Oswald"/>
                </a:rPr>
                <a:t>Personal Info</a:t>
              </a:r>
              <a:endParaRPr sz="1800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191" name="Google Shape;1191;p47"/>
            <p:cNvSpPr txBox="1"/>
            <p:nvPr/>
          </p:nvSpPr>
          <p:spPr>
            <a:xfrm>
              <a:off x="5172025" y="2843875"/>
              <a:ext cx="5826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Oswald"/>
                  <a:ea typeface="Oswald"/>
                  <a:cs typeface="Oswald"/>
                  <a:sym typeface="Oswald"/>
                </a:rPr>
                <a:t>4/5</a:t>
              </a:r>
              <a:endPara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1192" name="Google Shape;1192;p47"/>
          <p:cNvGrpSpPr/>
          <p:nvPr/>
        </p:nvGrpSpPr>
        <p:grpSpPr>
          <a:xfrm>
            <a:off x="720000" y="3457045"/>
            <a:ext cx="5034625" cy="475805"/>
            <a:chOff x="720000" y="3457045"/>
            <a:chExt cx="5034625" cy="475805"/>
          </a:xfrm>
        </p:grpSpPr>
        <p:sp>
          <p:nvSpPr>
            <p:cNvPr id="1193" name="Google Shape;1193;p47"/>
            <p:cNvSpPr txBox="1"/>
            <p:nvPr/>
          </p:nvSpPr>
          <p:spPr>
            <a:xfrm>
              <a:off x="720000" y="3457045"/>
              <a:ext cx="14262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4"/>
                  </a:solidFill>
                  <a:latin typeface="Oswald"/>
                  <a:ea typeface="Oswald"/>
                  <a:cs typeface="Oswald"/>
                  <a:sym typeface="Oswald"/>
                </a:rPr>
                <a:t>Paper Work</a:t>
              </a:r>
              <a:endParaRPr sz="1800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194" name="Google Shape;1194;p47"/>
            <p:cNvSpPr txBox="1"/>
            <p:nvPr/>
          </p:nvSpPr>
          <p:spPr>
            <a:xfrm>
              <a:off x="5172025" y="3457050"/>
              <a:ext cx="5826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Oswald"/>
                  <a:ea typeface="Oswald"/>
                  <a:cs typeface="Oswald"/>
                  <a:sym typeface="Oswald"/>
                </a:rPr>
                <a:t>5/5</a:t>
              </a:r>
              <a:endPara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1195" name="Google Shape;1195;p47"/>
          <p:cNvGrpSpPr/>
          <p:nvPr/>
        </p:nvGrpSpPr>
        <p:grpSpPr>
          <a:xfrm>
            <a:off x="720000" y="4070220"/>
            <a:ext cx="5034625" cy="475805"/>
            <a:chOff x="720000" y="4070220"/>
            <a:chExt cx="5034625" cy="475805"/>
          </a:xfrm>
        </p:grpSpPr>
        <p:sp>
          <p:nvSpPr>
            <p:cNvPr id="1196" name="Google Shape;1196;p47"/>
            <p:cNvSpPr txBox="1"/>
            <p:nvPr/>
          </p:nvSpPr>
          <p:spPr>
            <a:xfrm>
              <a:off x="720000" y="4070220"/>
              <a:ext cx="14262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5"/>
                  </a:solidFill>
                  <a:latin typeface="Oswald"/>
                  <a:ea typeface="Oswald"/>
                  <a:cs typeface="Oswald"/>
                  <a:sym typeface="Oswald"/>
                </a:rPr>
                <a:t>Access</a:t>
              </a:r>
              <a:endParaRPr sz="1800" dirty="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197" name="Google Shape;1197;p47"/>
            <p:cNvSpPr txBox="1"/>
            <p:nvPr/>
          </p:nvSpPr>
          <p:spPr>
            <a:xfrm>
              <a:off x="5172025" y="4070225"/>
              <a:ext cx="5826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5"/>
                  </a:solidFill>
                  <a:latin typeface="Oswald"/>
                  <a:ea typeface="Oswald"/>
                  <a:cs typeface="Oswald"/>
                  <a:sym typeface="Oswald"/>
                </a:rPr>
                <a:t>2/5</a:t>
              </a:r>
              <a:endPara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p26"/>
          <p:cNvGrpSpPr/>
          <p:nvPr/>
        </p:nvGrpSpPr>
        <p:grpSpPr>
          <a:xfrm>
            <a:off x="3189896" y="1710462"/>
            <a:ext cx="2762877" cy="2323116"/>
            <a:chOff x="6384600" y="2378025"/>
            <a:chExt cx="1672950" cy="1406500"/>
          </a:xfrm>
        </p:grpSpPr>
        <p:sp>
          <p:nvSpPr>
            <p:cNvPr id="414" name="Google Shape;414;p26"/>
            <p:cNvSpPr/>
            <p:nvPr/>
          </p:nvSpPr>
          <p:spPr>
            <a:xfrm>
              <a:off x="6710450" y="2909500"/>
              <a:ext cx="1021250" cy="593400"/>
            </a:xfrm>
            <a:custGeom>
              <a:avLst/>
              <a:gdLst/>
              <a:ahLst/>
              <a:cxnLst/>
              <a:rect l="l" t="t" r="r" b="b"/>
              <a:pathLst>
                <a:path w="40850" h="23736" extrusionOk="0">
                  <a:moveTo>
                    <a:pt x="0" y="0"/>
                  </a:moveTo>
                  <a:lnTo>
                    <a:pt x="0" y="23736"/>
                  </a:lnTo>
                  <a:lnTo>
                    <a:pt x="40850" y="23736"/>
                  </a:lnTo>
                  <a:lnTo>
                    <a:pt x="40850" y="0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6740600" y="2927000"/>
              <a:ext cx="960950" cy="558400"/>
            </a:xfrm>
            <a:custGeom>
              <a:avLst/>
              <a:gdLst/>
              <a:ahLst/>
              <a:cxnLst/>
              <a:rect l="l" t="t" r="r" b="b"/>
              <a:pathLst>
                <a:path w="38438" h="22336" extrusionOk="0">
                  <a:moveTo>
                    <a:pt x="1" y="1"/>
                  </a:moveTo>
                  <a:lnTo>
                    <a:pt x="1" y="22336"/>
                  </a:lnTo>
                  <a:lnTo>
                    <a:pt x="38437" y="22336"/>
                  </a:lnTo>
                  <a:lnTo>
                    <a:pt x="38437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6791850" y="3032425"/>
              <a:ext cx="231475" cy="16075"/>
            </a:xfrm>
            <a:custGeom>
              <a:avLst/>
              <a:gdLst/>
              <a:ahLst/>
              <a:cxnLst/>
              <a:rect l="l" t="t" r="r" b="b"/>
              <a:pathLst>
                <a:path w="9259" h="643" extrusionOk="0">
                  <a:moveTo>
                    <a:pt x="320" y="0"/>
                  </a:moveTo>
                  <a:cubicBezTo>
                    <a:pt x="146" y="0"/>
                    <a:pt x="1" y="146"/>
                    <a:pt x="1" y="319"/>
                  </a:cubicBezTo>
                  <a:cubicBezTo>
                    <a:pt x="1" y="499"/>
                    <a:pt x="146" y="643"/>
                    <a:pt x="320" y="643"/>
                  </a:cubicBezTo>
                  <a:lnTo>
                    <a:pt x="8942" y="643"/>
                  </a:lnTo>
                  <a:cubicBezTo>
                    <a:pt x="9115" y="643"/>
                    <a:pt x="9259" y="499"/>
                    <a:pt x="9259" y="319"/>
                  </a:cubicBezTo>
                  <a:cubicBezTo>
                    <a:pt x="9259" y="146"/>
                    <a:pt x="9115" y="0"/>
                    <a:pt x="8942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7045325" y="3032425"/>
              <a:ext cx="231625" cy="16075"/>
            </a:xfrm>
            <a:custGeom>
              <a:avLst/>
              <a:gdLst/>
              <a:ahLst/>
              <a:cxnLst/>
              <a:rect l="l" t="t" r="r" b="b"/>
              <a:pathLst>
                <a:path w="9265" h="643" extrusionOk="0">
                  <a:moveTo>
                    <a:pt x="326" y="0"/>
                  </a:moveTo>
                  <a:cubicBezTo>
                    <a:pt x="146" y="0"/>
                    <a:pt x="0" y="146"/>
                    <a:pt x="0" y="319"/>
                  </a:cubicBezTo>
                  <a:cubicBezTo>
                    <a:pt x="0" y="499"/>
                    <a:pt x="146" y="643"/>
                    <a:pt x="326" y="643"/>
                  </a:cubicBezTo>
                  <a:lnTo>
                    <a:pt x="8948" y="643"/>
                  </a:lnTo>
                  <a:cubicBezTo>
                    <a:pt x="9121" y="643"/>
                    <a:pt x="9265" y="499"/>
                    <a:pt x="9265" y="319"/>
                  </a:cubicBezTo>
                  <a:cubicBezTo>
                    <a:pt x="9265" y="146"/>
                    <a:pt x="9121" y="0"/>
                    <a:pt x="8948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7303850" y="3032425"/>
              <a:ext cx="75100" cy="16075"/>
            </a:xfrm>
            <a:custGeom>
              <a:avLst/>
              <a:gdLst/>
              <a:ahLst/>
              <a:cxnLst/>
              <a:rect l="l" t="t" r="r" b="b"/>
              <a:pathLst>
                <a:path w="3004" h="643" extrusionOk="0">
                  <a:moveTo>
                    <a:pt x="317" y="0"/>
                  </a:moveTo>
                  <a:cubicBezTo>
                    <a:pt x="144" y="0"/>
                    <a:pt x="0" y="146"/>
                    <a:pt x="0" y="319"/>
                  </a:cubicBezTo>
                  <a:cubicBezTo>
                    <a:pt x="0" y="499"/>
                    <a:pt x="144" y="643"/>
                    <a:pt x="317" y="643"/>
                  </a:cubicBezTo>
                  <a:lnTo>
                    <a:pt x="2686" y="643"/>
                  </a:lnTo>
                  <a:cubicBezTo>
                    <a:pt x="2860" y="643"/>
                    <a:pt x="3003" y="499"/>
                    <a:pt x="3003" y="319"/>
                  </a:cubicBezTo>
                  <a:cubicBezTo>
                    <a:pt x="3003" y="146"/>
                    <a:pt x="2860" y="0"/>
                    <a:pt x="2686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6791850" y="3184050"/>
              <a:ext cx="300800" cy="16100"/>
            </a:xfrm>
            <a:custGeom>
              <a:avLst/>
              <a:gdLst/>
              <a:ahLst/>
              <a:cxnLst/>
              <a:rect l="l" t="t" r="r" b="b"/>
              <a:pathLst>
                <a:path w="12032" h="644" extrusionOk="0">
                  <a:moveTo>
                    <a:pt x="320" y="1"/>
                  </a:moveTo>
                  <a:cubicBezTo>
                    <a:pt x="146" y="1"/>
                    <a:pt x="1" y="146"/>
                    <a:pt x="1" y="319"/>
                  </a:cubicBezTo>
                  <a:cubicBezTo>
                    <a:pt x="1" y="500"/>
                    <a:pt x="146" y="644"/>
                    <a:pt x="320" y="644"/>
                  </a:cubicBezTo>
                  <a:lnTo>
                    <a:pt x="11707" y="644"/>
                  </a:lnTo>
                  <a:cubicBezTo>
                    <a:pt x="11888" y="644"/>
                    <a:pt x="12032" y="500"/>
                    <a:pt x="12032" y="319"/>
                  </a:cubicBezTo>
                  <a:cubicBezTo>
                    <a:pt x="12032" y="146"/>
                    <a:pt x="11888" y="1"/>
                    <a:pt x="11707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7120050" y="3184050"/>
              <a:ext cx="185975" cy="16100"/>
            </a:xfrm>
            <a:custGeom>
              <a:avLst/>
              <a:gdLst/>
              <a:ahLst/>
              <a:cxnLst/>
              <a:rect l="l" t="t" r="r" b="b"/>
              <a:pathLst>
                <a:path w="7439" h="644" extrusionOk="0">
                  <a:moveTo>
                    <a:pt x="326" y="1"/>
                  </a:moveTo>
                  <a:cubicBezTo>
                    <a:pt x="146" y="1"/>
                    <a:pt x="1" y="146"/>
                    <a:pt x="1" y="319"/>
                  </a:cubicBezTo>
                  <a:cubicBezTo>
                    <a:pt x="1" y="500"/>
                    <a:pt x="146" y="644"/>
                    <a:pt x="326" y="644"/>
                  </a:cubicBezTo>
                  <a:lnTo>
                    <a:pt x="7122" y="644"/>
                  </a:lnTo>
                  <a:cubicBezTo>
                    <a:pt x="7295" y="644"/>
                    <a:pt x="7439" y="500"/>
                    <a:pt x="7439" y="319"/>
                  </a:cubicBezTo>
                  <a:cubicBezTo>
                    <a:pt x="7439" y="146"/>
                    <a:pt x="7295" y="1"/>
                    <a:pt x="7122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6791850" y="3082975"/>
              <a:ext cx="120100" cy="16100"/>
            </a:xfrm>
            <a:custGeom>
              <a:avLst/>
              <a:gdLst/>
              <a:ahLst/>
              <a:cxnLst/>
              <a:rect l="l" t="t" r="r" b="b"/>
              <a:pathLst>
                <a:path w="4804" h="644" extrusionOk="0">
                  <a:moveTo>
                    <a:pt x="320" y="0"/>
                  </a:moveTo>
                  <a:cubicBezTo>
                    <a:pt x="146" y="0"/>
                    <a:pt x="1" y="144"/>
                    <a:pt x="1" y="318"/>
                  </a:cubicBezTo>
                  <a:cubicBezTo>
                    <a:pt x="1" y="500"/>
                    <a:pt x="146" y="643"/>
                    <a:pt x="320" y="643"/>
                  </a:cubicBezTo>
                  <a:lnTo>
                    <a:pt x="4486" y="643"/>
                  </a:lnTo>
                  <a:cubicBezTo>
                    <a:pt x="4659" y="643"/>
                    <a:pt x="4803" y="500"/>
                    <a:pt x="4803" y="318"/>
                  </a:cubicBezTo>
                  <a:cubicBezTo>
                    <a:pt x="4803" y="144"/>
                    <a:pt x="4659" y="0"/>
                    <a:pt x="4486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6925300" y="3082975"/>
              <a:ext cx="200025" cy="16100"/>
            </a:xfrm>
            <a:custGeom>
              <a:avLst/>
              <a:gdLst/>
              <a:ahLst/>
              <a:cxnLst/>
              <a:rect l="l" t="t" r="r" b="b"/>
              <a:pathLst>
                <a:path w="8001" h="644" extrusionOk="0">
                  <a:moveTo>
                    <a:pt x="318" y="0"/>
                  </a:moveTo>
                  <a:cubicBezTo>
                    <a:pt x="144" y="0"/>
                    <a:pt x="1" y="144"/>
                    <a:pt x="1" y="318"/>
                  </a:cubicBezTo>
                  <a:cubicBezTo>
                    <a:pt x="1" y="500"/>
                    <a:pt x="144" y="643"/>
                    <a:pt x="318" y="643"/>
                  </a:cubicBezTo>
                  <a:lnTo>
                    <a:pt x="7683" y="643"/>
                  </a:lnTo>
                  <a:cubicBezTo>
                    <a:pt x="7856" y="643"/>
                    <a:pt x="8000" y="500"/>
                    <a:pt x="8000" y="318"/>
                  </a:cubicBezTo>
                  <a:cubicBezTo>
                    <a:pt x="8000" y="144"/>
                    <a:pt x="7856" y="0"/>
                    <a:pt x="7683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6791850" y="2981900"/>
              <a:ext cx="205825" cy="16100"/>
            </a:xfrm>
            <a:custGeom>
              <a:avLst/>
              <a:gdLst/>
              <a:ahLst/>
              <a:cxnLst/>
              <a:rect l="l" t="t" r="r" b="b"/>
              <a:pathLst>
                <a:path w="8233" h="644" extrusionOk="0">
                  <a:moveTo>
                    <a:pt x="320" y="0"/>
                  </a:moveTo>
                  <a:cubicBezTo>
                    <a:pt x="146" y="0"/>
                    <a:pt x="1" y="144"/>
                    <a:pt x="1" y="317"/>
                  </a:cubicBezTo>
                  <a:cubicBezTo>
                    <a:pt x="1" y="498"/>
                    <a:pt x="146" y="643"/>
                    <a:pt x="320" y="643"/>
                  </a:cubicBezTo>
                  <a:lnTo>
                    <a:pt x="7916" y="643"/>
                  </a:lnTo>
                  <a:cubicBezTo>
                    <a:pt x="8089" y="643"/>
                    <a:pt x="8233" y="498"/>
                    <a:pt x="8233" y="317"/>
                  </a:cubicBezTo>
                  <a:cubicBezTo>
                    <a:pt x="8233" y="144"/>
                    <a:pt x="8089" y="0"/>
                    <a:pt x="7916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7021700" y="2981900"/>
              <a:ext cx="458550" cy="16100"/>
            </a:xfrm>
            <a:custGeom>
              <a:avLst/>
              <a:gdLst/>
              <a:ahLst/>
              <a:cxnLst/>
              <a:rect l="l" t="t" r="r" b="b"/>
              <a:pathLst>
                <a:path w="18342" h="644" extrusionOk="0">
                  <a:moveTo>
                    <a:pt x="318" y="0"/>
                  </a:moveTo>
                  <a:cubicBezTo>
                    <a:pt x="144" y="0"/>
                    <a:pt x="1" y="144"/>
                    <a:pt x="1" y="317"/>
                  </a:cubicBezTo>
                  <a:cubicBezTo>
                    <a:pt x="1" y="498"/>
                    <a:pt x="144" y="643"/>
                    <a:pt x="318" y="643"/>
                  </a:cubicBezTo>
                  <a:lnTo>
                    <a:pt x="18015" y="643"/>
                  </a:lnTo>
                  <a:cubicBezTo>
                    <a:pt x="18197" y="643"/>
                    <a:pt x="18341" y="498"/>
                    <a:pt x="18341" y="317"/>
                  </a:cubicBezTo>
                  <a:cubicBezTo>
                    <a:pt x="18341" y="144"/>
                    <a:pt x="18197" y="0"/>
                    <a:pt x="18015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25" name="Google Shape;425;p26"/>
            <p:cNvSpPr/>
            <p:nvPr/>
          </p:nvSpPr>
          <p:spPr>
            <a:xfrm>
              <a:off x="7268450" y="3133525"/>
              <a:ext cx="110500" cy="16100"/>
            </a:xfrm>
            <a:custGeom>
              <a:avLst/>
              <a:gdLst/>
              <a:ahLst/>
              <a:cxnLst/>
              <a:rect l="l" t="t" r="r" b="b"/>
              <a:pathLst>
                <a:path w="4420" h="644" extrusionOk="0">
                  <a:moveTo>
                    <a:pt x="326" y="1"/>
                  </a:moveTo>
                  <a:cubicBezTo>
                    <a:pt x="146" y="1"/>
                    <a:pt x="0" y="145"/>
                    <a:pt x="0" y="318"/>
                  </a:cubicBezTo>
                  <a:cubicBezTo>
                    <a:pt x="0" y="498"/>
                    <a:pt x="146" y="644"/>
                    <a:pt x="326" y="644"/>
                  </a:cubicBezTo>
                  <a:lnTo>
                    <a:pt x="4102" y="644"/>
                  </a:lnTo>
                  <a:cubicBezTo>
                    <a:pt x="4276" y="644"/>
                    <a:pt x="4419" y="498"/>
                    <a:pt x="4419" y="318"/>
                  </a:cubicBezTo>
                  <a:cubicBezTo>
                    <a:pt x="4419" y="145"/>
                    <a:pt x="4276" y="1"/>
                    <a:pt x="4102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6791850" y="3133525"/>
              <a:ext cx="458600" cy="16100"/>
            </a:xfrm>
            <a:custGeom>
              <a:avLst/>
              <a:gdLst/>
              <a:ahLst/>
              <a:cxnLst/>
              <a:rect l="l" t="t" r="r" b="b"/>
              <a:pathLst>
                <a:path w="18344" h="644" extrusionOk="0">
                  <a:moveTo>
                    <a:pt x="320" y="1"/>
                  </a:moveTo>
                  <a:cubicBezTo>
                    <a:pt x="146" y="1"/>
                    <a:pt x="1" y="145"/>
                    <a:pt x="1" y="318"/>
                  </a:cubicBezTo>
                  <a:cubicBezTo>
                    <a:pt x="1" y="498"/>
                    <a:pt x="146" y="644"/>
                    <a:pt x="320" y="644"/>
                  </a:cubicBezTo>
                  <a:lnTo>
                    <a:pt x="18017" y="644"/>
                  </a:lnTo>
                  <a:cubicBezTo>
                    <a:pt x="18198" y="644"/>
                    <a:pt x="18343" y="498"/>
                    <a:pt x="18343" y="318"/>
                  </a:cubicBezTo>
                  <a:cubicBezTo>
                    <a:pt x="18343" y="145"/>
                    <a:pt x="18198" y="1"/>
                    <a:pt x="18017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6791850" y="3285175"/>
              <a:ext cx="231475" cy="16100"/>
            </a:xfrm>
            <a:custGeom>
              <a:avLst/>
              <a:gdLst/>
              <a:ahLst/>
              <a:cxnLst/>
              <a:rect l="l" t="t" r="r" b="b"/>
              <a:pathLst>
                <a:path w="9259" h="644" extrusionOk="0">
                  <a:moveTo>
                    <a:pt x="320" y="0"/>
                  </a:moveTo>
                  <a:cubicBezTo>
                    <a:pt x="146" y="0"/>
                    <a:pt x="1" y="144"/>
                    <a:pt x="1" y="318"/>
                  </a:cubicBezTo>
                  <a:cubicBezTo>
                    <a:pt x="1" y="498"/>
                    <a:pt x="146" y="643"/>
                    <a:pt x="320" y="643"/>
                  </a:cubicBezTo>
                  <a:lnTo>
                    <a:pt x="8942" y="643"/>
                  </a:lnTo>
                  <a:cubicBezTo>
                    <a:pt x="9115" y="643"/>
                    <a:pt x="9259" y="498"/>
                    <a:pt x="9259" y="318"/>
                  </a:cubicBezTo>
                  <a:cubicBezTo>
                    <a:pt x="9259" y="144"/>
                    <a:pt x="9115" y="0"/>
                    <a:pt x="8942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28" name="Google Shape;428;p26"/>
            <p:cNvSpPr/>
            <p:nvPr/>
          </p:nvSpPr>
          <p:spPr>
            <a:xfrm>
              <a:off x="7045325" y="3285175"/>
              <a:ext cx="231625" cy="16100"/>
            </a:xfrm>
            <a:custGeom>
              <a:avLst/>
              <a:gdLst/>
              <a:ahLst/>
              <a:cxnLst/>
              <a:rect l="l" t="t" r="r" b="b"/>
              <a:pathLst>
                <a:path w="9265" h="644" extrusionOk="0">
                  <a:moveTo>
                    <a:pt x="326" y="0"/>
                  </a:moveTo>
                  <a:cubicBezTo>
                    <a:pt x="146" y="0"/>
                    <a:pt x="0" y="144"/>
                    <a:pt x="0" y="318"/>
                  </a:cubicBezTo>
                  <a:cubicBezTo>
                    <a:pt x="0" y="498"/>
                    <a:pt x="146" y="643"/>
                    <a:pt x="326" y="643"/>
                  </a:cubicBezTo>
                  <a:lnTo>
                    <a:pt x="8948" y="643"/>
                  </a:lnTo>
                  <a:cubicBezTo>
                    <a:pt x="9121" y="643"/>
                    <a:pt x="9265" y="498"/>
                    <a:pt x="9265" y="318"/>
                  </a:cubicBezTo>
                  <a:cubicBezTo>
                    <a:pt x="9265" y="144"/>
                    <a:pt x="9121" y="0"/>
                    <a:pt x="8948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29" name="Google Shape;429;p26"/>
            <p:cNvSpPr/>
            <p:nvPr/>
          </p:nvSpPr>
          <p:spPr>
            <a:xfrm>
              <a:off x="7303850" y="3285175"/>
              <a:ext cx="75100" cy="16100"/>
            </a:xfrm>
            <a:custGeom>
              <a:avLst/>
              <a:gdLst/>
              <a:ahLst/>
              <a:cxnLst/>
              <a:rect l="l" t="t" r="r" b="b"/>
              <a:pathLst>
                <a:path w="3004" h="644" extrusionOk="0">
                  <a:moveTo>
                    <a:pt x="317" y="0"/>
                  </a:moveTo>
                  <a:cubicBezTo>
                    <a:pt x="144" y="0"/>
                    <a:pt x="0" y="144"/>
                    <a:pt x="0" y="318"/>
                  </a:cubicBezTo>
                  <a:cubicBezTo>
                    <a:pt x="0" y="498"/>
                    <a:pt x="144" y="643"/>
                    <a:pt x="317" y="643"/>
                  </a:cubicBezTo>
                  <a:lnTo>
                    <a:pt x="2686" y="643"/>
                  </a:lnTo>
                  <a:cubicBezTo>
                    <a:pt x="2860" y="643"/>
                    <a:pt x="3003" y="498"/>
                    <a:pt x="3003" y="318"/>
                  </a:cubicBezTo>
                  <a:cubicBezTo>
                    <a:pt x="3003" y="144"/>
                    <a:pt x="2860" y="0"/>
                    <a:pt x="2686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30" name="Google Shape;430;p26"/>
            <p:cNvSpPr/>
            <p:nvPr/>
          </p:nvSpPr>
          <p:spPr>
            <a:xfrm>
              <a:off x="6791850" y="3436825"/>
              <a:ext cx="300800" cy="16075"/>
            </a:xfrm>
            <a:custGeom>
              <a:avLst/>
              <a:gdLst/>
              <a:ahLst/>
              <a:cxnLst/>
              <a:rect l="l" t="t" r="r" b="b"/>
              <a:pathLst>
                <a:path w="12032" h="643" extrusionOk="0">
                  <a:moveTo>
                    <a:pt x="320" y="0"/>
                  </a:moveTo>
                  <a:cubicBezTo>
                    <a:pt x="146" y="0"/>
                    <a:pt x="1" y="144"/>
                    <a:pt x="1" y="324"/>
                  </a:cubicBezTo>
                  <a:cubicBezTo>
                    <a:pt x="1" y="497"/>
                    <a:pt x="146" y="643"/>
                    <a:pt x="320" y="643"/>
                  </a:cubicBezTo>
                  <a:lnTo>
                    <a:pt x="11707" y="643"/>
                  </a:lnTo>
                  <a:cubicBezTo>
                    <a:pt x="11888" y="643"/>
                    <a:pt x="12032" y="497"/>
                    <a:pt x="12032" y="324"/>
                  </a:cubicBezTo>
                  <a:cubicBezTo>
                    <a:pt x="12032" y="144"/>
                    <a:pt x="11888" y="0"/>
                    <a:pt x="11707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31" name="Google Shape;431;p26"/>
            <p:cNvSpPr/>
            <p:nvPr/>
          </p:nvSpPr>
          <p:spPr>
            <a:xfrm>
              <a:off x="7120050" y="3436825"/>
              <a:ext cx="185975" cy="16075"/>
            </a:xfrm>
            <a:custGeom>
              <a:avLst/>
              <a:gdLst/>
              <a:ahLst/>
              <a:cxnLst/>
              <a:rect l="l" t="t" r="r" b="b"/>
              <a:pathLst>
                <a:path w="7439" h="643" extrusionOk="0">
                  <a:moveTo>
                    <a:pt x="326" y="0"/>
                  </a:moveTo>
                  <a:cubicBezTo>
                    <a:pt x="146" y="0"/>
                    <a:pt x="1" y="144"/>
                    <a:pt x="1" y="324"/>
                  </a:cubicBezTo>
                  <a:cubicBezTo>
                    <a:pt x="1" y="497"/>
                    <a:pt x="146" y="643"/>
                    <a:pt x="326" y="643"/>
                  </a:cubicBezTo>
                  <a:lnTo>
                    <a:pt x="7122" y="643"/>
                  </a:lnTo>
                  <a:cubicBezTo>
                    <a:pt x="7295" y="643"/>
                    <a:pt x="7439" y="497"/>
                    <a:pt x="7439" y="324"/>
                  </a:cubicBezTo>
                  <a:cubicBezTo>
                    <a:pt x="7439" y="144"/>
                    <a:pt x="7295" y="0"/>
                    <a:pt x="7122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6791850" y="3335700"/>
              <a:ext cx="120100" cy="16100"/>
            </a:xfrm>
            <a:custGeom>
              <a:avLst/>
              <a:gdLst/>
              <a:ahLst/>
              <a:cxnLst/>
              <a:rect l="l" t="t" r="r" b="b"/>
              <a:pathLst>
                <a:path w="4804" h="644" extrusionOk="0">
                  <a:moveTo>
                    <a:pt x="320" y="0"/>
                  </a:moveTo>
                  <a:cubicBezTo>
                    <a:pt x="146" y="0"/>
                    <a:pt x="1" y="146"/>
                    <a:pt x="1" y="326"/>
                  </a:cubicBezTo>
                  <a:cubicBezTo>
                    <a:pt x="1" y="499"/>
                    <a:pt x="146" y="643"/>
                    <a:pt x="320" y="643"/>
                  </a:cubicBezTo>
                  <a:lnTo>
                    <a:pt x="4486" y="643"/>
                  </a:lnTo>
                  <a:cubicBezTo>
                    <a:pt x="4659" y="643"/>
                    <a:pt x="4803" y="499"/>
                    <a:pt x="4803" y="326"/>
                  </a:cubicBezTo>
                  <a:cubicBezTo>
                    <a:pt x="4803" y="146"/>
                    <a:pt x="4659" y="0"/>
                    <a:pt x="4486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6925300" y="3335700"/>
              <a:ext cx="200025" cy="16100"/>
            </a:xfrm>
            <a:custGeom>
              <a:avLst/>
              <a:gdLst/>
              <a:ahLst/>
              <a:cxnLst/>
              <a:rect l="l" t="t" r="r" b="b"/>
              <a:pathLst>
                <a:path w="8001" h="644" extrusionOk="0">
                  <a:moveTo>
                    <a:pt x="318" y="0"/>
                  </a:moveTo>
                  <a:cubicBezTo>
                    <a:pt x="144" y="0"/>
                    <a:pt x="1" y="146"/>
                    <a:pt x="1" y="326"/>
                  </a:cubicBezTo>
                  <a:cubicBezTo>
                    <a:pt x="1" y="499"/>
                    <a:pt x="144" y="643"/>
                    <a:pt x="318" y="643"/>
                  </a:cubicBezTo>
                  <a:lnTo>
                    <a:pt x="7683" y="643"/>
                  </a:lnTo>
                  <a:cubicBezTo>
                    <a:pt x="7856" y="643"/>
                    <a:pt x="8000" y="499"/>
                    <a:pt x="8000" y="326"/>
                  </a:cubicBezTo>
                  <a:cubicBezTo>
                    <a:pt x="8000" y="146"/>
                    <a:pt x="7856" y="0"/>
                    <a:pt x="7683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34" name="Google Shape;434;p26"/>
            <p:cNvSpPr/>
            <p:nvPr/>
          </p:nvSpPr>
          <p:spPr>
            <a:xfrm>
              <a:off x="6791850" y="3234625"/>
              <a:ext cx="205825" cy="16075"/>
            </a:xfrm>
            <a:custGeom>
              <a:avLst/>
              <a:gdLst/>
              <a:ahLst/>
              <a:cxnLst/>
              <a:rect l="l" t="t" r="r" b="b"/>
              <a:pathLst>
                <a:path w="8233" h="643" extrusionOk="0">
                  <a:moveTo>
                    <a:pt x="320" y="0"/>
                  </a:moveTo>
                  <a:cubicBezTo>
                    <a:pt x="146" y="0"/>
                    <a:pt x="1" y="144"/>
                    <a:pt x="1" y="317"/>
                  </a:cubicBezTo>
                  <a:cubicBezTo>
                    <a:pt x="1" y="499"/>
                    <a:pt x="146" y="643"/>
                    <a:pt x="320" y="643"/>
                  </a:cubicBezTo>
                  <a:lnTo>
                    <a:pt x="7916" y="643"/>
                  </a:lnTo>
                  <a:cubicBezTo>
                    <a:pt x="8089" y="643"/>
                    <a:pt x="8233" y="499"/>
                    <a:pt x="8233" y="317"/>
                  </a:cubicBezTo>
                  <a:cubicBezTo>
                    <a:pt x="8233" y="144"/>
                    <a:pt x="8089" y="0"/>
                    <a:pt x="7916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35" name="Google Shape;435;p26"/>
            <p:cNvSpPr/>
            <p:nvPr/>
          </p:nvSpPr>
          <p:spPr>
            <a:xfrm>
              <a:off x="7021700" y="3234625"/>
              <a:ext cx="413775" cy="16075"/>
            </a:xfrm>
            <a:custGeom>
              <a:avLst/>
              <a:gdLst/>
              <a:ahLst/>
              <a:cxnLst/>
              <a:rect l="l" t="t" r="r" b="b"/>
              <a:pathLst>
                <a:path w="16551" h="643" extrusionOk="0">
                  <a:moveTo>
                    <a:pt x="304" y="0"/>
                  </a:moveTo>
                  <a:cubicBezTo>
                    <a:pt x="137" y="0"/>
                    <a:pt x="1" y="137"/>
                    <a:pt x="1" y="303"/>
                  </a:cubicBezTo>
                  <a:lnTo>
                    <a:pt x="1" y="340"/>
                  </a:lnTo>
                  <a:cubicBezTo>
                    <a:pt x="1" y="506"/>
                    <a:pt x="137" y="643"/>
                    <a:pt x="304" y="643"/>
                  </a:cubicBezTo>
                  <a:lnTo>
                    <a:pt x="16248" y="643"/>
                  </a:lnTo>
                  <a:cubicBezTo>
                    <a:pt x="16421" y="643"/>
                    <a:pt x="16551" y="506"/>
                    <a:pt x="16551" y="340"/>
                  </a:cubicBezTo>
                  <a:lnTo>
                    <a:pt x="16551" y="303"/>
                  </a:lnTo>
                  <a:cubicBezTo>
                    <a:pt x="16551" y="137"/>
                    <a:pt x="16421" y="0"/>
                    <a:pt x="16248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7268450" y="3386250"/>
              <a:ext cx="110500" cy="16100"/>
            </a:xfrm>
            <a:custGeom>
              <a:avLst/>
              <a:gdLst/>
              <a:ahLst/>
              <a:cxnLst/>
              <a:rect l="l" t="t" r="r" b="b"/>
              <a:pathLst>
                <a:path w="4420" h="644" extrusionOk="0">
                  <a:moveTo>
                    <a:pt x="326" y="1"/>
                  </a:moveTo>
                  <a:cubicBezTo>
                    <a:pt x="146" y="1"/>
                    <a:pt x="0" y="144"/>
                    <a:pt x="0" y="326"/>
                  </a:cubicBezTo>
                  <a:cubicBezTo>
                    <a:pt x="0" y="500"/>
                    <a:pt x="146" y="644"/>
                    <a:pt x="326" y="644"/>
                  </a:cubicBezTo>
                  <a:lnTo>
                    <a:pt x="4102" y="644"/>
                  </a:lnTo>
                  <a:cubicBezTo>
                    <a:pt x="4276" y="644"/>
                    <a:pt x="4419" y="500"/>
                    <a:pt x="4419" y="326"/>
                  </a:cubicBezTo>
                  <a:cubicBezTo>
                    <a:pt x="4419" y="144"/>
                    <a:pt x="4276" y="1"/>
                    <a:pt x="4102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6791850" y="3386250"/>
              <a:ext cx="458600" cy="16100"/>
            </a:xfrm>
            <a:custGeom>
              <a:avLst/>
              <a:gdLst/>
              <a:ahLst/>
              <a:cxnLst/>
              <a:rect l="l" t="t" r="r" b="b"/>
              <a:pathLst>
                <a:path w="18344" h="644" extrusionOk="0">
                  <a:moveTo>
                    <a:pt x="320" y="1"/>
                  </a:moveTo>
                  <a:cubicBezTo>
                    <a:pt x="146" y="1"/>
                    <a:pt x="1" y="144"/>
                    <a:pt x="1" y="326"/>
                  </a:cubicBezTo>
                  <a:cubicBezTo>
                    <a:pt x="1" y="500"/>
                    <a:pt x="146" y="644"/>
                    <a:pt x="320" y="644"/>
                  </a:cubicBezTo>
                  <a:lnTo>
                    <a:pt x="18017" y="644"/>
                  </a:lnTo>
                  <a:cubicBezTo>
                    <a:pt x="18198" y="644"/>
                    <a:pt x="18343" y="500"/>
                    <a:pt x="18343" y="326"/>
                  </a:cubicBezTo>
                  <a:cubicBezTo>
                    <a:pt x="18343" y="144"/>
                    <a:pt x="18198" y="1"/>
                    <a:pt x="18017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6384600" y="3502875"/>
              <a:ext cx="1672950" cy="253825"/>
            </a:xfrm>
            <a:custGeom>
              <a:avLst/>
              <a:gdLst/>
              <a:ahLst/>
              <a:cxnLst/>
              <a:rect l="l" t="t" r="r" b="b"/>
              <a:pathLst>
                <a:path w="66918" h="10153" extrusionOk="0">
                  <a:moveTo>
                    <a:pt x="13034" y="1"/>
                  </a:moveTo>
                  <a:lnTo>
                    <a:pt x="0" y="10153"/>
                  </a:lnTo>
                  <a:lnTo>
                    <a:pt x="66918" y="10153"/>
                  </a:lnTo>
                  <a:lnTo>
                    <a:pt x="53884" y="1"/>
                  </a:ln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39" name="Google Shape;439;p26"/>
            <p:cNvSpPr/>
            <p:nvPr/>
          </p:nvSpPr>
          <p:spPr>
            <a:xfrm>
              <a:off x="6759025" y="3510825"/>
              <a:ext cx="73500" cy="15925"/>
            </a:xfrm>
            <a:custGeom>
              <a:avLst/>
              <a:gdLst/>
              <a:ahLst/>
              <a:cxnLst/>
              <a:rect l="l" t="t" r="r" b="b"/>
              <a:pathLst>
                <a:path w="2940" h="637" extrusionOk="0">
                  <a:moveTo>
                    <a:pt x="816" y="0"/>
                  </a:moveTo>
                  <a:lnTo>
                    <a:pt x="0" y="636"/>
                  </a:lnTo>
                  <a:lnTo>
                    <a:pt x="2224" y="636"/>
                  </a:lnTo>
                  <a:lnTo>
                    <a:pt x="2939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40" name="Google Shape;440;p26"/>
            <p:cNvSpPr/>
            <p:nvPr/>
          </p:nvSpPr>
          <p:spPr>
            <a:xfrm>
              <a:off x="6721275" y="3537725"/>
              <a:ext cx="82350" cy="18600"/>
            </a:xfrm>
            <a:custGeom>
              <a:avLst/>
              <a:gdLst/>
              <a:ahLst/>
              <a:cxnLst/>
              <a:rect l="l" t="t" r="r" b="b"/>
              <a:pathLst>
                <a:path w="3294" h="744" extrusionOk="0">
                  <a:moveTo>
                    <a:pt x="947" y="0"/>
                  </a:moveTo>
                  <a:lnTo>
                    <a:pt x="1" y="744"/>
                  </a:lnTo>
                  <a:lnTo>
                    <a:pt x="2463" y="744"/>
                  </a:lnTo>
                  <a:lnTo>
                    <a:pt x="3294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6815175" y="3537725"/>
              <a:ext cx="77825" cy="18600"/>
            </a:xfrm>
            <a:custGeom>
              <a:avLst/>
              <a:gdLst/>
              <a:ahLst/>
              <a:cxnLst/>
              <a:rect l="l" t="t" r="r" b="b"/>
              <a:pathLst>
                <a:path w="3113" h="744" extrusionOk="0">
                  <a:moveTo>
                    <a:pt x="766" y="0"/>
                  </a:moveTo>
                  <a:lnTo>
                    <a:pt x="0" y="744"/>
                  </a:lnTo>
                  <a:lnTo>
                    <a:pt x="2463" y="744"/>
                  </a:lnTo>
                  <a:lnTo>
                    <a:pt x="3113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6908850" y="3537725"/>
              <a:ext cx="73500" cy="18600"/>
            </a:xfrm>
            <a:custGeom>
              <a:avLst/>
              <a:gdLst/>
              <a:ahLst/>
              <a:cxnLst/>
              <a:rect l="l" t="t" r="r" b="b"/>
              <a:pathLst>
                <a:path w="2940" h="744" extrusionOk="0">
                  <a:moveTo>
                    <a:pt x="593" y="0"/>
                  </a:moveTo>
                  <a:lnTo>
                    <a:pt x="0" y="744"/>
                  </a:lnTo>
                  <a:lnTo>
                    <a:pt x="2463" y="744"/>
                  </a:lnTo>
                  <a:lnTo>
                    <a:pt x="2939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7002725" y="3537725"/>
              <a:ext cx="69000" cy="18600"/>
            </a:xfrm>
            <a:custGeom>
              <a:avLst/>
              <a:gdLst/>
              <a:ahLst/>
              <a:cxnLst/>
              <a:rect l="l" t="t" r="r" b="b"/>
              <a:pathLst>
                <a:path w="2760" h="744" extrusionOk="0">
                  <a:moveTo>
                    <a:pt x="413" y="0"/>
                  </a:moveTo>
                  <a:lnTo>
                    <a:pt x="0" y="744"/>
                  </a:lnTo>
                  <a:lnTo>
                    <a:pt x="2463" y="744"/>
                  </a:lnTo>
                  <a:lnTo>
                    <a:pt x="2759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7096450" y="3537725"/>
              <a:ext cx="64600" cy="18600"/>
            </a:xfrm>
            <a:custGeom>
              <a:avLst/>
              <a:gdLst/>
              <a:ahLst/>
              <a:cxnLst/>
              <a:rect l="l" t="t" r="r" b="b"/>
              <a:pathLst>
                <a:path w="2584" h="744" extrusionOk="0">
                  <a:moveTo>
                    <a:pt x="237" y="0"/>
                  </a:moveTo>
                  <a:lnTo>
                    <a:pt x="0" y="744"/>
                  </a:lnTo>
                  <a:lnTo>
                    <a:pt x="2461" y="744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7190275" y="3537725"/>
              <a:ext cx="61600" cy="18600"/>
            </a:xfrm>
            <a:custGeom>
              <a:avLst/>
              <a:gdLst/>
              <a:ahLst/>
              <a:cxnLst/>
              <a:rect l="l" t="t" r="r" b="b"/>
              <a:pathLst>
                <a:path w="2464" h="744" extrusionOk="0">
                  <a:moveTo>
                    <a:pt x="60" y="0"/>
                  </a:moveTo>
                  <a:lnTo>
                    <a:pt x="1" y="744"/>
                  </a:lnTo>
                  <a:lnTo>
                    <a:pt x="2463" y="744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7281100" y="3537725"/>
              <a:ext cx="64475" cy="18600"/>
            </a:xfrm>
            <a:custGeom>
              <a:avLst/>
              <a:gdLst/>
              <a:ahLst/>
              <a:cxnLst/>
              <a:rect l="l" t="t" r="r" b="b"/>
              <a:pathLst>
                <a:path w="2579" h="744" extrusionOk="0">
                  <a:moveTo>
                    <a:pt x="0" y="0"/>
                  </a:moveTo>
                  <a:lnTo>
                    <a:pt x="123" y="744"/>
                  </a:lnTo>
                  <a:lnTo>
                    <a:pt x="2579" y="744"/>
                  </a:lnTo>
                  <a:lnTo>
                    <a:pt x="2347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7370475" y="3537725"/>
              <a:ext cx="68950" cy="18600"/>
            </a:xfrm>
            <a:custGeom>
              <a:avLst/>
              <a:gdLst/>
              <a:ahLst/>
              <a:cxnLst/>
              <a:rect l="l" t="t" r="r" b="b"/>
              <a:pathLst>
                <a:path w="2758" h="744" extrusionOk="0">
                  <a:moveTo>
                    <a:pt x="0" y="0"/>
                  </a:moveTo>
                  <a:lnTo>
                    <a:pt x="295" y="744"/>
                  </a:lnTo>
                  <a:lnTo>
                    <a:pt x="2758" y="744"/>
                  </a:lnTo>
                  <a:lnTo>
                    <a:pt x="2347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7459800" y="3537725"/>
              <a:ext cx="73525" cy="18600"/>
            </a:xfrm>
            <a:custGeom>
              <a:avLst/>
              <a:gdLst/>
              <a:ahLst/>
              <a:cxnLst/>
              <a:rect l="l" t="t" r="r" b="b"/>
              <a:pathLst>
                <a:path w="2941" h="744" extrusionOk="0">
                  <a:moveTo>
                    <a:pt x="1" y="0"/>
                  </a:moveTo>
                  <a:lnTo>
                    <a:pt x="478" y="744"/>
                  </a:lnTo>
                  <a:lnTo>
                    <a:pt x="2940" y="744"/>
                  </a:lnTo>
                  <a:lnTo>
                    <a:pt x="2347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7549200" y="3537725"/>
              <a:ext cx="77775" cy="18600"/>
            </a:xfrm>
            <a:custGeom>
              <a:avLst/>
              <a:gdLst/>
              <a:ahLst/>
              <a:cxnLst/>
              <a:rect l="l" t="t" r="r" b="b"/>
              <a:pathLst>
                <a:path w="3111" h="744" extrusionOk="0">
                  <a:moveTo>
                    <a:pt x="0" y="0"/>
                  </a:moveTo>
                  <a:lnTo>
                    <a:pt x="650" y="744"/>
                  </a:lnTo>
                  <a:lnTo>
                    <a:pt x="3111" y="744"/>
                  </a:lnTo>
                  <a:lnTo>
                    <a:pt x="2347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7638525" y="3537725"/>
              <a:ext cx="82350" cy="18600"/>
            </a:xfrm>
            <a:custGeom>
              <a:avLst/>
              <a:gdLst/>
              <a:ahLst/>
              <a:cxnLst/>
              <a:rect l="l" t="t" r="r" b="b"/>
              <a:pathLst>
                <a:path w="3294" h="744" extrusionOk="0">
                  <a:moveTo>
                    <a:pt x="1" y="0"/>
                  </a:moveTo>
                  <a:lnTo>
                    <a:pt x="831" y="744"/>
                  </a:lnTo>
                  <a:lnTo>
                    <a:pt x="3293" y="744"/>
                  </a:lnTo>
                  <a:lnTo>
                    <a:pt x="2347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6681775" y="3565700"/>
              <a:ext cx="90450" cy="21700"/>
            </a:xfrm>
            <a:custGeom>
              <a:avLst/>
              <a:gdLst/>
              <a:ahLst/>
              <a:cxnLst/>
              <a:rect l="l" t="t" r="r" b="b"/>
              <a:pathLst>
                <a:path w="3618" h="868" extrusionOk="0">
                  <a:moveTo>
                    <a:pt x="1097" y="1"/>
                  </a:moveTo>
                  <a:lnTo>
                    <a:pt x="0" y="867"/>
                  </a:lnTo>
                  <a:lnTo>
                    <a:pt x="2657" y="867"/>
                  </a:lnTo>
                  <a:lnTo>
                    <a:pt x="3617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6783025" y="3565700"/>
              <a:ext cx="85425" cy="21700"/>
            </a:xfrm>
            <a:custGeom>
              <a:avLst/>
              <a:gdLst/>
              <a:ahLst/>
              <a:cxnLst/>
              <a:rect l="l" t="t" r="r" b="b"/>
              <a:pathLst>
                <a:path w="3417" h="868" extrusionOk="0">
                  <a:moveTo>
                    <a:pt x="889" y="1"/>
                  </a:moveTo>
                  <a:lnTo>
                    <a:pt x="0" y="867"/>
                  </a:lnTo>
                  <a:lnTo>
                    <a:pt x="2659" y="867"/>
                  </a:lnTo>
                  <a:lnTo>
                    <a:pt x="3416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6884325" y="3565700"/>
              <a:ext cx="80175" cy="21700"/>
            </a:xfrm>
            <a:custGeom>
              <a:avLst/>
              <a:gdLst/>
              <a:ahLst/>
              <a:cxnLst/>
              <a:rect l="l" t="t" r="r" b="b"/>
              <a:pathLst>
                <a:path w="3207" h="868" extrusionOk="0">
                  <a:moveTo>
                    <a:pt x="678" y="1"/>
                  </a:moveTo>
                  <a:lnTo>
                    <a:pt x="0" y="867"/>
                  </a:lnTo>
                  <a:lnTo>
                    <a:pt x="2650" y="867"/>
                  </a:lnTo>
                  <a:lnTo>
                    <a:pt x="3206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6985400" y="3565700"/>
              <a:ext cx="75100" cy="21700"/>
            </a:xfrm>
            <a:custGeom>
              <a:avLst/>
              <a:gdLst/>
              <a:ahLst/>
              <a:cxnLst/>
              <a:rect l="l" t="t" r="r" b="b"/>
              <a:pathLst>
                <a:path w="3004" h="868" extrusionOk="0">
                  <a:moveTo>
                    <a:pt x="484" y="1"/>
                  </a:moveTo>
                  <a:lnTo>
                    <a:pt x="0" y="867"/>
                  </a:lnTo>
                  <a:lnTo>
                    <a:pt x="2657" y="867"/>
                  </a:lnTo>
                  <a:lnTo>
                    <a:pt x="3004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7086700" y="3565700"/>
              <a:ext cx="69850" cy="21700"/>
            </a:xfrm>
            <a:custGeom>
              <a:avLst/>
              <a:gdLst/>
              <a:ahLst/>
              <a:cxnLst/>
              <a:rect l="l" t="t" r="r" b="b"/>
              <a:pathLst>
                <a:path w="2794" h="868" extrusionOk="0">
                  <a:moveTo>
                    <a:pt x="274" y="1"/>
                  </a:moveTo>
                  <a:lnTo>
                    <a:pt x="0" y="867"/>
                  </a:lnTo>
                  <a:lnTo>
                    <a:pt x="2657" y="867"/>
                  </a:lnTo>
                  <a:lnTo>
                    <a:pt x="2794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7187775" y="3565700"/>
              <a:ext cx="66425" cy="21700"/>
            </a:xfrm>
            <a:custGeom>
              <a:avLst/>
              <a:gdLst/>
              <a:ahLst/>
              <a:cxnLst/>
              <a:rect l="l" t="t" r="r" b="b"/>
              <a:pathLst>
                <a:path w="2657" h="868" extrusionOk="0">
                  <a:moveTo>
                    <a:pt x="73" y="1"/>
                  </a:moveTo>
                  <a:lnTo>
                    <a:pt x="0" y="867"/>
                  </a:lnTo>
                  <a:lnTo>
                    <a:pt x="2657" y="867"/>
                  </a:lnTo>
                  <a:lnTo>
                    <a:pt x="2593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7285600" y="3565700"/>
              <a:ext cx="69900" cy="21700"/>
            </a:xfrm>
            <a:custGeom>
              <a:avLst/>
              <a:gdLst/>
              <a:ahLst/>
              <a:cxnLst/>
              <a:rect l="l" t="t" r="r" b="b"/>
              <a:pathLst>
                <a:path w="2796" h="868" extrusionOk="0">
                  <a:moveTo>
                    <a:pt x="0" y="1"/>
                  </a:moveTo>
                  <a:lnTo>
                    <a:pt x="137" y="867"/>
                  </a:lnTo>
                  <a:lnTo>
                    <a:pt x="2796" y="867"/>
                  </a:lnTo>
                  <a:lnTo>
                    <a:pt x="2520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7381650" y="3565700"/>
              <a:ext cx="75100" cy="21700"/>
            </a:xfrm>
            <a:custGeom>
              <a:avLst/>
              <a:gdLst/>
              <a:ahLst/>
              <a:cxnLst/>
              <a:rect l="l" t="t" r="r" b="b"/>
              <a:pathLst>
                <a:path w="3004" h="868" extrusionOk="0">
                  <a:moveTo>
                    <a:pt x="1" y="1"/>
                  </a:moveTo>
                  <a:lnTo>
                    <a:pt x="347" y="867"/>
                  </a:lnTo>
                  <a:lnTo>
                    <a:pt x="3004" y="867"/>
                  </a:lnTo>
                  <a:lnTo>
                    <a:pt x="2520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7477700" y="3565700"/>
              <a:ext cx="80175" cy="21700"/>
            </a:xfrm>
            <a:custGeom>
              <a:avLst/>
              <a:gdLst/>
              <a:ahLst/>
              <a:cxnLst/>
              <a:rect l="l" t="t" r="r" b="b"/>
              <a:pathLst>
                <a:path w="3207" h="868" extrusionOk="0">
                  <a:moveTo>
                    <a:pt x="1" y="1"/>
                  </a:moveTo>
                  <a:lnTo>
                    <a:pt x="548" y="867"/>
                  </a:lnTo>
                  <a:lnTo>
                    <a:pt x="3207" y="867"/>
                  </a:lnTo>
                  <a:lnTo>
                    <a:pt x="2520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7573725" y="3565700"/>
              <a:ext cx="85400" cy="21700"/>
            </a:xfrm>
            <a:custGeom>
              <a:avLst/>
              <a:gdLst/>
              <a:ahLst/>
              <a:cxnLst/>
              <a:rect l="l" t="t" r="r" b="b"/>
              <a:pathLst>
                <a:path w="3416" h="868" extrusionOk="0">
                  <a:moveTo>
                    <a:pt x="0" y="1"/>
                  </a:moveTo>
                  <a:lnTo>
                    <a:pt x="759" y="867"/>
                  </a:lnTo>
                  <a:lnTo>
                    <a:pt x="3416" y="867"/>
                  </a:lnTo>
                  <a:lnTo>
                    <a:pt x="2529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7669775" y="3565700"/>
              <a:ext cx="90650" cy="21700"/>
            </a:xfrm>
            <a:custGeom>
              <a:avLst/>
              <a:gdLst/>
              <a:ahLst/>
              <a:cxnLst/>
              <a:rect l="l" t="t" r="r" b="b"/>
              <a:pathLst>
                <a:path w="3626" h="868" extrusionOk="0">
                  <a:moveTo>
                    <a:pt x="0" y="1"/>
                  </a:moveTo>
                  <a:lnTo>
                    <a:pt x="967" y="867"/>
                  </a:lnTo>
                  <a:lnTo>
                    <a:pt x="3626" y="867"/>
                  </a:lnTo>
                  <a:lnTo>
                    <a:pt x="2527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6633025" y="3600200"/>
              <a:ext cx="100925" cy="25450"/>
            </a:xfrm>
            <a:custGeom>
              <a:avLst/>
              <a:gdLst/>
              <a:ahLst/>
              <a:cxnLst/>
              <a:rect l="l" t="t" r="r" b="b"/>
              <a:pathLst>
                <a:path w="4037" h="1018" extrusionOk="0">
                  <a:moveTo>
                    <a:pt x="1300" y="0"/>
                  </a:moveTo>
                  <a:lnTo>
                    <a:pt x="1" y="1018"/>
                  </a:lnTo>
                  <a:lnTo>
                    <a:pt x="2896" y="1018"/>
                  </a:lnTo>
                  <a:lnTo>
                    <a:pt x="4037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6743325" y="3600200"/>
              <a:ext cx="94950" cy="25450"/>
            </a:xfrm>
            <a:custGeom>
              <a:avLst/>
              <a:gdLst/>
              <a:ahLst/>
              <a:cxnLst/>
              <a:rect l="l" t="t" r="r" b="b"/>
              <a:pathLst>
                <a:path w="3798" h="1018" extrusionOk="0">
                  <a:moveTo>
                    <a:pt x="1061" y="0"/>
                  </a:moveTo>
                  <a:lnTo>
                    <a:pt x="1" y="1018"/>
                  </a:lnTo>
                  <a:lnTo>
                    <a:pt x="2904" y="1018"/>
                  </a:lnTo>
                  <a:lnTo>
                    <a:pt x="3798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6853825" y="3600200"/>
              <a:ext cx="622425" cy="25450"/>
            </a:xfrm>
            <a:custGeom>
              <a:avLst/>
              <a:gdLst/>
              <a:ahLst/>
              <a:cxnLst/>
              <a:rect l="l" t="t" r="r" b="b"/>
              <a:pathLst>
                <a:path w="24897" h="1018" extrusionOk="0">
                  <a:moveTo>
                    <a:pt x="808" y="0"/>
                  </a:moveTo>
                  <a:lnTo>
                    <a:pt x="0" y="1018"/>
                  </a:lnTo>
                  <a:lnTo>
                    <a:pt x="24897" y="1018"/>
                  </a:lnTo>
                  <a:lnTo>
                    <a:pt x="24334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7499725" y="3600200"/>
              <a:ext cx="88650" cy="25450"/>
            </a:xfrm>
            <a:custGeom>
              <a:avLst/>
              <a:gdLst/>
              <a:ahLst/>
              <a:cxnLst/>
              <a:rect l="l" t="t" r="r" b="b"/>
              <a:pathLst>
                <a:path w="3546" h="1018" extrusionOk="0">
                  <a:moveTo>
                    <a:pt x="0" y="0"/>
                  </a:moveTo>
                  <a:lnTo>
                    <a:pt x="650" y="1018"/>
                  </a:lnTo>
                  <a:lnTo>
                    <a:pt x="3546" y="101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7603875" y="3600200"/>
              <a:ext cx="94825" cy="25450"/>
            </a:xfrm>
            <a:custGeom>
              <a:avLst/>
              <a:gdLst/>
              <a:ahLst/>
              <a:cxnLst/>
              <a:rect l="l" t="t" r="r" b="b"/>
              <a:pathLst>
                <a:path w="3793" h="1018" extrusionOk="0">
                  <a:moveTo>
                    <a:pt x="0" y="0"/>
                  </a:moveTo>
                  <a:lnTo>
                    <a:pt x="896" y="1018"/>
                  </a:lnTo>
                  <a:lnTo>
                    <a:pt x="3792" y="1018"/>
                  </a:lnTo>
                  <a:lnTo>
                    <a:pt x="2737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67" name="Google Shape;467;p26"/>
            <p:cNvSpPr/>
            <p:nvPr/>
          </p:nvSpPr>
          <p:spPr>
            <a:xfrm>
              <a:off x="7708200" y="3600200"/>
              <a:ext cx="100975" cy="25450"/>
            </a:xfrm>
            <a:custGeom>
              <a:avLst/>
              <a:gdLst/>
              <a:ahLst/>
              <a:cxnLst/>
              <a:rect l="l" t="t" r="r" b="b"/>
              <a:pathLst>
                <a:path w="4039" h="1018" extrusionOk="0">
                  <a:moveTo>
                    <a:pt x="0" y="0"/>
                  </a:moveTo>
                  <a:lnTo>
                    <a:pt x="1142" y="1018"/>
                  </a:lnTo>
                  <a:lnTo>
                    <a:pt x="4038" y="1018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68" name="Google Shape;468;p26"/>
            <p:cNvSpPr/>
            <p:nvPr/>
          </p:nvSpPr>
          <p:spPr>
            <a:xfrm>
              <a:off x="6871500" y="3510825"/>
              <a:ext cx="68600" cy="15925"/>
            </a:xfrm>
            <a:custGeom>
              <a:avLst/>
              <a:gdLst/>
              <a:ahLst/>
              <a:cxnLst/>
              <a:rect l="l" t="t" r="r" b="b"/>
              <a:pathLst>
                <a:path w="2744" h="637" extrusionOk="0">
                  <a:moveTo>
                    <a:pt x="621" y="0"/>
                  </a:moveTo>
                  <a:lnTo>
                    <a:pt x="0" y="636"/>
                  </a:lnTo>
                  <a:lnTo>
                    <a:pt x="2224" y="636"/>
                  </a:lnTo>
                  <a:lnTo>
                    <a:pt x="2744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69" name="Google Shape;469;p26"/>
            <p:cNvSpPr/>
            <p:nvPr/>
          </p:nvSpPr>
          <p:spPr>
            <a:xfrm>
              <a:off x="6950900" y="3510825"/>
              <a:ext cx="65200" cy="15925"/>
            </a:xfrm>
            <a:custGeom>
              <a:avLst/>
              <a:gdLst/>
              <a:ahLst/>
              <a:cxnLst/>
              <a:rect l="l" t="t" r="r" b="b"/>
              <a:pathLst>
                <a:path w="2608" h="637" extrusionOk="0">
                  <a:moveTo>
                    <a:pt x="477" y="0"/>
                  </a:moveTo>
                  <a:lnTo>
                    <a:pt x="1" y="636"/>
                  </a:lnTo>
                  <a:lnTo>
                    <a:pt x="2226" y="636"/>
                  </a:lnTo>
                  <a:lnTo>
                    <a:pt x="2607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70" name="Google Shape;470;p26"/>
            <p:cNvSpPr/>
            <p:nvPr/>
          </p:nvSpPr>
          <p:spPr>
            <a:xfrm>
              <a:off x="7030375" y="3510825"/>
              <a:ext cx="61550" cy="15925"/>
            </a:xfrm>
            <a:custGeom>
              <a:avLst/>
              <a:gdLst/>
              <a:ahLst/>
              <a:cxnLst/>
              <a:rect l="l" t="t" r="r" b="b"/>
              <a:pathLst>
                <a:path w="2462" h="637" extrusionOk="0">
                  <a:moveTo>
                    <a:pt x="338" y="0"/>
                  </a:moveTo>
                  <a:lnTo>
                    <a:pt x="0" y="636"/>
                  </a:lnTo>
                  <a:lnTo>
                    <a:pt x="2224" y="636"/>
                  </a:lnTo>
                  <a:lnTo>
                    <a:pt x="2461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71" name="Google Shape;471;p26"/>
            <p:cNvSpPr/>
            <p:nvPr/>
          </p:nvSpPr>
          <p:spPr>
            <a:xfrm>
              <a:off x="7109775" y="3510825"/>
              <a:ext cx="58175" cy="15925"/>
            </a:xfrm>
            <a:custGeom>
              <a:avLst/>
              <a:gdLst/>
              <a:ahLst/>
              <a:cxnLst/>
              <a:rect l="l" t="t" r="r" b="b"/>
              <a:pathLst>
                <a:path w="2327" h="637" extrusionOk="0">
                  <a:moveTo>
                    <a:pt x="204" y="0"/>
                  </a:moveTo>
                  <a:lnTo>
                    <a:pt x="1" y="636"/>
                  </a:lnTo>
                  <a:lnTo>
                    <a:pt x="2224" y="636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72" name="Google Shape;472;p26"/>
            <p:cNvSpPr/>
            <p:nvPr/>
          </p:nvSpPr>
          <p:spPr>
            <a:xfrm>
              <a:off x="7189200" y="3510825"/>
              <a:ext cx="55650" cy="15925"/>
            </a:xfrm>
            <a:custGeom>
              <a:avLst/>
              <a:gdLst/>
              <a:ahLst/>
              <a:cxnLst/>
              <a:rect l="l" t="t" r="r" b="b"/>
              <a:pathLst>
                <a:path w="2226" h="637" extrusionOk="0">
                  <a:moveTo>
                    <a:pt x="59" y="0"/>
                  </a:moveTo>
                  <a:lnTo>
                    <a:pt x="0" y="636"/>
                  </a:lnTo>
                  <a:lnTo>
                    <a:pt x="2226" y="636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73" name="Google Shape;473;p26"/>
            <p:cNvSpPr/>
            <p:nvPr/>
          </p:nvSpPr>
          <p:spPr>
            <a:xfrm>
              <a:off x="7266675" y="3510825"/>
              <a:ext cx="57600" cy="15925"/>
            </a:xfrm>
            <a:custGeom>
              <a:avLst/>
              <a:gdLst/>
              <a:ahLst/>
              <a:cxnLst/>
              <a:rect l="l" t="t" r="r" b="b"/>
              <a:pathLst>
                <a:path w="2304" h="637" extrusionOk="0">
                  <a:moveTo>
                    <a:pt x="0" y="0"/>
                  </a:moveTo>
                  <a:lnTo>
                    <a:pt x="80" y="636"/>
                  </a:lnTo>
                  <a:lnTo>
                    <a:pt x="2303" y="636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7345175" y="3510825"/>
              <a:ext cx="61250" cy="15925"/>
            </a:xfrm>
            <a:custGeom>
              <a:avLst/>
              <a:gdLst/>
              <a:ahLst/>
              <a:cxnLst/>
              <a:rect l="l" t="t" r="r" b="b"/>
              <a:pathLst>
                <a:path w="2450" h="637" extrusionOk="0">
                  <a:moveTo>
                    <a:pt x="0" y="0"/>
                  </a:moveTo>
                  <a:lnTo>
                    <a:pt x="224" y="636"/>
                  </a:lnTo>
                  <a:lnTo>
                    <a:pt x="2449" y="636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7465400" y="3510825"/>
              <a:ext cx="66825" cy="15925"/>
            </a:xfrm>
            <a:custGeom>
              <a:avLst/>
              <a:gdLst/>
              <a:ahLst/>
              <a:cxnLst/>
              <a:rect l="l" t="t" r="r" b="b"/>
              <a:pathLst>
                <a:path w="2673" h="637" extrusionOk="0">
                  <a:moveTo>
                    <a:pt x="0" y="0"/>
                  </a:moveTo>
                  <a:lnTo>
                    <a:pt x="449" y="636"/>
                  </a:lnTo>
                  <a:lnTo>
                    <a:pt x="2673" y="636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7537450" y="3510825"/>
              <a:ext cx="70250" cy="15925"/>
            </a:xfrm>
            <a:custGeom>
              <a:avLst/>
              <a:gdLst/>
              <a:ahLst/>
              <a:cxnLst/>
              <a:rect l="l" t="t" r="r" b="b"/>
              <a:pathLst>
                <a:path w="2810" h="637" extrusionOk="0">
                  <a:moveTo>
                    <a:pt x="1" y="0"/>
                  </a:moveTo>
                  <a:lnTo>
                    <a:pt x="585" y="636"/>
                  </a:lnTo>
                  <a:lnTo>
                    <a:pt x="2810" y="636"/>
                  </a:lnTo>
                  <a:lnTo>
                    <a:pt x="2130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7609625" y="3510825"/>
              <a:ext cx="73500" cy="15925"/>
            </a:xfrm>
            <a:custGeom>
              <a:avLst/>
              <a:gdLst/>
              <a:ahLst/>
              <a:cxnLst/>
              <a:rect l="l" t="t" r="r" b="b"/>
              <a:pathLst>
                <a:path w="2940" h="637" extrusionOk="0">
                  <a:moveTo>
                    <a:pt x="1" y="0"/>
                  </a:moveTo>
                  <a:lnTo>
                    <a:pt x="716" y="636"/>
                  </a:lnTo>
                  <a:lnTo>
                    <a:pt x="2940" y="636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7030375" y="3651275"/>
              <a:ext cx="381450" cy="70950"/>
            </a:xfrm>
            <a:custGeom>
              <a:avLst/>
              <a:gdLst/>
              <a:ahLst/>
              <a:cxnLst/>
              <a:rect l="l" t="t" r="r" b="b"/>
              <a:pathLst>
                <a:path w="15258" h="2838" extrusionOk="0">
                  <a:moveTo>
                    <a:pt x="1205" y="0"/>
                  </a:moveTo>
                  <a:lnTo>
                    <a:pt x="0" y="2837"/>
                  </a:lnTo>
                  <a:lnTo>
                    <a:pt x="15258" y="2837"/>
                  </a:lnTo>
                  <a:lnTo>
                    <a:pt x="14052" y="0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6384600" y="3756675"/>
              <a:ext cx="1672950" cy="27850"/>
            </a:xfrm>
            <a:custGeom>
              <a:avLst/>
              <a:gdLst/>
              <a:ahLst/>
              <a:cxnLst/>
              <a:rect l="l" t="t" r="r" b="b"/>
              <a:pathLst>
                <a:path w="66918" h="1114" extrusionOk="0">
                  <a:moveTo>
                    <a:pt x="0" y="1"/>
                  </a:moveTo>
                  <a:lnTo>
                    <a:pt x="0" y="124"/>
                  </a:lnTo>
                  <a:cubicBezTo>
                    <a:pt x="0" y="673"/>
                    <a:pt x="449" y="1114"/>
                    <a:pt x="997" y="1114"/>
                  </a:cubicBezTo>
                  <a:lnTo>
                    <a:pt x="65921" y="1114"/>
                  </a:lnTo>
                  <a:cubicBezTo>
                    <a:pt x="66471" y="1114"/>
                    <a:pt x="66918" y="673"/>
                    <a:pt x="66918" y="124"/>
                  </a:cubicBezTo>
                  <a:lnTo>
                    <a:pt x="66918" y="1"/>
                  </a:ln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7012825" y="2590700"/>
              <a:ext cx="439600" cy="745025"/>
            </a:xfrm>
            <a:custGeom>
              <a:avLst/>
              <a:gdLst/>
              <a:ahLst/>
              <a:cxnLst/>
              <a:rect l="l" t="t" r="r" b="b"/>
              <a:pathLst>
                <a:path w="17584" h="29801" extrusionOk="0">
                  <a:moveTo>
                    <a:pt x="520" y="1"/>
                  </a:moveTo>
                  <a:cubicBezTo>
                    <a:pt x="233" y="1"/>
                    <a:pt x="0" y="238"/>
                    <a:pt x="0" y="528"/>
                  </a:cubicBezTo>
                  <a:lnTo>
                    <a:pt x="0" y="29280"/>
                  </a:lnTo>
                  <a:cubicBezTo>
                    <a:pt x="0" y="29570"/>
                    <a:pt x="233" y="29800"/>
                    <a:pt x="520" y="29800"/>
                  </a:cubicBezTo>
                  <a:lnTo>
                    <a:pt x="17064" y="29800"/>
                  </a:lnTo>
                  <a:cubicBezTo>
                    <a:pt x="17353" y="29800"/>
                    <a:pt x="17584" y="29570"/>
                    <a:pt x="17584" y="29280"/>
                  </a:cubicBezTo>
                  <a:lnTo>
                    <a:pt x="17584" y="528"/>
                  </a:lnTo>
                  <a:cubicBezTo>
                    <a:pt x="17584" y="238"/>
                    <a:pt x="17353" y="1"/>
                    <a:pt x="17064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7029625" y="2619400"/>
              <a:ext cx="405850" cy="623175"/>
            </a:xfrm>
            <a:custGeom>
              <a:avLst/>
              <a:gdLst/>
              <a:ahLst/>
              <a:cxnLst/>
              <a:rect l="l" t="t" r="r" b="b"/>
              <a:pathLst>
                <a:path w="16234" h="24927" extrusionOk="0">
                  <a:moveTo>
                    <a:pt x="1" y="0"/>
                  </a:moveTo>
                  <a:lnTo>
                    <a:pt x="1" y="24926"/>
                  </a:lnTo>
                  <a:lnTo>
                    <a:pt x="16234" y="24926"/>
                  </a:lnTo>
                  <a:lnTo>
                    <a:pt x="16234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7207775" y="3265850"/>
              <a:ext cx="49675" cy="49500"/>
            </a:xfrm>
            <a:custGeom>
              <a:avLst/>
              <a:gdLst/>
              <a:ahLst/>
              <a:cxnLst/>
              <a:rect l="l" t="t" r="r" b="b"/>
              <a:pathLst>
                <a:path w="1987" h="1980" extrusionOk="0">
                  <a:moveTo>
                    <a:pt x="990" y="1"/>
                  </a:moveTo>
                  <a:cubicBezTo>
                    <a:pt x="450" y="1"/>
                    <a:pt x="1" y="441"/>
                    <a:pt x="1" y="990"/>
                  </a:cubicBezTo>
                  <a:cubicBezTo>
                    <a:pt x="1" y="1538"/>
                    <a:pt x="450" y="1980"/>
                    <a:pt x="990" y="1980"/>
                  </a:cubicBezTo>
                  <a:cubicBezTo>
                    <a:pt x="1540" y="1980"/>
                    <a:pt x="1987" y="1538"/>
                    <a:pt x="1987" y="990"/>
                  </a:cubicBezTo>
                  <a:cubicBezTo>
                    <a:pt x="1987" y="441"/>
                    <a:pt x="1540" y="1"/>
                    <a:pt x="990" y="1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6479400" y="2713275"/>
              <a:ext cx="285975" cy="285975"/>
            </a:xfrm>
            <a:custGeom>
              <a:avLst/>
              <a:gdLst/>
              <a:ahLst/>
              <a:cxnLst/>
              <a:rect l="l" t="t" r="r" b="b"/>
              <a:pathLst>
                <a:path w="11439" h="11439" extrusionOk="0">
                  <a:moveTo>
                    <a:pt x="2217" y="1"/>
                  </a:moveTo>
                  <a:cubicBezTo>
                    <a:pt x="990" y="1"/>
                    <a:pt x="0" y="997"/>
                    <a:pt x="0" y="2217"/>
                  </a:cubicBezTo>
                  <a:lnTo>
                    <a:pt x="0" y="9229"/>
                  </a:lnTo>
                  <a:cubicBezTo>
                    <a:pt x="0" y="10449"/>
                    <a:pt x="990" y="11439"/>
                    <a:pt x="2217" y="11439"/>
                  </a:cubicBezTo>
                  <a:lnTo>
                    <a:pt x="9222" y="11439"/>
                  </a:lnTo>
                  <a:cubicBezTo>
                    <a:pt x="10449" y="11439"/>
                    <a:pt x="11438" y="10449"/>
                    <a:pt x="11438" y="9229"/>
                  </a:cubicBezTo>
                  <a:lnTo>
                    <a:pt x="11438" y="2217"/>
                  </a:lnTo>
                  <a:cubicBezTo>
                    <a:pt x="11438" y="997"/>
                    <a:pt x="10449" y="1"/>
                    <a:pt x="9222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6462400" y="2696475"/>
              <a:ext cx="319950" cy="319725"/>
            </a:xfrm>
            <a:custGeom>
              <a:avLst/>
              <a:gdLst/>
              <a:ahLst/>
              <a:cxnLst/>
              <a:rect l="l" t="t" r="r" b="b"/>
              <a:pathLst>
                <a:path w="12798" h="12789" fill="none" extrusionOk="0">
                  <a:moveTo>
                    <a:pt x="10319" y="12788"/>
                  </a:moveTo>
                  <a:lnTo>
                    <a:pt x="2477" y="12788"/>
                  </a:lnTo>
                  <a:cubicBezTo>
                    <a:pt x="1114" y="12788"/>
                    <a:pt x="1" y="11684"/>
                    <a:pt x="1" y="10312"/>
                  </a:cubicBezTo>
                  <a:lnTo>
                    <a:pt x="1" y="2477"/>
                  </a:lnTo>
                  <a:cubicBezTo>
                    <a:pt x="1" y="1106"/>
                    <a:pt x="1114" y="0"/>
                    <a:pt x="2477" y="0"/>
                  </a:cubicBezTo>
                  <a:lnTo>
                    <a:pt x="10319" y="0"/>
                  </a:lnTo>
                  <a:cubicBezTo>
                    <a:pt x="11685" y="0"/>
                    <a:pt x="12798" y="1106"/>
                    <a:pt x="12798" y="2477"/>
                  </a:cubicBezTo>
                  <a:lnTo>
                    <a:pt x="12798" y="10312"/>
                  </a:lnTo>
                  <a:cubicBezTo>
                    <a:pt x="12798" y="11684"/>
                    <a:pt x="11685" y="12788"/>
                    <a:pt x="10319" y="12788"/>
                  </a:cubicBezTo>
                  <a:close/>
                </a:path>
              </a:pathLst>
            </a:custGeom>
            <a:noFill/>
            <a:ln w="4900" cap="flat" cmpd="sng">
              <a:solidFill>
                <a:schemeClr val="lt1"/>
              </a:solidFill>
              <a:prstDash val="solid"/>
              <a:miter lim="17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6519825" y="2819950"/>
              <a:ext cx="57975" cy="77325"/>
            </a:xfrm>
            <a:custGeom>
              <a:avLst/>
              <a:gdLst/>
              <a:ahLst/>
              <a:cxnLst/>
              <a:rect l="l" t="t" r="r" b="b"/>
              <a:pathLst>
                <a:path w="2319" h="3093" extrusionOk="0">
                  <a:moveTo>
                    <a:pt x="1033" y="579"/>
                  </a:moveTo>
                  <a:cubicBezTo>
                    <a:pt x="1293" y="579"/>
                    <a:pt x="1619" y="622"/>
                    <a:pt x="1619" y="940"/>
                  </a:cubicBezTo>
                  <a:cubicBezTo>
                    <a:pt x="1619" y="1229"/>
                    <a:pt x="1373" y="1316"/>
                    <a:pt x="1134" y="1316"/>
                  </a:cubicBezTo>
                  <a:lnTo>
                    <a:pt x="680" y="1316"/>
                  </a:lnTo>
                  <a:lnTo>
                    <a:pt x="680" y="579"/>
                  </a:lnTo>
                  <a:close/>
                  <a:moveTo>
                    <a:pt x="0" y="0"/>
                  </a:moveTo>
                  <a:lnTo>
                    <a:pt x="0" y="3092"/>
                  </a:lnTo>
                  <a:lnTo>
                    <a:pt x="680" y="3092"/>
                  </a:lnTo>
                  <a:lnTo>
                    <a:pt x="680" y="1886"/>
                  </a:lnTo>
                  <a:lnTo>
                    <a:pt x="1177" y="1886"/>
                  </a:lnTo>
                  <a:cubicBezTo>
                    <a:pt x="1827" y="1886"/>
                    <a:pt x="2319" y="1662"/>
                    <a:pt x="2319" y="940"/>
                  </a:cubicBezTo>
                  <a:cubicBezTo>
                    <a:pt x="2319" y="210"/>
                    <a:pt x="1792" y="0"/>
                    <a:pt x="1149" y="0"/>
                  </a:cubicBezTo>
                  <a:close/>
                </a:path>
              </a:pathLst>
            </a:custGeom>
            <a:solidFill>
              <a:srgbClr val="E1F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6588625" y="2819950"/>
              <a:ext cx="67000" cy="77325"/>
            </a:xfrm>
            <a:custGeom>
              <a:avLst/>
              <a:gdLst/>
              <a:ahLst/>
              <a:cxnLst/>
              <a:rect l="l" t="t" r="r" b="b"/>
              <a:pathLst>
                <a:path w="2680" h="3093" extrusionOk="0">
                  <a:moveTo>
                    <a:pt x="0" y="0"/>
                  </a:moveTo>
                  <a:lnTo>
                    <a:pt x="0" y="3092"/>
                  </a:lnTo>
                  <a:lnTo>
                    <a:pt x="678" y="3092"/>
                  </a:lnTo>
                  <a:lnTo>
                    <a:pt x="678" y="1756"/>
                  </a:lnTo>
                  <a:lnTo>
                    <a:pt x="2000" y="1756"/>
                  </a:lnTo>
                  <a:lnTo>
                    <a:pt x="2000" y="3092"/>
                  </a:lnTo>
                  <a:lnTo>
                    <a:pt x="2679" y="3092"/>
                  </a:lnTo>
                  <a:lnTo>
                    <a:pt x="2679" y="0"/>
                  </a:lnTo>
                  <a:lnTo>
                    <a:pt x="2000" y="0"/>
                  </a:lnTo>
                  <a:lnTo>
                    <a:pt x="2000" y="1156"/>
                  </a:lnTo>
                  <a:lnTo>
                    <a:pt x="678" y="1156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rgbClr val="E1F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6671275" y="2819950"/>
              <a:ext cx="58000" cy="77325"/>
            </a:xfrm>
            <a:custGeom>
              <a:avLst/>
              <a:gdLst/>
              <a:ahLst/>
              <a:cxnLst/>
              <a:rect l="l" t="t" r="r" b="b"/>
              <a:pathLst>
                <a:path w="2320" h="3093" extrusionOk="0">
                  <a:moveTo>
                    <a:pt x="1027" y="579"/>
                  </a:moveTo>
                  <a:cubicBezTo>
                    <a:pt x="1287" y="579"/>
                    <a:pt x="1611" y="622"/>
                    <a:pt x="1611" y="940"/>
                  </a:cubicBezTo>
                  <a:cubicBezTo>
                    <a:pt x="1611" y="1229"/>
                    <a:pt x="1373" y="1316"/>
                    <a:pt x="1134" y="1316"/>
                  </a:cubicBezTo>
                  <a:lnTo>
                    <a:pt x="680" y="1316"/>
                  </a:lnTo>
                  <a:lnTo>
                    <a:pt x="680" y="579"/>
                  </a:lnTo>
                  <a:close/>
                  <a:moveTo>
                    <a:pt x="1" y="0"/>
                  </a:moveTo>
                  <a:lnTo>
                    <a:pt x="1" y="3092"/>
                  </a:lnTo>
                  <a:lnTo>
                    <a:pt x="680" y="3092"/>
                  </a:lnTo>
                  <a:lnTo>
                    <a:pt x="680" y="1886"/>
                  </a:lnTo>
                  <a:lnTo>
                    <a:pt x="1178" y="1886"/>
                  </a:lnTo>
                  <a:cubicBezTo>
                    <a:pt x="1827" y="1886"/>
                    <a:pt x="2320" y="1662"/>
                    <a:pt x="2320" y="940"/>
                  </a:cubicBezTo>
                  <a:cubicBezTo>
                    <a:pt x="2320" y="210"/>
                    <a:pt x="1784" y="0"/>
                    <a:pt x="1141" y="0"/>
                  </a:cubicBezTo>
                  <a:close/>
                </a:path>
              </a:pathLst>
            </a:custGeom>
            <a:solidFill>
              <a:srgbClr val="E1F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7646450" y="3091650"/>
              <a:ext cx="285975" cy="285975"/>
            </a:xfrm>
            <a:custGeom>
              <a:avLst/>
              <a:gdLst/>
              <a:ahLst/>
              <a:cxnLst/>
              <a:rect l="l" t="t" r="r" b="b"/>
              <a:pathLst>
                <a:path w="11439" h="11439" extrusionOk="0">
                  <a:moveTo>
                    <a:pt x="2210" y="0"/>
                  </a:moveTo>
                  <a:cubicBezTo>
                    <a:pt x="990" y="0"/>
                    <a:pt x="1" y="990"/>
                    <a:pt x="1" y="2217"/>
                  </a:cubicBezTo>
                  <a:lnTo>
                    <a:pt x="1" y="9221"/>
                  </a:lnTo>
                  <a:cubicBezTo>
                    <a:pt x="1" y="10448"/>
                    <a:pt x="990" y="11438"/>
                    <a:pt x="2210" y="11438"/>
                  </a:cubicBezTo>
                  <a:lnTo>
                    <a:pt x="9222" y="11438"/>
                  </a:lnTo>
                  <a:cubicBezTo>
                    <a:pt x="10442" y="11438"/>
                    <a:pt x="11439" y="10448"/>
                    <a:pt x="11439" y="9221"/>
                  </a:cubicBezTo>
                  <a:lnTo>
                    <a:pt x="11439" y="2217"/>
                  </a:lnTo>
                  <a:cubicBezTo>
                    <a:pt x="11439" y="990"/>
                    <a:pt x="10442" y="0"/>
                    <a:pt x="9222" y="0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7629525" y="3074650"/>
              <a:ext cx="319725" cy="319950"/>
            </a:xfrm>
            <a:custGeom>
              <a:avLst/>
              <a:gdLst/>
              <a:ahLst/>
              <a:cxnLst/>
              <a:rect l="l" t="t" r="r" b="b"/>
              <a:pathLst>
                <a:path w="12789" h="12798" fill="none" extrusionOk="0">
                  <a:moveTo>
                    <a:pt x="10312" y="12797"/>
                  </a:moveTo>
                  <a:lnTo>
                    <a:pt x="2477" y="12797"/>
                  </a:lnTo>
                  <a:cubicBezTo>
                    <a:pt x="1104" y="12797"/>
                    <a:pt x="0" y="11685"/>
                    <a:pt x="0" y="10321"/>
                  </a:cubicBezTo>
                  <a:lnTo>
                    <a:pt x="0" y="2479"/>
                  </a:lnTo>
                  <a:cubicBezTo>
                    <a:pt x="0" y="1113"/>
                    <a:pt x="1104" y="1"/>
                    <a:pt x="2477" y="1"/>
                  </a:cubicBezTo>
                  <a:lnTo>
                    <a:pt x="10312" y="1"/>
                  </a:lnTo>
                  <a:cubicBezTo>
                    <a:pt x="11683" y="1"/>
                    <a:pt x="12788" y="1113"/>
                    <a:pt x="12788" y="2479"/>
                  </a:cubicBezTo>
                  <a:lnTo>
                    <a:pt x="12788" y="10321"/>
                  </a:lnTo>
                  <a:cubicBezTo>
                    <a:pt x="12788" y="11685"/>
                    <a:pt x="11683" y="12797"/>
                    <a:pt x="10312" y="12797"/>
                  </a:cubicBezTo>
                  <a:close/>
                </a:path>
              </a:pathLst>
            </a:custGeom>
            <a:noFill/>
            <a:ln w="4900" cap="flat" cmpd="sng">
              <a:solidFill>
                <a:schemeClr val="lt1"/>
              </a:solidFill>
              <a:prstDash val="solid"/>
              <a:miter lim="17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90" name="Google Shape;490;p26"/>
            <p:cNvSpPr/>
            <p:nvPr/>
          </p:nvSpPr>
          <p:spPr>
            <a:xfrm>
              <a:off x="7684750" y="3182625"/>
              <a:ext cx="72775" cy="84850"/>
            </a:xfrm>
            <a:custGeom>
              <a:avLst/>
              <a:gdLst/>
              <a:ahLst/>
              <a:cxnLst/>
              <a:rect l="l" t="t" r="r" b="b"/>
              <a:pathLst>
                <a:path w="2911" h="3394" extrusionOk="0">
                  <a:moveTo>
                    <a:pt x="1741" y="0"/>
                  </a:moveTo>
                  <a:cubicBezTo>
                    <a:pt x="737" y="0"/>
                    <a:pt x="1" y="664"/>
                    <a:pt x="1" y="1697"/>
                  </a:cubicBezTo>
                  <a:cubicBezTo>
                    <a:pt x="1" y="2730"/>
                    <a:pt x="737" y="3394"/>
                    <a:pt x="1741" y="3394"/>
                  </a:cubicBezTo>
                  <a:cubicBezTo>
                    <a:pt x="2181" y="3394"/>
                    <a:pt x="2644" y="3213"/>
                    <a:pt x="2911" y="2830"/>
                  </a:cubicBezTo>
                  <a:lnTo>
                    <a:pt x="2318" y="2390"/>
                  </a:lnTo>
                  <a:cubicBezTo>
                    <a:pt x="2174" y="2607"/>
                    <a:pt x="1935" y="2737"/>
                    <a:pt x="1654" y="2737"/>
                  </a:cubicBezTo>
                  <a:cubicBezTo>
                    <a:pt x="1134" y="2737"/>
                    <a:pt x="744" y="2297"/>
                    <a:pt x="744" y="1697"/>
                  </a:cubicBezTo>
                  <a:cubicBezTo>
                    <a:pt x="744" y="1097"/>
                    <a:pt x="1134" y="657"/>
                    <a:pt x="1675" y="657"/>
                  </a:cubicBezTo>
                  <a:cubicBezTo>
                    <a:pt x="1935" y="657"/>
                    <a:pt x="2145" y="751"/>
                    <a:pt x="2281" y="924"/>
                  </a:cubicBezTo>
                  <a:lnTo>
                    <a:pt x="2831" y="477"/>
                  </a:lnTo>
                  <a:cubicBezTo>
                    <a:pt x="2557" y="123"/>
                    <a:pt x="2101" y="0"/>
                    <a:pt x="1741" y="0"/>
                  </a:cubicBezTo>
                  <a:close/>
                </a:path>
              </a:pathLst>
            </a:custGeom>
            <a:solidFill>
              <a:srgbClr val="E1F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7765600" y="3199600"/>
              <a:ext cx="62500" cy="62475"/>
            </a:xfrm>
            <a:custGeom>
              <a:avLst/>
              <a:gdLst/>
              <a:ahLst/>
              <a:cxnLst/>
              <a:rect l="l" t="t" r="r" b="b"/>
              <a:pathLst>
                <a:path w="2500" h="2499" extrusionOk="0">
                  <a:moveTo>
                    <a:pt x="962" y="1"/>
                  </a:moveTo>
                  <a:lnTo>
                    <a:pt x="962" y="961"/>
                  </a:lnTo>
                  <a:lnTo>
                    <a:pt x="1" y="961"/>
                  </a:lnTo>
                  <a:lnTo>
                    <a:pt x="1" y="1538"/>
                  </a:lnTo>
                  <a:lnTo>
                    <a:pt x="962" y="1538"/>
                  </a:lnTo>
                  <a:lnTo>
                    <a:pt x="962" y="2498"/>
                  </a:lnTo>
                  <a:lnTo>
                    <a:pt x="1540" y="2498"/>
                  </a:lnTo>
                  <a:lnTo>
                    <a:pt x="1540" y="1538"/>
                  </a:lnTo>
                  <a:lnTo>
                    <a:pt x="2500" y="1538"/>
                  </a:lnTo>
                  <a:lnTo>
                    <a:pt x="2500" y="961"/>
                  </a:lnTo>
                  <a:lnTo>
                    <a:pt x="1540" y="961"/>
                  </a:lnTo>
                  <a:lnTo>
                    <a:pt x="1540" y="1"/>
                  </a:lnTo>
                  <a:close/>
                </a:path>
              </a:pathLst>
            </a:custGeom>
            <a:solidFill>
              <a:srgbClr val="E1F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7841425" y="3199600"/>
              <a:ext cx="62500" cy="62475"/>
            </a:xfrm>
            <a:custGeom>
              <a:avLst/>
              <a:gdLst/>
              <a:ahLst/>
              <a:cxnLst/>
              <a:rect l="l" t="t" r="r" b="b"/>
              <a:pathLst>
                <a:path w="2500" h="2499" extrusionOk="0">
                  <a:moveTo>
                    <a:pt x="962" y="1"/>
                  </a:moveTo>
                  <a:lnTo>
                    <a:pt x="962" y="961"/>
                  </a:lnTo>
                  <a:lnTo>
                    <a:pt x="0" y="961"/>
                  </a:lnTo>
                  <a:lnTo>
                    <a:pt x="0" y="1538"/>
                  </a:lnTo>
                  <a:lnTo>
                    <a:pt x="962" y="1538"/>
                  </a:lnTo>
                  <a:lnTo>
                    <a:pt x="962" y="2498"/>
                  </a:lnTo>
                  <a:lnTo>
                    <a:pt x="1539" y="2498"/>
                  </a:lnTo>
                  <a:lnTo>
                    <a:pt x="1539" y="1538"/>
                  </a:lnTo>
                  <a:lnTo>
                    <a:pt x="2499" y="1538"/>
                  </a:lnTo>
                  <a:lnTo>
                    <a:pt x="2499" y="961"/>
                  </a:lnTo>
                  <a:lnTo>
                    <a:pt x="1539" y="961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E1F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7561100" y="2783125"/>
              <a:ext cx="202750" cy="202750"/>
            </a:xfrm>
            <a:custGeom>
              <a:avLst/>
              <a:gdLst/>
              <a:ahLst/>
              <a:cxnLst/>
              <a:rect l="l" t="t" r="r" b="b"/>
              <a:pathLst>
                <a:path w="8110" h="8110" extrusionOk="0">
                  <a:moveTo>
                    <a:pt x="1567" y="0"/>
                  </a:moveTo>
                  <a:cubicBezTo>
                    <a:pt x="701" y="0"/>
                    <a:pt x="1" y="700"/>
                    <a:pt x="1" y="1567"/>
                  </a:cubicBezTo>
                  <a:lnTo>
                    <a:pt x="1" y="6542"/>
                  </a:lnTo>
                  <a:cubicBezTo>
                    <a:pt x="1" y="7409"/>
                    <a:pt x="701" y="8109"/>
                    <a:pt x="1567" y="8109"/>
                  </a:cubicBezTo>
                  <a:lnTo>
                    <a:pt x="6534" y="8109"/>
                  </a:lnTo>
                  <a:cubicBezTo>
                    <a:pt x="7401" y="8109"/>
                    <a:pt x="8110" y="7409"/>
                    <a:pt x="8110" y="6542"/>
                  </a:cubicBezTo>
                  <a:lnTo>
                    <a:pt x="8110" y="1567"/>
                  </a:lnTo>
                  <a:cubicBezTo>
                    <a:pt x="8110" y="700"/>
                    <a:pt x="7401" y="0"/>
                    <a:pt x="6534" y="0"/>
                  </a:cubicBez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7548975" y="2771200"/>
              <a:ext cx="226800" cy="226800"/>
            </a:xfrm>
            <a:custGeom>
              <a:avLst/>
              <a:gdLst/>
              <a:ahLst/>
              <a:cxnLst/>
              <a:rect l="l" t="t" r="r" b="b"/>
              <a:pathLst>
                <a:path w="9072" h="9072" fill="none" extrusionOk="0">
                  <a:moveTo>
                    <a:pt x="7316" y="9071"/>
                  </a:moveTo>
                  <a:lnTo>
                    <a:pt x="1756" y="9071"/>
                  </a:lnTo>
                  <a:cubicBezTo>
                    <a:pt x="789" y="9071"/>
                    <a:pt x="0" y="8283"/>
                    <a:pt x="0" y="7309"/>
                  </a:cubicBezTo>
                  <a:lnTo>
                    <a:pt x="0" y="1756"/>
                  </a:lnTo>
                  <a:cubicBezTo>
                    <a:pt x="0" y="781"/>
                    <a:pt x="789" y="1"/>
                    <a:pt x="1756" y="1"/>
                  </a:cubicBezTo>
                  <a:lnTo>
                    <a:pt x="7316" y="1"/>
                  </a:lnTo>
                  <a:cubicBezTo>
                    <a:pt x="8284" y="1"/>
                    <a:pt x="9071" y="781"/>
                    <a:pt x="9071" y="1756"/>
                  </a:cubicBezTo>
                  <a:lnTo>
                    <a:pt x="9071" y="7309"/>
                  </a:lnTo>
                  <a:cubicBezTo>
                    <a:pt x="9071" y="8283"/>
                    <a:pt x="8284" y="9071"/>
                    <a:pt x="7316" y="9071"/>
                  </a:cubicBezTo>
                  <a:close/>
                </a:path>
              </a:pathLst>
            </a:custGeom>
            <a:noFill/>
            <a:ln w="4900" cap="flat" cmpd="sng">
              <a:solidFill>
                <a:schemeClr val="lt1"/>
              </a:solidFill>
              <a:prstDash val="solid"/>
              <a:miter lim="17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7587275" y="2861850"/>
              <a:ext cx="37025" cy="42425"/>
            </a:xfrm>
            <a:custGeom>
              <a:avLst/>
              <a:gdLst/>
              <a:ahLst/>
              <a:cxnLst/>
              <a:rect l="l" t="t" r="r" b="b"/>
              <a:pathLst>
                <a:path w="1481" h="1697" extrusionOk="0">
                  <a:moveTo>
                    <a:pt x="0" y="0"/>
                  </a:moveTo>
                  <a:lnTo>
                    <a:pt x="0" y="1697"/>
                  </a:lnTo>
                  <a:lnTo>
                    <a:pt x="375" y="1697"/>
                  </a:lnTo>
                  <a:lnTo>
                    <a:pt x="375" y="960"/>
                  </a:lnTo>
                  <a:lnTo>
                    <a:pt x="1104" y="960"/>
                  </a:lnTo>
                  <a:lnTo>
                    <a:pt x="1104" y="1697"/>
                  </a:lnTo>
                  <a:lnTo>
                    <a:pt x="1480" y="1697"/>
                  </a:lnTo>
                  <a:lnTo>
                    <a:pt x="1480" y="0"/>
                  </a:lnTo>
                  <a:lnTo>
                    <a:pt x="1104" y="0"/>
                  </a:lnTo>
                  <a:lnTo>
                    <a:pt x="1104" y="636"/>
                  </a:lnTo>
                  <a:lnTo>
                    <a:pt x="375" y="636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E1F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7628950" y="2861850"/>
              <a:ext cx="33600" cy="42425"/>
            </a:xfrm>
            <a:custGeom>
              <a:avLst/>
              <a:gdLst/>
              <a:ahLst/>
              <a:cxnLst/>
              <a:rect l="l" t="t" r="r" b="b"/>
              <a:pathLst>
                <a:path w="1344" h="1697" extrusionOk="0">
                  <a:moveTo>
                    <a:pt x="1" y="0"/>
                  </a:moveTo>
                  <a:lnTo>
                    <a:pt x="1" y="333"/>
                  </a:lnTo>
                  <a:lnTo>
                    <a:pt x="484" y="333"/>
                  </a:lnTo>
                  <a:lnTo>
                    <a:pt x="484" y="1697"/>
                  </a:lnTo>
                  <a:lnTo>
                    <a:pt x="860" y="1697"/>
                  </a:lnTo>
                  <a:lnTo>
                    <a:pt x="860" y="333"/>
                  </a:lnTo>
                  <a:lnTo>
                    <a:pt x="1344" y="333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E1F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7667250" y="2861850"/>
              <a:ext cx="48025" cy="42425"/>
            </a:xfrm>
            <a:custGeom>
              <a:avLst/>
              <a:gdLst/>
              <a:ahLst/>
              <a:cxnLst/>
              <a:rect l="l" t="t" r="r" b="b"/>
              <a:pathLst>
                <a:path w="1921" h="1697" extrusionOk="0">
                  <a:moveTo>
                    <a:pt x="1" y="0"/>
                  </a:moveTo>
                  <a:lnTo>
                    <a:pt x="1" y="1697"/>
                  </a:lnTo>
                  <a:lnTo>
                    <a:pt x="375" y="1697"/>
                  </a:lnTo>
                  <a:lnTo>
                    <a:pt x="375" y="397"/>
                  </a:lnTo>
                  <a:lnTo>
                    <a:pt x="382" y="397"/>
                  </a:lnTo>
                  <a:lnTo>
                    <a:pt x="815" y="1697"/>
                  </a:lnTo>
                  <a:lnTo>
                    <a:pt x="1098" y="1697"/>
                  </a:lnTo>
                  <a:lnTo>
                    <a:pt x="1545" y="397"/>
                  </a:lnTo>
                  <a:lnTo>
                    <a:pt x="1552" y="397"/>
                  </a:lnTo>
                  <a:lnTo>
                    <a:pt x="1552" y="1697"/>
                  </a:lnTo>
                  <a:lnTo>
                    <a:pt x="1921" y="1697"/>
                  </a:lnTo>
                  <a:lnTo>
                    <a:pt x="1921" y="0"/>
                  </a:lnTo>
                  <a:lnTo>
                    <a:pt x="1358" y="0"/>
                  </a:lnTo>
                  <a:lnTo>
                    <a:pt x="968" y="1104"/>
                  </a:lnTo>
                  <a:lnTo>
                    <a:pt x="961" y="110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E1F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7724275" y="2861850"/>
              <a:ext cx="26750" cy="42425"/>
            </a:xfrm>
            <a:custGeom>
              <a:avLst/>
              <a:gdLst/>
              <a:ahLst/>
              <a:cxnLst/>
              <a:rect l="l" t="t" r="r" b="b"/>
              <a:pathLst>
                <a:path w="1070" h="1697" extrusionOk="0">
                  <a:moveTo>
                    <a:pt x="0" y="0"/>
                  </a:moveTo>
                  <a:lnTo>
                    <a:pt x="0" y="1697"/>
                  </a:lnTo>
                  <a:lnTo>
                    <a:pt x="1070" y="1697"/>
                  </a:lnTo>
                  <a:lnTo>
                    <a:pt x="1070" y="1350"/>
                  </a:lnTo>
                  <a:lnTo>
                    <a:pt x="376" y="1350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rgbClr val="E1F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6815900" y="2395000"/>
              <a:ext cx="285975" cy="285975"/>
            </a:xfrm>
            <a:custGeom>
              <a:avLst/>
              <a:gdLst/>
              <a:ahLst/>
              <a:cxnLst/>
              <a:rect l="l" t="t" r="r" b="b"/>
              <a:pathLst>
                <a:path w="11439" h="11439" extrusionOk="0">
                  <a:moveTo>
                    <a:pt x="2217" y="1"/>
                  </a:moveTo>
                  <a:cubicBezTo>
                    <a:pt x="997" y="1"/>
                    <a:pt x="1" y="997"/>
                    <a:pt x="1" y="2217"/>
                  </a:cubicBezTo>
                  <a:lnTo>
                    <a:pt x="1" y="9229"/>
                  </a:lnTo>
                  <a:cubicBezTo>
                    <a:pt x="1" y="10449"/>
                    <a:pt x="997" y="11439"/>
                    <a:pt x="2217" y="11439"/>
                  </a:cubicBezTo>
                  <a:lnTo>
                    <a:pt x="9229" y="11439"/>
                  </a:lnTo>
                  <a:cubicBezTo>
                    <a:pt x="10449" y="11439"/>
                    <a:pt x="11439" y="10449"/>
                    <a:pt x="11439" y="9229"/>
                  </a:cubicBezTo>
                  <a:lnTo>
                    <a:pt x="11439" y="2217"/>
                  </a:lnTo>
                  <a:cubicBezTo>
                    <a:pt x="11439" y="997"/>
                    <a:pt x="10449" y="1"/>
                    <a:pt x="9229" y="1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6799100" y="2378025"/>
              <a:ext cx="319725" cy="319950"/>
            </a:xfrm>
            <a:custGeom>
              <a:avLst/>
              <a:gdLst/>
              <a:ahLst/>
              <a:cxnLst/>
              <a:rect l="l" t="t" r="r" b="b"/>
              <a:pathLst>
                <a:path w="12789" h="12798" fill="none" extrusionOk="0">
                  <a:moveTo>
                    <a:pt x="10312" y="12797"/>
                  </a:moveTo>
                  <a:lnTo>
                    <a:pt x="2477" y="12797"/>
                  </a:lnTo>
                  <a:cubicBezTo>
                    <a:pt x="1106" y="12797"/>
                    <a:pt x="0" y="11685"/>
                    <a:pt x="0" y="10319"/>
                  </a:cubicBezTo>
                  <a:lnTo>
                    <a:pt x="0" y="2477"/>
                  </a:lnTo>
                  <a:cubicBezTo>
                    <a:pt x="0" y="1113"/>
                    <a:pt x="1106" y="1"/>
                    <a:pt x="2477" y="1"/>
                  </a:cubicBezTo>
                  <a:lnTo>
                    <a:pt x="10312" y="1"/>
                  </a:lnTo>
                  <a:cubicBezTo>
                    <a:pt x="11684" y="1"/>
                    <a:pt x="12788" y="1113"/>
                    <a:pt x="12788" y="2477"/>
                  </a:cubicBezTo>
                  <a:lnTo>
                    <a:pt x="12788" y="10319"/>
                  </a:lnTo>
                  <a:cubicBezTo>
                    <a:pt x="12788" y="11685"/>
                    <a:pt x="11684" y="12797"/>
                    <a:pt x="10312" y="12797"/>
                  </a:cubicBezTo>
                  <a:close/>
                </a:path>
              </a:pathLst>
            </a:custGeom>
            <a:noFill/>
            <a:ln w="4900" cap="flat" cmpd="sng">
              <a:solidFill>
                <a:schemeClr val="lt1"/>
              </a:solidFill>
              <a:prstDash val="solid"/>
              <a:miter lim="17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6855975" y="2506925"/>
              <a:ext cx="36475" cy="59775"/>
            </a:xfrm>
            <a:custGeom>
              <a:avLst/>
              <a:gdLst/>
              <a:ahLst/>
              <a:cxnLst/>
              <a:rect l="l" t="t" r="r" b="b"/>
              <a:pathLst>
                <a:path w="1459" h="2391" extrusionOk="0">
                  <a:moveTo>
                    <a:pt x="945" y="0"/>
                  </a:moveTo>
                  <a:lnTo>
                    <a:pt x="945" y="1496"/>
                  </a:lnTo>
                  <a:cubicBezTo>
                    <a:pt x="945" y="1669"/>
                    <a:pt x="945" y="1936"/>
                    <a:pt x="701" y="1936"/>
                  </a:cubicBezTo>
                  <a:cubicBezTo>
                    <a:pt x="592" y="1936"/>
                    <a:pt x="484" y="1849"/>
                    <a:pt x="469" y="1733"/>
                  </a:cubicBezTo>
                  <a:lnTo>
                    <a:pt x="1" y="1849"/>
                  </a:lnTo>
                  <a:cubicBezTo>
                    <a:pt x="72" y="2225"/>
                    <a:pt x="347" y="2390"/>
                    <a:pt x="715" y="2390"/>
                  </a:cubicBezTo>
                  <a:cubicBezTo>
                    <a:pt x="1351" y="2390"/>
                    <a:pt x="1458" y="1986"/>
                    <a:pt x="1458" y="1553"/>
                  </a:cubicBezTo>
                  <a:lnTo>
                    <a:pt x="1458" y="0"/>
                  </a:lnTo>
                  <a:close/>
                </a:path>
              </a:pathLst>
            </a:custGeom>
            <a:solidFill>
              <a:srgbClr val="E1F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6897475" y="2506925"/>
              <a:ext cx="61200" cy="58325"/>
            </a:xfrm>
            <a:custGeom>
              <a:avLst/>
              <a:gdLst/>
              <a:ahLst/>
              <a:cxnLst/>
              <a:rect l="l" t="t" r="r" b="b"/>
              <a:pathLst>
                <a:path w="2448" h="2333" extrusionOk="0">
                  <a:moveTo>
                    <a:pt x="1207" y="680"/>
                  </a:moveTo>
                  <a:lnTo>
                    <a:pt x="1495" y="1409"/>
                  </a:lnTo>
                  <a:lnTo>
                    <a:pt x="925" y="1409"/>
                  </a:lnTo>
                  <a:lnTo>
                    <a:pt x="1207" y="680"/>
                  </a:lnTo>
                  <a:close/>
                  <a:moveTo>
                    <a:pt x="1011" y="0"/>
                  </a:moveTo>
                  <a:lnTo>
                    <a:pt x="1" y="2333"/>
                  </a:lnTo>
                  <a:lnTo>
                    <a:pt x="571" y="2333"/>
                  </a:lnTo>
                  <a:lnTo>
                    <a:pt x="758" y="1842"/>
                  </a:lnTo>
                  <a:lnTo>
                    <a:pt x="1668" y="1842"/>
                  </a:lnTo>
                  <a:lnTo>
                    <a:pt x="1871" y="2333"/>
                  </a:lnTo>
                  <a:lnTo>
                    <a:pt x="2448" y="233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E1F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6953625" y="2506925"/>
              <a:ext cx="57800" cy="58325"/>
            </a:xfrm>
            <a:custGeom>
              <a:avLst/>
              <a:gdLst/>
              <a:ahLst/>
              <a:cxnLst/>
              <a:rect l="l" t="t" r="r" b="b"/>
              <a:pathLst>
                <a:path w="2312" h="2333" extrusionOk="0">
                  <a:moveTo>
                    <a:pt x="1" y="0"/>
                  </a:moveTo>
                  <a:lnTo>
                    <a:pt x="932" y="2333"/>
                  </a:lnTo>
                  <a:lnTo>
                    <a:pt x="1344" y="2333"/>
                  </a:lnTo>
                  <a:lnTo>
                    <a:pt x="2311" y="0"/>
                  </a:lnTo>
                  <a:lnTo>
                    <a:pt x="1762" y="0"/>
                  </a:lnTo>
                  <a:lnTo>
                    <a:pt x="1171" y="1532"/>
                  </a:lnTo>
                  <a:lnTo>
                    <a:pt x="1164" y="1532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E1F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04" name="Google Shape;504;p26"/>
            <p:cNvSpPr/>
            <p:nvPr/>
          </p:nvSpPr>
          <p:spPr>
            <a:xfrm>
              <a:off x="7006325" y="2506925"/>
              <a:ext cx="61250" cy="58325"/>
            </a:xfrm>
            <a:custGeom>
              <a:avLst/>
              <a:gdLst/>
              <a:ahLst/>
              <a:cxnLst/>
              <a:rect l="l" t="t" r="r" b="b"/>
              <a:pathLst>
                <a:path w="2450" h="2333" extrusionOk="0">
                  <a:moveTo>
                    <a:pt x="1207" y="680"/>
                  </a:moveTo>
                  <a:lnTo>
                    <a:pt x="1496" y="1409"/>
                  </a:lnTo>
                  <a:lnTo>
                    <a:pt x="926" y="1409"/>
                  </a:lnTo>
                  <a:lnTo>
                    <a:pt x="1207" y="680"/>
                  </a:lnTo>
                  <a:close/>
                  <a:moveTo>
                    <a:pt x="1012" y="0"/>
                  </a:moveTo>
                  <a:lnTo>
                    <a:pt x="0" y="2333"/>
                  </a:lnTo>
                  <a:lnTo>
                    <a:pt x="564" y="2333"/>
                  </a:lnTo>
                  <a:lnTo>
                    <a:pt x="759" y="1842"/>
                  </a:lnTo>
                  <a:lnTo>
                    <a:pt x="1669" y="1842"/>
                  </a:lnTo>
                  <a:lnTo>
                    <a:pt x="1872" y="2333"/>
                  </a:lnTo>
                  <a:lnTo>
                    <a:pt x="2449" y="2333"/>
                  </a:lnTo>
                  <a:lnTo>
                    <a:pt x="1430" y="0"/>
                  </a:lnTo>
                  <a:close/>
                </a:path>
              </a:pathLst>
            </a:custGeom>
            <a:solidFill>
              <a:srgbClr val="E1F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6676700" y="3153725"/>
              <a:ext cx="211225" cy="211450"/>
            </a:xfrm>
            <a:custGeom>
              <a:avLst/>
              <a:gdLst/>
              <a:ahLst/>
              <a:cxnLst/>
              <a:rect l="l" t="t" r="r" b="b"/>
              <a:pathLst>
                <a:path w="8449" h="8458" extrusionOk="0">
                  <a:moveTo>
                    <a:pt x="1633" y="1"/>
                  </a:moveTo>
                  <a:cubicBezTo>
                    <a:pt x="730" y="1"/>
                    <a:pt x="0" y="737"/>
                    <a:pt x="0" y="1640"/>
                  </a:cubicBezTo>
                  <a:lnTo>
                    <a:pt x="0" y="6818"/>
                  </a:lnTo>
                  <a:cubicBezTo>
                    <a:pt x="0" y="7721"/>
                    <a:pt x="730" y="8458"/>
                    <a:pt x="1633" y="8458"/>
                  </a:cubicBezTo>
                  <a:lnTo>
                    <a:pt x="6810" y="8458"/>
                  </a:lnTo>
                  <a:cubicBezTo>
                    <a:pt x="7719" y="8458"/>
                    <a:pt x="8449" y="7721"/>
                    <a:pt x="8449" y="6818"/>
                  </a:cubicBezTo>
                  <a:lnTo>
                    <a:pt x="8449" y="1640"/>
                  </a:lnTo>
                  <a:cubicBezTo>
                    <a:pt x="8449" y="737"/>
                    <a:pt x="7719" y="1"/>
                    <a:pt x="6810" y="1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6664050" y="3141300"/>
              <a:ext cx="236375" cy="236325"/>
            </a:xfrm>
            <a:custGeom>
              <a:avLst/>
              <a:gdLst/>
              <a:ahLst/>
              <a:cxnLst/>
              <a:rect l="l" t="t" r="r" b="b"/>
              <a:pathLst>
                <a:path w="9455" h="9453" fill="none" extrusionOk="0">
                  <a:moveTo>
                    <a:pt x="7626" y="9452"/>
                  </a:moveTo>
                  <a:lnTo>
                    <a:pt x="1836" y="9452"/>
                  </a:lnTo>
                  <a:cubicBezTo>
                    <a:pt x="824" y="9452"/>
                    <a:pt x="0" y="8636"/>
                    <a:pt x="0" y="7625"/>
                  </a:cubicBezTo>
                  <a:lnTo>
                    <a:pt x="0" y="1834"/>
                  </a:lnTo>
                  <a:cubicBezTo>
                    <a:pt x="0" y="823"/>
                    <a:pt x="824" y="0"/>
                    <a:pt x="1836" y="0"/>
                  </a:cubicBezTo>
                  <a:lnTo>
                    <a:pt x="7626" y="0"/>
                  </a:lnTo>
                  <a:cubicBezTo>
                    <a:pt x="8638" y="0"/>
                    <a:pt x="9454" y="823"/>
                    <a:pt x="9454" y="1834"/>
                  </a:cubicBezTo>
                  <a:lnTo>
                    <a:pt x="9454" y="7625"/>
                  </a:lnTo>
                  <a:cubicBezTo>
                    <a:pt x="9454" y="8636"/>
                    <a:pt x="8638" y="9452"/>
                    <a:pt x="7626" y="9452"/>
                  </a:cubicBezTo>
                  <a:close/>
                </a:path>
              </a:pathLst>
            </a:custGeom>
            <a:noFill/>
            <a:ln w="4900" cap="flat" cmpd="sng">
              <a:solidFill>
                <a:schemeClr val="lt1"/>
              </a:solidFill>
              <a:prstDash val="solid"/>
              <a:miter lim="17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6717125" y="3213525"/>
              <a:ext cx="51150" cy="84100"/>
            </a:xfrm>
            <a:custGeom>
              <a:avLst/>
              <a:gdLst/>
              <a:ahLst/>
              <a:cxnLst/>
              <a:rect l="l" t="t" r="r" b="b"/>
              <a:pathLst>
                <a:path w="2046" h="3364" extrusionOk="0">
                  <a:moveTo>
                    <a:pt x="1323" y="0"/>
                  </a:moveTo>
                  <a:lnTo>
                    <a:pt x="1323" y="2100"/>
                  </a:lnTo>
                  <a:cubicBezTo>
                    <a:pt x="1323" y="2347"/>
                    <a:pt x="1323" y="2721"/>
                    <a:pt x="983" y="2721"/>
                  </a:cubicBezTo>
                  <a:cubicBezTo>
                    <a:pt x="824" y="2721"/>
                    <a:pt x="680" y="2591"/>
                    <a:pt x="659" y="2433"/>
                  </a:cubicBezTo>
                  <a:lnTo>
                    <a:pt x="0" y="2600"/>
                  </a:lnTo>
                  <a:cubicBezTo>
                    <a:pt x="103" y="3120"/>
                    <a:pt x="486" y="3364"/>
                    <a:pt x="997" y="3364"/>
                  </a:cubicBezTo>
                  <a:cubicBezTo>
                    <a:pt x="1886" y="3364"/>
                    <a:pt x="2045" y="2787"/>
                    <a:pt x="2045" y="2180"/>
                  </a:cubicBezTo>
                  <a:lnTo>
                    <a:pt x="2045" y="0"/>
                  </a:lnTo>
                  <a:close/>
                </a:path>
              </a:pathLst>
            </a:custGeom>
            <a:solidFill>
              <a:srgbClr val="E1F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08" name="Google Shape;508;p26"/>
            <p:cNvSpPr/>
            <p:nvPr/>
          </p:nvSpPr>
          <p:spPr>
            <a:xfrm>
              <a:off x="6777600" y="3211525"/>
              <a:ext cx="59075" cy="86100"/>
            </a:xfrm>
            <a:custGeom>
              <a:avLst/>
              <a:gdLst/>
              <a:ahLst/>
              <a:cxnLst/>
              <a:rect l="l" t="t" r="r" b="b"/>
              <a:pathLst>
                <a:path w="2363" h="3444" extrusionOk="0">
                  <a:moveTo>
                    <a:pt x="1359" y="0"/>
                  </a:moveTo>
                  <a:cubicBezTo>
                    <a:pt x="716" y="0"/>
                    <a:pt x="110" y="368"/>
                    <a:pt x="110" y="1061"/>
                  </a:cubicBezTo>
                  <a:cubicBezTo>
                    <a:pt x="110" y="2151"/>
                    <a:pt x="1640" y="1834"/>
                    <a:pt x="1640" y="2434"/>
                  </a:cubicBezTo>
                  <a:cubicBezTo>
                    <a:pt x="1640" y="2664"/>
                    <a:pt x="1380" y="2773"/>
                    <a:pt x="1143" y="2773"/>
                  </a:cubicBezTo>
                  <a:cubicBezTo>
                    <a:pt x="904" y="2773"/>
                    <a:pt x="666" y="2657"/>
                    <a:pt x="514" y="2463"/>
                  </a:cubicBezTo>
                  <a:lnTo>
                    <a:pt x="1" y="3033"/>
                  </a:lnTo>
                  <a:cubicBezTo>
                    <a:pt x="311" y="3314"/>
                    <a:pt x="680" y="3444"/>
                    <a:pt x="1099" y="3444"/>
                  </a:cubicBezTo>
                  <a:cubicBezTo>
                    <a:pt x="1777" y="3444"/>
                    <a:pt x="2363" y="3090"/>
                    <a:pt x="2363" y="2361"/>
                  </a:cubicBezTo>
                  <a:cubicBezTo>
                    <a:pt x="2363" y="1213"/>
                    <a:pt x="860" y="1603"/>
                    <a:pt x="860" y="1004"/>
                  </a:cubicBezTo>
                  <a:cubicBezTo>
                    <a:pt x="860" y="758"/>
                    <a:pt x="1143" y="664"/>
                    <a:pt x="1344" y="664"/>
                  </a:cubicBezTo>
                  <a:cubicBezTo>
                    <a:pt x="1517" y="664"/>
                    <a:pt x="1749" y="737"/>
                    <a:pt x="1864" y="881"/>
                  </a:cubicBezTo>
                  <a:lnTo>
                    <a:pt x="2363" y="340"/>
                  </a:lnTo>
                  <a:cubicBezTo>
                    <a:pt x="2080" y="94"/>
                    <a:pt x="1727" y="0"/>
                    <a:pt x="1359" y="0"/>
                  </a:cubicBezTo>
                  <a:close/>
                </a:path>
              </a:pathLst>
            </a:custGeom>
            <a:solidFill>
              <a:srgbClr val="E1F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395" name="Google Shape;395;p26"/>
          <p:cNvGrpSpPr/>
          <p:nvPr/>
        </p:nvGrpSpPr>
        <p:grpSpPr>
          <a:xfrm>
            <a:off x="720005" y="1113000"/>
            <a:ext cx="1925915" cy="1101775"/>
            <a:chOff x="720000" y="1085500"/>
            <a:chExt cx="1975500" cy="1129275"/>
          </a:xfrm>
        </p:grpSpPr>
        <p:sp>
          <p:nvSpPr>
            <p:cNvPr id="396" name="Google Shape;396;p26"/>
            <p:cNvSpPr txBox="1"/>
            <p:nvPr/>
          </p:nvSpPr>
          <p:spPr>
            <a:xfrm>
              <a:off x="720000" y="1085500"/>
              <a:ext cx="19755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1"/>
                  </a:solidFill>
                  <a:latin typeface="Oswald"/>
                  <a:ea typeface="Oswald"/>
                  <a:cs typeface="Oswald"/>
                  <a:sym typeface="Oswald"/>
                </a:rPr>
                <a:t>Trainers &amp; Trainees </a:t>
              </a:r>
              <a:endParaRPr sz="1800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397" name="Google Shape;397;p26"/>
            <p:cNvSpPr txBox="1"/>
            <p:nvPr/>
          </p:nvSpPr>
          <p:spPr>
            <a:xfrm>
              <a:off x="720000" y="1641775"/>
              <a:ext cx="1975500" cy="57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Managing all Objects </a:t>
              </a:r>
            </a:p>
          </p:txBody>
        </p:sp>
      </p:grpSp>
      <p:grpSp>
        <p:nvGrpSpPr>
          <p:cNvPr id="398" name="Google Shape;398;p26"/>
          <p:cNvGrpSpPr/>
          <p:nvPr/>
        </p:nvGrpSpPr>
        <p:grpSpPr>
          <a:xfrm>
            <a:off x="720005" y="2362200"/>
            <a:ext cx="1925915" cy="919275"/>
            <a:chOff x="720000" y="2362200"/>
            <a:chExt cx="1975500" cy="919275"/>
          </a:xfrm>
        </p:grpSpPr>
        <p:sp>
          <p:nvSpPr>
            <p:cNvPr id="399" name="Google Shape;399;p26"/>
            <p:cNvSpPr txBox="1"/>
            <p:nvPr/>
          </p:nvSpPr>
          <p:spPr>
            <a:xfrm>
              <a:off x="720000" y="2362200"/>
              <a:ext cx="19755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accent2"/>
                  </a:solidFill>
                  <a:latin typeface="Oswald"/>
                  <a:ea typeface="Oswald"/>
                  <a:cs typeface="Oswald"/>
                  <a:sym typeface="Oswald"/>
                </a:rPr>
                <a:t>Secure Login</a:t>
              </a:r>
              <a:endParaRPr sz="1800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00" name="Google Shape;400;p26"/>
            <p:cNvSpPr txBox="1"/>
            <p:nvPr/>
          </p:nvSpPr>
          <p:spPr>
            <a:xfrm>
              <a:off x="720000" y="2708475"/>
              <a:ext cx="1975500" cy="57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Access for administrators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1" name="Google Shape;401;p26"/>
          <p:cNvGrpSpPr/>
          <p:nvPr/>
        </p:nvGrpSpPr>
        <p:grpSpPr>
          <a:xfrm>
            <a:off x="720005" y="3428900"/>
            <a:ext cx="1925915" cy="1082599"/>
            <a:chOff x="720000" y="3428900"/>
            <a:chExt cx="1975500" cy="1082599"/>
          </a:xfrm>
        </p:grpSpPr>
        <p:sp>
          <p:nvSpPr>
            <p:cNvPr id="402" name="Google Shape;402;p26"/>
            <p:cNvSpPr txBox="1"/>
            <p:nvPr/>
          </p:nvSpPr>
          <p:spPr>
            <a:xfrm>
              <a:off x="720000" y="3428900"/>
              <a:ext cx="19755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accent3"/>
                  </a:solidFill>
                  <a:latin typeface="Oswald"/>
                  <a:ea typeface="Oswald"/>
                  <a:cs typeface="Oswald"/>
                  <a:sym typeface="Oswald"/>
                </a:rPr>
                <a:t>Courses</a:t>
              </a:r>
              <a:endParaRPr sz="1800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03" name="Google Shape;403;p26"/>
            <p:cNvSpPr txBox="1"/>
            <p:nvPr/>
          </p:nvSpPr>
          <p:spPr>
            <a:xfrm>
              <a:off x="720000" y="3775175"/>
              <a:ext cx="1975500" cy="7363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Enable administrators to view and add courses</a:t>
              </a:r>
            </a:p>
          </p:txBody>
        </p:sp>
      </p:grpSp>
      <p:grpSp>
        <p:nvGrpSpPr>
          <p:cNvPr id="404" name="Google Shape;404;p26"/>
          <p:cNvGrpSpPr/>
          <p:nvPr/>
        </p:nvGrpSpPr>
        <p:grpSpPr>
          <a:xfrm>
            <a:off x="6497741" y="1295500"/>
            <a:ext cx="1925921" cy="919275"/>
            <a:chOff x="6448494" y="1295500"/>
            <a:chExt cx="1975506" cy="919275"/>
          </a:xfrm>
        </p:grpSpPr>
        <p:sp>
          <p:nvSpPr>
            <p:cNvPr id="405" name="Google Shape;405;p26"/>
            <p:cNvSpPr txBox="1"/>
            <p:nvPr/>
          </p:nvSpPr>
          <p:spPr>
            <a:xfrm>
              <a:off x="6448494" y="1295500"/>
              <a:ext cx="19755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4"/>
                  </a:solidFill>
                  <a:latin typeface="Oswald"/>
                  <a:ea typeface="Oswald"/>
                  <a:cs typeface="Oswald"/>
                  <a:sym typeface="Oswald"/>
                </a:rPr>
                <a:t>Sites</a:t>
              </a:r>
              <a:endParaRPr sz="1800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06" name="Google Shape;406;p26"/>
            <p:cNvSpPr txBox="1"/>
            <p:nvPr/>
          </p:nvSpPr>
          <p:spPr>
            <a:xfrm>
              <a:off x="6448500" y="1641775"/>
              <a:ext cx="1975500" cy="57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View Company’s Sites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7" name="Google Shape;407;p26"/>
          <p:cNvGrpSpPr/>
          <p:nvPr/>
        </p:nvGrpSpPr>
        <p:grpSpPr>
          <a:xfrm>
            <a:off x="6578816" y="3047629"/>
            <a:ext cx="1925919" cy="919275"/>
            <a:chOff x="6448496" y="2362200"/>
            <a:chExt cx="1975504" cy="919275"/>
          </a:xfrm>
        </p:grpSpPr>
        <p:sp>
          <p:nvSpPr>
            <p:cNvPr id="408" name="Google Shape;408;p26"/>
            <p:cNvSpPr txBox="1"/>
            <p:nvPr/>
          </p:nvSpPr>
          <p:spPr>
            <a:xfrm>
              <a:off x="6448496" y="2362200"/>
              <a:ext cx="19755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accent5"/>
                  </a:solidFill>
                  <a:latin typeface="Oswald"/>
                  <a:ea typeface="Oswald"/>
                  <a:cs typeface="Oswald"/>
                  <a:sym typeface="Oswald"/>
                </a:rPr>
                <a:t>Attendance </a:t>
              </a:r>
            </a:p>
          </p:txBody>
        </p:sp>
        <p:sp>
          <p:nvSpPr>
            <p:cNvPr id="409" name="Google Shape;409;p26"/>
            <p:cNvSpPr txBox="1"/>
            <p:nvPr/>
          </p:nvSpPr>
          <p:spPr>
            <a:xfrm>
              <a:off x="6448499" y="2708475"/>
              <a:ext cx="1975501" cy="57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Hilight Atteandace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509" name="Google Shape;509;p26"/>
          <p:cNvCxnSpPr>
            <a:cxnSpLocks/>
            <a:stCxn id="396" idx="3"/>
          </p:cNvCxnSpPr>
          <p:nvPr/>
        </p:nvCxnSpPr>
        <p:spPr>
          <a:xfrm>
            <a:off x="2645920" y="1447550"/>
            <a:ext cx="1343100" cy="3906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0" name="Google Shape;510;p26"/>
          <p:cNvCxnSpPr>
            <a:stCxn id="399" idx="3"/>
          </p:cNvCxnSpPr>
          <p:nvPr/>
        </p:nvCxnSpPr>
        <p:spPr>
          <a:xfrm rot="10800000" flipH="1">
            <a:off x="2645920" y="2324100"/>
            <a:ext cx="771600" cy="276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1" name="Google Shape;511;p26"/>
          <p:cNvCxnSpPr/>
          <p:nvPr/>
        </p:nvCxnSpPr>
        <p:spPr>
          <a:xfrm rot="10800000" flipH="1">
            <a:off x="2695500" y="3057425"/>
            <a:ext cx="1076400" cy="695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2" name="Google Shape;512;p26"/>
          <p:cNvCxnSpPr>
            <a:stCxn id="405" idx="1"/>
          </p:cNvCxnSpPr>
          <p:nvPr/>
        </p:nvCxnSpPr>
        <p:spPr>
          <a:xfrm flipH="1">
            <a:off x="4849841" y="1533400"/>
            <a:ext cx="1647900" cy="685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3" name="Google Shape;513;p26"/>
          <p:cNvCxnSpPr>
            <a:cxnSpLocks/>
          </p:cNvCxnSpPr>
          <p:nvPr/>
        </p:nvCxnSpPr>
        <p:spPr>
          <a:xfrm rot="10800000">
            <a:off x="5362494" y="2419425"/>
            <a:ext cx="1586946" cy="101454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oogle Shape;521;p27"/>
          <p:cNvGrpSpPr/>
          <p:nvPr/>
        </p:nvGrpSpPr>
        <p:grpSpPr>
          <a:xfrm>
            <a:off x="740106" y="3860877"/>
            <a:ext cx="343566" cy="298943"/>
            <a:chOff x="889275" y="861850"/>
            <a:chExt cx="487950" cy="424575"/>
          </a:xfrm>
        </p:grpSpPr>
        <p:sp>
          <p:nvSpPr>
            <p:cNvPr id="522" name="Google Shape;522;p27"/>
            <p:cNvSpPr/>
            <p:nvPr/>
          </p:nvSpPr>
          <p:spPr>
            <a:xfrm>
              <a:off x="1319225" y="1031700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1"/>
                  </a:moveTo>
                  <a:cubicBezTo>
                    <a:pt x="255" y="1"/>
                    <a:pt x="1" y="251"/>
                    <a:pt x="1" y="565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5"/>
                  </a:cubicBezTo>
                  <a:cubicBezTo>
                    <a:pt x="2265" y="251"/>
                    <a:pt x="2012" y="1"/>
                    <a:pt x="17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1314475" y="946725"/>
              <a:ext cx="62750" cy="56700"/>
            </a:xfrm>
            <a:custGeom>
              <a:avLst/>
              <a:gdLst/>
              <a:ahLst/>
              <a:cxnLst/>
              <a:rect l="l" t="t" r="r" b="b"/>
              <a:pathLst>
                <a:path w="2510" h="2268" extrusionOk="0">
                  <a:moveTo>
                    <a:pt x="1889" y="0"/>
                  </a:moveTo>
                  <a:cubicBezTo>
                    <a:pt x="1744" y="0"/>
                    <a:pt x="1599" y="55"/>
                    <a:pt x="1489" y="166"/>
                  </a:cubicBezTo>
                  <a:lnTo>
                    <a:pt x="357" y="1298"/>
                  </a:lnTo>
                  <a:cubicBezTo>
                    <a:pt x="1" y="1657"/>
                    <a:pt x="251" y="2267"/>
                    <a:pt x="759" y="2267"/>
                  </a:cubicBezTo>
                  <a:cubicBezTo>
                    <a:pt x="906" y="2267"/>
                    <a:pt x="1051" y="2207"/>
                    <a:pt x="1157" y="2101"/>
                  </a:cubicBezTo>
                  <a:lnTo>
                    <a:pt x="2289" y="969"/>
                  </a:lnTo>
                  <a:cubicBezTo>
                    <a:pt x="2510" y="745"/>
                    <a:pt x="2510" y="389"/>
                    <a:pt x="2289" y="166"/>
                  </a:cubicBezTo>
                  <a:cubicBezTo>
                    <a:pt x="2179" y="55"/>
                    <a:pt x="2034" y="0"/>
                    <a:pt x="18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1317875" y="1088250"/>
              <a:ext cx="59350" cy="56675"/>
            </a:xfrm>
            <a:custGeom>
              <a:avLst/>
              <a:gdLst/>
              <a:ahLst/>
              <a:cxnLst/>
              <a:rect l="l" t="t" r="r" b="b"/>
              <a:pathLst>
                <a:path w="2374" h="2267" extrusionOk="0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1" y="390"/>
                    <a:pt x="1" y="746"/>
                    <a:pt x="221" y="969"/>
                  </a:cubicBezTo>
                  <a:lnTo>
                    <a:pt x="1353" y="2102"/>
                  </a:lnTo>
                  <a:cubicBezTo>
                    <a:pt x="1463" y="2212"/>
                    <a:pt x="1608" y="2267"/>
                    <a:pt x="1753" y="2267"/>
                  </a:cubicBezTo>
                  <a:cubicBezTo>
                    <a:pt x="1898" y="2267"/>
                    <a:pt x="2043" y="2212"/>
                    <a:pt x="2153" y="2102"/>
                  </a:cubicBezTo>
                  <a:cubicBezTo>
                    <a:pt x="2374" y="1878"/>
                    <a:pt x="2374" y="1522"/>
                    <a:pt x="2153" y="1298"/>
                  </a:cubicBezTo>
                  <a:lnTo>
                    <a:pt x="1021" y="166"/>
                  </a:ln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889275" y="861850"/>
              <a:ext cx="400700" cy="424575"/>
            </a:xfrm>
            <a:custGeom>
              <a:avLst/>
              <a:gdLst/>
              <a:ahLst/>
              <a:cxnLst/>
              <a:rect l="l" t="t" r="r" b="b"/>
              <a:pathLst>
                <a:path w="16028" h="16983" extrusionOk="0">
                  <a:moveTo>
                    <a:pt x="4668" y="4530"/>
                  </a:moveTo>
                  <a:lnTo>
                    <a:pt x="4668" y="10191"/>
                  </a:lnTo>
                  <a:lnTo>
                    <a:pt x="4104" y="10191"/>
                  </a:lnTo>
                  <a:cubicBezTo>
                    <a:pt x="2539" y="10191"/>
                    <a:pt x="1271" y="8923"/>
                    <a:pt x="1271" y="7359"/>
                  </a:cubicBezTo>
                  <a:cubicBezTo>
                    <a:pt x="1271" y="5795"/>
                    <a:pt x="2539" y="4530"/>
                    <a:pt x="4104" y="4530"/>
                  </a:cubicBezTo>
                  <a:close/>
                  <a:moveTo>
                    <a:pt x="6972" y="4530"/>
                  </a:moveTo>
                  <a:lnTo>
                    <a:pt x="6972" y="10191"/>
                  </a:lnTo>
                  <a:lnTo>
                    <a:pt x="5800" y="10191"/>
                  </a:lnTo>
                  <a:lnTo>
                    <a:pt x="5800" y="4530"/>
                  </a:lnTo>
                  <a:close/>
                  <a:moveTo>
                    <a:pt x="12633" y="1565"/>
                  </a:moveTo>
                  <a:lnTo>
                    <a:pt x="12633" y="13153"/>
                  </a:lnTo>
                  <a:lnTo>
                    <a:pt x="8104" y="10436"/>
                  </a:lnTo>
                  <a:lnTo>
                    <a:pt x="8104" y="4282"/>
                  </a:lnTo>
                  <a:lnTo>
                    <a:pt x="12633" y="1565"/>
                  </a:lnTo>
                  <a:close/>
                  <a:moveTo>
                    <a:pt x="14330" y="1133"/>
                  </a:moveTo>
                  <a:cubicBezTo>
                    <a:pt x="14644" y="1133"/>
                    <a:pt x="14898" y="1384"/>
                    <a:pt x="14898" y="1698"/>
                  </a:cubicBezTo>
                  <a:lnTo>
                    <a:pt x="14898" y="13021"/>
                  </a:lnTo>
                  <a:cubicBezTo>
                    <a:pt x="14898" y="13335"/>
                    <a:pt x="14644" y="13588"/>
                    <a:pt x="14330" y="13588"/>
                  </a:cubicBezTo>
                  <a:lnTo>
                    <a:pt x="13766" y="13588"/>
                  </a:lnTo>
                  <a:lnTo>
                    <a:pt x="13766" y="1133"/>
                  </a:lnTo>
                  <a:close/>
                  <a:moveTo>
                    <a:pt x="5800" y="11324"/>
                  </a:moveTo>
                  <a:lnTo>
                    <a:pt x="5800" y="15285"/>
                  </a:lnTo>
                  <a:cubicBezTo>
                    <a:pt x="5800" y="15599"/>
                    <a:pt x="5547" y="15850"/>
                    <a:pt x="5236" y="15850"/>
                  </a:cubicBezTo>
                  <a:cubicBezTo>
                    <a:pt x="4922" y="15850"/>
                    <a:pt x="4668" y="15599"/>
                    <a:pt x="4668" y="15285"/>
                  </a:cubicBezTo>
                  <a:lnTo>
                    <a:pt x="4668" y="11324"/>
                  </a:lnTo>
                  <a:close/>
                  <a:moveTo>
                    <a:pt x="13132" y="1"/>
                  </a:moveTo>
                  <a:lnTo>
                    <a:pt x="13098" y="7"/>
                  </a:lnTo>
                  <a:lnTo>
                    <a:pt x="13074" y="10"/>
                  </a:lnTo>
                  <a:cubicBezTo>
                    <a:pt x="13065" y="10"/>
                    <a:pt x="13056" y="16"/>
                    <a:pt x="13047" y="19"/>
                  </a:cubicBezTo>
                  <a:cubicBezTo>
                    <a:pt x="13038" y="22"/>
                    <a:pt x="13029" y="22"/>
                    <a:pt x="13020" y="25"/>
                  </a:cubicBezTo>
                  <a:lnTo>
                    <a:pt x="12996" y="34"/>
                  </a:lnTo>
                  <a:lnTo>
                    <a:pt x="12966" y="46"/>
                  </a:lnTo>
                  <a:lnTo>
                    <a:pt x="12947" y="58"/>
                  </a:lnTo>
                  <a:cubicBezTo>
                    <a:pt x="12935" y="61"/>
                    <a:pt x="12926" y="67"/>
                    <a:pt x="12917" y="73"/>
                  </a:cubicBezTo>
                  <a:lnTo>
                    <a:pt x="12908" y="79"/>
                  </a:lnTo>
                  <a:lnTo>
                    <a:pt x="7380" y="3398"/>
                  </a:lnTo>
                  <a:lnTo>
                    <a:pt x="4104" y="3398"/>
                  </a:lnTo>
                  <a:cubicBezTo>
                    <a:pt x="2023" y="3398"/>
                    <a:pt x="299" y="5001"/>
                    <a:pt x="151" y="7075"/>
                  </a:cubicBezTo>
                  <a:cubicBezTo>
                    <a:pt x="0" y="9150"/>
                    <a:pt x="1480" y="10986"/>
                    <a:pt x="3536" y="11281"/>
                  </a:cubicBezTo>
                  <a:lnTo>
                    <a:pt x="3536" y="15285"/>
                  </a:lnTo>
                  <a:cubicBezTo>
                    <a:pt x="3536" y="16224"/>
                    <a:pt x="4297" y="16982"/>
                    <a:pt x="5236" y="16982"/>
                  </a:cubicBezTo>
                  <a:cubicBezTo>
                    <a:pt x="6172" y="16982"/>
                    <a:pt x="6933" y="16224"/>
                    <a:pt x="6933" y="15285"/>
                  </a:cubicBezTo>
                  <a:lnTo>
                    <a:pt x="6933" y="11324"/>
                  </a:lnTo>
                  <a:lnTo>
                    <a:pt x="7380" y="11324"/>
                  </a:lnTo>
                  <a:lnTo>
                    <a:pt x="12908" y="14639"/>
                  </a:lnTo>
                  <a:cubicBezTo>
                    <a:pt x="12911" y="14642"/>
                    <a:pt x="12914" y="14642"/>
                    <a:pt x="12920" y="14645"/>
                  </a:cubicBezTo>
                  <a:lnTo>
                    <a:pt x="12935" y="14654"/>
                  </a:lnTo>
                  <a:cubicBezTo>
                    <a:pt x="12947" y="14660"/>
                    <a:pt x="12963" y="14666"/>
                    <a:pt x="12975" y="14672"/>
                  </a:cubicBezTo>
                  <a:lnTo>
                    <a:pt x="12984" y="14675"/>
                  </a:lnTo>
                  <a:cubicBezTo>
                    <a:pt x="12996" y="14681"/>
                    <a:pt x="13011" y="14687"/>
                    <a:pt x="13023" y="14690"/>
                  </a:cubicBezTo>
                  <a:lnTo>
                    <a:pt x="13038" y="14696"/>
                  </a:lnTo>
                  <a:cubicBezTo>
                    <a:pt x="13053" y="14699"/>
                    <a:pt x="13068" y="14702"/>
                    <a:pt x="13083" y="14708"/>
                  </a:cubicBezTo>
                  <a:cubicBezTo>
                    <a:pt x="13101" y="14712"/>
                    <a:pt x="13117" y="14715"/>
                    <a:pt x="13135" y="14715"/>
                  </a:cubicBezTo>
                  <a:lnTo>
                    <a:pt x="13144" y="14715"/>
                  </a:lnTo>
                  <a:cubicBezTo>
                    <a:pt x="13162" y="14715"/>
                    <a:pt x="13180" y="14718"/>
                    <a:pt x="13198" y="14718"/>
                  </a:cubicBezTo>
                  <a:lnTo>
                    <a:pt x="14330" y="14718"/>
                  </a:lnTo>
                  <a:cubicBezTo>
                    <a:pt x="15266" y="14718"/>
                    <a:pt x="16027" y="13957"/>
                    <a:pt x="16027" y="13021"/>
                  </a:cubicBezTo>
                  <a:lnTo>
                    <a:pt x="16027" y="1698"/>
                  </a:lnTo>
                  <a:cubicBezTo>
                    <a:pt x="16027" y="759"/>
                    <a:pt x="15266" y="1"/>
                    <a:pt x="14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26" name="Google Shape;526;p27"/>
          <p:cNvGrpSpPr/>
          <p:nvPr/>
        </p:nvGrpSpPr>
        <p:grpSpPr>
          <a:xfrm>
            <a:off x="734071" y="2069811"/>
            <a:ext cx="355641" cy="340151"/>
            <a:chOff x="5049750" y="832600"/>
            <a:chExt cx="505100" cy="483100"/>
          </a:xfrm>
        </p:grpSpPr>
        <p:sp>
          <p:nvSpPr>
            <p:cNvPr id="527" name="Google Shape;527;p27"/>
            <p:cNvSpPr/>
            <p:nvPr/>
          </p:nvSpPr>
          <p:spPr>
            <a:xfrm>
              <a:off x="5049750" y="832600"/>
              <a:ext cx="505100" cy="483100"/>
            </a:xfrm>
            <a:custGeom>
              <a:avLst/>
              <a:gdLst/>
              <a:ahLst/>
              <a:cxnLst/>
              <a:rect l="l" t="t" r="r" b="b"/>
              <a:pathLst>
                <a:path w="20204" h="19324" extrusionOk="0">
                  <a:moveTo>
                    <a:pt x="12136" y="1129"/>
                  </a:moveTo>
                  <a:cubicBezTo>
                    <a:pt x="13730" y="1129"/>
                    <a:pt x="15325" y="1737"/>
                    <a:pt x="16538" y="2952"/>
                  </a:cubicBezTo>
                  <a:cubicBezTo>
                    <a:pt x="18969" y="5383"/>
                    <a:pt x="18969" y="9323"/>
                    <a:pt x="16538" y="11757"/>
                  </a:cubicBezTo>
                  <a:cubicBezTo>
                    <a:pt x="15341" y="12950"/>
                    <a:pt x="13747" y="13579"/>
                    <a:pt x="12129" y="13579"/>
                  </a:cubicBezTo>
                  <a:cubicBezTo>
                    <a:pt x="11233" y="13579"/>
                    <a:pt x="10329" y="13386"/>
                    <a:pt x="9482" y="12989"/>
                  </a:cubicBezTo>
                  <a:cubicBezTo>
                    <a:pt x="9461" y="12980"/>
                    <a:pt x="9440" y="12968"/>
                    <a:pt x="9419" y="12959"/>
                  </a:cubicBezTo>
                  <a:cubicBezTo>
                    <a:pt x="8794" y="12657"/>
                    <a:pt x="8223" y="12249"/>
                    <a:pt x="7734" y="11757"/>
                  </a:cubicBezTo>
                  <a:cubicBezTo>
                    <a:pt x="5306" y="9329"/>
                    <a:pt x="5306" y="5380"/>
                    <a:pt x="7734" y="2952"/>
                  </a:cubicBezTo>
                  <a:cubicBezTo>
                    <a:pt x="8948" y="1737"/>
                    <a:pt x="10542" y="1129"/>
                    <a:pt x="12136" y="1129"/>
                  </a:cubicBezTo>
                  <a:close/>
                  <a:moveTo>
                    <a:pt x="5871" y="11216"/>
                  </a:moveTo>
                  <a:cubicBezTo>
                    <a:pt x="6475" y="12195"/>
                    <a:pt x="7296" y="13016"/>
                    <a:pt x="8271" y="13620"/>
                  </a:cubicBezTo>
                  <a:lnTo>
                    <a:pt x="7734" y="14160"/>
                  </a:lnTo>
                  <a:cubicBezTo>
                    <a:pt x="7622" y="14271"/>
                    <a:pt x="7477" y="14326"/>
                    <a:pt x="7332" y="14326"/>
                  </a:cubicBezTo>
                  <a:cubicBezTo>
                    <a:pt x="7188" y="14326"/>
                    <a:pt x="7044" y="14271"/>
                    <a:pt x="6934" y="14160"/>
                  </a:cubicBezTo>
                  <a:lnTo>
                    <a:pt x="5330" y="12557"/>
                  </a:lnTo>
                  <a:cubicBezTo>
                    <a:pt x="5110" y="12337"/>
                    <a:pt x="5110" y="11977"/>
                    <a:pt x="5330" y="11757"/>
                  </a:cubicBezTo>
                  <a:lnTo>
                    <a:pt x="5871" y="11216"/>
                  </a:lnTo>
                  <a:close/>
                  <a:moveTo>
                    <a:pt x="4932" y="13762"/>
                  </a:moveTo>
                  <a:lnTo>
                    <a:pt x="5732" y="14562"/>
                  </a:lnTo>
                  <a:lnTo>
                    <a:pt x="4932" y="15362"/>
                  </a:lnTo>
                  <a:lnTo>
                    <a:pt x="4131" y="14562"/>
                  </a:lnTo>
                  <a:lnTo>
                    <a:pt x="4932" y="13762"/>
                  </a:lnTo>
                  <a:close/>
                  <a:moveTo>
                    <a:pt x="3328" y="15362"/>
                  </a:moveTo>
                  <a:lnTo>
                    <a:pt x="4128" y="16162"/>
                  </a:lnTo>
                  <a:lnTo>
                    <a:pt x="2268" y="18025"/>
                  </a:lnTo>
                  <a:cubicBezTo>
                    <a:pt x="2157" y="18135"/>
                    <a:pt x="2013" y="18190"/>
                    <a:pt x="1868" y="18190"/>
                  </a:cubicBezTo>
                  <a:cubicBezTo>
                    <a:pt x="1723" y="18190"/>
                    <a:pt x="1577" y="18134"/>
                    <a:pt x="1465" y="18022"/>
                  </a:cubicBezTo>
                  <a:cubicBezTo>
                    <a:pt x="1245" y="17802"/>
                    <a:pt x="1245" y="17443"/>
                    <a:pt x="1465" y="17222"/>
                  </a:cubicBezTo>
                  <a:lnTo>
                    <a:pt x="3328" y="15362"/>
                  </a:lnTo>
                  <a:close/>
                  <a:moveTo>
                    <a:pt x="12135" y="1"/>
                  </a:moveTo>
                  <a:cubicBezTo>
                    <a:pt x="10250" y="1"/>
                    <a:pt x="8365" y="718"/>
                    <a:pt x="6931" y="2152"/>
                  </a:cubicBezTo>
                  <a:cubicBezTo>
                    <a:pt x="4769" y="4311"/>
                    <a:pt x="4237" y="7493"/>
                    <a:pt x="5330" y="10157"/>
                  </a:cubicBezTo>
                  <a:lnTo>
                    <a:pt x="4527" y="10957"/>
                  </a:lnTo>
                  <a:cubicBezTo>
                    <a:pt x="4020" y="11467"/>
                    <a:pt x="3887" y="12240"/>
                    <a:pt x="4198" y="12892"/>
                  </a:cubicBezTo>
                  <a:lnTo>
                    <a:pt x="665" y="16422"/>
                  </a:lnTo>
                  <a:cubicBezTo>
                    <a:pt x="1" y="17086"/>
                    <a:pt x="1" y="18161"/>
                    <a:pt x="665" y="18825"/>
                  </a:cubicBezTo>
                  <a:cubicBezTo>
                    <a:pt x="996" y="19158"/>
                    <a:pt x="1431" y="19324"/>
                    <a:pt x="1865" y="19324"/>
                  </a:cubicBezTo>
                  <a:cubicBezTo>
                    <a:pt x="2300" y="19324"/>
                    <a:pt x="2735" y="19158"/>
                    <a:pt x="3066" y="18825"/>
                  </a:cubicBezTo>
                  <a:lnTo>
                    <a:pt x="6598" y="15293"/>
                  </a:lnTo>
                  <a:cubicBezTo>
                    <a:pt x="6831" y="15403"/>
                    <a:pt x="7081" y="15457"/>
                    <a:pt x="7328" y="15457"/>
                  </a:cubicBezTo>
                  <a:cubicBezTo>
                    <a:pt x="7770" y="15457"/>
                    <a:pt x="8206" y="15286"/>
                    <a:pt x="8531" y="14961"/>
                  </a:cubicBezTo>
                  <a:lnTo>
                    <a:pt x="9331" y="14163"/>
                  </a:lnTo>
                  <a:cubicBezTo>
                    <a:pt x="10241" y="14538"/>
                    <a:pt x="11190" y="14717"/>
                    <a:pt x="12127" y="14717"/>
                  </a:cubicBezTo>
                  <a:cubicBezTo>
                    <a:pt x="14530" y="14717"/>
                    <a:pt x="16858" y="13537"/>
                    <a:pt x="18256" y="11437"/>
                  </a:cubicBezTo>
                  <a:cubicBezTo>
                    <a:pt x="20204" y="8520"/>
                    <a:pt x="19821" y="4631"/>
                    <a:pt x="17342" y="2152"/>
                  </a:cubicBezTo>
                  <a:cubicBezTo>
                    <a:pt x="15906" y="718"/>
                    <a:pt x="14020" y="1"/>
                    <a:pt x="12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5216725" y="889175"/>
              <a:ext cx="276000" cy="254400"/>
            </a:xfrm>
            <a:custGeom>
              <a:avLst/>
              <a:gdLst/>
              <a:ahLst/>
              <a:cxnLst/>
              <a:rect l="l" t="t" r="r" b="b"/>
              <a:pathLst>
                <a:path w="11040" h="10176" extrusionOk="0">
                  <a:moveTo>
                    <a:pt x="5456" y="1133"/>
                  </a:moveTo>
                  <a:cubicBezTo>
                    <a:pt x="6487" y="1133"/>
                    <a:pt x="7500" y="1535"/>
                    <a:pt x="8259" y="2293"/>
                  </a:cubicBezTo>
                  <a:cubicBezTo>
                    <a:pt x="9802" y="3839"/>
                    <a:pt x="9802" y="6348"/>
                    <a:pt x="8259" y="7897"/>
                  </a:cubicBezTo>
                  <a:cubicBezTo>
                    <a:pt x="7501" y="8653"/>
                    <a:pt x="6489" y="9055"/>
                    <a:pt x="5460" y="9055"/>
                  </a:cubicBezTo>
                  <a:cubicBezTo>
                    <a:pt x="4948" y="9055"/>
                    <a:pt x="4433" y="8956"/>
                    <a:pt x="3941" y="8751"/>
                  </a:cubicBezTo>
                  <a:cubicBezTo>
                    <a:pt x="2462" y="8138"/>
                    <a:pt x="1499" y="6695"/>
                    <a:pt x="1499" y="5095"/>
                  </a:cubicBezTo>
                  <a:cubicBezTo>
                    <a:pt x="1499" y="3491"/>
                    <a:pt x="2462" y="2048"/>
                    <a:pt x="3941" y="1435"/>
                  </a:cubicBezTo>
                  <a:cubicBezTo>
                    <a:pt x="4431" y="1232"/>
                    <a:pt x="4946" y="1133"/>
                    <a:pt x="5456" y="1133"/>
                  </a:cubicBezTo>
                  <a:close/>
                  <a:moveTo>
                    <a:pt x="5468" y="1"/>
                  </a:moveTo>
                  <a:cubicBezTo>
                    <a:pt x="5465" y="1"/>
                    <a:pt x="5461" y="1"/>
                    <a:pt x="5457" y="1"/>
                  </a:cubicBezTo>
                  <a:cubicBezTo>
                    <a:pt x="3029" y="4"/>
                    <a:pt x="943" y="1719"/>
                    <a:pt x="472" y="4098"/>
                  </a:cubicBezTo>
                  <a:cubicBezTo>
                    <a:pt x="1" y="6481"/>
                    <a:pt x="1275" y="8860"/>
                    <a:pt x="3519" y="9787"/>
                  </a:cubicBezTo>
                  <a:cubicBezTo>
                    <a:pt x="4151" y="10049"/>
                    <a:pt x="4811" y="10175"/>
                    <a:pt x="5463" y="10175"/>
                  </a:cubicBezTo>
                  <a:cubicBezTo>
                    <a:pt x="7120" y="10175"/>
                    <a:pt x="8725" y="9362"/>
                    <a:pt x="9693" y="7912"/>
                  </a:cubicBezTo>
                  <a:cubicBezTo>
                    <a:pt x="11040" y="5895"/>
                    <a:pt x="10774" y="3207"/>
                    <a:pt x="9059" y="1492"/>
                  </a:cubicBezTo>
                  <a:cubicBezTo>
                    <a:pt x="8108" y="535"/>
                    <a:pt x="6814" y="1"/>
                    <a:pt x="5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29" name="Google Shape;529;p27"/>
          <p:cNvSpPr/>
          <p:nvPr/>
        </p:nvSpPr>
        <p:spPr>
          <a:xfrm>
            <a:off x="740117" y="2965326"/>
            <a:ext cx="343530" cy="340186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7BCBF0-D673-120B-90D5-46AB6D91CBAD}"/>
              </a:ext>
            </a:extLst>
          </p:cNvPr>
          <p:cNvSpPr txBox="1"/>
          <p:nvPr/>
        </p:nvSpPr>
        <p:spPr>
          <a:xfrm>
            <a:off x="2974489" y="419549"/>
            <a:ext cx="2761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TRAINERS &amp; TRAINEES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C9E60D-3B3B-9B25-7B0E-E4565210474A}"/>
              </a:ext>
            </a:extLst>
          </p:cNvPr>
          <p:cNvSpPr txBox="1"/>
          <p:nvPr/>
        </p:nvSpPr>
        <p:spPr>
          <a:xfrm>
            <a:off x="2286000" y="241786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B09F3A-77EE-B22F-5B2F-A599CE88BA07}"/>
              </a:ext>
            </a:extLst>
          </p:cNvPr>
          <p:cNvSpPr txBox="1"/>
          <p:nvPr/>
        </p:nvSpPr>
        <p:spPr>
          <a:xfrm>
            <a:off x="1163537" y="205522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Search any trainer or trainee by their ID</a:t>
            </a:r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98BDC8-5C66-47FB-969E-585DD9764196}"/>
              </a:ext>
            </a:extLst>
          </p:cNvPr>
          <p:cNvSpPr txBox="1"/>
          <p:nvPr/>
        </p:nvSpPr>
        <p:spPr>
          <a:xfrm>
            <a:off x="1163537" y="2971431"/>
            <a:ext cx="5351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Check Their Targets and Courses they have accomplished</a:t>
            </a:r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4B4CA6-9FBF-F341-432B-EEC6440DBCD0}"/>
              </a:ext>
            </a:extLst>
          </p:cNvPr>
          <p:cNvSpPr txBox="1"/>
          <p:nvPr/>
        </p:nvSpPr>
        <p:spPr>
          <a:xfrm>
            <a:off x="1163537" y="383561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Add more trainers and trainees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9"/>
          <p:cNvSpPr txBox="1"/>
          <p:nvPr/>
        </p:nvSpPr>
        <p:spPr>
          <a:xfrm>
            <a:off x="3272384" y="401901"/>
            <a:ext cx="1925915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SECURE LOGIN</a:t>
            </a:r>
          </a:p>
        </p:txBody>
      </p:sp>
      <p:sp>
        <p:nvSpPr>
          <p:cNvPr id="578" name="Google Shape;578;p29"/>
          <p:cNvSpPr/>
          <p:nvPr/>
        </p:nvSpPr>
        <p:spPr>
          <a:xfrm>
            <a:off x="852952" y="1832466"/>
            <a:ext cx="705900" cy="7059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9"/>
          <p:cNvSpPr/>
          <p:nvPr/>
        </p:nvSpPr>
        <p:spPr>
          <a:xfrm>
            <a:off x="1094257" y="1996649"/>
            <a:ext cx="309688" cy="377533"/>
          </a:xfrm>
          <a:custGeom>
            <a:avLst/>
            <a:gdLst/>
            <a:ahLst/>
            <a:cxnLst/>
            <a:rect l="l" t="t" r="r" b="b"/>
            <a:pathLst>
              <a:path w="15853" h="19326" extrusionOk="0">
                <a:moveTo>
                  <a:pt x="9627" y="1133"/>
                </a:moveTo>
                <a:cubicBezTo>
                  <a:pt x="9938" y="1133"/>
                  <a:pt x="10191" y="1387"/>
                  <a:pt x="10191" y="1701"/>
                </a:cubicBezTo>
                <a:lnTo>
                  <a:pt x="10191" y="2265"/>
                </a:lnTo>
                <a:lnTo>
                  <a:pt x="1133" y="2265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0191" y="3398"/>
                </a:moveTo>
                <a:lnTo>
                  <a:pt x="10191" y="8063"/>
                </a:lnTo>
                <a:cubicBezTo>
                  <a:pt x="10009" y="7998"/>
                  <a:pt x="9817" y="7965"/>
                  <a:pt x="9625" y="7965"/>
                </a:cubicBezTo>
                <a:cubicBezTo>
                  <a:pt x="9434" y="7965"/>
                  <a:pt x="9242" y="7998"/>
                  <a:pt x="9059" y="8063"/>
                </a:cubicBezTo>
                <a:lnTo>
                  <a:pt x="9059" y="6230"/>
                </a:lnTo>
                <a:cubicBezTo>
                  <a:pt x="9059" y="5291"/>
                  <a:pt x="8298" y="4530"/>
                  <a:pt x="7362" y="4530"/>
                </a:cubicBezTo>
                <a:cubicBezTo>
                  <a:pt x="6423" y="4530"/>
                  <a:pt x="5662" y="5291"/>
                  <a:pt x="5662" y="6230"/>
                </a:cubicBezTo>
                <a:lnTo>
                  <a:pt x="5662" y="10285"/>
                </a:lnTo>
                <a:cubicBezTo>
                  <a:pt x="4346" y="10557"/>
                  <a:pt x="3401" y="11716"/>
                  <a:pt x="3398" y="13060"/>
                </a:cubicBezTo>
                <a:lnTo>
                  <a:pt x="3398" y="14231"/>
                </a:lnTo>
                <a:cubicBezTo>
                  <a:pt x="3398" y="14419"/>
                  <a:pt x="3404" y="14609"/>
                  <a:pt x="3413" y="14796"/>
                </a:cubicBezTo>
                <a:lnTo>
                  <a:pt x="1133" y="14796"/>
                </a:lnTo>
                <a:lnTo>
                  <a:pt x="1133" y="3398"/>
                </a:lnTo>
                <a:close/>
                <a:moveTo>
                  <a:pt x="3543" y="15928"/>
                </a:moveTo>
                <a:cubicBezTo>
                  <a:pt x="3606" y="16312"/>
                  <a:pt x="3694" y="16689"/>
                  <a:pt x="3802" y="17061"/>
                </a:cubicBezTo>
                <a:lnTo>
                  <a:pt x="1701" y="17061"/>
                </a:lnTo>
                <a:cubicBezTo>
                  <a:pt x="1387" y="17061"/>
                  <a:pt x="1133" y="16807"/>
                  <a:pt x="1133" y="16496"/>
                </a:cubicBezTo>
                <a:lnTo>
                  <a:pt x="1133" y="15928"/>
                </a:lnTo>
                <a:close/>
                <a:moveTo>
                  <a:pt x="7362" y="5662"/>
                </a:moveTo>
                <a:cubicBezTo>
                  <a:pt x="7673" y="5662"/>
                  <a:pt x="7927" y="5916"/>
                  <a:pt x="7927" y="6230"/>
                </a:cubicBezTo>
                <a:lnTo>
                  <a:pt x="7927" y="11928"/>
                </a:lnTo>
                <a:cubicBezTo>
                  <a:pt x="7927" y="12242"/>
                  <a:pt x="8181" y="12492"/>
                  <a:pt x="8495" y="12492"/>
                </a:cubicBezTo>
                <a:cubicBezTo>
                  <a:pt x="8806" y="12492"/>
                  <a:pt x="9059" y="12242"/>
                  <a:pt x="9059" y="11928"/>
                </a:cubicBezTo>
                <a:lnTo>
                  <a:pt x="9059" y="9663"/>
                </a:lnTo>
                <a:cubicBezTo>
                  <a:pt x="9059" y="9349"/>
                  <a:pt x="9313" y="9098"/>
                  <a:pt x="9627" y="9098"/>
                </a:cubicBezTo>
                <a:cubicBezTo>
                  <a:pt x="9938" y="9098"/>
                  <a:pt x="10191" y="9349"/>
                  <a:pt x="10191" y="9663"/>
                </a:cubicBezTo>
                <a:lnTo>
                  <a:pt x="10191" y="11928"/>
                </a:lnTo>
                <a:cubicBezTo>
                  <a:pt x="10191" y="12242"/>
                  <a:pt x="10445" y="12492"/>
                  <a:pt x="10759" y="12492"/>
                </a:cubicBezTo>
                <a:cubicBezTo>
                  <a:pt x="11070" y="12492"/>
                  <a:pt x="11324" y="12242"/>
                  <a:pt x="11324" y="11928"/>
                </a:cubicBezTo>
                <a:lnTo>
                  <a:pt x="11324" y="10795"/>
                </a:lnTo>
                <a:cubicBezTo>
                  <a:pt x="11324" y="10481"/>
                  <a:pt x="11577" y="10231"/>
                  <a:pt x="11891" y="10231"/>
                </a:cubicBezTo>
                <a:cubicBezTo>
                  <a:pt x="12202" y="10231"/>
                  <a:pt x="12456" y="10481"/>
                  <a:pt x="12456" y="10795"/>
                </a:cubicBezTo>
                <a:lnTo>
                  <a:pt x="12456" y="13060"/>
                </a:lnTo>
                <a:cubicBezTo>
                  <a:pt x="12456" y="13374"/>
                  <a:pt x="12710" y="13625"/>
                  <a:pt x="13024" y="13625"/>
                </a:cubicBezTo>
                <a:cubicBezTo>
                  <a:pt x="13335" y="13625"/>
                  <a:pt x="13588" y="13374"/>
                  <a:pt x="13588" y="13060"/>
                </a:cubicBezTo>
                <a:lnTo>
                  <a:pt x="13588" y="11928"/>
                </a:lnTo>
                <a:cubicBezTo>
                  <a:pt x="13588" y="11614"/>
                  <a:pt x="13842" y="11363"/>
                  <a:pt x="14156" y="11363"/>
                </a:cubicBezTo>
                <a:cubicBezTo>
                  <a:pt x="14467" y="11363"/>
                  <a:pt x="14721" y="11614"/>
                  <a:pt x="14721" y="11928"/>
                </a:cubicBezTo>
                <a:lnTo>
                  <a:pt x="14721" y="14231"/>
                </a:lnTo>
                <a:cubicBezTo>
                  <a:pt x="14718" y="15602"/>
                  <a:pt x="14407" y="16958"/>
                  <a:pt x="13806" y="18193"/>
                </a:cubicBezTo>
                <a:lnTo>
                  <a:pt x="5448" y="18193"/>
                </a:lnTo>
                <a:cubicBezTo>
                  <a:pt x="4844" y="16958"/>
                  <a:pt x="4533" y="15602"/>
                  <a:pt x="4530" y="14231"/>
                </a:cubicBezTo>
                <a:lnTo>
                  <a:pt x="4530" y="13060"/>
                </a:lnTo>
                <a:cubicBezTo>
                  <a:pt x="4530" y="12341"/>
                  <a:pt x="4983" y="11698"/>
                  <a:pt x="5662" y="11460"/>
                </a:cubicBezTo>
                <a:lnTo>
                  <a:pt x="5662" y="14231"/>
                </a:lnTo>
                <a:cubicBezTo>
                  <a:pt x="5662" y="14542"/>
                  <a:pt x="5916" y="14796"/>
                  <a:pt x="6230" y="14796"/>
                </a:cubicBezTo>
                <a:cubicBezTo>
                  <a:pt x="6541" y="14796"/>
                  <a:pt x="6795" y="14542"/>
                  <a:pt x="6795" y="14231"/>
                </a:cubicBezTo>
                <a:lnTo>
                  <a:pt x="6795" y="6230"/>
                </a:lnTo>
                <a:cubicBezTo>
                  <a:pt x="6795" y="5916"/>
                  <a:pt x="7048" y="5662"/>
                  <a:pt x="7362" y="5662"/>
                </a:cubicBez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6496"/>
                </a:lnTo>
                <a:cubicBezTo>
                  <a:pt x="1" y="17432"/>
                  <a:pt x="762" y="18193"/>
                  <a:pt x="1701" y="18193"/>
                </a:cubicBezTo>
                <a:lnTo>
                  <a:pt x="4204" y="18193"/>
                </a:lnTo>
                <a:cubicBezTo>
                  <a:pt x="4285" y="18389"/>
                  <a:pt x="4376" y="18582"/>
                  <a:pt x="4470" y="18773"/>
                </a:cubicBezTo>
                <a:lnTo>
                  <a:pt x="4590" y="19011"/>
                </a:lnTo>
                <a:cubicBezTo>
                  <a:pt x="4687" y="19204"/>
                  <a:pt x="4880" y="19325"/>
                  <a:pt x="5098" y="19325"/>
                </a:cubicBezTo>
                <a:lnTo>
                  <a:pt x="14156" y="19325"/>
                </a:lnTo>
                <a:cubicBezTo>
                  <a:pt x="14370" y="19325"/>
                  <a:pt x="14564" y="19204"/>
                  <a:pt x="14660" y="19011"/>
                </a:cubicBezTo>
                <a:lnTo>
                  <a:pt x="14781" y="18773"/>
                </a:lnTo>
                <a:cubicBezTo>
                  <a:pt x="15485" y="17363"/>
                  <a:pt x="15850" y="15808"/>
                  <a:pt x="15853" y="14231"/>
                </a:cubicBezTo>
                <a:lnTo>
                  <a:pt x="15853" y="11928"/>
                </a:lnTo>
                <a:cubicBezTo>
                  <a:pt x="15853" y="10953"/>
                  <a:pt x="15054" y="10228"/>
                  <a:pt x="14155" y="10228"/>
                </a:cubicBezTo>
                <a:cubicBezTo>
                  <a:pt x="13949" y="10228"/>
                  <a:pt x="13737" y="10266"/>
                  <a:pt x="13528" y="10348"/>
                </a:cubicBezTo>
                <a:cubicBezTo>
                  <a:pt x="13326" y="9609"/>
                  <a:pt x="12655" y="9098"/>
                  <a:pt x="11891" y="9098"/>
                </a:cubicBezTo>
                <a:cubicBezTo>
                  <a:pt x="11883" y="9098"/>
                  <a:pt x="11875" y="9098"/>
                  <a:pt x="11867" y="9098"/>
                </a:cubicBezTo>
                <a:cubicBezTo>
                  <a:pt x="11682" y="9098"/>
                  <a:pt x="11497" y="9131"/>
                  <a:pt x="11324" y="9195"/>
                </a:cubicBezTo>
                <a:lnTo>
                  <a:pt x="11324" y="1701"/>
                </a:lnTo>
                <a:cubicBezTo>
                  <a:pt x="11324" y="762"/>
                  <a:pt x="10563" y="1"/>
                  <a:pt x="96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6134C3-3850-7275-5CE4-61B6FBB7D632}"/>
              </a:ext>
            </a:extLst>
          </p:cNvPr>
          <p:cNvSpPr txBox="1"/>
          <p:nvPr/>
        </p:nvSpPr>
        <p:spPr>
          <a:xfrm>
            <a:off x="1650629" y="206640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Only administrators have full access to the website.</a:t>
            </a:r>
          </a:p>
        </p:txBody>
      </p:sp>
      <p:grpSp>
        <p:nvGrpSpPr>
          <p:cNvPr id="11" name="Google Shape;557;p28">
            <a:extLst>
              <a:ext uri="{FF2B5EF4-FFF2-40B4-BE49-F238E27FC236}">
                <a16:creationId xmlns:a16="http://schemas.microsoft.com/office/drawing/2014/main" id="{E7C893E9-6915-2313-1C82-956C3DE89976}"/>
              </a:ext>
            </a:extLst>
          </p:cNvPr>
          <p:cNvGrpSpPr/>
          <p:nvPr/>
        </p:nvGrpSpPr>
        <p:grpSpPr>
          <a:xfrm>
            <a:off x="6609834" y="1276050"/>
            <a:ext cx="809712" cy="1295700"/>
            <a:chOff x="4926263" y="1361650"/>
            <a:chExt cx="809712" cy="1295700"/>
          </a:xfrm>
          <a:solidFill>
            <a:schemeClr val="accent1"/>
          </a:solidFill>
        </p:grpSpPr>
        <p:sp>
          <p:nvSpPr>
            <p:cNvPr id="12" name="Google Shape;558;p28">
              <a:extLst>
                <a:ext uri="{FF2B5EF4-FFF2-40B4-BE49-F238E27FC236}">
                  <a16:creationId xmlns:a16="http://schemas.microsoft.com/office/drawing/2014/main" id="{F60DB10E-0865-B9D5-3241-153D1ABE012E}"/>
                </a:ext>
              </a:extLst>
            </p:cNvPr>
            <p:cNvSpPr/>
            <p:nvPr/>
          </p:nvSpPr>
          <p:spPr>
            <a:xfrm>
              <a:off x="4926275" y="1361650"/>
              <a:ext cx="809700" cy="1295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59;p28">
              <a:extLst>
                <a:ext uri="{FF2B5EF4-FFF2-40B4-BE49-F238E27FC236}">
                  <a16:creationId xmlns:a16="http://schemas.microsoft.com/office/drawing/2014/main" id="{8F581A67-1793-4E98-07E2-19CB990BB477}"/>
                </a:ext>
              </a:extLst>
            </p:cNvPr>
            <p:cNvSpPr/>
            <p:nvPr/>
          </p:nvSpPr>
          <p:spPr>
            <a:xfrm>
              <a:off x="4926263" y="1361650"/>
              <a:ext cx="809700" cy="1295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F7D47B9-314C-3DE7-5B54-3BC31F287D02}"/>
              </a:ext>
            </a:extLst>
          </p:cNvPr>
          <p:cNvSpPr txBox="1"/>
          <p:nvPr/>
        </p:nvSpPr>
        <p:spPr>
          <a:xfrm>
            <a:off x="7419534" y="2097183"/>
            <a:ext cx="457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100%</a:t>
            </a:r>
          </a:p>
        </p:txBody>
      </p:sp>
      <p:grpSp>
        <p:nvGrpSpPr>
          <p:cNvPr id="16" name="Google Shape;535;p28">
            <a:extLst>
              <a:ext uri="{FF2B5EF4-FFF2-40B4-BE49-F238E27FC236}">
                <a16:creationId xmlns:a16="http://schemas.microsoft.com/office/drawing/2014/main" id="{5D777A73-3B4B-A39E-6094-A695A7078224}"/>
              </a:ext>
            </a:extLst>
          </p:cNvPr>
          <p:cNvGrpSpPr/>
          <p:nvPr/>
        </p:nvGrpSpPr>
        <p:grpSpPr>
          <a:xfrm>
            <a:off x="6609834" y="2959160"/>
            <a:ext cx="809713" cy="1295825"/>
            <a:chOff x="1135313" y="1361650"/>
            <a:chExt cx="809713" cy="1295825"/>
          </a:xfrm>
        </p:grpSpPr>
        <p:sp>
          <p:nvSpPr>
            <p:cNvPr id="17" name="Google Shape;536;p28">
              <a:extLst>
                <a:ext uri="{FF2B5EF4-FFF2-40B4-BE49-F238E27FC236}">
                  <a16:creationId xmlns:a16="http://schemas.microsoft.com/office/drawing/2014/main" id="{1FE92671-6E10-49F9-DC73-974FDEFE2321}"/>
                </a:ext>
              </a:extLst>
            </p:cNvPr>
            <p:cNvSpPr/>
            <p:nvPr/>
          </p:nvSpPr>
          <p:spPr>
            <a:xfrm>
              <a:off x="1135325" y="1361650"/>
              <a:ext cx="809700" cy="1295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37;p28">
              <a:extLst>
                <a:ext uri="{FF2B5EF4-FFF2-40B4-BE49-F238E27FC236}">
                  <a16:creationId xmlns:a16="http://schemas.microsoft.com/office/drawing/2014/main" id="{FA13CEED-5EF0-4190-E388-509329487131}"/>
                </a:ext>
              </a:extLst>
            </p:cNvPr>
            <p:cNvSpPr/>
            <p:nvPr/>
          </p:nvSpPr>
          <p:spPr>
            <a:xfrm>
              <a:off x="1135313" y="2181675"/>
              <a:ext cx="809700" cy="475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52F33B6-299A-10E6-E250-44E8F0B70639}"/>
              </a:ext>
            </a:extLst>
          </p:cNvPr>
          <p:cNvSpPr txBox="1"/>
          <p:nvPr/>
        </p:nvSpPr>
        <p:spPr>
          <a:xfrm>
            <a:off x="7461774" y="3779185"/>
            <a:ext cx="599469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30%</a:t>
            </a:r>
          </a:p>
        </p:txBody>
      </p:sp>
      <p:sp>
        <p:nvSpPr>
          <p:cNvPr id="21" name="Google Shape;578;p29">
            <a:extLst>
              <a:ext uri="{FF2B5EF4-FFF2-40B4-BE49-F238E27FC236}">
                <a16:creationId xmlns:a16="http://schemas.microsoft.com/office/drawing/2014/main" id="{A4B52741-A99D-D991-3969-7B78618044CA}"/>
              </a:ext>
            </a:extLst>
          </p:cNvPr>
          <p:cNvSpPr/>
          <p:nvPr/>
        </p:nvSpPr>
        <p:spPr>
          <a:xfrm>
            <a:off x="896151" y="3627283"/>
            <a:ext cx="705900" cy="7059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588;p29">
            <a:extLst>
              <a:ext uri="{FF2B5EF4-FFF2-40B4-BE49-F238E27FC236}">
                <a16:creationId xmlns:a16="http://schemas.microsoft.com/office/drawing/2014/main" id="{1AFFD0ED-22B6-AFA7-EAD1-EB7F4985FAD2}"/>
              </a:ext>
            </a:extLst>
          </p:cNvPr>
          <p:cNvSpPr/>
          <p:nvPr/>
        </p:nvSpPr>
        <p:spPr>
          <a:xfrm>
            <a:off x="1137525" y="3828318"/>
            <a:ext cx="309688" cy="377533"/>
          </a:xfrm>
          <a:custGeom>
            <a:avLst/>
            <a:gdLst/>
            <a:ahLst/>
            <a:cxnLst/>
            <a:rect l="l" t="t" r="r" b="b"/>
            <a:pathLst>
              <a:path w="15853" h="19326" extrusionOk="0">
                <a:moveTo>
                  <a:pt x="9627" y="1133"/>
                </a:moveTo>
                <a:cubicBezTo>
                  <a:pt x="9938" y="1133"/>
                  <a:pt x="10191" y="1387"/>
                  <a:pt x="10191" y="1701"/>
                </a:cubicBezTo>
                <a:lnTo>
                  <a:pt x="10191" y="2265"/>
                </a:lnTo>
                <a:lnTo>
                  <a:pt x="1133" y="2265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0191" y="3398"/>
                </a:moveTo>
                <a:lnTo>
                  <a:pt x="10191" y="8063"/>
                </a:lnTo>
                <a:cubicBezTo>
                  <a:pt x="10009" y="7998"/>
                  <a:pt x="9817" y="7965"/>
                  <a:pt x="9625" y="7965"/>
                </a:cubicBezTo>
                <a:cubicBezTo>
                  <a:pt x="9434" y="7965"/>
                  <a:pt x="9242" y="7998"/>
                  <a:pt x="9059" y="8063"/>
                </a:cubicBezTo>
                <a:lnTo>
                  <a:pt x="9059" y="6230"/>
                </a:lnTo>
                <a:cubicBezTo>
                  <a:pt x="9059" y="5291"/>
                  <a:pt x="8298" y="4530"/>
                  <a:pt x="7362" y="4530"/>
                </a:cubicBezTo>
                <a:cubicBezTo>
                  <a:pt x="6423" y="4530"/>
                  <a:pt x="5662" y="5291"/>
                  <a:pt x="5662" y="6230"/>
                </a:cubicBezTo>
                <a:lnTo>
                  <a:pt x="5662" y="10285"/>
                </a:lnTo>
                <a:cubicBezTo>
                  <a:pt x="4346" y="10557"/>
                  <a:pt x="3401" y="11716"/>
                  <a:pt x="3398" y="13060"/>
                </a:cubicBezTo>
                <a:lnTo>
                  <a:pt x="3398" y="14231"/>
                </a:lnTo>
                <a:cubicBezTo>
                  <a:pt x="3398" y="14419"/>
                  <a:pt x="3404" y="14609"/>
                  <a:pt x="3413" y="14796"/>
                </a:cubicBezTo>
                <a:lnTo>
                  <a:pt x="1133" y="14796"/>
                </a:lnTo>
                <a:lnTo>
                  <a:pt x="1133" y="3398"/>
                </a:lnTo>
                <a:close/>
                <a:moveTo>
                  <a:pt x="3543" y="15928"/>
                </a:moveTo>
                <a:cubicBezTo>
                  <a:pt x="3606" y="16312"/>
                  <a:pt x="3694" y="16689"/>
                  <a:pt x="3802" y="17061"/>
                </a:cubicBezTo>
                <a:lnTo>
                  <a:pt x="1701" y="17061"/>
                </a:lnTo>
                <a:cubicBezTo>
                  <a:pt x="1387" y="17061"/>
                  <a:pt x="1133" y="16807"/>
                  <a:pt x="1133" y="16496"/>
                </a:cubicBezTo>
                <a:lnTo>
                  <a:pt x="1133" y="15928"/>
                </a:lnTo>
                <a:close/>
                <a:moveTo>
                  <a:pt x="7362" y="5662"/>
                </a:moveTo>
                <a:cubicBezTo>
                  <a:pt x="7673" y="5662"/>
                  <a:pt x="7927" y="5916"/>
                  <a:pt x="7927" y="6230"/>
                </a:cubicBezTo>
                <a:lnTo>
                  <a:pt x="7927" y="11928"/>
                </a:lnTo>
                <a:cubicBezTo>
                  <a:pt x="7927" y="12242"/>
                  <a:pt x="8181" y="12492"/>
                  <a:pt x="8495" y="12492"/>
                </a:cubicBezTo>
                <a:cubicBezTo>
                  <a:pt x="8806" y="12492"/>
                  <a:pt x="9059" y="12242"/>
                  <a:pt x="9059" y="11928"/>
                </a:cubicBezTo>
                <a:lnTo>
                  <a:pt x="9059" y="9663"/>
                </a:lnTo>
                <a:cubicBezTo>
                  <a:pt x="9059" y="9349"/>
                  <a:pt x="9313" y="9098"/>
                  <a:pt x="9627" y="9098"/>
                </a:cubicBezTo>
                <a:cubicBezTo>
                  <a:pt x="9938" y="9098"/>
                  <a:pt x="10191" y="9349"/>
                  <a:pt x="10191" y="9663"/>
                </a:cubicBezTo>
                <a:lnTo>
                  <a:pt x="10191" y="11928"/>
                </a:lnTo>
                <a:cubicBezTo>
                  <a:pt x="10191" y="12242"/>
                  <a:pt x="10445" y="12492"/>
                  <a:pt x="10759" y="12492"/>
                </a:cubicBezTo>
                <a:cubicBezTo>
                  <a:pt x="11070" y="12492"/>
                  <a:pt x="11324" y="12242"/>
                  <a:pt x="11324" y="11928"/>
                </a:cubicBezTo>
                <a:lnTo>
                  <a:pt x="11324" y="10795"/>
                </a:lnTo>
                <a:cubicBezTo>
                  <a:pt x="11324" y="10481"/>
                  <a:pt x="11577" y="10231"/>
                  <a:pt x="11891" y="10231"/>
                </a:cubicBezTo>
                <a:cubicBezTo>
                  <a:pt x="12202" y="10231"/>
                  <a:pt x="12456" y="10481"/>
                  <a:pt x="12456" y="10795"/>
                </a:cubicBezTo>
                <a:lnTo>
                  <a:pt x="12456" y="13060"/>
                </a:lnTo>
                <a:cubicBezTo>
                  <a:pt x="12456" y="13374"/>
                  <a:pt x="12710" y="13625"/>
                  <a:pt x="13024" y="13625"/>
                </a:cubicBezTo>
                <a:cubicBezTo>
                  <a:pt x="13335" y="13625"/>
                  <a:pt x="13588" y="13374"/>
                  <a:pt x="13588" y="13060"/>
                </a:cubicBezTo>
                <a:lnTo>
                  <a:pt x="13588" y="11928"/>
                </a:lnTo>
                <a:cubicBezTo>
                  <a:pt x="13588" y="11614"/>
                  <a:pt x="13842" y="11363"/>
                  <a:pt x="14156" y="11363"/>
                </a:cubicBezTo>
                <a:cubicBezTo>
                  <a:pt x="14467" y="11363"/>
                  <a:pt x="14721" y="11614"/>
                  <a:pt x="14721" y="11928"/>
                </a:cubicBezTo>
                <a:lnTo>
                  <a:pt x="14721" y="14231"/>
                </a:lnTo>
                <a:cubicBezTo>
                  <a:pt x="14718" y="15602"/>
                  <a:pt x="14407" y="16958"/>
                  <a:pt x="13806" y="18193"/>
                </a:cubicBezTo>
                <a:lnTo>
                  <a:pt x="5448" y="18193"/>
                </a:lnTo>
                <a:cubicBezTo>
                  <a:pt x="4844" y="16958"/>
                  <a:pt x="4533" y="15602"/>
                  <a:pt x="4530" y="14231"/>
                </a:cubicBezTo>
                <a:lnTo>
                  <a:pt x="4530" y="13060"/>
                </a:lnTo>
                <a:cubicBezTo>
                  <a:pt x="4530" y="12341"/>
                  <a:pt x="4983" y="11698"/>
                  <a:pt x="5662" y="11460"/>
                </a:cubicBezTo>
                <a:lnTo>
                  <a:pt x="5662" y="14231"/>
                </a:lnTo>
                <a:cubicBezTo>
                  <a:pt x="5662" y="14542"/>
                  <a:pt x="5916" y="14796"/>
                  <a:pt x="6230" y="14796"/>
                </a:cubicBezTo>
                <a:cubicBezTo>
                  <a:pt x="6541" y="14796"/>
                  <a:pt x="6795" y="14542"/>
                  <a:pt x="6795" y="14231"/>
                </a:cubicBezTo>
                <a:lnTo>
                  <a:pt x="6795" y="6230"/>
                </a:lnTo>
                <a:cubicBezTo>
                  <a:pt x="6795" y="5916"/>
                  <a:pt x="7048" y="5662"/>
                  <a:pt x="7362" y="5662"/>
                </a:cubicBez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6496"/>
                </a:lnTo>
                <a:cubicBezTo>
                  <a:pt x="1" y="17432"/>
                  <a:pt x="762" y="18193"/>
                  <a:pt x="1701" y="18193"/>
                </a:cubicBezTo>
                <a:lnTo>
                  <a:pt x="4204" y="18193"/>
                </a:lnTo>
                <a:cubicBezTo>
                  <a:pt x="4285" y="18389"/>
                  <a:pt x="4376" y="18582"/>
                  <a:pt x="4470" y="18773"/>
                </a:cubicBezTo>
                <a:lnTo>
                  <a:pt x="4590" y="19011"/>
                </a:lnTo>
                <a:cubicBezTo>
                  <a:pt x="4687" y="19204"/>
                  <a:pt x="4880" y="19325"/>
                  <a:pt x="5098" y="19325"/>
                </a:cubicBezTo>
                <a:lnTo>
                  <a:pt x="14156" y="19325"/>
                </a:lnTo>
                <a:cubicBezTo>
                  <a:pt x="14370" y="19325"/>
                  <a:pt x="14564" y="19204"/>
                  <a:pt x="14660" y="19011"/>
                </a:cubicBezTo>
                <a:lnTo>
                  <a:pt x="14781" y="18773"/>
                </a:lnTo>
                <a:cubicBezTo>
                  <a:pt x="15485" y="17363"/>
                  <a:pt x="15850" y="15808"/>
                  <a:pt x="15853" y="14231"/>
                </a:cubicBezTo>
                <a:lnTo>
                  <a:pt x="15853" y="11928"/>
                </a:lnTo>
                <a:cubicBezTo>
                  <a:pt x="15853" y="10953"/>
                  <a:pt x="15054" y="10228"/>
                  <a:pt x="14155" y="10228"/>
                </a:cubicBezTo>
                <a:cubicBezTo>
                  <a:pt x="13949" y="10228"/>
                  <a:pt x="13737" y="10266"/>
                  <a:pt x="13528" y="10348"/>
                </a:cubicBezTo>
                <a:cubicBezTo>
                  <a:pt x="13326" y="9609"/>
                  <a:pt x="12655" y="9098"/>
                  <a:pt x="11891" y="9098"/>
                </a:cubicBezTo>
                <a:cubicBezTo>
                  <a:pt x="11883" y="9098"/>
                  <a:pt x="11875" y="9098"/>
                  <a:pt x="11867" y="9098"/>
                </a:cubicBezTo>
                <a:cubicBezTo>
                  <a:pt x="11682" y="9098"/>
                  <a:pt x="11497" y="9131"/>
                  <a:pt x="11324" y="9195"/>
                </a:cubicBezTo>
                <a:lnTo>
                  <a:pt x="11324" y="1701"/>
                </a:lnTo>
                <a:cubicBezTo>
                  <a:pt x="11324" y="762"/>
                  <a:pt x="10563" y="1"/>
                  <a:pt x="96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14A509-3D32-2891-F86E-4A9F9B9C3673}"/>
              </a:ext>
            </a:extLst>
          </p:cNvPr>
          <p:cNvSpPr txBox="1"/>
          <p:nvPr/>
        </p:nvSpPr>
        <p:spPr>
          <a:xfrm>
            <a:off x="1602051" y="3902295"/>
            <a:ext cx="67289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Trainers have access to some functions on the website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ware Development Business Plan Infographics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442</Words>
  <Application>Microsoft Office PowerPoint</Application>
  <PresentationFormat>On-screen Show (16:9)</PresentationFormat>
  <Paragraphs>130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Raleway</vt:lpstr>
      <vt:lpstr>Roboto</vt:lpstr>
      <vt:lpstr>Oswald</vt:lpstr>
      <vt:lpstr>Wingdings</vt:lpstr>
      <vt:lpstr>Söhne</vt:lpstr>
      <vt:lpstr>Livvic</vt:lpstr>
      <vt:lpstr>Space Grotesk</vt:lpstr>
      <vt:lpstr>Roboto Condensed Light</vt:lpstr>
      <vt:lpstr>Software Development Business Plan Infographics by Slidesgo</vt:lpstr>
      <vt:lpstr>Training Center Management System </vt:lpstr>
      <vt:lpstr>PROJECT PLAN</vt:lpstr>
      <vt:lpstr>INTRODUCTION</vt:lpstr>
      <vt:lpstr>PowerPoint Presentation</vt:lpstr>
      <vt:lpstr>SOFTWARE PROJECT PLAN</vt:lpstr>
      <vt:lpstr>PROBLEMS FACED IN THE PROJECT</vt:lpstr>
      <vt:lpstr>PowerPoint Presentation</vt:lpstr>
      <vt:lpstr>PowerPoint Presentation</vt:lpstr>
      <vt:lpstr>PowerPoint Presentation</vt:lpstr>
      <vt:lpstr>COURSES</vt:lpstr>
      <vt:lpstr>Attendance</vt:lpstr>
      <vt:lpstr>SITES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Center Management System </dc:title>
  <dc:creator>Amr Nawar</dc:creator>
  <cp:lastModifiedBy>Amr Nawar</cp:lastModifiedBy>
  <cp:revision>3</cp:revision>
  <dcterms:modified xsi:type="dcterms:W3CDTF">2023-11-06T20:40:22Z</dcterms:modified>
</cp:coreProperties>
</file>