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1"/>
    <p:restoredTop sz="94656"/>
  </p:normalViewPr>
  <p:slideViewPr>
    <p:cSldViewPr snapToGrid="0" snapToObjects="1">
      <p:cViewPr varScale="1">
        <p:scale>
          <a:sx n="66" d="100"/>
          <a:sy n="66" d="100"/>
        </p:scale>
        <p:origin x="17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222-D1CE-ED43-BA65-6A02A2B1B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C7C23-23CE-C445-900E-E764E937A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A002-09BA-8E47-B472-2AD94A0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DDF0-F4EE-1942-9E32-4117E9A4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B30B-63AE-654B-97B0-C3A9C1F4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CD0B-F55C-2640-AACE-DA7EDA61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A0E8-15D8-244A-B1DE-CB51F715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ECA3-11A5-9349-957D-52C1349B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5E959-CF62-E14B-8C22-29A02572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B268E-7011-854A-929F-C369A489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4A999-DC7D-564D-896C-4DDB03289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91CD-E60F-394D-BD6F-EFFCB5E85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3681-16BD-4F4F-B540-56E21883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CEC2-4785-034B-8289-B92842AF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1D30-5AFE-F64E-B229-AF7E5D38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D3D0-8794-B34C-A336-43C34F4F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CD15-9A5D-2C4D-B748-F526732E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8CFA-BE4A-2C47-A63E-227CA20C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9B00-03DC-9047-AA74-012B6056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97D5-1C8E-5243-B7D0-EE1CBB4F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AA29-680D-944B-9044-7122270E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F2259-B51A-7545-9D1F-719A7B6D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0178F-E7C9-B741-8157-F6BF1D6C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5A8B-353D-7B4F-8CD8-74525D92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3096-E351-4F4D-A89B-AE69E325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3251-7FA4-8143-AE24-F11FFF3B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81D5-4A3A-1F41-8F88-49702A634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8182E-1B8A-9A44-B946-CF3CED248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749C3-3C68-F04D-A1F8-65BE9D5E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77A5-4151-264C-A6D3-FFB0290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1568C-F87A-E248-A96D-B3B15F3D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18C6-A1CB-4741-A709-0F63E2A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EDBE-0C7D-324F-9CCA-73A90C26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57066-3904-364E-B0EF-EFDAEFEFD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AD3BE-E588-B249-B23D-87FF54E8B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22F5-B527-F04F-A7ED-F73E50EA3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C15DB-0E43-1544-8928-FACD0615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72C19-50BF-0E47-98F2-F270D84A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B44B3-FF84-4F47-8EFD-2D579855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5B05-24F2-724C-B4F7-94B29F87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217A8-7A0F-F94C-BC92-EB5DD2D8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CA92A-CD54-5844-9AFE-867D96C1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532CE-BCFF-FD40-BB73-91F2AAE4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E9BCB-0264-A742-A706-C509104C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5FDF1-4841-3240-A8E2-E9423427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AD28-B0DE-E947-ADCB-67C8C25B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F957-553F-B344-AFE3-D97D3E08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298D-923E-0A45-826D-82204F5F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BD32-7C16-D747-AA49-6020CABA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ABAA-EAF0-7646-982F-0C8E5021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AD27E-82EA-DD4A-97D1-B4C26751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457CA-51C9-B343-AD61-995EE41F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01B8-B096-DE42-8ED8-E001FDF7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E50C-AE99-7347-84A1-9CC2BC51D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7BCF3-A3BC-6541-8295-D2F7FE2E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8B2DD-9C42-8F40-8FFD-103C6A0A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F26A-90E4-954F-A8C9-B80B4AE1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2F8CC-5C03-EC45-A4AA-1891462F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3E5DE-B5A1-4042-88D6-79F3FE6F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39AF6-5696-E849-86BE-761C23809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6AA4-C43F-5A4A-B791-3E55B5BC9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7796-20FE-A845-9B25-A2F3CC326C0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E7249-7416-C34C-92A7-3EDD9B7A3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1EAE-2E5F-3641-A6AF-762BE5D3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E4B1-FE82-6846-B944-C3936AF3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3936E-DAB8-484A-8DBA-0B5FF0E6373B}"/>
              </a:ext>
            </a:extLst>
          </p:cNvPr>
          <p:cNvGrpSpPr/>
          <p:nvPr/>
        </p:nvGrpSpPr>
        <p:grpSpPr>
          <a:xfrm>
            <a:off x="298538" y="2805829"/>
            <a:ext cx="12346384" cy="1643084"/>
            <a:chOff x="298538" y="2805829"/>
            <a:chExt cx="12346384" cy="164308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1D4AA63-92F2-9741-A29D-20849844CEC4}"/>
                </a:ext>
              </a:extLst>
            </p:cNvPr>
            <p:cNvSpPr/>
            <p:nvPr/>
          </p:nvSpPr>
          <p:spPr>
            <a:xfrm>
              <a:off x="2192058" y="2918564"/>
              <a:ext cx="1691012" cy="9770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B3B83F-8B6F-B547-8744-FA30EE775690}"/>
                </a:ext>
              </a:extLst>
            </p:cNvPr>
            <p:cNvSpPr txBox="1"/>
            <p:nvPr/>
          </p:nvSpPr>
          <p:spPr>
            <a:xfrm>
              <a:off x="2131407" y="3219189"/>
              <a:ext cx="1812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Preprocessing</a:t>
              </a:r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39D6456-30B1-344D-847C-079CB1BCAA36}"/>
                </a:ext>
              </a:extLst>
            </p:cNvPr>
            <p:cNvSpPr/>
            <p:nvPr/>
          </p:nvSpPr>
          <p:spPr>
            <a:xfrm>
              <a:off x="4473883" y="2918564"/>
              <a:ext cx="1691012" cy="9770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23DAD2-9B6E-274E-ABFD-827748BA75B0}"/>
                </a:ext>
              </a:extLst>
            </p:cNvPr>
            <p:cNvSpPr txBox="1"/>
            <p:nvPr/>
          </p:nvSpPr>
          <p:spPr>
            <a:xfrm>
              <a:off x="4473884" y="3219189"/>
              <a:ext cx="1691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Alignment</a:t>
              </a:r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E733A00-E953-BB49-BEFB-5EC74FA10859}"/>
                </a:ext>
              </a:extLst>
            </p:cNvPr>
            <p:cNvSpPr/>
            <p:nvPr/>
          </p:nvSpPr>
          <p:spPr>
            <a:xfrm>
              <a:off x="6755707" y="2918564"/>
              <a:ext cx="1691012" cy="9770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CB35A2-C3FB-5044-8E43-BF4BFE7C2B11}"/>
                </a:ext>
              </a:extLst>
            </p:cNvPr>
            <p:cNvSpPr txBox="1"/>
            <p:nvPr/>
          </p:nvSpPr>
          <p:spPr>
            <a:xfrm>
              <a:off x="6755708" y="3068877"/>
              <a:ext cx="16910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Variant</a:t>
              </a:r>
            </a:p>
            <a:p>
              <a:pPr algn="ctr"/>
              <a:r>
                <a:rPr lang="en-US" sz="2000" dirty="0"/>
                <a:t>Calling</a:t>
              </a:r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ED37061-AE96-804C-BAE5-558728FAFD5B}"/>
                </a:ext>
              </a:extLst>
            </p:cNvPr>
            <p:cNvSpPr/>
            <p:nvPr/>
          </p:nvSpPr>
          <p:spPr>
            <a:xfrm>
              <a:off x="9037531" y="2918564"/>
              <a:ext cx="1691012" cy="9770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4B8CCD-8DBF-3E42-B408-94986C78FFBA}"/>
                </a:ext>
              </a:extLst>
            </p:cNvPr>
            <p:cNvSpPr txBox="1"/>
            <p:nvPr/>
          </p:nvSpPr>
          <p:spPr>
            <a:xfrm>
              <a:off x="9037532" y="3068877"/>
              <a:ext cx="16910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Effect</a:t>
              </a:r>
            </a:p>
            <a:p>
              <a:pPr algn="ctr"/>
              <a:r>
                <a:rPr lang="en-US" sz="2000" dirty="0"/>
                <a:t>Prediction</a:t>
              </a:r>
            </a:p>
          </p:txBody>
        </p:sp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725F8BBB-7AFB-8C46-B39F-80D29BC399BF}"/>
                </a:ext>
              </a:extLst>
            </p:cNvPr>
            <p:cNvSpPr/>
            <p:nvPr/>
          </p:nvSpPr>
          <p:spPr>
            <a:xfrm>
              <a:off x="298538" y="2805829"/>
              <a:ext cx="1302707" cy="1202499"/>
            </a:xfrm>
            <a:prstGeom prst="snip1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503373-2C3F-8A49-B743-6DA87CA28F0C}"/>
                </a:ext>
              </a:extLst>
            </p:cNvPr>
            <p:cNvSpPr txBox="1"/>
            <p:nvPr/>
          </p:nvSpPr>
          <p:spPr>
            <a:xfrm>
              <a:off x="334027" y="3244334"/>
              <a:ext cx="122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Raw Data</a:t>
              </a:r>
            </a:p>
          </p:txBody>
        </p:sp>
        <p:sp>
          <p:nvSpPr>
            <p:cNvPr id="14" name="Snip Single Corner Rectangle 13">
              <a:extLst>
                <a:ext uri="{FF2B5EF4-FFF2-40B4-BE49-F238E27FC236}">
                  <a16:creationId xmlns:a16="http://schemas.microsoft.com/office/drawing/2014/main" id="{A01694AC-2E77-6245-AE32-36AA62ECEB72}"/>
                </a:ext>
              </a:extLst>
            </p:cNvPr>
            <p:cNvSpPr/>
            <p:nvPr/>
          </p:nvSpPr>
          <p:spPr>
            <a:xfrm>
              <a:off x="11317260" y="2805829"/>
              <a:ext cx="1302707" cy="1202499"/>
            </a:xfrm>
            <a:prstGeom prst="snip1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E6D6C-63BC-1C41-A523-D55CD2E4726B}"/>
                </a:ext>
              </a:extLst>
            </p:cNvPr>
            <p:cNvSpPr txBox="1"/>
            <p:nvPr/>
          </p:nvSpPr>
          <p:spPr>
            <a:xfrm>
              <a:off x="11292305" y="3068877"/>
              <a:ext cx="1352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Experiment</a:t>
              </a:r>
            </a:p>
            <a:p>
              <a:pPr algn="ctr"/>
              <a:r>
                <a:rPr lang="en-US" dirty="0"/>
                <a:t>VCF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4D0F8364-EF60-9844-9EDF-D0F8030D714A}"/>
                </a:ext>
              </a:extLst>
            </p:cNvPr>
            <p:cNvSpPr/>
            <p:nvPr/>
          </p:nvSpPr>
          <p:spPr>
            <a:xfrm>
              <a:off x="1640714" y="3299709"/>
              <a:ext cx="515646" cy="1846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B7158F8-5847-E146-9765-12174A439F57}"/>
                </a:ext>
              </a:extLst>
            </p:cNvPr>
            <p:cNvSpPr/>
            <p:nvPr/>
          </p:nvSpPr>
          <p:spPr>
            <a:xfrm>
              <a:off x="3928411" y="3299709"/>
              <a:ext cx="515646" cy="1846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B818CF97-8E9A-AA4B-A625-0061CAD84E04}"/>
                </a:ext>
              </a:extLst>
            </p:cNvPr>
            <p:cNvSpPr/>
            <p:nvPr/>
          </p:nvSpPr>
          <p:spPr>
            <a:xfrm>
              <a:off x="6225547" y="3299709"/>
              <a:ext cx="515646" cy="1846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F889BB35-18FA-6E41-8C63-EA1CCC8544D1}"/>
                </a:ext>
              </a:extLst>
            </p:cNvPr>
            <p:cNvSpPr/>
            <p:nvPr/>
          </p:nvSpPr>
          <p:spPr>
            <a:xfrm>
              <a:off x="8496930" y="3299709"/>
              <a:ext cx="515646" cy="1846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71800D6-CEFE-5E48-8CF6-6C24609C8185}"/>
                </a:ext>
              </a:extLst>
            </p:cNvPr>
            <p:cNvSpPr/>
            <p:nvPr/>
          </p:nvSpPr>
          <p:spPr>
            <a:xfrm>
              <a:off x="10776659" y="3307223"/>
              <a:ext cx="515646" cy="1846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CD47E3-96B2-BE4F-B0BB-50F5CAB22AFF}"/>
                </a:ext>
              </a:extLst>
            </p:cNvPr>
            <p:cNvSpPr txBox="1"/>
            <p:nvPr/>
          </p:nvSpPr>
          <p:spPr>
            <a:xfrm>
              <a:off x="334028" y="4077501"/>
              <a:ext cx="122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FASTQ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C7599B-A533-054A-8BBE-72B64C3AD1C2}"/>
                </a:ext>
              </a:extLst>
            </p:cNvPr>
            <p:cNvSpPr txBox="1"/>
            <p:nvPr/>
          </p:nvSpPr>
          <p:spPr>
            <a:xfrm>
              <a:off x="2233398" y="4077501"/>
              <a:ext cx="1543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FASTQ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60F22D-62C4-6541-A6A6-24CA573BE952}"/>
                </a:ext>
              </a:extLst>
            </p:cNvPr>
            <p:cNvSpPr txBox="1"/>
            <p:nvPr/>
          </p:nvSpPr>
          <p:spPr>
            <a:xfrm>
              <a:off x="4572000" y="4077501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BAM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8AD391-83DA-1040-B3E8-627FF13F4716}"/>
                </a:ext>
              </a:extLst>
            </p:cNvPr>
            <p:cNvSpPr txBox="1"/>
            <p:nvPr/>
          </p:nvSpPr>
          <p:spPr>
            <a:xfrm>
              <a:off x="6755707" y="4077501"/>
              <a:ext cx="1691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VCF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6B3374-EABF-AD4E-B039-AAB0E5EFAF3A}"/>
                </a:ext>
              </a:extLst>
            </p:cNvPr>
            <p:cNvSpPr txBox="1"/>
            <p:nvPr/>
          </p:nvSpPr>
          <p:spPr>
            <a:xfrm>
              <a:off x="9082014" y="4079581"/>
              <a:ext cx="1646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VCF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A7CC1C-50E2-A04F-AB72-595F2BFE08EC}"/>
                </a:ext>
              </a:extLst>
            </p:cNvPr>
            <p:cNvSpPr txBox="1"/>
            <p:nvPr/>
          </p:nvSpPr>
          <p:spPr>
            <a:xfrm>
              <a:off x="11342214" y="4077501"/>
              <a:ext cx="1302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VCF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33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4</cp:revision>
  <dcterms:created xsi:type="dcterms:W3CDTF">2019-07-26T11:10:37Z</dcterms:created>
  <dcterms:modified xsi:type="dcterms:W3CDTF">2019-07-26T13:16:04Z</dcterms:modified>
</cp:coreProperties>
</file>