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6"/>
  </p:normalViewPr>
  <p:slideViewPr>
    <p:cSldViewPr snapToGrid="0" snapToObjects="1">
      <p:cViewPr varScale="1">
        <p:scale>
          <a:sx n="88" d="100"/>
          <a:sy n="88" d="100"/>
        </p:scale>
        <p:origin x="184" y="640"/>
      </p:cViewPr>
      <p:guideLst>
        <p:guide orient="horz" pos="9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CEDD-9F7F-A148-B1FE-55F0BF5B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6DC06-828B-1D4E-BC70-EA508AE3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3F23-C8BD-BC47-B7CE-2FB067E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022F-AD28-BC48-B6AF-4E050FA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9F4E-5C53-154C-82D7-CCD1AC5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5599-45F0-6C4B-9CAC-43AD914B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C257-7E46-FD47-AD11-C6FAEFD5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EF11-7255-ED4A-A83B-6957DD6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3AC6-8CF4-FC49-9AF8-D4BEA640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F187-CE72-7D46-9608-8AAB4EB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D5A88-7AC8-9D48-B609-F69D85E1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096C-051E-DB4F-8C9E-24F3F895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1090-0072-7D41-8F32-D8454924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E311-2D94-4748-95F3-71930903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F35C-39C7-FE4C-A406-E98ECAC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BF7B-16E8-A24C-835F-B4D142D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169F-6ABD-AA40-9E64-E037EB8B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48AD-FD05-E141-BA65-C7145CD3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8147-97B8-E54B-93D6-0042569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9048-1FDE-5146-8182-9ACDFF37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095C-DAA5-0049-9AA2-6C2E7FA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B917B-7E8F-1548-AC49-51913ADD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84D8-F8F4-AE43-A61F-80836FF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2619-78A6-A241-9AE5-29E3C22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83CE-FF97-734A-92AC-7C80CC6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7FC6-BBDD-574F-994D-A0A18AD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5971-C3F1-A04B-B9FA-E62CAA67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8B4A-C577-2443-9AC4-E58A8B4D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E310-FD2E-6A42-B007-37EC92E5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A477-E077-D840-BE29-AB0A5BE1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8ADC-90CC-644F-8C8D-61E4653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D00-EC73-EF4E-8C19-6CDA187F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0DF0-2F77-9E4F-8C79-F376B989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9D7E-E4DB-3943-98C2-1589C06C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37502-77DB-7F47-8E5A-354BF4F35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ED78-850C-4146-863C-9C3C305C3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BEE3B-9D66-9F4B-92C7-6DCFED6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EFC29-1973-134A-8B47-D877DEE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552DB-F28E-4B4B-B2B4-AC35695B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6D29-06C1-AE4F-9D8F-2D85218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9A457-36FD-B845-9B32-806BB2A7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3ED3-5486-C14A-B704-49A9B32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60B6-8DE2-A441-8452-11D2564B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32959-EE7B-6C4B-8145-96CD7800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5141-B927-6642-B58B-32063B6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C475-093C-D646-AED7-A71C7BE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B375-3E19-A74A-A2C7-30868935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D7EA-1E3C-D24E-B6D6-8D022CAF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0B3C-F393-8B42-8652-7EA2E0B7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01FF-3DDE-3D4E-9B53-5F8B9C94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BF91-3F8F-1C4E-975E-30DE7B7B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5808-5BB5-CE4D-9155-D1B73EB3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F89-7B51-C748-AC87-DB7A7AD4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4593A-2736-B34E-8D45-16F423FBF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899E-E61E-BB47-ADE6-145FEF58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68B7-9F3F-6A44-AE8F-E65AD7CD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F42-8A1E-C941-913D-14D415B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4ABE-9824-4146-BB0E-A3DBF9DC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88039-7661-5340-A303-D4E0FA8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344FC-C2B4-9645-83CB-B2A32BAF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0142-198A-D04D-B9CC-C6B55328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6B16-F2DC-F743-A09D-8B0300CDAE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4BA8-465C-8243-97BB-D4D0DF13E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CBEF-43A5-B542-8C66-E956E3D7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UC Davis Bioinformatics Core in the Genome Center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BFFD06-486C-EA4D-B6F7-E461E4409913}"/>
              </a:ext>
            </a:extLst>
          </p:cNvPr>
          <p:cNvGrpSpPr/>
          <p:nvPr/>
        </p:nvGrpSpPr>
        <p:grpSpPr>
          <a:xfrm>
            <a:off x="359813" y="1449530"/>
            <a:ext cx="11670915" cy="5225215"/>
            <a:chOff x="359813" y="1449530"/>
            <a:chExt cx="11670915" cy="52252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9C6E7C-6E7C-0649-9613-413B1FCABB22}"/>
                </a:ext>
              </a:extLst>
            </p:cNvPr>
            <p:cNvGrpSpPr/>
            <p:nvPr/>
          </p:nvGrpSpPr>
          <p:grpSpPr>
            <a:xfrm>
              <a:off x="359813" y="1449530"/>
              <a:ext cx="11670915" cy="5225215"/>
              <a:chOff x="359813" y="1449530"/>
              <a:chExt cx="11670915" cy="52252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0FE0E2-91A7-084C-B967-88363CDBCA33}"/>
                  </a:ext>
                </a:extLst>
              </p:cNvPr>
              <p:cNvSpPr/>
              <p:nvPr/>
            </p:nvSpPr>
            <p:spPr>
              <a:xfrm>
                <a:off x="359813" y="2285625"/>
                <a:ext cx="3840480" cy="438912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078C73-B612-C749-B7FF-B27CE68F8220}"/>
                  </a:ext>
                </a:extLst>
              </p:cNvPr>
              <p:cNvSpPr txBox="1"/>
              <p:nvPr/>
            </p:nvSpPr>
            <p:spPr>
              <a:xfrm>
                <a:off x="2910115" y="1449530"/>
                <a:ext cx="2830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Core Facility Manager</a:t>
                </a:r>
              </a:p>
              <a:p>
                <a:pPr algn="ctr"/>
                <a:r>
                  <a:rPr lang="en-US" dirty="0"/>
                  <a:t>Dr. Matt Settles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6A2649-A224-7A45-A422-8FE6DE4B4E39}"/>
                  </a:ext>
                </a:extLst>
              </p:cNvPr>
              <p:cNvSpPr txBox="1"/>
              <p:nvPr/>
            </p:nvSpPr>
            <p:spPr>
              <a:xfrm>
                <a:off x="7165988" y="1460353"/>
                <a:ext cx="23857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Faculty Advisor</a:t>
                </a:r>
              </a:p>
              <a:p>
                <a:pPr algn="ctr"/>
                <a:r>
                  <a:rPr lang="en-US" dirty="0"/>
                  <a:t>Dr. Ian Korf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B0109E-1358-674A-8A03-9DD76E12E9F3}"/>
                  </a:ext>
                </a:extLst>
              </p:cNvPr>
              <p:cNvSpPr txBox="1"/>
              <p:nvPr/>
            </p:nvSpPr>
            <p:spPr>
              <a:xfrm rot="16200000">
                <a:off x="-1650079" y="4273570"/>
                <a:ext cx="438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Data Analysis Group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7F403F-C502-774A-B9D1-902EA59AB282}"/>
                  </a:ext>
                </a:extLst>
              </p:cNvPr>
              <p:cNvSpPr txBox="1"/>
              <p:nvPr/>
            </p:nvSpPr>
            <p:spPr>
              <a:xfrm>
                <a:off x="741768" y="2413190"/>
                <a:ext cx="1843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Data Analysts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B3DA25-494E-334F-B139-C3CFBC566C7E}"/>
                  </a:ext>
                </a:extLst>
              </p:cNvPr>
              <p:cNvSpPr txBox="1"/>
              <p:nvPr/>
            </p:nvSpPr>
            <p:spPr>
              <a:xfrm>
                <a:off x="741766" y="2723907"/>
                <a:ext cx="327465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Dr. Samuel Hunter</a:t>
                </a:r>
              </a:p>
              <a:p>
                <a:r>
                  <a:rPr lang="en-US" sz="1600" dirty="0"/>
                  <a:t>Dr. Jessie Li</a:t>
                </a:r>
              </a:p>
              <a:p>
                <a:r>
                  <a:rPr lang="en-US" sz="1600" dirty="0"/>
                  <a:t>Dr. Monica Britton</a:t>
                </a:r>
              </a:p>
              <a:p>
                <a:r>
                  <a:rPr lang="en-US" sz="1600" dirty="0"/>
                  <a:t>Nik Joshi (75%)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3814BD-0AE3-054B-A72A-34601EBC52A9}"/>
                  </a:ext>
                </a:extLst>
              </p:cNvPr>
              <p:cNvSpPr txBox="1"/>
              <p:nvPr/>
            </p:nvSpPr>
            <p:spPr>
              <a:xfrm>
                <a:off x="767251" y="3812142"/>
                <a:ext cx="1843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Biostatistics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94648-8A6F-C243-B5A9-9A8DA547E0D5}"/>
                  </a:ext>
                </a:extLst>
              </p:cNvPr>
              <p:cNvSpPr txBox="1"/>
              <p:nvPr/>
            </p:nvSpPr>
            <p:spPr>
              <a:xfrm>
                <a:off x="767178" y="4151052"/>
                <a:ext cx="33698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Dr. Blythe Durbin-Johnson (40%)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B1AED1-716F-2148-BC8F-AB87EE43DBEC}"/>
                  </a:ext>
                </a:extLst>
              </p:cNvPr>
              <p:cNvSpPr txBox="1"/>
              <p:nvPr/>
            </p:nvSpPr>
            <p:spPr>
              <a:xfrm>
                <a:off x="767178" y="5850355"/>
                <a:ext cx="24627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Undergraduate assistant(s)</a:t>
                </a:r>
              </a:p>
              <a:p>
                <a:r>
                  <a:rPr lang="en-US" sz="1600" dirty="0"/>
                  <a:t>Visiting scholars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C25D77-07CC-6C4B-9894-8BA18EE7A864}"/>
                  </a:ext>
                </a:extLst>
              </p:cNvPr>
              <p:cNvSpPr/>
              <p:nvPr/>
            </p:nvSpPr>
            <p:spPr>
              <a:xfrm>
                <a:off x="4418827" y="2285625"/>
                <a:ext cx="3749039" cy="43891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6FE3E0-006A-244E-A41D-DF4996D46B43}"/>
                  </a:ext>
                </a:extLst>
              </p:cNvPr>
              <p:cNvSpPr txBox="1"/>
              <p:nvPr/>
            </p:nvSpPr>
            <p:spPr>
              <a:xfrm rot="16200000">
                <a:off x="2405620" y="4284543"/>
                <a:ext cx="4367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Research Computing Group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2953AD-F8FC-C04F-B7A8-A4974D2F2852}"/>
                  </a:ext>
                </a:extLst>
              </p:cNvPr>
              <p:cNvSpPr txBox="1"/>
              <p:nvPr/>
            </p:nvSpPr>
            <p:spPr>
              <a:xfrm>
                <a:off x="4867275" y="2411644"/>
                <a:ext cx="2917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Systems Administration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6DA30C-17B2-0541-9BD1-63C02CA3C6BD}"/>
                  </a:ext>
                </a:extLst>
              </p:cNvPr>
              <p:cNvSpPr txBox="1"/>
              <p:nvPr/>
            </p:nvSpPr>
            <p:spPr>
              <a:xfrm>
                <a:off x="4867275" y="2749140"/>
                <a:ext cx="25290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Mike Lewis</a:t>
                </a:r>
              </a:p>
              <a:p>
                <a:r>
                  <a:rPr lang="en-US" sz="1600" dirty="0"/>
                  <a:t>Richard </a:t>
                </a:r>
                <a:r>
                  <a:rPr lang="en-US" sz="1600" dirty="0" err="1"/>
                  <a:t>Feltstykket</a:t>
                </a:r>
                <a:endParaRPr lang="en-US" sz="1600" dirty="0"/>
              </a:p>
              <a:p>
                <a:r>
                  <a:rPr lang="en-US" sz="1600" dirty="0"/>
                  <a:t>Tom </a:t>
                </a:r>
                <a:r>
                  <a:rPr lang="en-US" sz="1600" dirty="0" err="1"/>
                  <a:t>Neubarth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179934-A3A9-B941-9F0E-0B13DDCD3BFB}"/>
                  </a:ext>
                </a:extLst>
              </p:cNvPr>
              <p:cNvSpPr txBox="1"/>
              <p:nvPr/>
            </p:nvSpPr>
            <p:spPr>
              <a:xfrm>
                <a:off x="4898822" y="4894039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Applications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50B063-AEB3-8649-99A0-33FC7856FC44}"/>
                  </a:ext>
                </a:extLst>
              </p:cNvPr>
              <p:cNvSpPr txBox="1"/>
              <p:nvPr/>
            </p:nvSpPr>
            <p:spPr>
              <a:xfrm>
                <a:off x="4889664" y="5209251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Adam </a:t>
                </a:r>
                <a:r>
                  <a:rPr lang="en-US" sz="1600" dirty="0" err="1"/>
                  <a:t>Schaal</a:t>
                </a:r>
                <a:r>
                  <a:rPr lang="en-US" sz="1600" dirty="0"/>
                  <a:t> (25%)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F4A959-AB41-2248-85A4-BDE21390B659}"/>
                  </a:ext>
                </a:extLst>
              </p:cNvPr>
              <p:cNvSpPr txBox="1"/>
              <p:nvPr/>
            </p:nvSpPr>
            <p:spPr>
              <a:xfrm>
                <a:off x="4867275" y="5605117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Undergraduate assistant(s)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2B2F39-75E8-2D43-A065-753E0F673A22}"/>
                  </a:ext>
                </a:extLst>
              </p:cNvPr>
              <p:cNvSpPr txBox="1"/>
              <p:nvPr/>
            </p:nvSpPr>
            <p:spPr>
              <a:xfrm>
                <a:off x="4898822" y="3931512"/>
                <a:ext cx="3113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Software Maintenance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0F990B-D24B-8F49-A083-BAEBC837B68D}"/>
                  </a:ext>
                </a:extLst>
              </p:cNvPr>
              <p:cNvSpPr txBox="1"/>
              <p:nvPr/>
            </p:nvSpPr>
            <p:spPr>
              <a:xfrm>
                <a:off x="4898822" y="4267926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Nik Joshi (25%)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626AB6-B4EA-8E49-9AB3-D01C1EEAB44F}"/>
                  </a:ext>
                </a:extLst>
              </p:cNvPr>
              <p:cNvSpPr/>
              <p:nvPr/>
            </p:nvSpPr>
            <p:spPr>
              <a:xfrm>
                <a:off x="8373128" y="2263675"/>
                <a:ext cx="3657600" cy="438912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D0866A-A233-F940-BB0C-B4A2D323B327}"/>
                  </a:ext>
                </a:extLst>
              </p:cNvPr>
              <p:cNvSpPr txBox="1"/>
              <p:nvPr/>
            </p:nvSpPr>
            <p:spPr>
              <a:xfrm rot="16200000">
                <a:off x="6359921" y="4284542"/>
                <a:ext cx="436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Software Development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BD027E-C636-C542-9C59-7F641F1EF7B1}"/>
                  </a:ext>
                </a:extLst>
              </p:cNvPr>
              <p:cNvSpPr txBox="1"/>
              <p:nvPr/>
            </p:nvSpPr>
            <p:spPr>
              <a:xfrm>
                <a:off x="8824706" y="2411644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Software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4E2736-BE5A-A046-A13F-57C5F491110D}"/>
                  </a:ext>
                </a:extLst>
              </p:cNvPr>
              <p:cNvSpPr txBox="1"/>
              <p:nvPr/>
            </p:nvSpPr>
            <p:spPr>
              <a:xfrm>
                <a:off x="8824706" y="2723907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Adam </a:t>
                </a:r>
                <a:r>
                  <a:rPr lang="en-US" sz="1600" dirty="0" err="1"/>
                  <a:t>Schaal</a:t>
                </a:r>
                <a:r>
                  <a:rPr lang="en-US" sz="1600" dirty="0"/>
                  <a:t> (75%)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35E8F3-12B3-254F-B768-0090F43E1565}"/>
                  </a:ext>
                </a:extLst>
              </p:cNvPr>
              <p:cNvSpPr txBox="1"/>
              <p:nvPr/>
            </p:nvSpPr>
            <p:spPr>
              <a:xfrm>
                <a:off x="771654" y="5218758"/>
                <a:ext cx="3990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Graduate Student Researcher(s)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71F8BE-4460-404B-AA46-8A6875AB3A5B}"/>
                  </a:ext>
                </a:extLst>
              </p:cNvPr>
              <p:cNvSpPr txBox="1"/>
              <p:nvPr/>
            </p:nvSpPr>
            <p:spPr>
              <a:xfrm>
                <a:off x="778901" y="5537495"/>
                <a:ext cx="30188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Keith Mitchell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DC3DD6-0856-CB45-BEC9-665A9A592F2E}"/>
                  </a:ext>
                </a:extLst>
              </p:cNvPr>
              <p:cNvSpPr txBox="1"/>
              <p:nvPr/>
            </p:nvSpPr>
            <p:spPr>
              <a:xfrm>
                <a:off x="2039817" y="18991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F74B6-2319-9A4C-ABA2-B48EA8B7555C}"/>
                </a:ext>
              </a:extLst>
            </p:cNvPr>
            <p:cNvSpPr txBox="1"/>
            <p:nvPr/>
          </p:nvSpPr>
          <p:spPr>
            <a:xfrm>
              <a:off x="767251" y="4503800"/>
              <a:ext cx="3249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Education Coordinator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7D92-C494-064B-ABE4-2383BE88CA1C}"/>
                </a:ext>
              </a:extLst>
            </p:cNvPr>
            <p:cNvSpPr txBox="1"/>
            <p:nvPr/>
          </p:nvSpPr>
          <p:spPr>
            <a:xfrm>
              <a:off x="767179" y="4842710"/>
              <a:ext cx="336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Hannah Lyman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8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UC Davis Bioinformatics Core in the Genome Center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Davis Bioinformatics Core in the Genome Center</dc:title>
  <dc:creator>Matthew Lee Settles</dc:creator>
  <cp:lastModifiedBy>Matthew Lee Settles</cp:lastModifiedBy>
  <cp:revision>13</cp:revision>
  <dcterms:created xsi:type="dcterms:W3CDTF">2019-09-03T00:07:05Z</dcterms:created>
  <dcterms:modified xsi:type="dcterms:W3CDTF">2020-05-16T15:11:48Z</dcterms:modified>
</cp:coreProperties>
</file>