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9" r:id="rId4"/>
    <p:sldId id="268" r:id="rId5"/>
    <p:sldId id="257" r:id="rId6"/>
    <p:sldId id="258" r:id="rId7"/>
    <p:sldId id="260" r:id="rId8"/>
    <p:sldId id="259" r:id="rId9"/>
    <p:sldId id="262" r:id="rId10"/>
    <p:sldId id="261" r:id="rId11"/>
    <p:sldId id="263" r:id="rId12"/>
    <p:sldId id="265" r:id="rId13"/>
  </p:sldIdLst>
  <p:sldSz cx="14630400" cy="8229600"/>
  <p:notesSz cx="8229600" cy="146304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ed Hat Text" panose="020B0604020202020204" charset="0"/>
      <p:regular r:id="rId19"/>
    </p:embeddedFont>
    <p:embeddedFont>
      <p:font typeface="Roboto Light" panose="02000000000000000000" pitchFamily="2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90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24124" y="2045137"/>
            <a:ext cx="7468553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Travel </a:t>
            </a:r>
            <a:r>
              <a:rPr lang="en-US" sz="610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Blog </a:t>
            </a:r>
          </a:p>
          <a:p>
            <a:pPr marL="0" indent="0">
              <a:lnSpc>
                <a:spcPts val="7650"/>
              </a:lnSpc>
              <a:buNone/>
            </a:pPr>
            <a:r>
              <a:rPr lang="en-US" sz="610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Website</a:t>
            </a:r>
            <a:endParaRPr lang="en-US" sz="6100" dirty="0"/>
          </a:p>
        </p:txBody>
      </p:sp>
      <p:sp>
        <p:nvSpPr>
          <p:cNvPr id="5" name="Text 1"/>
          <p:cNvSpPr/>
          <p:nvPr/>
        </p:nvSpPr>
        <p:spPr>
          <a:xfrm>
            <a:off x="6324124" y="4347210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Welcome to the presentation of our new travel blog! We're excited to share with you our vision for this website, a platform that connects travelers with amazing destinations and enriching experiences.</a:t>
            </a:r>
            <a:endParaRPr lang="en-US" sz="1850" dirty="0"/>
          </a:p>
        </p:txBody>
      </p:sp>
      <p:sp>
        <p:nvSpPr>
          <p:cNvPr id="6" name="Shape 2"/>
          <p:cNvSpPr/>
          <p:nvPr/>
        </p:nvSpPr>
        <p:spPr>
          <a:xfrm>
            <a:off x="6324124" y="5783342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09F30C-C413-44B5-A5A5-3D69AD538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52" y="2455862"/>
            <a:ext cx="3782695" cy="37826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4959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Ahmed Hegazy's Role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612588"/>
            <a:ext cx="7468553" cy="4067294"/>
          </a:xfrm>
          <a:prstGeom prst="roundRect">
            <a:avLst>
              <a:gd name="adj" fmla="val 88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331744" y="2620208"/>
            <a:ext cx="7453312" cy="18345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71059" y="2771418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</a:rPr>
              <a:t>Destinations page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0301526" y="2771418"/>
            <a:ext cx="324421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destinations page was created, where countries were categorized and organized for easy navigation.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6331744" y="4454723"/>
            <a:ext cx="7453312" cy="221753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71059" y="4605933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Destinations in nav. bar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10301526" y="4605933"/>
            <a:ext cx="3244215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destinations section was added to the navigation bar, and its functionality was implemented for seamless user interaction.</a:t>
            </a:r>
            <a:endParaRPr lang="en-US" sz="18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EF78DA-A3BD-48AF-8164-B688990CA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9402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5664" y="791408"/>
            <a:ext cx="5625465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Ahmed El-Gazzar's Role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584393" y="1780342"/>
            <a:ext cx="45719" cy="2883098"/>
          </a:xfrm>
          <a:prstGeom prst="roundRect">
            <a:avLst>
              <a:gd name="adj" fmla="val 109587"/>
            </a:avLst>
          </a:prstGeom>
          <a:solidFill>
            <a:srgbClr val="D9CECE"/>
          </a:solidFill>
          <a:ln/>
        </p:spPr>
      </p:sp>
      <p:sp>
        <p:nvSpPr>
          <p:cNvPr id="5" name="Shape 2"/>
          <p:cNvSpPr/>
          <p:nvPr/>
        </p:nvSpPr>
        <p:spPr>
          <a:xfrm>
            <a:off x="6819662" y="2266117"/>
            <a:ext cx="779264" cy="30480"/>
          </a:xfrm>
          <a:prstGeom prst="roundRect">
            <a:avLst>
              <a:gd name="adj" fmla="val 109587"/>
            </a:avLst>
          </a:prstGeom>
          <a:solidFill>
            <a:srgbClr val="D9CECE"/>
          </a:solidFill>
          <a:ln/>
        </p:spPr>
      </p:sp>
      <p:sp>
        <p:nvSpPr>
          <p:cNvPr id="6" name="Shape 3"/>
          <p:cNvSpPr/>
          <p:nvPr/>
        </p:nvSpPr>
        <p:spPr>
          <a:xfrm>
            <a:off x="6349127" y="2030849"/>
            <a:ext cx="501015" cy="501015"/>
          </a:xfrm>
          <a:prstGeom prst="roundRect">
            <a:avLst>
              <a:gd name="adj" fmla="val 6667"/>
            </a:avLst>
          </a:prstGeom>
          <a:solidFill>
            <a:srgbClr val="F3E8E8"/>
          </a:solidFill>
          <a:ln/>
        </p:spPr>
      </p:sp>
      <p:sp>
        <p:nvSpPr>
          <p:cNvPr id="7" name="Text 4"/>
          <p:cNvSpPr/>
          <p:nvPr/>
        </p:nvSpPr>
        <p:spPr>
          <a:xfrm>
            <a:off x="6551295" y="2124194"/>
            <a:ext cx="96560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824311" y="2002988"/>
            <a:ext cx="261973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CSS Organization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824311" y="2463998"/>
            <a:ext cx="6026825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CSS code was initially inline in the HTML file. It was reorganized into a separate CSS folder and linked to the original HTML file for consistency across the website.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19662" y="4107537"/>
            <a:ext cx="779264" cy="30480"/>
          </a:xfrm>
          <a:prstGeom prst="roundRect">
            <a:avLst>
              <a:gd name="adj" fmla="val 109587"/>
            </a:avLst>
          </a:prstGeom>
          <a:solidFill>
            <a:srgbClr val="D9CECE"/>
          </a:solidFill>
          <a:ln/>
        </p:spPr>
      </p:sp>
      <p:sp>
        <p:nvSpPr>
          <p:cNvPr id="11" name="Shape 8"/>
          <p:cNvSpPr/>
          <p:nvPr/>
        </p:nvSpPr>
        <p:spPr>
          <a:xfrm>
            <a:off x="6349127" y="3872270"/>
            <a:ext cx="501015" cy="501015"/>
          </a:xfrm>
          <a:prstGeom prst="roundRect">
            <a:avLst>
              <a:gd name="adj" fmla="val 6667"/>
            </a:avLst>
          </a:prstGeom>
          <a:solidFill>
            <a:srgbClr val="F3E8E8"/>
          </a:solidFill>
          <a:ln/>
        </p:spPr>
      </p:sp>
      <p:sp>
        <p:nvSpPr>
          <p:cNvPr id="12" name="Text 9"/>
          <p:cNvSpPr/>
          <p:nvPr/>
        </p:nvSpPr>
        <p:spPr>
          <a:xfrm>
            <a:off x="6513433" y="3965615"/>
            <a:ext cx="172283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824311" y="3844409"/>
            <a:ext cx="2809280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JavaScript Optimization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824311" y="4305419"/>
            <a:ext cx="6026825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JavaScript code was initially inline in the HTML file. It was reorganized into a separate JavaScript folder and linked to the original HTML file for consistency across the website.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6507480" y="5807035"/>
            <a:ext cx="184309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endParaRPr lang="en-US" sz="24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6DC68D3-697B-487C-8A25-1F18EA6F5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929" y="-17423"/>
            <a:ext cx="610230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00870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071699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This blog is dedicated to inspiring and empowering travelers to explore the world. We hope you join our community, discover new places, and create unforgettable memories.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932861"/>
            <a:ext cx="665154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Benefits of the Travel Blog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26505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5" name="Text 2"/>
          <p:cNvSpPr/>
          <p:nvPr/>
        </p:nvSpPr>
        <p:spPr>
          <a:xfrm>
            <a:off x="6541413" y="3365302"/>
            <a:ext cx="1038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32650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Inspiration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01959" y="3760589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blog provides inspiration for travel enthusiasts.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0178058" y="326505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9" name="Text 6"/>
          <p:cNvSpPr/>
          <p:nvPr/>
        </p:nvSpPr>
        <p:spPr>
          <a:xfrm>
            <a:off x="10354627" y="3365302"/>
            <a:ext cx="18526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55893" y="32650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Information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55893" y="3760589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Provides valuable information and insights into various destinations.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24124" y="541817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13" name="Text 10"/>
          <p:cNvSpPr/>
          <p:nvPr/>
        </p:nvSpPr>
        <p:spPr>
          <a:xfrm>
            <a:off x="6494264" y="5518428"/>
            <a:ext cx="19812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101959" y="541817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Community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5913715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Fosters a community of travelers and travel enthusiasts.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733663"/>
            <a:ext cx="688586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Triweekly </a:t>
            </a: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Meeting Schedule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667857" y="1796653"/>
            <a:ext cx="30480" cy="5699284"/>
          </a:xfrm>
          <a:prstGeom prst="roundRect">
            <a:avLst>
              <a:gd name="adj" fmla="val 117806"/>
            </a:avLst>
          </a:prstGeom>
          <a:solidFill>
            <a:srgbClr val="D9CECE"/>
          </a:solidFill>
          <a:ln/>
        </p:spPr>
      </p:sp>
      <p:sp>
        <p:nvSpPr>
          <p:cNvPr id="5" name="Shape 2"/>
          <p:cNvSpPr/>
          <p:nvPr/>
        </p:nvSpPr>
        <p:spPr>
          <a:xfrm>
            <a:off x="6921877" y="2319814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ECE"/>
          </a:solidFill>
          <a:ln/>
        </p:spPr>
      </p:sp>
      <p:sp>
        <p:nvSpPr>
          <p:cNvPr id="6" name="Shape 3"/>
          <p:cNvSpPr/>
          <p:nvPr/>
        </p:nvSpPr>
        <p:spPr>
          <a:xfrm>
            <a:off x="6413837" y="20658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7" name="Text 4"/>
          <p:cNvSpPr/>
          <p:nvPr/>
        </p:nvSpPr>
        <p:spPr>
          <a:xfrm>
            <a:off x="6631126" y="2166104"/>
            <a:ext cx="1038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916406" y="21590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Saturday </a:t>
            </a: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Meetings</a:t>
            </a:r>
            <a:endParaRPr lang="en-US" sz="2200" dirty="0"/>
          </a:p>
        </p:txBody>
      </p:sp>
      <p:sp>
        <p:nvSpPr>
          <p:cNvPr id="10" name="Shape 7"/>
          <p:cNvSpPr/>
          <p:nvPr/>
        </p:nvSpPr>
        <p:spPr>
          <a:xfrm>
            <a:off x="6921877" y="4299347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ECE"/>
          </a:solidFill>
          <a:ln/>
        </p:spPr>
      </p:sp>
      <p:sp>
        <p:nvSpPr>
          <p:cNvPr id="11" name="Shape 8"/>
          <p:cNvSpPr/>
          <p:nvPr/>
        </p:nvSpPr>
        <p:spPr>
          <a:xfrm>
            <a:off x="6413837" y="404538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12" name="Text 9"/>
          <p:cNvSpPr/>
          <p:nvPr/>
        </p:nvSpPr>
        <p:spPr>
          <a:xfrm>
            <a:off x="6590407" y="4145637"/>
            <a:ext cx="18526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999690" y="41239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Monday </a:t>
            </a: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Meetings</a:t>
            </a:r>
            <a:endParaRPr lang="en-US" sz="2200" dirty="0"/>
          </a:p>
        </p:txBody>
      </p:sp>
      <p:sp>
        <p:nvSpPr>
          <p:cNvPr id="15" name="Shape 12"/>
          <p:cNvSpPr/>
          <p:nvPr/>
        </p:nvSpPr>
        <p:spPr>
          <a:xfrm>
            <a:off x="6921877" y="6278880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ECE"/>
          </a:solidFill>
          <a:ln/>
        </p:spPr>
      </p:sp>
      <p:sp>
        <p:nvSpPr>
          <p:cNvPr id="16" name="Shape 13"/>
          <p:cNvSpPr/>
          <p:nvPr/>
        </p:nvSpPr>
        <p:spPr>
          <a:xfrm>
            <a:off x="6413837" y="602492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17" name="Text 14"/>
          <p:cNvSpPr/>
          <p:nvPr/>
        </p:nvSpPr>
        <p:spPr>
          <a:xfrm>
            <a:off x="6583978" y="6125170"/>
            <a:ext cx="19812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963555" y="61029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Wednesday </a:t>
            </a: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Meetings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90995"/>
            <a:ext cx="762142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On-site Photos from Meetings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2938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Brainstorming Session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5789414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Generating creative ideas for project features and functionalities.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5275659" y="52938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Project Review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75659" y="5789414"/>
            <a:ext cx="40789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Analyzing progress, identifying areas for improvement, and planning future steps.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595" y="2473762"/>
            <a:ext cx="4079081" cy="252102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3595" y="52939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Milestone Celebration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3595" y="5789533"/>
            <a:ext cx="407908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Recognizing team achievements and fostering a positive work environment.</a:t>
            </a:r>
            <a:endParaRPr lang="en-US" sz="18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7BBC3A-0156-4876-BB40-D3F8FC47B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59" y="2483088"/>
            <a:ext cx="4078962" cy="25210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6049BB-2CC5-4265-98F0-6BB5A35F9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71" y="2492414"/>
            <a:ext cx="4078961" cy="25117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4CB851-F5CC-48E0-8BDF-7EE2B2B1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15" y="0"/>
            <a:ext cx="4752885" cy="2370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E4BF64-DACA-484E-9423-710C086B6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425620"/>
            <a:ext cx="7315200" cy="3909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D337B1-28A0-4F9D-AC10-8928FDF57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341" y="-21153"/>
            <a:ext cx="4499174" cy="24183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ABE8C2-C38D-450B-B10F-CA311D841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280" y="6273497"/>
            <a:ext cx="5151120" cy="1976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FC55B8-5CAA-4835-97D9-DE50E6867C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612640"/>
            <a:ext cx="7325488" cy="36169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4DB032-B4BD-4860-A8C3-F8C34C7E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489" y="6253401"/>
            <a:ext cx="2159478" cy="1976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AD7A31-08C7-43DC-AD4C-DF84FBC81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" y="2397153"/>
            <a:ext cx="7325487" cy="22154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1EE172-202A-4727-BD74-F2D44B6AA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43" y="-21154"/>
            <a:ext cx="5383484" cy="24459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97524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Amr Khaled's Role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30743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5" name="Text 2"/>
          <p:cNvSpPr/>
          <p:nvPr/>
        </p:nvSpPr>
        <p:spPr>
          <a:xfrm>
            <a:off x="6541413" y="2407682"/>
            <a:ext cx="1038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23074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Login &amp; Admin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01959" y="2802969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</a:rPr>
              <a:t>Implemented the login page functionality, redirecting users based on their role (admin or guest).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0178058" y="230743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9" name="Text 6"/>
          <p:cNvSpPr/>
          <p:nvPr/>
        </p:nvSpPr>
        <p:spPr>
          <a:xfrm>
            <a:off x="10354627" y="2407682"/>
            <a:ext cx="18526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55893" y="23074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Blog page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55893" y="2802969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24124" y="484358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13" name="Text 10"/>
          <p:cNvSpPr/>
          <p:nvPr/>
        </p:nvSpPr>
        <p:spPr>
          <a:xfrm>
            <a:off x="6494264" y="4943832"/>
            <a:ext cx="19812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101959" y="48435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Contact Form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5339120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connected the contact form with EmailJS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10178058" y="484358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17" name="Text 14"/>
          <p:cNvSpPr/>
          <p:nvPr/>
        </p:nvSpPr>
        <p:spPr>
          <a:xfrm>
            <a:off x="10342840" y="4943832"/>
            <a:ext cx="208836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955893" y="48435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Edit page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955893" y="5339120"/>
            <a:ext cx="283678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Developed the admin edit page and its functionality.</a:t>
            </a:r>
            <a:endParaRPr lang="en-US" sz="18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F92E3FC-BA88-4823-8736-BEC472B09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0" t="-7013" r="300" b="61225"/>
          <a:stretch/>
        </p:blipFill>
        <p:spPr>
          <a:xfrm>
            <a:off x="1523" y="-1568771"/>
            <a:ext cx="5577190" cy="9686611"/>
          </a:xfrm>
          <a:prstGeom prst="rect">
            <a:avLst/>
          </a:prstGeom>
        </p:spPr>
      </p:pic>
      <p:sp>
        <p:nvSpPr>
          <p:cNvPr id="24" name="Text 16">
            <a:extLst>
              <a:ext uri="{FF2B5EF4-FFF2-40B4-BE49-F238E27FC236}">
                <a16:creationId xmlns:a16="http://schemas.microsoft.com/office/drawing/2014/main" id="{39243EC6-F013-4225-B154-993B4826E9E2}"/>
              </a:ext>
            </a:extLst>
          </p:cNvPr>
          <p:cNvSpPr/>
          <p:nvPr/>
        </p:nvSpPr>
        <p:spPr>
          <a:xfrm>
            <a:off x="10854293" y="2845951"/>
            <a:ext cx="283678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Design the blog page and make it responsive.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07125" y="634603"/>
            <a:ext cx="5426393" cy="678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Amr Ramadan's Role</a:t>
            </a:r>
            <a:endParaRPr lang="en-US" sz="42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25" y="1658779"/>
            <a:ext cx="1153120" cy="204561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306122" y="1889403"/>
            <a:ext cx="2713196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Gallery</a:t>
            </a:r>
            <a:endParaRPr lang="en-US" sz="2100" dirty="0"/>
          </a:p>
        </p:txBody>
      </p:sp>
      <p:sp>
        <p:nvSpPr>
          <p:cNvPr id="7" name="Text 2"/>
          <p:cNvSpPr/>
          <p:nvPr/>
        </p:nvSpPr>
        <p:spPr>
          <a:xfrm>
            <a:off x="2306122" y="2407037"/>
            <a:ext cx="6030754" cy="1106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Designed the gallery page and implemented the slider functionality</a:t>
            </a:r>
            <a:r>
              <a:rPr lang="en-US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, and Ensured the gallery and slider were responsive using Bootstrap.</a:t>
            </a:r>
            <a:endParaRPr lang="en-US" sz="18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25" y="3704392"/>
            <a:ext cx="1153120" cy="204561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306122" y="3935016"/>
            <a:ext cx="2713196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‘Read more’</a:t>
            </a:r>
            <a:endParaRPr lang="en-US" sz="2100" dirty="0"/>
          </a:p>
        </p:txBody>
      </p:sp>
      <p:sp>
        <p:nvSpPr>
          <p:cNvPr id="10" name="Text 4"/>
          <p:cNvSpPr/>
          <p:nvPr/>
        </p:nvSpPr>
        <p:spPr>
          <a:xfrm>
            <a:off x="2306122" y="4412456"/>
            <a:ext cx="6030754" cy="1106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Created the 30 'read more' pages for blog posts.</a:t>
            </a:r>
            <a:endParaRPr lang="en-US" sz="1800" dirty="0"/>
          </a:p>
        </p:txBody>
      </p:sp>
      <p:sp>
        <p:nvSpPr>
          <p:cNvPr id="12" name="Text 5"/>
          <p:cNvSpPr/>
          <p:nvPr/>
        </p:nvSpPr>
        <p:spPr>
          <a:xfrm>
            <a:off x="2306122" y="5980628"/>
            <a:ext cx="2713196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6997C0-DEE9-4FB5-AB47-7CCFA88C13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173"/>
          <a:stretch/>
        </p:blipFill>
        <p:spPr>
          <a:xfrm>
            <a:off x="9144000" y="-10239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148834"/>
            <a:ext cx="569416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Abanoub Fahmy's Role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211824"/>
            <a:ext cx="3614618" cy="2889290"/>
          </a:xfrm>
          <a:prstGeom prst="roundRect">
            <a:avLst>
              <a:gd name="adj" fmla="val 1243"/>
            </a:avLst>
          </a:prstGeom>
          <a:solidFill>
            <a:srgbClr val="F3E8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77039" y="245114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Navigation Bar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2946678"/>
            <a:ext cx="3135987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Created the navigation bar for all pages with Bootstrap.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2211824"/>
            <a:ext cx="3614618" cy="2889290"/>
          </a:xfrm>
          <a:prstGeom prst="roundRect">
            <a:avLst>
              <a:gd name="adj" fmla="val 1243"/>
            </a:avLst>
          </a:prstGeom>
          <a:solidFill>
            <a:srgbClr val="F3E8E8"/>
          </a:solidFill>
          <a:ln/>
        </p:spPr>
      </p:sp>
      <p:sp>
        <p:nvSpPr>
          <p:cNvPr id="8" name="Text 5"/>
          <p:cNvSpPr/>
          <p:nvPr/>
        </p:nvSpPr>
        <p:spPr>
          <a:xfrm>
            <a:off x="4930973" y="245114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Homepage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30973" y="2946678"/>
            <a:ext cx="3135987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Designed the homepage and made it responsive.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340429"/>
            <a:ext cx="7468553" cy="1740218"/>
          </a:xfrm>
          <a:prstGeom prst="roundRect">
            <a:avLst>
              <a:gd name="adj" fmla="val 2063"/>
            </a:avLst>
          </a:prstGeom>
          <a:solidFill>
            <a:srgbClr val="F3E8E8"/>
          </a:solidFill>
          <a:ln/>
        </p:spPr>
      </p:sp>
      <p:sp>
        <p:nvSpPr>
          <p:cNvPr id="11" name="Text 8"/>
          <p:cNvSpPr/>
          <p:nvPr/>
        </p:nvSpPr>
        <p:spPr>
          <a:xfrm>
            <a:off x="1077039" y="55797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Favorites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77039" y="6075283"/>
            <a:ext cx="69899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Developed the functionality for adding and displaying favorites.</a:t>
            </a:r>
            <a:endParaRPr lang="en-US" sz="18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A4CCCE-4B39-4AE5-BE1F-6E300B7A9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215062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Sarah Swissry's Role</a:t>
            </a:r>
            <a:endParaRPr lang="en-US" sz="4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3213616"/>
            <a:ext cx="598408" cy="59840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7724" y="405134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Contact page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837724" y="4546878"/>
            <a:ext cx="3554730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contact page was made responsive and designed to align with the website's visual identity.</a:t>
            </a:r>
            <a:endParaRPr lang="en-US" sz="18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27" y="3213616"/>
            <a:ext cx="598408" cy="59840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751427" y="405134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Log in Design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4751427" y="4546878"/>
            <a:ext cx="3554849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login page was made responsive and designed to align with the website's visual identity.</a:t>
            </a:r>
            <a:endParaRPr lang="en-US" sz="18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61C9B5-757E-4AEF-BC3A-F55F79566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5486400" cy="26489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7F4A7-BC4C-43E2-BA20-30CF2630DD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2188"/>
          <a:stretch/>
        </p:blipFill>
        <p:spPr>
          <a:xfrm>
            <a:off x="9144000" y="2648902"/>
            <a:ext cx="5486400" cy="55806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461</Words>
  <Application>Microsoft Office PowerPoint</Application>
  <PresentationFormat>Custom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 Light</vt:lpstr>
      <vt:lpstr>Arial</vt:lpstr>
      <vt:lpstr>Red Hat Text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amr khaled</cp:lastModifiedBy>
  <cp:revision>11</cp:revision>
  <dcterms:created xsi:type="dcterms:W3CDTF">2024-10-21T14:34:21Z</dcterms:created>
  <dcterms:modified xsi:type="dcterms:W3CDTF">2024-10-21T16:45:38Z</dcterms:modified>
</cp:coreProperties>
</file>