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bde94bf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bde94bf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bde94bf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bde94bf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bde94bf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bde94bf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bde94bff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bde94bff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bde94bff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bde94bff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bde94bff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bde94bff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bde94bff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bde94bff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Section 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</a:t>
            </a:r>
            <a:r>
              <a:rPr lang="en-GB"/>
              <a:t>Preprocessing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preprocessing is the first step in any data analysis or machine learning pipeline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Cleaning, transforming and organizing raw data to ensure that it is ready for 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Cleaning 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cleaning depends on the context, sometimes you remove certain components of the text and sometimes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Typically involves cleaning the following:</a:t>
            </a:r>
            <a:br>
              <a:rPr lang="en-GB"/>
            </a:br>
            <a:r>
              <a:rPr lang="en-GB"/>
              <a:t>1- Symbols</a:t>
            </a:r>
            <a:br>
              <a:rPr lang="en-GB"/>
            </a:br>
            <a:r>
              <a:rPr lang="en-GB"/>
              <a:t>2- Numbers</a:t>
            </a:r>
            <a:br>
              <a:rPr lang="en-GB"/>
            </a:br>
            <a:r>
              <a:rPr lang="en-GB"/>
              <a:t>3- Punctuations</a:t>
            </a:r>
            <a:br>
              <a:rPr lang="en-GB"/>
            </a:br>
            <a:r>
              <a:rPr lang="en-GB"/>
              <a:t>4- Extra White spaces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Spell Checking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 checking is the process of correcting miswritten text typically using a dictionary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Most famous tools:</a:t>
            </a:r>
            <a:br>
              <a:rPr lang="en-GB"/>
            </a:br>
            <a:r>
              <a:rPr lang="en-GB"/>
              <a:t>1- Textblob</a:t>
            </a:r>
            <a:br>
              <a:rPr lang="en-GB"/>
            </a:br>
            <a:r>
              <a:rPr lang="en-GB"/>
              <a:t>2- Symspell (superior)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Normalization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normalization involves either stemming or lemmatization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Lemmatization is almost always better than stemming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005" y="2261675"/>
            <a:ext cx="6280675" cy="23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Stopwords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Stopwords such as:</a:t>
            </a:r>
            <a:br>
              <a:rPr lang="en-GB"/>
            </a:br>
            <a:r>
              <a:rPr lang="en-GB"/>
              <a:t>- a</a:t>
            </a:r>
            <a:br>
              <a:rPr lang="en-GB"/>
            </a:br>
            <a:r>
              <a:rPr lang="en-GB"/>
              <a:t>- of</a:t>
            </a:r>
            <a:br>
              <a:rPr lang="en-GB"/>
            </a:br>
            <a:r>
              <a:rPr lang="en-GB"/>
              <a:t>- on</a:t>
            </a:r>
            <a:br>
              <a:rPr lang="en-GB"/>
            </a:br>
            <a:r>
              <a:rPr lang="en-GB"/>
              <a:t>- I </a:t>
            </a:r>
            <a:br>
              <a:rPr lang="en-GB"/>
            </a:br>
            <a:r>
              <a:rPr lang="en-GB"/>
              <a:t>and so on.. are </a:t>
            </a:r>
            <a:r>
              <a:rPr lang="en-GB"/>
              <a:t>typically</a:t>
            </a:r>
            <a:r>
              <a:rPr lang="en-GB"/>
              <a:t> not important for analysis purposes.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process of </a:t>
            </a:r>
            <a:r>
              <a:rPr lang="en-GB"/>
              <a:t>splitting</a:t>
            </a:r>
            <a:r>
              <a:rPr lang="en-GB"/>
              <a:t> text into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token can be a subword or a combination of words depending on the technique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0" y="2386925"/>
            <a:ext cx="5124226" cy="2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Practice and showing the difference between preprocessed text and non-processed text and how it affects the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