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ae633e3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ae633e3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ae633e3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9ae633e3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ae633e3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ae633e3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ae633e3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ae633e3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ae633e3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ae633e3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e633e3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e633e3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ae633e3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ae633e3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istudio.google.co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APIs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APIs are available (OpenAI, Gemini, Claude, Deepseek, .. etc)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Gemini is free (rate limited)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APIs are directly connected to commercial LLMs (mostly closed-source)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closed source LLMs are typically state-of-the-art and may outperform the model you trained for a specific task.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Gemini API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access a free rate-limited API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aistudio.google.com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will require a google cloud project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Typically used with google-genai library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88" y="2759250"/>
            <a:ext cx="66198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LangChain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open-source framework for managing LLMs with their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Connects LLMs to external data, tools, and  agentic features.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LangChain Core Components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LLMs &amp; Chat Models – Interface with models like GPT, Gemini, Claude,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Prompts – Templates that structure how models receive inputs.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Chains – Combine multiple components to create logical pipelines.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Memory – Store and use conversation history for contextual responses.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&amp; Agents – Allow LLMs to take actions (e.g., search, calculate, query DB).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LangChain Adv.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Unified interface to work with different LLM providers (e.g., OpenAI, Gemini).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Easily switch models without changing your logic.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Templates structure how data is passed to LLMs </a:t>
            </a:r>
            <a:r>
              <a:rPr lang="en-GB"/>
              <a:t>which</a:t>
            </a:r>
            <a:r>
              <a:rPr lang="en-GB"/>
              <a:t> ensures consistency and reusability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link multiple components into a single workflow.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LangChain Adv. Continued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memory types (buffer, summary, vector).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give LLMs the ability to act (e.g., search, calculate, query DB) and the agent can choose which tool to 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autonomous task execution.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Call APIs using LangChain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Prompts and Chains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LCEL to enable tools usage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LangGraph to enable more complicated tools and workflows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Memory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