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Merriweather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erriweather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.fntdata"/><Relationship Id="rId6" Type="http://schemas.openxmlformats.org/officeDocument/2006/relationships/slide" Target="slides/slide1.xml"/><Relationship Id="rId18" Type="http://schemas.openxmlformats.org/officeDocument/2006/relationships/font" Target="fonts/Merriweather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8918fa698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8918fa698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8918fa698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8918fa698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918fa698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918fa698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918fa6988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8918fa6988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8918fa698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8918fa698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918fa698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8918fa698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8918fa698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8918fa698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 section 2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 tools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&amp; General Purpose Libraries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1- </a:t>
            </a:r>
            <a:r>
              <a:rPr lang="en-GB">
                <a:solidFill>
                  <a:srgbClr val="1155CC"/>
                </a:solidFill>
              </a:rPr>
              <a:t>spaCy </a:t>
            </a:r>
            <a:r>
              <a:rPr lang="en-GB"/>
              <a:t>- NLP library with fast pipelines and pretrained models.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2- </a:t>
            </a:r>
            <a:r>
              <a:rPr lang="en-GB">
                <a:solidFill>
                  <a:srgbClr val="1155CC"/>
                </a:solidFill>
              </a:rPr>
              <a:t>NLTK </a:t>
            </a:r>
            <a:r>
              <a:rPr lang="en-GB"/>
              <a:t>- research-oriented, includes tokenizers, corpora, and classic NLP algorithms.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3- </a:t>
            </a:r>
            <a:r>
              <a:rPr lang="en-GB">
                <a:solidFill>
                  <a:srgbClr val="1155CC"/>
                </a:solidFill>
              </a:rPr>
              <a:t>Stanza </a:t>
            </a:r>
            <a:r>
              <a:rPr lang="en-GB"/>
              <a:t>- neural pipeline for tokenization, tagging, parsing, and 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4- </a:t>
            </a:r>
            <a:r>
              <a:rPr lang="en-GB">
                <a:solidFill>
                  <a:srgbClr val="1155CC"/>
                </a:solidFill>
              </a:rPr>
              <a:t>TextBlob </a:t>
            </a:r>
            <a:r>
              <a:rPr lang="en-GB"/>
              <a:t>- sentiment analysis, POS tagging, and classification (built on NLTK + Pattern).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Example on </a:t>
            </a:r>
            <a:r>
              <a:rPr lang="en-GB"/>
              <a:t>Core &amp; General Purpose Libraries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DL Frameworks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1- </a:t>
            </a:r>
            <a:r>
              <a:rPr lang="en-GB">
                <a:solidFill>
                  <a:srgbClr val="0000FF"/>
                </a:solidFill>
              </a:rPr>
              <a:t>Pytorch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2- Tensorflow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3- JAX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4-</a:t>
            </a:r>
            <a:r>
              <a:rPr lang="en-GB">
                <a:solidFill>
                  <a:srgbClr val="0000FF"/>
                </a:solidFill>
              </a:rPr>
              <a:t> Hugging Face Transformers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And much more, every other day you will see a different deep learning framework.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Pytorch Installation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75" y="1563275"/>
            <a:ext cx="792480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CUDA?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025" y="1689525"/>
            <a:ext cx="7924800" cy="3038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/>
          <p:nvPr/>
        </p:nvSpPr>
        <p:spPr>
          <a:xfrm>
            <a:off x="2256900" y="3343725"/>
            <a:ext cx="1077600" cy="53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" name="Google Shape;96;p18"/>
          <p:cNvCxnSpPr/>
          <p:nvPr/>
        </p:nvCxnSpPr>
        <p:spPr>
          <a:xfrm>
            <a:off x="1448750" y="2779750"/>
            <a:ext cx="766200" cy="55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CUDA</a:t>
            </a: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489075" y="1761150"/>
            <a:ext cx="71976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❏"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Developed by NVIDIA for parallel computing on GPUs.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❏"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Enables </a:t>
            </a:r>
            <a:r>
              <a:rPr lang="en-GB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general-purpose computation</a:t>
            </a: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(not just graphics) on GPUs.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❏"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Uses thousands of small cores to perform many calculations simultaneously.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❏"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Provides massive speedup for deep learning, scientific computing, and simulations.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❏"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Integrated with frameworks like PyTorch, TensorFlow, and Numba.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❏"/>
            </a:pPr>
            <a:r>
              <a:rPr lang="en-GB" sz="13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Requires an NVIDIA GPU </a:t>
            </a: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and compatible CUDA Toolkit installation.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Example on CUDA &amp; DL Frameworks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