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Playfair Display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8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6998C2C6-50CC-79E4-5A25-035252406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c7dfafe42_0_100:notes">
            <a:extLst>
              <a:ext uri="{FF2B5EF4-FFF2-40B4-BE49-F238E27FC236}">
                <a16:creationId xmlns:a16="http://schemas.microsoft.com/office/drawing/2014/main" id="{621A1D58-8DC8-4722-1F0D-A1244F3AD7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c7dfafe42_0_100:notes">
            <a:extLst>
              <a:ext uri="{FF2B5EF4-FFF2-40B4-BE49-F238E27FC236}">
                <a16:creationId xmlns:a16="http://schemas.microsoft.com/office/drawing/2014/main" id="{4C337CE0-7D92-D0B8-8AE4-64E3605D41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404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35BB7C66-A675-3205-801A-8655308A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c7dfafe42_0_100:notes">
            <a:extLst>
              <a:ext uri="{FF2B5EF4-FFF2-40B4-BE49-F238E27FC236}">
                <a16:creationId xmlns:a16="http://schemas.microsoft.com/office/drawing/2014/main" id="{C52C4E00-CDB8-9DA9-D602-3EF5BBD624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c7dfafe42_0_100:notes">
            <a:extLst>
              <a:ext uri="{FF2B5EF4-FFF2-40B4-BE49-F238E27FC236}">
                <a16:creationId xmlns:a16="http://schemas.microsoft.com/office/drawing/2014/main" id="{48802C3E-24D3-024D-0244-AD29B42563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915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32939401-40B1-E55A-62F5-F38A48D64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c7dfafe42_0_100:notes">
            <a:extLst>
              <a:ext uri="{FF2B5EF4-FFF2-40B4-BE49-F238E27FC236}">
                <a16:creationId xmlns:a16="http://schemas.microsoft.com/office/drawing/2014/main" id="{ADFCABBD-69B3-27F8-BDFF-B4E42DF70B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c7dfafe42_0_100:notes">
            <a:extLst>
              <a:ext uri="{FF2B5EF4-FFF2-40B4-BE49-F238E27FC236}">
                <a16:creationId xmlns:a16="http://schemas.microsoft.com/office/drawing/2014/main" id="{0E2EEC81-DD44-54C1-ADF9-F8EE04DC0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933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61D4E978-32B1-21D0-DDC4-763A87791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>
            <a:extLst>
              <a:ext uri="{FF2B5EF4-FFF2-40B4-BE49-F238E27FC236}">
                <a16:creationId xmlns:a16="http://schemas.microsoft.com/office/drawing/2014/main" id="{48C23101-429C-915E-3B0C-89831BE0EC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AD0346F2-3384-79F7-AB6E-E3FFA1773D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88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c7dfafe4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c7dfafe4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0C9C6EE4-1CE0-9F72-CF81-E9880F188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c7dfafe42_0_100:notes">
            <a:extLst>
              <a:ext uri="{FF2B5EF4-FFF2-40B4-BE49-F238E27FC236}">
                <a16:creationId xmlns:a16="http://schemas.microsoft.com/office/drawing/2014/main" id="{03EC337C-7FDA-0152-17DE-F29600D898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c7dfafe42_0_100:notes">
            <a:extLst>
              <a:ext uri="{FF2B5EF4-FFF2-40B4-BE49-F238E27FC236}">
                <a16:creationId xmlns:a16="http://schemas.microsoft.com/office/drawing/2014/main" id="{DA5334EB-0D4F-009E-184E-DAE16326BC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316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F38FD0AA-E067-4277-2957-DD8840968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c7dfafe42_0_100:notes">
            <a:extLst>
              <a:ext uri="{FF2B5EF4-FFF2-40B4-BE49-F238E27FC236}">
                <a16:creationId xmlns:a16="http://schemas.microsoft.com/office/drawing/2014/main" id="{237C5C23-19D3-2047-6353-7DB7FB51AF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c7dfafe42_0_100:notes">
            <a:extLst>
              <a:ext uri="{FF2B5EF4-FFF2-40B4-BE49-F238E27FC236}">
                <a16:creationId xmlns:a16="http://schemas.microsoft.com/office/drawing/2014/main" id="{B08CB487-06BC-5335-0919-CAFB22DF06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5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8A9C8D11-78FB-A86E-CD3F-3ECC8BE37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c7dfafe42_0_100:notes">
            <a:extLst>
              <a:ext uri="{FF2B5EF4-FFF2-40B4-BE49-F238E27FC236}">
                <a16:creationId xmlns:a16="http://schemas.microsoft.com/office/drawing/2014/main" id="{A0BF3E4F-CD79-5C5A-BF53-8BCD0BD4F1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c7dfafe42_0_100:notes">
            <a:extLst>
              <a:ext uri="{FF2B5EF4-FFF2-40B4-BE49-F238E27FC236}">
                <a16:creationId xmlns:a16="http://schemas.microsoft.com/office/drawing/2014/main" id="{969D7B06-050A-F87D-724A-E941B038E0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815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E4667405-A9BF-708F-BDFB-786031A48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c7dfafe42_0_100:notes">
            <a:extLst>
              <a:ext uri="{FF2B5EF4-FFF2-40B4-BE49-F238E27FC236}">
                <a16:creationId xmlns:a16="http://schemas.microsoft.com/office/drawing/2014/main" id="{5F370EAE-60FA-A71A-B74D-65D925BEB0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c7dfafe42_0_100:notes">
            <a:extLst>
              <a:ext uri="{FF2B5EF4-FFF2-40B4-BE49-F238E27FC236}">
                <a16:creationId xmlns:a16="http://schemas.microsoft.com/office/drawing/2014/main" id="{6725D4FB-FCE3-D936-6553-EB22D8270C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032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BC7595C9-F4D8-43F5-0884-812BDDB51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c7dfafe42_0_100:notes">
            <a:extLst>
              <a:ext uri="{FF2B5EF4-FFF2-40B4-BE49-F238E27FC236}">
                <a16:creationId xmlns:a16="http://schemas.microsoft.com/office/drawing/2014/main" id="{7334EB7D-35B5-5D27-4E31-25C614EF2E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c7dfafe42_0_100:notes">
            <a:extLst>
              <a:ext uri="{FF2B5EF4-FFF2-40B4-BE49-F238E27FC236}">
                <a16:creationId xmlns:a16="http://schemas.microsoft.com/office/drawing/2014/main" id="{4D591E73-5AEF-D314-A318-48215B8EA7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184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EE28D4A7-958A-C238-D558-5E563404B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>
            <a:extLst>
              <a:ext uri="{FF2B5EF4-FFF2-40B4-BE49-F238E27FC236}">
                <a16:creationId xmlns:a16="http://schemas.microsoft.com/office/drawing/2014/main" id="{A67E6488-9BB8-709C-BC88-F9B4B02627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AB705F56-A176-9DE5-6536-B7EBAE19C2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663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74C438DF-93D2-73EF-BFA3-99743680A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c7dfafe42_0_100:notes">
            <a:extLst>
              <a:ext uri="{FF2B5EF4-FFF2-40B4-BE49-F238E27FC236}">
                <a16:creationId xmlns:a16="http://schemas.microsoft.com/office/drawing/2014/main" id="{2594B78B-A7DB-1754-7AC7-5C350BF5B9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c7dfafe42_0_100:notes">
            <a:extLst>
              <a:ext uri="{FF2B5EF4-FFF2-40B4-BE49-F238E27FC236}">
                <a16:creationId xmlns:a16="http://schemas.microsoft.com/office/drawing/2014/main" id="{E28769A9-9356-2E9B-F361-9D05FAB298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73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N8N Workflow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 Email assistant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31961B1D-3D32-1B68-6C03-413DB1E7F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7BE426F1-C6D7-30FC-93D4-2EB23472A7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70" y="123218"/>
            <a:ext cx="571784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 during trigger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F4A93-1CAA-2D1A-C3BC-B684BD9C4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AA3D7-F714-34A6-1A2B-876AFFE40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0" y="749319"/>
            <a:ext cx="8809586" cy="427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8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A20EDF0C-09B3-9168-1FB9-1960907A8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972857D1-6D00-CD38-DDB6-377FF0B219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70" y="123218"/>
            <a:ext cx="7061808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Google Calendar even created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DBE9D-F020-CC5F-A366-F08F85D71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9BC8E-5E0D-CA0D-4DF0-CA49753BA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0" y="705128"/>
            <a:ext cx="8809586" cy="417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4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4B9B8015-7FCB-6A89-A684-202C8FA16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FAA66DA3-89C7-6053-73CB-AA1FF75747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53116" y="1408002"/>
            <a:ext cx="2847734" cy="1916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Notification </a:t>
            </a:r>
            <a:br>
              <a:rPr lang="en-US" dirty="0"/>
            </a:br>
            <a:r>
              <a:rPr lang="en-US" dirty="0"/>
              <a:t>on Phone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27C82-4F56-32EC-8830-26646B707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9FF40-F74E-1849-5542-C21BC7E3D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314575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CBBF42-F719-7FD1-3503-AE179E6E6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550" y="0"/>
            <a:ext cx="30314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0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B8407F40-D528-3ED3-7C67-90A22DA5F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>
            <a:extLst>
              <a:ext uri="{FF2B5EF4-FFF2-40B4-BE49-F238E27FC236}">
                <a16:creationId xmlns:a16="http://schemas.microsoft.com/office/drawing/2014/main" id="{74A30E45-B4EB-386E-96F5-AE331677981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167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312380" y="1133870"/>
            <a:ext cx="371716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 Overview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14828" y="2094376"/>
            <a:ext cx="8520600" cy="1721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A streamlined n8n graph designed to efficiently parse your emails, identify key terms, and trigger instant phone alert notifications, keeping you connected without distraction so that you never miss job-critical emails and stay informed.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1DD65639-552E-39DA-4504-B334EF76A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5910A85F-32E1-9D3D-7796-BFFDA08A87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70" y="123218"/>
            <a:ext cx="571784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Screenshot of Workflow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A010C-9D3E-2F76-43E5-94DA6011F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0C6E1-DF10-B104-2015-5C2A198A1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" y="776360"/>
            <a:ext cx="9033997" cy="424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DBB2FAB1-A1E0-D764-B467-CC02A3670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E1FE8E99-B0CB-DCBB-1B43-BBABD21680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70" y="123218"/>
            <a:ext cx="571784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 Explanation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7220E-160D-8FF4-CBEE-4E83C0298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1600" b="1" i="1" dirty="0"/>
              <a:t>1. Trigger Stage (Start of Workflow)</a:t>
            </a:r>
          </a:p>
          <a:p>
            <a:r>
              <a:rPr lang="en-US" sz="1600" dirty="0"/>
              <a:t> </a:t>
            </a:r>
            <a:r>
              <a:rPr lang="en-US" sz="1600" b="1" dirty="0"/>
              <a:t>Gmail Trigger nodes</a:t>
            </a:r>
            <a:r>
              <a:rPr lang="en-US" sz="1600" dirty="0"/>
              <a:t> for each of your email accounts.</a:t>
            </a:r>
          </a:p>
          <a:p>
            <a:r>
              <a:rPr lang="en-US" sz="1600" dirty="0"/>
              <a:t>They watch the inbox every minute.</a:t>
            </a:r>
          </a:p>
          <a:p>
            <a:r>
              <a:rPr lang="en-US" sz="1600" dirty="0"/>
              <a:t>Whenever a </a:t>
            </a:r>
            <a:r>
              <a:rPr lang="en-US" sz="1600" b="1" dirty="0"/>
              <a:t>new unread mail</a:t>
            </a:r>
            <a:r>
              <a:rPr lang="en-US" sz="1600" dirty="0"/>
              <a:t> arrives, the workflow kicks in.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b="1" i="1" dirty="0"/>
              <a:t>2. Email Fetch + Preprocessing</a:t>
            </a:r>
          </a:p>
          <a:p>
            <a:r>
              <a:rPr lang="en-US" sz="1600" b="1" dirty="0"/>
              <a:t>Get Message Node</a:t>
            </a:r>
            <a:r>
              <a:rPr lang="en-US" sz="1600" dirty="0"/>
              <a:t>: pulls the </a:t>
            </a:r>
            <a:r>
              <a:rPr lang="en-US" sz="1600" b="1" dirty="0"/>
              <a:t>full email content</a:t>
            </a:r>
            <a:r>
              <a:rPr lang="en-US" sz="1600" dirty="0"/>
              <a:t> (subject, body, snippet, attachments, payload).</a:t>
            </a:r>
          </a:p>
          <a:p>
            <a:r>
              <a:rPr lang="en-US" sz="1600" b="1" dirty="0"/>
              <a:t>Analyze Email Content (Code/function node)</a:t>
            </a:r>
            <a:r>
              <a:rPr lang="en-US" sz="1600" dirty="0"/>
              <a:t>:</a:t>
            </a:r>
          </a:p>
          <a:p>
            <a:pPr lvl="1"/>
            <a:r>
              <a:rPr lang="en-US" dirty="0"/>
              <a:t>Extracts all possible text sources (snippet, body, payload, etc.).</a:t>
            </a:r>
          </a:p>
          <a:p>
            <a:pPr lvl="1"/>
            <a:r>
              <a:rPr lang="en-US" dirty="0"/>
              <a:t>Converts text to lowercase for easy searching.</a:t>
            </a:r>
          </a:p>
          <a:p>
            <a:pPr lvl="1"/>
            <a:r>
              <a:rPr lang="en-US" dirty="0"/>
              <a:t>Finds </a:t>
            </a:r>
            <a:r>
              <a:rPr lang="en-US" b="1" dirty="0"/>
              <a:t>URLs</a:t>
            </a:r>
            <a:r>
              <a:rPr lang="en-US" dirty="0"/>
              <a:t> using a regex.</a:t>
            </a:r>
          </a:p>
          <a:p>
            <a:pPr lvl="1"/>
            <a:r>
              <a:rPr lang="en-US" dirty="0"/>
              <a:t>Flags if the email looks </a:t>
            </a:r>
            <a:r>
              <a:rPr lang="en-US" b="1" dirty="0"/>
              <a:t>job-related</a:t>
            </a:r>
            <a:r>
              <a:rPr lang="en-US" dirty="0"/>
              <a:t> (keywords: interview, task, HR, etc.).</a:t>
            </a:r>
          </a:p>
          <a:p>
            <a:pPr lvl="1"/>
            <a:r>
              <a:rPr lang="en-US" dirty="0"/>
              <a:t>Detects if any of those URLs belong to </a:t>
            </a:r>
            <a:r>
              <a:rPr lang="en-US" b="1" dirty="0"/>
              <a:t>meeting platforms</a:t>
            </a:r>
            <a:r>
              <a:rPr lang="en-US" dirty="0"/>
              <a:t> (Google Meet, Zoom, Teams, etc.).</a:t>
            </a:r>
          </a:p>
          <a:p>
            <a:pPr lvl="1"/>
            <a:r>
              <a:rPr lang="en-US" dirty="0"/>
              <a:t>Checks specifically if the text contains “interview.”</a:t>
            </a:r>
          </a:p>
          <a:p>
            <a:pPr lvl="1"/>
            <a:r>
              <a:rPr lang="en-US" dirty="0"/>
              <a:t>Returns structured data: { </a:t>
            </a:r>
            <a:r>
              <a:rPr lang="en-US" dirty="0" err="1"/>
              <a:t>isJobRelated</a:t>
            </a:r>
            <a:r>
              <a:rPr lang="en-US" dirty="0"/>
              <a:t>, </a:t>
            </a:r>
            <a:r>
              <a:rPr lang="en-US" dirty="0" err="1"/>
              <a:t>hasMeetingLink</a:t>
            </a:r>
            <a:r>
              <a:rPr lang="en-US" dirty="0"/>
              <a:t>, </a:t>
            </a:r>
            <a:r>
              <a:rPr lang="en-US" dirty="0" err="1"/>
              <a:t>hasInterview</a:t>
            </a:r>
            <a:r>
              <a:rPr lang="en-US" dirty="0"/>
              <a:t>, links, </a:t>
            </a:r>
            <a:r>
              <a:rPr lang="en-US" dirty="0" err="1"/>
              <a:t>meetingLinks</a:t>
            </a:r>
            <a:r>
              <a:rPr lang="en-US" dirty="0"/>
              <a:t> }.</a:t>
            </a:r>
          </a:p>
          <a:p>
            <a:pPr marL="11430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2318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9A648F86-5208-DA25-3AF0-53C041E33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632FD605-F47B-17F8-28A8-9A500877CA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70" y="123218"/>
            <a:ext cx="571784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 Explanation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CAF1C-F8EC-8FAC-5C39-CC4BF42CD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626789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sz="1600" b="1" i="1" dirty="0"/>
              <a:t>3. Keyword-Based Routing</a:t>
            </a:r>
          </a:p>
          <a:p>
            <a:r>
              <a:rPr lang="en-US" sz="1600" b="1" dirty="0"/>
              <a:t>If Node: Has Interview Keyword?</a:t>
            </a:r>
            <a:endParaRPr lang="en-US" sz="1600" dirty="0"/>
          </a:p>
          <a:p>
            <a:pPr lvl="1"/>
            <a:r>
              <a:rPr lang="en-US" sz="1000" dirty="0"/>
              <a:t>Checks if email contains interview/job keywords.</a:t>
            </a:r>
          </a:p>
          <a:p>
            <a:r>
              <a:rPr lang="en-US" sz="1600" b="1" dirty="0"/>
              <a:t>If Node: Has Meeting Link?</a:t>
            </a:r>
            <a:endParaRPr lang="en-US" sz="1600" dirty="0"/>
          </a:p>
          <a:p>
            <a:pPr lvl="1"/>
            <a:r>
              <a:rPr lang="en-US" sz="1000" dirty="0"/>
              <a:t>Checks if any of the extracted links match known meeting domains.</a:t>
            </a:r>
          </a:p>
          <a:p>
            <a:r>
              <a:rPr lang="en-US" sz="1600" b="1" dirty="0"/>
              <a:t>Extract Event Date &amp; Time (Regex)</a:t>
            </a:r>
            <a:endParaRPr lang="en-US" sz="1600" dirty="0"/>
          </a:p>
          <a:p>
            <a:pPr lvl="1"/>
            <a:r>
              <a:rPr lang="en-US" sz="1000" dirty="0"/>
              <a:t>Finds dates like September 8, 2025 and times like 6:30 PM IST.</a:t>
            </a:r>
          </a:p>
          <a:p>
            <a:pPr lvl="1"/>
            <a:endParaRPr lang="en-US" sz="1000" dirty="0"/>
          </a:p>
          <a:p>
            <a:pPr marL="114300" indent="0">
              <a:buNone/>
            </a:pPr>
            <a:r>
              <a:rPr lang="en-US" sz="1600" dirty="0"/>
              <a:t> These help decide if the email has everything needed to create a </a:t>
            </a:r>
            <a:r>
              <a:rPr lang="en-US" sz="1600" b="1" dirty="0"/>
              <a:t>calendar event + notification</a:t>
            </a:r>
            <a:r>
              <a:rPr lang="en-US" sz="1600" dirty="0"/>
              <a:t>.</a:t>
            </a:r>
            <a:br>
              <a:rPr lang="en-US" sz="1600" dirty="0"/>
            </a:br>
            <a:endParaRPr lang="en-US" sz="1600" dirty="0"/>
          </a:p>
          <a:p>
            <a:pPr marL="114300" indent="0">
              <a:buNone/>
            </a:pPr>
            <a:r>
              <a:rPr lang="en-US" sz="1600" b="1" i="1" dirty="0"/>
              <a:t>4. Calendar + Notification Handling</a:t>
            </a:r>
          </a:p>
          <a:p>
            <a:r>
              <a:rPr lang="en-US" sz="1600" dirty="0"/>
              <a:t>If </a:t>
            </a:r>
            <a:r>
              <a:rPr lang="en-US" sz="1600" b="1" dirty="0"/>
              <a:t>date, time, and meeting link</a:t>
            </a:r>
            <a:r>
              <a:rPr lang="en-US" sz="1600" dirty="0"/>
              <a:t> are present:</a:t>
            </a:r>
          </a:p>
          <a:p>
            <a:pPr lvl="1"/>
            <a:r>
              <a:rPr lang="en-US" sz="1000" b="1" dirty="0"/>
              <a:t>Google Calendar Node</a:t>
            </a:r>
            <a:r>
              <a:rPr lang="en-US" sz="1000" dirty="0"/>
              <a:t> creates a new interview event.</a:t>
            </a:r>
          </a:p>
          <a:p>
            <a:pPr lvl="1"/>
            <a:r>
              <a:rPr lang="en-US" sz="1000" b="1" dirty="0" err="1"/>
              <a:t>ntfy</a:t>
            </a:r>
            <a:r>
              <a:rPr lang="en-US" sz="1000" b="1" dirty="0"/>
              <a:t> Node</a:t>
            </a:r>
            <a:r>
              <a:rPr lang="en-US" sz="1000" dirty="0"/>
              <a:t> sends a push notification with details:</a:t>
            </a:r>
          </a:p>
          <a:p>
            <a:pPr lvl="2"/>
            <a:r>
              <a:rPr lang="en-US" sz="1000" dirty="0"/>
              <a:t>Subject of the email</a:t>
            </a:r>
          </a:p>
          <a:p>
            <a:pPr lvl="2"/>
            <a:r>
              <a:rPr lang="en-US" sz="1000" dirty="0"/>
              <a:t>Meeting link</a:t>
            </a:r>
          </a:p>
          <a:p>
            <a:pPr lvl="2"/>
            <a:r>
              <a:rPr lang="en-US" sz="1000" dirty="0"/>
              <a:t>Calendar event link</a:t>
            </a:r>
          </a:p>
          <a:p>
            <a:r>
              <a:rPr lang="en-US" sz="1600" dirty="0"/>
              <a:t>If it’s only </a:t>
            </a:r>
            <a:r>
              <a:rPr lang="en-US" sz="1600" b="1" dirty="0"/>
              <a:t>job-related without meeting info</a:t>
            </a:r>
            <a:r>
              <a:rPr lang="en-US" sz="1600" dirty="0"/>
              <a:t>:</a:t>
            </a:r>
          </a:p>
          <a:p>
            <a:pPr lvl="1"/>
            <a:r>
              <a:rPr lang="en-US" sz="1000" dirty="0"/>
              <a:t>Send a lighter notification saying “Interview-related mail received.”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315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990778FC-EF3D-8134-ED00-DAD77EF46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3AA7AFF2-0B8D-A457-A758-2A1FE71E9B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70" y="123218"/>
            <a:ext cx="571784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 Explanation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9EB6C-93CB-1A2E-BC28-AC6E0FAE8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IN" sz="1400" b="1" i="1" dirty="0"/>
              <a:t>5. AI Layer (Content Understanding)</a:t>
            </a:r>
          </a:p>
          <a:p>
            <a:r>
              <a:rPr lang="en-IN" sz="1400" b="1" dirty="0"/>
              <a:t>AI Email Classifier (OpenAI)</a:t>
            </a:r>
            <a:endParaRPr lang="en-IN" sz="1400" dirty="0"/>
          </a:p>
          <a:p>
            <a:pPr lvl="1"/>
            <a:r>
              <a:rPr lang="en-IN" sz="1200" dirty="0"/>
              <a:t>Reads the full email text and classifies into:</a:t>
            </a:r>
          </a:p>
          <a:p>
            <a:pPr lvl="2"/>
            <a:r>
              <a:rPr lang="en-IN" sz="1200" b="1" dirty="0"/>
              <a:t>Job-related interview confirmation</a:t>
            </a:r>
            <a:r>
              <a:rPr lang="en-IN" sz="1200" dirty="0"/>
              <a:t> → { "interview": "present" }</a:t>
            </a:r>
          </a:p>
          <a:p>
            <a:pPr lvl="2"/>
            <a:r>
              <a:rPr lang="en-IN" sz="1200" b="1" dirty="0"/>
              <a:t>University admission offer</a:t>
            </a:r>
            <a:r>
              <a:rPr lang="en-IN" sz="1200" dirty="0"/>
              <a:t> → { "</a:t>
            </a:r>
            <a:r>
              <a:rPr lang="en-IN" sz="1200" dirty="0" err="1"/>
              <a:t>uni_offer</a:t>
            </a:r>
            <a:r>
              <a:rPr lang="en-IN" sz="1200" dirty="0"/>
              <a:t>": true }</a:t>
            </a:r>
          </a:p>
          <a:p>
            <a:pPr lvl="2"/>
            <a:r>
              <a:rPr lang="en-IN" sz="1200" dirty="0"/>
              <a:t>Otherwise → outputs nothing.</a:t>
            </a:r>
          </a:p>
          <a:p>
            <a:r>
              <a:rPr lang="en-IN" sz="1400" b="1" dirty="0"/>
              <a:t>Parse AI Response Node</a:t>
            </a:r>
            <a:r>
              <a:rPr lang="en-IN" sz="1400" dirty="0"/>
              <a:t> → ensures JSON is valid.</a:t>
            </a:r>
          </a:p>
          <a:p>
            <a:r>
              <a:rPr lang="en-IN" sz="1400" b="1" dirty="0"/>
              <a:t>Router Node</a:t>
            </a:r>
            <a:r>
              <a:rPr lang="en-IN" sz="1400" dirty="0"/>
              <a:t> → Splits flow into:</a:t>
            </a:r>
          </a:p>
          <a:p>
            <a:pPr lvl="1"/>
            <a:r>
              <a:rPr lang="en-IN" sz="1200" b="1" dirty="0"/>
              <a:t>Interview confirmed</a:t>
            </a:r>
            <a:r>
              <a:rPr lang="en-IN" sz="1200" dirty="0"/>
              <a:t> → sends interview notification.</a:t>
            </a:r>
          </a:p>
          <a:p>
            <a:pPr lvl="1"/>
            <a:r>
              <a:rPr lang="en-IN" sz="1200" b="1" dirty="0"/>
              <a:t>University offer</a:t>
            </a:r>
            <a:r>
              <a:rPr lang="en-IN" sz="1200" dirty="0"/>
              <a:t> → goes to next check.</a:t>
            </a:r>
          </a:p>
          <a:p>
            <a:pPr lvl="1"/>
            <a:endParaRPr lang="en-IN" sz="1200" dirty="0"/>
          </a:p>
          <a:p>
            <a:pPr marL="114300" indent="0">
              <a:buNone/>
            </a:pPr>
            <a:r>
              <a:rPr lang="en-US" sz="1400" b="1" i="1" dirty="0"/>
              <a:t>6. University Offers</a:t>
            </a:r>
          </a:p>
          <a:p>
            <a:r>
              <a:rPr lang="en-US" sz="1400" b="1" dirty="0"/>
              <a:t>Check Offer Type Node</a:t>
            </a:r>
            <a:r>
              <a:rPr lang="en-US" sz="1400" dirty="0"/>
              <a:t>: Looks for “conditional” vs “unconditional.”</a:t>
            </a:r>
          </a:p>
          <a:p>
            <a:r>
              <a:rPr lang="en-US" sz="1400" b="1" dirty="0" err="1"/>
              <a:t>ntfy</a:t>
            </a:r>
            <a:r>
              <a:rPr lang="en-US" sz="1400" b="1" dirty="0"/>
              <a:t> Notifications</a:t>
            </a:r>
            <a:r>
              <a:rPr lang="en-US" sz="1400" dirty="0"/>
              <a:t>:</a:t>
            </a:r>
          </a:p>
          <a:p>
            <a:pPr lvl="1"/>
            <a:r>
              <a:rPr lang="en-US" sz="1200" dirty="0"/>
              <a:t>🎓 Conditional Offer → notify you with details.</a:t>
            </a:r>
          </a:p>
          <a:p>
            <a:pPr lvl="1"/>
            <a:r>
              <a:rPr lang="en-US" sz="1200" dirty="0"/>
              <a:t>🎉 Unconditional Offer → notify you separately.</a:t>
            </a:r>
          </a:p>
          <a:p>
            <a:pPr lvl="1"/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5469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9C04C8E4-9E42-0087-05F6-1AD34C93C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5F5C6D71-0D25-A4BD-7D15-3B14D0DC4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74625"/>
            <a:ext cx="571784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 Result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6F4BA-637E-8896-72D9-C48B5BE3C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Auto-detects interview mails.</a:t>
            </a:r>
          </a:p>
          <a:p>
            <a:r>
              <a:rPr lang="en-US" dirty="0"/>
              <a:t>Extracts links, date, time.</a:t>
            </a:r>
          </a:p>
          <a:p>
            <a:r>
              <a:rPr lang="en-US" dirty="0"/>
              <a:t>Creates calendar events.</a:t>
            </a:r>
          </a:p>
          <a:p>
            <a:r>
              <a:rPr lang="en-US" dirty="0"/>
              <a:t>Pushes instant notifications.</a:t>
            </a:r>
          </a:p>
          <a:p>
            <a:r>
              <a:rPr lang="en-US" dirty="0"/>
              <a:t>Separately handles </a:t>
            </a:r>
            <a:r>
              <a:rPr lang="en-US" b="1" dirty="0"/>
              <a:t>university admission mails</a:t>
            </a:r>
            <a:r>
              <a:rPr lang="en-US" dirty="0"/>
              <a:t> (conditional vs unconditional).</a:t>
            </a:r>
          </a:p>
        </p:txBody>
      </p:sp>
    </p:spTree>
    <p:extLst>
      <p:ext uri="{BB962C8B-B14F-4D97-AF65-F5344CB8AC3E}">
        <p14:creationId xmlns:p14="http://schemas.microsoft.com/office/powerpoint/2010/main" val="185676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3E8C873B-730F-95EF-0D18-09DC6DD3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>
            <a:extLst>
              <a:ext uri="{FF2B5EF4-FFF2-40B4-BE49-F238E27FC236}">
                <a16:creationId xmlns:a16="http://schemas.microsoft.com/office/drawing/2014/main" id="{0EB55C34-39E7-7E54-FF0A-A0CFAA89AFA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Output Screenshots</a:t>
            </a:r>
            <a:endParaRPr dirty="0"/>
          </a:p>
        </p:txBody>
      </p:sp>
      <p:sp>
        <p:nvSpPr>
          <p:cNvPr id="60" name="Google Shape;60;p13">
            <a:extLst>
              <a:ext uri="{FF2B5EF4-FFF2-40B4-BE49-F238E27FC236}">
                <a16:creationId xmlns:a16="http://schemas.microsoft.com/office/drawing/2014/main" id="{DEC00B20-A325-153A-775D-41A641C5E8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 Email assistant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688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AA3CCAE1-AB90-DEDF-666C-136928264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8E74DB4E-B9E3-97CA-D3A1-EF02C67739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70" y="123218"/>
            <a:ext cx="571784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Sample mail for workflow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61AAC-1BD8-8B1D-1B8D-879572BE5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75617-0DDC-6667-D9A9-900C24D8B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0" y="749318"/>
            <a:ext cx="8706230" cy="427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46526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537</Words>
  <Application>Microsoft Office PowerPoint</Application>
  <PresentationFormat>On-screen Show (16:9)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Lato</vt:lpstr>
      <vt:lpstr>Playfair Display</vt:lpstr>
      <vt:lpstr>Arial</vt:lpstr>
      <vt:lpstr>Coral</vt:lpstr>
      <vt:lpstr>N8N Workflow</vt:lpstr>
      <vt:lpstr>Workflow Overview</vt:lpstr>
      <vt:lpstr>Screenshot of Workflow</vt:lpstr>
      <vt:lpstr>Flow Explanation</vt:lpstr>
      <vt:lpstr>Flow Explanation</vt:lpstr>
      <vt:lpstr>Flow Explanation</vt:lpstr>
      <vt:lpstr>End Result</vt:lpstr>
      <vt:lpstr>Output Screenshots</vt:lpstr>
      <vt:lpstr>Sample mail for workflow</vt:lpstr>
      <vt:lpstr>Workflow during trigger</vt:lpstr>
      <vt:lpstr>Output Google Calendar even created</vt:lpstr>
      <vt:lpstr>Output Notification  on Phone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Amra Nadaf</dc:creator>
  <cp:lastModifiedBy>aahilahmed nadaf</cp:lastModifiedBy>
  <cp:revision>3</cp:revision>
  <dcterms:modified xsi:type="dcterms:W3CDTF">2025-09-08T04:22:36Z</dcterms:modified>
</cp:coreProperties>
</file>