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616365EF-31C7-4D06-B5BD-3DC212211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Amrah Hasanov</cp:lastModifiedBy>
  <cp:revision>1</cp:revision>
  <dcterms:created xsi:type="dcterms:W3CDTF">2023-11-07T21:04:25Z</dcterms:created>
  <dcterms:modified xsi:type="dcterms:W3CDTF">2023-11-07T21:52:02Z</dcterms:modified>
</cp:coreProperties>
</file>