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rick Sans" charset="1" panose="00000000000000000000"/>
      <p:regular r:id="rId14"/>
    </p:embeddedFont>
    <p:embeddedFont>
      <p:font typeface="Arcade Gamer" charset="1" panose="000000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52731" y="307564"/>
            <a:ext cx="9979228" cy="3203942"/>
            <a:chOff x="0" y="0"/>
            <a:chExt cx="908344" cy="2916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344" cy="291634"/>
            </a:xfrm>
            <a:custGeom>
              <a:avLst/>
              <a:gdLst/>
              <a:ahLst/>
              <a:cxnLst/>
              <a:rect r="r" b="b" t="t" l="l"/>
              <a:pathLst>
                <a:path h="291634" w="908344">
                  <a:moveTo>
                    <a:pt x="705144" y="0"/>
                  </a:moveTo>
                  <a:cubicBezTo>
                    <a:pt x="817368" y="0"/>
                    <a:pt x="908344" y="65284"/>
                    <a:pt x="908344" y="145817"/>
                  </a:cubicBezTo>
                  <a:cubicBezTo>
                    <a:pt x="908344" y="226349"/>
                    <a:pt x="817368" y="291634"/>
                    <a:pt x="705144" y="291634"/>
                  </a:cubicBezTo>
                  <a:lnTo>
                    <a:pt x="203200" y="291634"/>
                  </a:lnTo>
                  <a:cubicBezTo>
                    <a:pt x="90976" y="291634"/>
                    <a:pt x="0" y="226349"/>
                    <a:pt x="0" y="145817"/>
                  </a:cubicBezTo>
                  <a:cubicBezTo>
                    <a:pt x="0" y="652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8344" cy="329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53897" y="377780"/>
            <a:ext cx="8741159" cy="266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DOCTOR’S </a:t>
            </a:r>
          </a:p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APPOINTMENT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223106" y="7854451"/>
            <a:ext cx="5818062" cy="2313367"/>
            <a:chOff x="0" y="0"/>
            <a:chExt cx="1360798" cy="5410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60798" cy="541078"/>
            </a:xfrm>
            <a:custGeom>
              <a:avLst/>
              <a:gdLst/>
              <a:ahLst/>
              <a:cxnLst/>
              <a:rect r="r" b="b" t="t" l="l"/>
              <a:pathLst>
                <a:path h="541078" w="1360798">
                  <a:moveTo>
                    <a:pt x="1157598" y="0"/>
                  </a:moveTo>
                  <a:cubicBezTo>
                    <a:pt x="1269823" y="0"/>
                    <a:pt x="1360798" y="121124"/>
                    <a:pt x="1360798" y="270539"/>
                  </a:cubicBezTo>
                  <a:cubicBezTo>
                    <a:pt x="1360798" y="419954"/>
                    <a:pt x="1269823" y="541078"/>
                    <a:pt x="1157598" y="541078"/>
                  </a:cubicBezTo>
                  <a:lnTo>
                    <a:pt x="203200" y="541078"/>
                  </a:lnTo>
                  <a:cubicBezTo>
                    <a:pt x="90976" y="541078"/>
                    <a:pt x="0" y="419954"/>
                    <a:pt x="0" y="270539"/>
                  </a:cubicBezTo>
                  <a:cubicBezTo>
                    <a:pt x="0" y="12112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AA2D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60798" cy="579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930352" y="7996174"/>
            <a:ext cx="2950342" cy="45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PRESENTED BY: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76367" y="8569812"/>
            <a:ext cx="3527184" cy="44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71" indent="-26988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AMRAH IMTIAZ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76367" y="9191625"/>
            <a:ext cx="4324564" cy="44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71" indent="-26988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Arcade Gamer"/>
                <a:ea typeface="Arcade Gamer"/>
                <a:cs typeface="Arcade Gamer"/>
                <a:sym typeface="Arcade Gamer"/>
              </a:rPr>
              <a:t>MUHAMMAD TAHIR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28312" y="3092449"/>
            <a:ext cx="11032738" cy="473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  <a:r>
              <a:rPr lang="en-US" sz="49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doctor's appointment system.</a:t>
            </a:r>
          </a:p>
          <a:p>
            <a:pPr algn="l">
              <a:lnSpc>
                <a:spcPts val="9549"/>
              </a:lnSpc>
            </a:pPr>
            <a:r>
              <a:rPr lang="en-US" sz="49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●This program will use CPU scheduling algorithm to manage doctor's appointment efficiently.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6273" y="1153794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INTRODUCTION: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83407" y="1442593"/>
            <a:ext cx="5528439" cy="799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health sector is faced with challenges to effectively book appointments. </a:t>
            </a:r>
          </a:p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●Manual scheduling systems fail to prioritize emergency cases.</a:t>
            </a:r>
          </a:p>
          <a:p>
            <a:pPr algn="l">
              <a:lnSpc>
                <a:spcPts val="584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●Patient dissatisfaction is significantly increased by extended waiting times and delays in medical care.</a:t>
            </a:r>
          </a:p>
          <a:p>
            <a:pPr algn="l">
              <a:lnSpc>
                <a:spcPts val="5849"/>
              </a:lnSpc>
            </a:pPr>
          </a:p>
          <a:p>
            <a:pPr algn="l">
              <a:lnSpc>
                <a:spcPts val="584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62940" y="934799"/>
            <a:ext cx="7298443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PROBLEM</a:t>
            </a:r>
          </a:p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33010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1247" y="6827447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83792" y="6827447"/>
            <a:ext cx="7082961" cy="3058022"/>
            <a:chOff x="0" y="0"/>
            <a:chExt cx="883555" cy="3814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65636" y="2981332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28180" y="2981332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65636" y="6616219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28180" y="6616219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582198" y="3823806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●Automating scheduling, a system should be developed to schedule doctor appointments.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944742" y="3823806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Apply the first-come, first-served (FCFS) algorithm for normal appointments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82198" y="7350621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●Apply a priority-based preemptive algorithm to allow emergency appointments.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9944742" y="7350621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●Set up the system to be deployed on Ubuntu Linux.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196947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59492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196947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59492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04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OBJECTIVES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04994">
            <a:off x="7692543" y="1939372"/>
            <a:ext cx="2861926" cy="3984961"/>
          </a:xfrm>
          <a:custGeom>
            <a:avLst/>
            <a:gdLst/>
            <a:ahLst/>
            <a:cxnLst/>
            <a:rect r="r" b="b" t="t" l="l"/>
            <a:pathLst>
              <a:path h="3984961" w="2861926">
                <a:moveTo>
                  <a:pt x="2861927" y="0"/>
                </a:moveTo>
                <a:lnTo>
                  <a:pt x="0" y="0"/>
                </a:lnTo>
                <a:lnTo>
                  <a:pt x="0" y="3984961"/>
                </a:lnTo>
                <a:lnTo>
                  <a:pt x="2861927" y="3984961"/>
                </a:lnTo>
                <a:lnTo>
                  <a:pt x="28619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825207" y="3019083"/>
            <a:ext cx="2399779" cy="2767041"/>
          </a:xfrm>
          <a:custGeom>
            <a:avLst/>
            <a:gdLst/>
            <a:ahLst/>
            <a:cxnLst/>
            <a:rect r="r" b="b" t="t" l="l"/>
            <a:pathLst>
              <a:path h="2767041" w="2399779">
                <a:moveTo>
                  <a:pt x="0" y="0"/>
                </a:moveTo>
                <a:lnTo>
                  <a:pt x="2399779" y="0"/>
                </a:lnTo>
                <a:lnTo>
                  <a:pt x="2399779" y="2767041"/>
                </a:lnTo>
                <a:lnTo>
                  <a:pt x="0" y="2767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1743" y="128028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04302" y="4213702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44927" y="6038930"/>
            <a:ext cx="5694209" cy="8280195"/>
            <a:chOff x="0" y="0"/>
            <a:chExt cx="812800" cy="1181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257881">
            <a:off x="-746181" y="2077712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0756185" y="250244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00869" y="5821805"/>
            <a:ext cx="4134885" cy="3436495"/>
          </a:xfrm>
          <a:custGeom>
            <a:avLst/>
            <a:gdLst/>
            <a:ahLst/>
            <a:cxnLst/>
            <a:rect r="r" b="b" t="t" l="l"/>
            <a:pathLst>
              <a:path h="3436495" w="4134885">
                <a:moveTo>
                  <a:pt x="0" y="0"/>
                </a:moveTo>
                <a:lnTo>
                  <a:pt x="4134885" y="0"/>
                </a:lnTo>
                <a:lnTo>
                  <a:pt x="4134885" y="3436495"/>
                </a:lnTo>
                <a:lnTo>
                  <a:pt x="0" y="34364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69080" t="-17224" r="-73364" b="-1988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9990" y="6483152"/>
            <a:ext cx="4228028" cy="3368211"/>
          </a:xfrm>
          <a:custGeom>
            <a:avLst/>
            <a:gdLst/>
            <a:ahLst/>
            <a:cxnLst/>
            <a:rect r="r" b="b" t="t" l="l"/>
            <a:pathLst>
              <a:path h="3368211" w="4228028">
                <a:moveTo>
                  <a:pt x="0" y="0"/>
                </a:moveTo>
                <a:lnTo>
                  <a:pt x="4228028" y="0"/>
                </a:lnTo>
                <a:lnTo>
                  <a:pt x="4228028" y="3368211"/>
                </a:lnTo>
                <a:lnTo>
                  <a:pt x="0" y="33682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75008" y="146837"/>
            <a:ext cx="14228697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TOOLS AND TECHNIQUES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7454" y="183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14431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693909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973387"/>
            <a:ext cx="7082961" cy="3058022"/>
            <a:chOff x="0" y="0"/>
            <a:chExt cx="883555" cy="381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8690379" y="2109556"/>
            <a:ext cx="6858330" cy="9098946"/>
          </a:xfrm>
          <a:custGeom>
            <a:avLst/>
            <a:gdLst/>
            <a:ahLst/>
            <a:cxnLst/>
            <a:rect r="r" b="b" t="t" l="l"/>
            <a:pathLst>
              <a:path h="9098946" w="6858330">
                <a:moveTo>
                  <a:pt x="6858331" y="0"/>
                </a:moveTo>
                <a:lnTo>
                  <a:pt x="0" y="0"/>
                </a:lnTo>
                <a:lnTo>
                  <a:pt x="0" y="9098946"/>
                </a:lnTo>
                <a:lnTo>
                  <a:pt x="6858331" y="9098946"/>
                </a:lnTo>
                <a:lnTo>
                  <a:pt x="68583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89650" y="822915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●Take the patient's input for personal information and categorize their medical condition.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89650" y="4102393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●Normal appointments are assigned an ID implementing a first-come, first-served (FCFS) algorithm.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689650" y="7381871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●Emergency cases are assigned an ID based on a priority-based preemptive algorithm.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111661" y="699090"/>
            <a:ext cx="9319484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3077">
            <a:off x="11154136" y="4032185"/>
            <a:ext cx="2192513" cy="3052866"/>
          </a:xfrm>
          <a:custGeom>
            <a:avLst/>
            <a:gdLst/>
            <a:ahLst/>
            <a:cxnLst/>
            <a:rect r="r" b="b" t="t" l="l"/>
            <a:pathLst>
              <a:path h="3052866" w="2192513">
                <a:moveTo>
                  <a:pt x="0" y="0"/>
                </a:moveTo>
                <a:lnTo>
                  <a:pt x="2192513" y="0"/>
                </a:lnTo>
                <a:lnTo>
                  <a:pt x="2192513" y="3052866"/>
                </a:lnTo>
                <a:lnTo>
                  <a:pt x="0" y="3052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5077">
            <a:off x="15721687" y="4516604"/>
            <a:ext cx="2561273" cy="2953249"/>
          </a:xfrm>
          <a:custGeom>
            <a:avLst/>
            <a:gdLst/>
            <a:ahLst/>
            <a:cxnLst/>
            <a:rect r="r" b="b" t="t" l="l"/>
            <a:pathLst>
              <a:path h="2953249" w="2561273">
                <a:moveTo>
                  <a:pt x="0" y="0"/>
                </a:moveTo>
                <a:lnTo>
                  <a:pt x="2561273" y="0"/>
                </a:lnTo>
                <a:lnTo>
                  <a:pt x="2561273" y="2953249"/>
                </a:lnTo>
                <a:lnTo>
                  <a:pt x="0" y="2953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0392" y="2367114"/>
            <a:ext cx="4751931" cy="7919886"/>
          </a:xfrm>
          <a:custGeom>
            <a:avLst/>
            <a:gdLst/>
            <a:ahLst/>
            <a:cxnLst/>
            <a:rect r="r" b="b" t="t" l="l"/>
            <a:pathLst>
              <a:path h="7919886" w="4751931">
                <a:moveTo>
                  <a:pt x="0" y="0"/>
                </a:moveTo>
                <a:lnTo>
                  <a:pt x="4751932" y="0"/>
                </a:lnTo>
                <a:lnTo>
                  <a:pt x="4751932" y="7919886"/>
                </a:lnTo>
                <a:lnTo>
                  <a:pt x="0" y="7919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095957" y="-3538303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11100" y="-3036817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7149">
            <a:off x="-400707" y="5998890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7177650" y="2415228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03976" y="1615819"/>
            <a:ext cx="9895781" cy="669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5"/>
              </a:lnSpc>
            </a:pPr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●The Doctor's Appointment System project addresses scheduling challenges in healthcare.</a:t>
            </a:r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●This project aims to learn operating system concepts, specifically CPU scheduling algorithms.</a:t>
            </a:r>
          </a:p>
          <a:p>
            <a:pPr algn="l">
              <a:lnSpc>
                <a:spcPts val="7655"/>
              </a:lnSpc>
            </a:pPr>
            <a:r>
              <a:rPr lang="en-US" sz="32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●System automates appointments, reduces wait times, ensures timely care.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60998"/>
            <a:ext cx="1494213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8051" y="1270197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3598587" y="8744901"/>
            <a:ext cx="8741159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DAGVVb22eE8</dc:identifier>
  <dcterms:modified xsi:type="dcterms:W3CDTF">2011-08-01T06:04:30Z</dcterms:modified>
  <cp:revision>1</cp:revision>
  <dc:title>Blue Illustrative Innovations in Medicine Presentation</dc:title>
</cp:coreProperties>
</file>