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29" autoAdjust="0"/>
    <p:restoredTop sz="94660"/>
  </p:normalViewPr>
  <p:slideViewPr>
    <p:cSldViewPr snapToGrid="0">
      <p:cViewPr varScale="1">
        <p:scale>
          <a:sx n="72" d="100"/>
          <a:sy n="72" d="100"/>
        </p:scale>
        <p:origin x="5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66F76-91A4-4A15-9F95-4A44C348930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71BB092-1161-4254-837B-683012BC3A25}">
      <dgm:prSet phldrT="[Text]"/>
      <dgm:spPr/>
      <dgm:t>
        <a:bodyPr/>
        <a:lstStyle/>
        <a:p>
          <a:r>
            <a:rPr lang="en-US" dirty="0"/>
            <a:t>Content</a:t>
          </a:r>
        </a:p>
      </dgm:t>
    </dgm:pt>
    <dgm:pt modelId="{97E633BF-247E-4246-BFA2-D41A9F28CA27}" type="parTrans" cxnId="{6212F5BA-E6DD-4F07-94BD-BA03E859E405}">
      <dgm:prSet/>
      <dgm:spPr/>
      <dgm:t>
        <a:bodyPr/>
        <a:lstStyle/>
        <a:p>
          <a:endParaRPr lang="en-US"/>
        </a:p>
      </dgm:t>
    </dgm:pt>
    <dgm:pt modelId="{61DB73EB-A8A1-496B-903F-88DDCC157A69}" type="sibTrans" cxnId="{6212F5BA-E6DD-4F07-94BD-BA03E859E405}">
      <dgm:prSet/>
      <dgm:spPr/>
      <dgm:t>
        <a:bodyPr/>
        <a:lstStyle/>
        <a:p>
          <a:endParaRPr lang="en-US"/>
        </a:p>
      </dgm:t>
    </dgm:pt>
    <dgm:pt modelId="{0072A436-DA25-4414-94AF-B6BE572406DC}">
      <dgm:prSet phldrT="[Text]" custT="1"/>
      <dgm:spPr/>
      <dgm:t>
        <a:bodyPr/>
        <a:lstStyle/>
        <a:p>
          <a:r>
            <a:rPr lang="en-US" sz="2400" dirty="0"/>
            <a:t>1- Introduction</a:t>
          </a:r>
        </a:p>
      </dgm:t>
    </dgm:pt>
    <dgm:pt modelId="{BA41A3B6-02A6-438D-B294-D25C4806513C}" type="parTrans" cxnId="{8A0F3D04-C427-480E-83E9-5DBCC6616E00}">
      <dgm:prSet/>
      <dgm:spPr/>
      <dgm:t>
        <a:bodyPr/>
        <a:lstStyle/>
        <a:p>
          <a:endParaRPr lang="en-US"/>
        </a:p>
      </dgm:t>
    </dgm:pt>
    <dgm:pt modelId="{46A8CB23-9C49-47A8-9051-37578B89F5D0}" type="sibTrans" cxnId="{8A0F3D04-C427-480E-83E9-5DBCC6616E00}">
      <dgm:prSet/>
      <dgm:spPr/>
      <dgm:t>
        <a:bodyPr/>
        <a:lstStyle/>
        <a:p>
          <a:endParaRPr lang="en-US"/>
        </a:p>
      </dgm:t>
    </dgm:pt>
    <dgm:pt modelId="{07A1EA00-F55E-413B-819E-6D7F39C85FD5}">
      <dgm:prSet phldrT="[Text]" custT="1"/>
      <dgm:spPr/>
      <dgm:t>
        <a:bodyPr/>
        <a:lstStyle/>
        <a:p>
          <a:r>
            <a:rPr lang="en-US" sz="2800" dirty="0"/>
            <a:t>2- The concept of the guess game</a:t>
          </a:r>
        </a:p>
      </dgm:t>
    </dgm:pt>
    <dgm:pt modelId="{CC4B867F-E3CC-49FA-9215-1D2050F06D50}" type="parTrans" cxnId="{8C3A07A5-6FE4-4ECC-97C9-30F120980631}">
      <dgm:prSet/>
      <dgm:spPr/>
      <dgm:t>
        <a:bodyPr/>
        <a:lstStyle/>
        <a:p>
          <a:endParaRPr lang="en-US"/>
        </a:p>
      </dgm:t>
    </dgm:pt>
    <dgm:pt modelId="{280FAD32-D3E6-45E6-BF2A-34501E5D7E5F}" type="sibTrans" cxnId="{8C3A07A5-6FE4-4ECC-97C9-30F120980631}">
      <dgm:prSet/>
      <dgm:spPr/>
      <dgm:t>
        <a:bodyPr/>
        <a:lstStyle/>
        <a:p>
          <a:endParaRPr lang="en-US"/>
        </a:p>
      </dgm:t>
    </dgm:pt>
    <dgm:pt modelId="{1FF29220-DA7A-489D-B484-B53CC139CD1C}">
      <dgm:prSet phldrT="[Text]"/>
      <dgm:spPr/>
      <dgm:t>
        <a:bodyPr/>
        <a:lstStyle/>
        <a:p>
          <a:r>
            <a:rPr lang="en-US" dirty="0"/>
            <a:t>3- Code illustration and running it</a:t>
          </a:r>
        </a:p>
      </dgm:t>
    </dgm:pt>
    <dgm:pt modelId="{25127142-25E0-428F-BE47-340EA212E213}" type="parTrans" cxnId="{1AAD8055-5752-44F0-AAEE-8A1BFBE5B860}">
      <dgm:prSet/>
      <dgm:spPr/>
      <dgm:t>
        <a:bodyPr/>
        <a:lstStyle/>
        <a:p>
          <a:endParaRPr lang="en-US"/>
        </a:p>
      </dgm:t>
    </dgm:pt>
    <dgm:pt modelId="{3D4F5721-13FC-4ED9-8FD7-378648C017AD}" type="sibTrans" cxnId="{1AAD8055-5752-44F0-AAEE-8A1BFBE5B860}">
      <dgm:prSet/>
      <dgm:spPr/>
      <dgm:t>
        <a:bodyPr/>
        <a:lstStyle/>
        <a:p>
          <a:endParaRPr lang="en-US"/>
        </a:p>
      </dgm:t>
    </dgm:pt>
    <dgm:pt modelId="{FB13D65E-04C4-4FC4-9E77-3FDA92CDBF2B}">
      <dgm:prSet/>
      <dgm:spPr/>
      <dgm:t>
        <a:bodyPr/>
        <a:lstStyle/>
        <a:p>
          <a:r>
            <a:rPr lang="en-US" dirty="0"/>
            <a:t>4- Probability and coding</a:t>
          </a:r>
        </a:p>
      </dgm:t>
    </dgm:pt>
    <dgm:pt modelId="{E64FACD7-05C2-45EE-B607-F4CF7AE979D2}" type="parTrans" cxnId="{345F9EBF-5BC9-40F9-B568-B1841F89C9AE}">
      <dgm:prSet/>
      <dgm:spPr/>
      <dgm:t>
        <a:bodyPr/>
        <a:lstStyle/>
        <a:p>
          <a:endParaRPr lang="en-US"/>
        </a:p>
      </dgm:t>
    </dgm:pt>
    <dgm:pt modelId="{DA3533CE-8CBC-4267-8982-6EF6A4ED6694}" type="sibTrans" cxnId="{345F9EBF-5BC9-40F9-B568-B1841F89C9AE}">
      <dgm:prSet/>
      <dgm:spPr/>
      <dgm:t>
        <a:bodyPr/>
        <a:lstStyle/>
        <a:p>
          <a:endParaRPr lang="en-US"/>
        </a:p>
      </dgm:t>
    </dgm:pt>
    <dgm:pt modelId="{03744B73-F863-4278-9320-870E196EDDB6}">
      <dgm:prSet/>
      <dgm:spPr/>
      <dgm:t>
        <a:bodyPr/>
        <a:lstStyle/>
        <a:p>
          <a:r>
            <a:rPr lang="en-US" dirty="0"/>
            <a:t>5- Real-life applications the apply the concept of the guess game</a:t>
          </a:r>
        </a:p>
      </dgm:t>
    </dgm:pt>
    <dgm:pt modelId="{F25C6100-CCF1-4C2E-A4D7-F0EDB6C783D2}" type="parTrans" cxnId="{6CC5ED7A-18BE-4104-B99B-89D17C12C427}">
      <dgm:prSet/>
      <dgm:spPr/>
      <dgm:t>
        <a:bodyPr/>
        <a:lstStyle/>
        <a:p>
          <a:endParaRPr lang="en-US"/>
        </a:p>
      </dgm:t>
    </dgm:pt>
    <dgm:pt modelId="{A49BBDFA-C247-48C6-A165-3C4D92A569C8}" type="sibTrans" cxnId="{6CC5ED7A-18BE-4104-B99B-89D17C12C427}">
      <dgm:prSet/>
      <dgm:spPr/>
      <dgm:t>
        <a:bodyPr/>
        <a:lstStyle/>
        <a:p>
          <a:endParaRPr lang="en-US"/>
        </a:p>
      </dgm:t>
    </dgm:pt>
    <dgm:pt modelId="{6F250DE8-4189-42E8-AAD2-519088800B33}" type="pres">
      <dgm:prSet presAssocID="{60566F76-91A4-4A15-9F95-4A44C348930C}" presName="hierChild1" presStyleCnt="0">
        <dgm:presLayoutVars>
          <dgm:orgChart val="1"/>
          <dgm:chPref val="1"/>
          <dgm:dir/>
          <dgm:animOne val="branch"/>
          <dgm:animLvl val="lvl"/>
          <dgm:resizeHandles/>
        </dgm:presLayoutVars>
      </dgm:prSet>
      <dgm:spPr/>
    </dgm:pt>
    <dgm:pt modelId="{77C6D3EB-B32A-4692-A184-CA9D4769566D}" type="pres">
      <dgm:prSet presAssocID="{A71BB092-1161-4254-837B-683012BC3A25}" presName="hierRoot1" presStyleCnt="0">
        <dgm:presLayoutVars>
          <dgm:hierBranch val="init"/>
        </dgm:presLayoutVars>
      </dgm:prSet>
      <dgm:spPr/>
    </dgm:pt>
    <dgm:pt modelId="{AC58C5A9-EEA5-4F9E-8856-9BB465A97C53}" type="pres">
      <dgm:prSet presAssocID="{A71BB092-1161-4254-837B-683012BC3A25}" presName="rootComposite1" presStyleCnt="0"/>
      <dgm:spPr/>
    </dgm:pt>
    <dgm:pt modelId="{B7A4CD2E-4B4D-4977-9A18-4245F2E1D00E}" type="pres">
      <dgm:prSet presAssocID="{A71BB092-1161-4254-837B-683012BC3A25}" presName="rootText1" presStyleLbl="node0" presStyleIdx="0" presStyleCnt="1">
        <dgm:presLayoutVars>
          <dgm:chPref val="3"/>
        </dgm:presLayoutVars>
      </dgm:prSet>
      <dgm:spPr/>
    </dgm:pt>
    <dgm:pt modelId="{6D6DAB37-4B5F-430B-AAFF-60D731E6B81C}" type="pres">
      <dgm:prSet presAssocID="{A71BB092-1161-4254-837B-683012BC3A25}" presName="rootConnector1" presStyleLbl="node1" presStyleIdx="0" presStyleCnt="0"/>
      <dgm:spPr/>
    </dgm:pt>
    <dgm:pt modelId="{CE041E8B-6E77-4447-A28C-44110461FBE5}" type="pres">
      <dgm:prSet presAssocID="{A71BB092-1161-4254-837B-683012BC3A25}" presName="hierChild2" presStyleCnt="0"/>
      <dgm:spPr/>
    </dgm:pt>
    <dgm:pt modelId="{28404685-5F7D-4E35-BAAD-11EB7FD4B709}" type="pres">
      <dgm:prSet presAssocID="{BA41A3B6-02A6-438D-B294-D25C4806513C}" presName="Name37" presStyleLbl="parChTrans1D2" presStyleIdx="0" presStyleCnt="5"/>
      <dgm:spPr/>
    </dgm:pt>
    <dgm:pt modelId="{53FEB7C5-3BFE-4224-9BBF-D45211A7B509}" type="pres">
      <dgm:prSet presAssocID="{0072A436-DA25-4414-94AF-B6BE572406DC}" presName="hierRoot2" presStyleCnt="0">
        <dgm:presLayoutVars>
          <dgm:hierBranch val="init"/>
        </dgm:presLayoutVars>
      </dgm:prSet>
      <dgm:spPr/>
    </dgm:pt>
    <dgm:pt modelId="{0BF8AB8F-9566-4A8E-9ED9-0869774F82C1}" type="pres">
      <dgm:prSet presAssocID="{0072A436-DA25-4414-94AF-B6BE572406DC}" presName="rootComposite" presStyleCnt="0"/>
      <dgm:spPr/>
    </dgm:pt>
    <dgm:pt modelId="{A8374485-7D50-4A43-B507-A83714DA6E49}" type="pres">
      <dgm:prSet presAssocID="{0072A436-DA25-4414-94AF-B6BE572406DC}" presName="rootText" presStyleLbl="node2" presStyleIdx="0" presStyleCnt="5" custScaleX="138229" custScaleY="288591">
        <dgm:presLayoutVars>
          <dgm:chPref val="3"/>
        </dgm:presLayoutVars>
      </dgm:prSet>
      <dgm:spPr/>
    </dgm:pt>
    <dgm:pt modelId="{9A87FF43-71B9-4576-B7A9-3EA7AEEDD538}" type="pres">
      <dgm:prSet presAssocID="{0072A436-DA25-4414-94AF-B6BE572406DC}" presName="rootConnector" presStyleLbl="node2" presStyleIdx="0" presStyleCnt="5"/>
      <dgm:spPr/>
    </dgm:pt>
    <dgm:pt modelId="{6F63F677-AA02-4C57-92BD-1F1453AE3973}" type="pres">
      <dgm:prSet presAssocID="{0072A436-DA25-4414-94AF-B6BE572406DC}" presName="hierChild4" presStyleCnt="0"/>
      <dgm:spPr/>
    </dgm:pt>
    <dgm:pt modelId="{1FF2CBF3-62D0-42A9-88A1-D32050AD6E11}" type="pres">
      <dgm:prSet presAssocID="{0072A436-DA25-4414-94AF-B6BE572406DC}" presName="hierChild5" presStyleCnt="0"/>
      <dgm:spPr/>
    </dgm:pt>
    <dgm:pt modelId="{E096C6F2-FDC0-4C00-BAD6-71D62B73070E}" type="pres">
      <dgm:prSet presAssocID="{CC4B867F-E3CC-49FA-9215-1D2050F06D50}" presName="Name37" presStyleLbl="parChTrans1D2" presStyleIdx="1" presStyleCnt="5"/>
      <dgm:spPr/>
    </dgm:pt>
    <dgm:pt modelId="{D7B88B5D-C169-4EA3-94F9-93E2437B089E}" type="pres">
      <dgm:prSet presAssocID="{07A1EA00-F55E-413B-819E-6D7F39C85FD5}" presName="hierRoot2" presStyleCnt="0">
        <dgm:presLayoutVars>
          <dgm:hierBranch val="init"/>
        </dgm:presLayoutVars>
      </dgm:prSet>
      <dgm:spPr/>
    </dgm:pt>
    <dgm:pt modelId="{0127651C-4F3E-454D-9B95-ADF43271A24D}" type="pres">
      <dgm:prSet presAssocID="{07A1EA00-F55E-413B-819E-6D7F39C85FD5}" presName="rootComposite" presStyleCnt="0"/>
      <dgm:spPr/>
    </dgm:pt>
    <dgm:pt modelId="{201DB504-F73A-4DE9-A134-173900C22F4C}" type="pres">
      <dgm:prSet presAssocID="{07A1EA00-F55E-413B-819E-6D7F39C85FD5}" presName="rootText" presStyleLbl="node2" presStyleIdx="1" presStyleCnt="5" custScaleX="109794" custScaleY="285585">
        <dgm:presLayoutVars>
          <dgm:chPref val="3"/>
        </dgm:presLayoutVars>
      </dgm:prSet>
      <dgm:spPr/>
    </dgm:pt>
    <dgm:pt modelId="{8A6ACBF0-8756-4EEE-B803-FCAA7687E8BE}" type="pres">
      <dgm:prSet presAssocID="{07A1EA00-F55E-413B-819E-6D7F39C85FD5}" presName="rootConnector" presStyleLbl="node2" presStyleIdx="1" presStyleCnt="5"/>
      <dgm:spPr/>
    </dgm:pt>
    <dgm:pt modelId="{272B06C8-4E33-4643-A0C3-48D953035569}" type="pres">
      <dgm:prSet presAssocID="{07A1EA00-F55E-413B-819E-6D7F39C85FD5}" presName="hierChild4" presStyleCnt="0"/>
      <dgm:spPr/>
    </dgm:pt>
    <dgm:pt modelId="{092237BE-3495-489E-AD19-0AC7D24ED36D}" type="pres">
      <dgm:prSet presAssocID="{07A1EA00-F55E-413B-819E-6D7F39C85FD5}" presName="hierChild5" presStyleCnt="0"/>
      <dgm:spPr/>
    </dgm:pt>
    <dgm:pt modelId="{BD59B5A6-D7F8-4970-82FA-8430BD3DD58F}" type="pres">
      <dgm:prSet presAssocID="{25127142-25E0-428F-BE47-340EA212E213}" presName="Name37" presStyleLbl="parChTrans1D2" presStyleIdx="2" presStyleCnt="5"/>
      <dgm:spPr/>
    </dgm:pt>
    <dgm:pt modelId="{67479AE7-77EC-4C95-99F2-A34E1BDD692C}" type="pres">
      <dgm:prSet presAssocID="{1FF29220-DA7A-489D-B484-B53CC139CD1C}" presName="hierRoot2" presStyleCnt="0">
        <dgm:presLayoutVars>
          <dgm:hierBranch val="init"/>
        </dgm:presLayoutVars>
      </dgm:prSet>
      <dgm:spPr/>
    </dgm:pt>
    <dgm:pt modelId="{44B27419-3FDA-4C9A-B126-D62165F640A8}" type="pres">
      <dgm:prSet presAssocID="{1FF29220-DA7A-489D-B484-B53CC139CD1C}" presName="rootComposite" presStyleCnt="0"/>
      <dgm:spPr/>
    </dgm:pt>
    <dgm:pt modelId="{D6ACEB97-9270-4C38-BA1D-E4E1D51F014E}" type="pres">
      <dgm:prSet presAssocID="{1FF29220-DA7A-489D-B484-B53CC139CD1C}" presName="rootText" presStyleLbl="node2" presStyleIdx="2" presStyleCnt="5" custScaleX="105426" custScaleY="276750" custLinFactNeighborX="-6312" custLinFactNeighborY="2525">
        <dgm:presLayoutVars>
          <dgm:chPref val="3"/>
        </dgm:presLayoutVars>
      </dgm:prSet>
      <dgm:spPr/>
    </dgm:pt>
    <dgm:pt modelId="{CADA0578-5700-4CF7-A11C-C9E1F9A849C5}" type="pres">
      <dgm:prSet presAssocID="{1FF29220-DA7A-489D-B484-B53CC139CD1C}" presName="rootConnector" presStyleLbl="node2" presStyleIdx="2" presStyleCnt="5"/>
      <dgm:spPr/>
    </dgm:pt>
    <dgm:pt modelId="{BBB39C79-7DCB-455E-BB9A-753A751DC45E}" type="pres">
      <dgm:prSet presAssocID="{1FF29220-DA7A-489D-B484-B53CC139CD1C}" presName="hierChild4" presStyleCnt="0"/>
      <dgm:spPr/>
    </dgm:pt>
    <dgm:pt modelId="{7C9FE5B3-9AFD-4692-A6F8-A1F3FDC3431C}" type="pres">
      <dgm:prSet presAssocID="{1FF29220-DA7A-489D-B484-B53CC139CD1C}" presName="hierChild5" presStyleCnt="0"/>
      <dgm:spPr/>
    </dgm:pt>
    <dgm:pt modelId="{2EFF9D0D-4B98-4A3A-A801-DC3FC256C1C8}" type="pres">
      <dgm:prSet presAssocID="{E64FACD7-05C2-45EE-B607-F4CF7AE979D2}" presName="Name37" presStyleLbl="parChTrans1D2" presStyleIdx="3" presStyleCnt="5"/>
      <dgm:spPr/>
    </dgm:pt>
    <dgm:pt modelId="{E9B02D19-B635-4017-9087-D1BA324581B4}" type="pres">
      <dgm:prSet presAssocID="{FB13D65E-04C4-4FC4-9E77-3FDA92CDBF2B}" presName="hierRoot2" presStyleCnt="0">
        <dgm:presLayoutVars>
          <dgm:hierBranch val="init"/>
        </dgm:presLayoutVars>
      </dgm:prSet>
      <dgm:spPr/>
    </dgm:pt>
    <dgm:pt modelId="{5CAD88E3-E6AD-41B9-AE8A-594D02129B94}" type="pres">
      <dgm:prSet presAssocID="{FB13D65E-04C4-4FC4-9E77-3FDA92CDBF2B}" presName="rootComposite" presStyleCnt="0"/>
      <dgm:spPr/>
    </dgm:pt>
    <dgm:pt modelId="{61D786E6-58C9-4545-9046-25D073ABB353}" type="pres">
      <dgm:prSet presAssocID="{FB13D65E-04C4-4FC4-9E77-3FDA92CDBF2B}" presName="rootText" presStyleLbl="node2" presStyleIdx="3" presStyleCnt="5" custScaleX="143524" custScaleY="276512">
        <dgm:presLayoutVars>
          <dgm:chPref val="3"/>
        </dgm:presLayoutVars>
      </dgm:prSet>
      <dgm:spPr/>
    </dgm:pt>
    <dgm:pt modelId="{CE5B40E9-FA2D-4B3A-A5EF-B30AB31A7C8B}" type="pres">
      <dgm:prSet presAssocID="{FB13D65E-04C4-4FC4-9E77-3FDA92CDBF2B}" presName="rootConnector" presStyleLbl="node2" presStyleIdx="3" presStyleCnt="5"/>
      <dgm:spPr/>
    </dgm:pt>
    <dgm:pt modelId="{63DC59D0-E8C7-4CBE-AF2D-BEB8CF9FBFB9}" type="pres">
      <dgm:prSet presAssocID="{FB13D65E-04C4-4FC4-9E77-3FDA92CDBF2B}" presName="hierChild4" presStyleCnt="0"/>
      <dgm:spPr/>
    </dgm:pt>
    <dgm:pt modelId="{8276788C-D388-486F-88CA-00C1C6C5E253}" type="pres">
      <dgm:prSet presAssocID="{FB13D65E-04C4-4FC4-9E77-3FDA92CDBF2B}" presName="hierChild5" presStyleCnt="0"/>
      <dgm:spPr/>
    </dgm:pt>
    <dgm:pt modelId="{3D0DC7B4-B13A-4520-9EFC-D794B4325121}" type="pres">
      <dgm:prSet presAssocID="{F25C6100-CCF1-4C2E-A4D7-F0EDB6C783D2}" presName="Name37" presStyleLbl="parChTrans1D2" presStyleIdx="4" presStyleCnt="5"/>
      <dgm:spPr/>
    </dgm:pt>
    <dgm:pt modelId="{2C4B4EC5-3596-4783-8F0E-F87C39F03894}" type="pres">
      <dgm:prSet presAssocID="{03744B73-F863-4278-9320-870E196EDDB6}" presName="hierRoot2" presStyleCnt="0">
        <dgm:presLayoutVars>
          <dgm:hierBranch val="init"/>
        </dgm:presLayoutVars>
      </dgm:prSet>
      <dgm:spPr/>
    </dgm:pt>
    <dgm:pt modelId="{0927DCB3-0E3F-4A0E-AC22-E743D846792F}" type="pres">
      <dgm:prSet presAssocID="{03744B73-F863-4278-9320-870E196EDDB6}" presName="rootComposite" presStyleCnt="0"/>
      <dgm:spPr/>
    </dgm:pt>
    <dgm:pt modelId="{6BE248F8-0150-4028-A1D8-E2EFDFC427DE}" type="pres">
      <dgm:prSet presAssocID="{03744B73-F863-4278-9320-870E196EDDB6}" presName="rootText" presStyleLbl="node2" presStyleIdx="4" presStyleCnt="5" custScaleX="116705" custScaleY="296829">
        <dgm:presLayoutVars>
          <dgm:chPref val="3"/>
        </dgm:presLayoutVars>
      </dgm:prSet>
      <dgm:spPr/>
    </dgm:pt>
    <dgm:pt modelId="{D2166F64-1660-42DF-9936-FA2D02413485}" type="pres">
      <dgm:prSet presAssocID="{03744B73-F863-4278-9320-870E196EDDB6}" presName="rootConnector" presStyleLbl="node2" presStyleIdx="4" presStyleCnt="5"/>
      <dgm:spPr/>
    </dgm:pt>
    <dgm:pt modelId="{7DDE9BAB-8A54-43CF-B656-D54607C49F25}" type="pres">
      <dgm:prSet presAssocID="{03744B73-F863-4278-9320-870E196EDDB6}" presName="hierChild4" presStyleCnt="0"/>
      <dgm:spPr/>
    </dgm:pt>
    <dgm:pt modelId="{20E650ED-19C5-437B-A155-6FA7A9517CAA}" type="pres">
      <dgm:prSet presAssocID="{03744B73-F863-4278-9320-870E196EDDB6}" presName="hierChild5" presStyleCnt="0"/>
      <dgm:spPr/>
    </dgm:pt>
    <dgm:pt modelId="{9DA543C1-130A-4EE3-A75D-819B662DDD29}" type="pres">
      <dgm:prSet presAssocID="{A71BB092-1161-4254-837B-683012BC3A25}" presName="hierChild3" presStyleCnt="0"/>
      <dgm:spPr/>
    </dgm:pt>
  </dgm:ptLst>
  <dgm:cxnLst>
    <dgm:cxn modelId="{F9FE8D03-E14D-4189-8753-768112EFAD0E}" type="presOf" srcId="{A71BB092-1161-4254-837B-683012BC3A25}" destId="{6D6DAB37-4B5F-430B-AAFF-60D731E6B81C}" srcOrd="1" destOrd="0" presId="urn:microsoft.com/office/officeart/2005/8/layout/orgChart1"/>
    <dgm:cxn modelId="{8A0F3D04-C427-480E-83E9-5DBCC6616E00}" srcId="{A71BB092-1161-4254-837B-683012BC3A25}" destId="{0072A436-DA25-4414-94AF-B6BE572406DC}" srcOrd="0" destOrd="0" parTransId="{BA41A3B6-02A6-438D-B294-D25C4806513C}" sibTransId="{46A8CB23-9C49-47A8-9051-37578B89F5D0}"/>
    <dgm:cxn modelId="{94809A11-025A-4DC0-8128-A31BE06B7598}" type="presOf" srcId="{60566F76-91A4-4A15-9F95-4A44C348930C}" destId="{6F250DE8-4189-42E8-AAD2-519088800B33}" srcOrd="0" destOrd="0" presId="urn:microsoft.com/office/officeart/2005/8/layout/orgChart1"/>
    <dgm:cxn modelId="{E6464527-E3A9-4DFD-98C8-BCBF9D6AA47B}" type="presOf" srcId="{F25C6100-CCF1-4C2E-A4D7-F0EDB6C783D2}" destId="{3D0DC7B4-B13A-4520-9EFC-D794B4325121}" srcOrd="0" destOrd="0" presId="urn:microsoft.com/office/officeart/2005/8/layout/orgChart1"/>
    <dgm:cxn modelId="{EC60F927-6732-4313-8883-34A062DDCD96}" type="presOf" srcId="{BA41A3B6-02A6-438D-B294-D25C4806513C}" destId="{28404685-5F7D-4E35-BAAD-11EB7FD4B709}" srcOrd="0" destOrd="0" presId="urn:microsoft.com/office/officeart/2005/8/layout/orgChart1"/>
    <dgm:cxn modelId="{70497F41-803D-4E7B-ACAD-3FBA3F2EBB5A}" type="presOf" srcId="{0072A436-DA25-4414-94AF-B6BE572406DC}" destId="{9A87FF43-71B9-4576-B7A9-3EA7AEEDD538}" srcOrd="1" destOrd="0" presId="urn:microsoft.com/office/officeart/2005/8/layout/orgChart1"/>
    <dgm:cxn modelId="{09DDB865-B370-4242-99F9-9F52F51354E7}" type="presOf" srcId="{03744B73-F863-4278-9320-870E196EDDB6}" destId="{D2166F64-1660-42DF-9936-FA2D02413485}" srcOrd="1" destOrd="0" presId="urn:microsoft.com/office/officeart/2005/8/layout/orgChart1"/>
    <dgm:cxn modelId="{E6E9FB49-ABFF-4705-AEF0-B1BB02448A13}" type="presOf" srcId="{07A1EA00-F55E-413B-819E-6D7F39C85FD5}" destId="{8A6ACBF0-8756-4EEE-B803-FCAA7687E8BE}" srcOrd="1" destOrd="0" presId="urn:microsoft.com/office/officeart/2005/8/layout/orgChart1"/>
    <dgm:cxn modelId="{1AAD8055-5752-44F0-AAEE-8A1BFBE5B860}" srcId="{A71BB092-1161-4254-837B-683012BC3A25}" destId="{1FF29220-DA7A-489D-B484-B53CC139CD1C}" srcOrd="2" destOrd="0" parTransId="{25127142-25E0-428F-BE47-340EA212E213}" sibTransId="{3D4F5721-13FC-4ED9-8FD7-378648C017AD}"/>
    <dgm:cxn modelId="{6CC5ED7A-18BE-4104-B99B-89D17C12C427}" srcId="{A71BB092-1161-4254-837B-683012BC3A25}" destId="{03744B73-F863-4278-9320-870E196EDDB6}" srcOrd="4" destOrd="0" parTransId="{F25C6100-CCF1-4C2E-A4D7-F0EDB6C783D2}" sibTransId="{A49BBDFA-C247-48C6-A165-3C4D92A569C8}"/>
    <dgm:cxn modelId="{03D6218E-6E92-4FC5-94E6-2E147CB78BFD}" type="presOf" srcId="{FB13D65E-04C4-4FC4-9E77-3FDA92CDBF2B}" destId="{61D786E6-58C9-4545-9046-25D073ABB353}" srcOrd="0" destOrd="0" presId="urn:microsoft.com/office/officeart/2005/8/layout/orgChart1"/>
    <dgm:cxn modelId="{A5BCC1A1-757F-41F9-BDF0-B49B38D194AC}" type="presOf" srcId="{25127142-25E0-428F-BE47-340EA212E213}" destId="{BD59B5A6-D7F8-4970-82FA-8430BD3DD58F}" srcOrd="0" destOrd="0" presId="urn:microsoft.com/office/officeart/2005/8/layout/orgChart1"/>
    <dgm:cxn modelId="{8C3A07A5-6FE4-4ECC-97C9-30F120980631}" srcId="{A71BB092-1161-4254-837B-683012BC3A25}" destId="{07A1EA00-F55E-413B-819E-6D7F39C85FD5}" srcOrd="1" destOrd="0" parTransId="{CC4B867F-E3CC-49FA-9215-1D2050F06D50}" sibTransId="{280FAD32-D3E6-45E6-BF2A-34501E5D7E5F}"/>
    <dgm:cxn modelId="{B2A6D8AC-2041-402A-8A5D-93EB1EA6F87D}" type="presOf" srcId="{07A1EA00-F55E-413B-819E-6D7F39C85FD5}" destId="{201DB504-F73A-4DE9-A134-173900C22F4C}" srcOrd="0" destOrd="0" presId="urn:microsoft.com/office/officeart/2005/8/layout/orgChart1"/>
    <dgm:cxn modelId="{4DA81AAF-9B73-4C31-8E41-3013BA7432BA}" type="presOf" srcId="{E64FACD7-05C2-45EE-B607-F4CF7AE979D2}" destId="{2EFF9D0D-4B98-4A3A-A801-DC3FC256C1C8}" srcOrd="0" destOrd="0" presId="urn:microsoft.com/office/officeart/2005/8/layout/orgChart1"/>
    <dgm:cxn modelId="{8A138FB6-4357-47E0-94F0-F65FFFA653CD}" type="presOf" srcId="{1FF29220-DA7A-489D-B484-B53CC139CD1C}" destId="{D6ACEB97-9270-4C38-BA1D-E4E1D51F014E}" srcOrd="0" destOrd="0" presId="urn:microsoft.com/office/officeart/2005/8/layout/orgChart1"/>
    <dgm:cxn modelId="{6212F5BA-E6DD-4F07-94BD-BA03E859E405}" srcId="{60566F76-91A4-4A15-9F95-4A44C348930C}" destId="{A71BB092-1161-4254-837B-683012BC3A25}" srcOrd="0" destOrd="0" parTransId="{97E633BF-247E-4246-BFA2-D41A9F28CA27}" sibTransId="{61DB73EB-A8A1-496B-903F-88DDCC157A69}"/>
    <dgm:cxn modelId="{74032BBB-653D-41B5-8A6A-F0F4FD0A0F3E}" type="presOf" srcId="{A71BB092-1161-4254-837B-683012BC3A25}" destId="{B7A4CD2E-4B4D-4977-9A18-4245F2E1D00E}" srcOrd="0" destOrd="0" presId="urn:microsoft.com/office/officeart/2005/8/layout/orgChart1"/>
    <dgm:cxn modelId="{7652DEBD-69EA-42AD-8940-34BE6D46E628}" type="presOf" srcId="{1FF29220-DA7A-489D-B484-B53CC139CD1C}" destId="{CADA0578-5700-4CF7-A11C-C9E1F9A849C5}" srcOrd="1" destOrd="0" presId="urn:microsoft.com/office/officeart/2005/8/layout/orgChart1"/>
    <dgm:cxn modelId="{345F9EBF-5BC9-40F9-B568-B1841F89C9AE}" srcId="{A71BB092-1161-4254-837B-683012BC3A25}" destId="{FB13D65E-04C4-4FC4-9E77-3FDA92CDBF2B}" srcOrd="3" destOrd="0" parTransId="{E64FACD7-05C2-45EE-B607-F4CF7AE979D2}" sibTransId="{DA3533CE-8CBC-4267-8982-6EF6A4ED6694}"/>
    <dgm:cxn modelId="{93B2FAC7-48BC-4299-A674-82A6A67655E6}" type="presOf" srcId="{FB13D65E-04C4-4FC4-9E77-3FDA92CDBF2B}" destId="{CE5B40E9-FA2D-4B3A-A5EF-B30AB31A7C8B}" srcOrd="1" destOrd="0" presId="urn:microsoft.com/office/officeart/2005/8/layout/orgChart1"/>
    <dgm:cxn modelId="{877999C9-93F8-4F68-8092-0373693D1BE1}" type="presOf" srcId="{03744B73-F863-4278-9320-870E196EDDB6}" destId="{6BE248F8-0150-4028-A1D8-E2EFDFC427DE}" srcOrd="0" destOrd="0" presId="urn:microsoft.com/office/officeart/2005/8/layout/orgChart1"/>
    <dgm:cxn modelId="{B0DD1CE2-C0E4-4A13-8875-50CA53357A21}" type="presOf" srcId="{0072A436-DA25-4414-94AF-B6BE572406DC}" destId="{A8374485-7D50-4A43-B507-A83714DA6E49}" srcOrd="0" destOrd="0" presId="urn:microsoft.com/office/officeart/2005/8/layout/orgChart1"/>
    <dgm:cxn modelId="{B3B5D5E8-306A-4B2B-A6BC-A1E6023EFADD}" type="presOf" srcId="{CC4B867F-E3CC-49FA-9215-1D2050F06D50}" destId="{E096C6F2-FDC0-4C00-BAD6-71D62B73070E}" srcOrd="0" destOrd="0" presId="urn:microsoft.com/office/officeart/2005/8/layout/orgChart1"/>
    <dgm:cxn modelId="{4CDFC7EC-B1F2-4AD4-8087-EDFAA74E8293}" type="presParOf" srcId="{6F250DE8-4189-42E8-AAD2-519088800B33}" destId="{77C6D3EB-B32A-4692-A184-CA9D4769566D}" srcOrd="0" destOrd="0" presId="urn:microsoft.com/office/officeart/2005/8/layout/orgChart1"/>
    <dgm:cxn modelId="{1712DB86-2A30-4723-B915-4BE2B209B158}" type="presParOf" srcId="{77C6D3EB-B32A-4692-A184-CA9D4769566D}" destId="{AC58C5A9-EEA5-4F9E-8856-9BB465A97C53}" srcOrd="0" destOrd="0" presId="urn:microsoft.com/office/officeart/2005/8/layout/orgChart1"/>
    <dgm:cxn modelId="{0E030FB8-2B4E-4CC4-8B61-BFC878DF49F7}" type="presParOf" srcId="{AC58C5A9-EEA5-4F9E-8856-9BB465A97C53}" destId="{B7A4CD2E-4B4D-4977-9A18-4245F2E1D00E}" srcOrd="0" destOrd="0" presId="urn:microsoft.com/office/officeart/2005/8/layout/orgChart1"/>
    <dgm:cxn modelId="{65CF4B44-1C63-42F4-8028-3DBB81C3FF2E}" type="presParOf" srcId="{AC58C5A9-EEA5-4F9E-8856-9BB465A97C53}" destId="{6D6DAB37-4B5F-430B-AAFF-60D731E6B81C}" srcOrd="1" destOrd="0" presId="urn:microsoft.com/office/officeart/2005/8/layout/orgChart1"/>
    <dgm:cxn modelId="{CE058C97-E6C2-4D11-BF7A-B1CA2F327DB6}" type="presParOf" srcId="{77C6D3EB-B32A-4692-A184-CA9D4769566D}" destId="{CE041E8B-6E77-4447-A28C-44110461FBE5}" srcOrd="1" destOrd="0" presId="urn:microsoft.com/office/officeart/2005/8/layout/orgChart1"/>
    <dgm:cxn modelId="{B47CB33C-47BF-4F87-9E64-3E86A3818CF5}" type="presParOf" srcId="{CE041E8B-6E77-4447-A28C-44110461FBE5}" destId="{28404685-5F7D-4E35-BAAD-11EB7FD4B709}" srcOrd="0" destOrd="0" presId="urn:microsoft.com/office/officeart/2005/8/layout/orgChart1"/>
    <dgm:cxn modelId="{E0154F88-C262-40C9-8FF4-0B564E0C6C8C}" type="presParOf" srcId="{CE041E8B-6E77-4447-A28C-44110461FBE5}" destId="{53FEB7C5-3BFE-4224-9BBF-D45211A7B509}" srcOrd="1" destOrd="0" presId="urn:microsoft.com/office/officeart/2005/8/layout/orgChart1"/>
    <dgm:cxn modelId="{C624ED3C-5A5C-4D77-9432-994EBF1F0532}" type="presParOf" srcId="{53FEB7C5-3BFE-4224-9BBF-D45211A7B509}" destId="{0BF8AB8F-9566-4A8E-9ED9-0869774F82C1}" srcOrd="0" destOrd="0" presId="urn:microsoft.com/office/officeart/2005/8/layout/orgChart1"/>
    <dgm:cxn modelId="{624B1ED8-3A1F-4349-B1BD-A0655ED1A134}" type="presParOf" srcId="{0BF8AB8F-9566-4A8E-9ED9-0869774F82C1}" destId="{A8374485-7D50-4A43-B507-A83714DA6E49}" srcOrd="0" destOrd="0" presId="urn:microsoft.com/office/officeart/2005/8/layout/orgChart1"/>
    <dgm:cxn modelId="{5A5EDA4F-350F-4EB4-9DCB-D9F1DE48ADE1}" type="presParOf" srcId="{0BF8AB8F-9566-4A8E-9ED9-0869774F82C1}" destId="{9A87FF43-71B9-4576-B7A9-3EA7AEEDD538}" srcOrd="1" destOrd="0" presId="urn:microsoft.com/office/officeart/2005/8/layout/orgChart1"/>
    <dgm:cxn modelId="{66ADEF64-AFC5-43DC-B7A5-8650A1C58347}" type="presParOf" srcId="{53FEB7C5-3BFE-4224-9BBF-D45211A7B509}" destId="{6F63F677-AA02-4C57-92BD-1F1453AE3973}" srcOrd="1" destOrd="0" presId="urn:microsoft.com/office/officeart/2005/8/layout/orgChart1"/>
    <dgm:cxn modelId="{5B72EE3C-2F78-4E16-A48A-805B5E877E8F}" type="presParOf" srcId="{53FEB7C5-3BFE-4224-9BBF-D45211A7B509}" destId="{1FF2CBF3-62D0-42A9-88A1-D32050AD6E11}" srcOrd="2" destOrd="0" presId="urn:microsoft.com/office/officeart/2005/8/layout/orgChart1"/>
    <dgm:cxn modelId="{EEADDEF0-F92B-4524-844C-7FF794CDC925}" type="presParOf" srcId="{CE041E8B-6E77-4447-A28C-44110461FBE5}" destId="{E096C6F2-FDC0-4C00-BAD6-71D62B73070E}" srcOrd="2" destOrd="0" presId="urn:microsoft.com/office/officeart/2005/8/layout/orgChart1"/>
    <dgm:cxn modelId="{7EE8AA3A-3F9D-4D33-9BDC-5069150AE2B1}" type="presParOf" srcId="{CE041E8B-6E77-4447-A28C-44110461FBE5}" destId="{D7B88B5D-C169-4EA3-94F9-93E2437B089E}" srcOrd="3" destOrd="0" presId="urn:microsoft.com/office/officeart/2005/8/layout/orgChart1"/>
    <dgm:cxn modelId="{CE27DA03-8CCC-484E-97C4-3F9C1A4A93E0}" type="presParOf" srcId="{D7B88B5D-C169-4EA3-94F9-93E2437B089E}" destId="{0127651C-4F3E-454D-9B95-ADF43271A24D}" srcOrd="0" destOrd="0" presId="urn:microsoft.com/office/officeart/2005/8/layout/orgChart1"/>
    <dgm:cxn modelId="{CF807C8F-DA62-487B-8B47-A9A12F1BFDA7}" type="presParOf" srcId="{0127651C-4F3E-454D-9B95-ADF43271A24D}" destId="{201DB504-F73A-4DE9-A134-173900C22F4C}" srcOrd="0" destOrd="0" presId="urn:microsoft.com/office/officeart/2005/8/layout/orgChart1"/>
    <dgm:cxn modelId="{402E891E-9DE4-44A2-817A-28AD0BB42FB6}" type="presParOf" srcId="{0127651C-4F3E-454D-9B95-ADF43271A24D}" destId="{8A6ACBF0-8756-4EEE-B803-FCAA7687E8BE}" srcOrd="1" destOrd="0" presId="urn:microsoft.com/office/officeart/2005/8/layout/orgChart1"/>
    <dgm:cxn modelId="{80DC168D-1904-4254-B1D8-4F06B443A20B}" type="presParOf" srcId="{D7B88B5D-C169-4EA3-94F9-93E2437B089E}" destId="{272B06C8-4E33-4643-A0C3-48D953035569}" srcOrd="1" destOrd="0" presId="urn:microsoft.com/office/officeart/2005/8/layout/orgChart1"/>
    <dgm:cxn modelId="{6B6F9E9E-B1DF-4AA6-8AE5-09B7C5BD1595}" type="presParOf" srcId="{D7B88B5D-C169-4EA3-94F9-93E2437B089E}" destId="{092237BE-3495-489E-AD19-0AC7D24ED36D}" srcOrd="2" destOrd="0" presId="urn:microsoft.com/office/officeart/2005/8/layout/orgChart1"/>
    <dgm:cxn modelId="{A27CBC56-D762-4610-B0B3-5E27D316B78D}" type="presParOf" srcId="{CE041E8B-6E77-4447-A28C-44110461FBE5}" destId="{BD59B5A6-D7F8-4970-82FA-8430BD3DD58F}" srcOrd="4" destOrd="0" presId="urn:microsoft.com/office/officeart/2005/8/layout/orgChart1"/>
    <dgm:cxn modelId="{9D0E111C-70E7-4728-9360-2F9CCA09E3C4}" type="presParOf" srcId="{CE041E8B-6E77-4447-A28C-44110461FBE5}" destId="{67479AE7-77EC-4C95-99F2-A34E1BDD692C}" srcOrd="5" destOrd="0" presId="urn:microsoft.com/office/officeart/2005/8/layout/orgChart1"/>
    <dgm:cxn modelId="{F5530C67-4D49-4FCD-AE49-879F50EE3C78}" type="presParOf" srcId="{67479AE7-77EC-4C95-99F2-A34E1BDD692C}" destId="{44B27419-3FDA-4C9A-B126-D62165F640A8}" srcOrd="0" destOrd="0" presId="urn:microsoft.com/office/officeart/2005/8/layout/orgChart1"/>
    <dgm:cxn modelId="{0FCB3A1B-DC15-44B6-8C21-A78365F37C63}" type="presParOf" srcId="{44B27419-3FDA-4C9A-B126-D62165F640A8}" destId="{D6ACEB97-9270-4C38-BA1D-E4E1D51F014E}" srcOrd="0" destOrd="0" presId="urn:microsoft.com/office/officeart/2005/8/layout/orgChart1"/>
    <dgm:cxn modelId="{CAC12029-2764-4140-BC9F-8BD09B1BEBAC}" type="presParOf" srcId="{44B27419-3FDA-4C9A-B126-D62165F640A8}" destId="{CADA0578-5700-4CF7-A11C-C9E1F9A849C5}" srcOrd="1" destOrd="0" presId="urn:microsoft.com/office/officeart/2005/8/layout/orgChart1"/>
    <dgm:cxn modelId="{4AE61297-BC9B-45A2-9A57-AB104489F784}" type="presParOf" srcId="{67479AE7-77EC-4C95-99F2-A34E1BDD692C}" destId="{BBB39C79-7DCB-455E-BB9A-753A751DC45E}" srcOrd="1" destOrd="0" presId="urn:microsoft.com/office/officeart/2005/8/layout/orgChart1"/>
    <dgm:cxn modelId="{B4520FAD-1526-4EC7-83EF-B95A24D26BE7}" type="presParOf" srcId="{67479AE7-77EC-4C95-99F2-A34E1BDD692C}" destId="{7C9FE5B3-9AFD-4692-A6F8-A1F3FDC3431C}" srcOrd="2" destOrd="0" presId="urn:microsoft.com/office/officeart/2005/8/layout/orgChart1"/>
    <dgm:cxn modelId="{760F6B0A-3F6B-4654-961D-CC61BF721A43}" type="presParOf" srcId="{CE041E8B-6E77-4447-A28C-44110461FBE5}" destId="{2EFF9D0D-4B98-4A3A-A801-DC3FC256C1C8}" srcOrd="6" destOrd="0" presId="urn:microsoft.com/office/officeart/2005/8/layout/orgChart1"/>
    <dgm:cxn modelId="{990E042C-60C9-440B-9680-A2329B9136D4}" type="presParOf" srcId="{CE041E8B-6E77-4447-A28C-44110461FBE5}" destId="{E9B02D19-B635-4017-9087-D1BA324581B4}" srcOrd="7" destOrd="0" presId="urn:microsoft.com/office/officeart/2005/8/layout/orgChart1"/>
    <dgm:cxn modelId="{5927DE41-A561-44E8-88F9-42A6B2D35522}" type="presParOf" srcId="{E9B02D19-B635-4017-9087-D1BA324581B4}" destId="{5CAD88E3-E6AD-41B9-AE8A-594D02129B94}" srcOrd="0" destOrd="0" presId="urn:microsoft.com/office/officeart/2005/8/layout/orgChart1"/>
    <dgm:cxn modelId="{17D86E28-6FD2-4F46-B9B6-A6EE64D56656}" type="presParOf" srcId="{5CAD88E3-E6AD-41B9-AE8A-594D02129B94}" destId="{61D786E6-58C9-4545-9046-25D073ABB353}" srcOrd="0" destOrd="0" presId="urn:microsoft.com/office/officeart/2005/8/layout/orgChart1"/>
    <dgm:cxn modelId="{8C222449-FD1B-4587-BEF6-EDAE29F64BF7}" type="presParOf" srcId="{5CAD88E3-E6AD-41B9-AE8A-594D02129B94}" destId="{CE5B40E9-FA2D-4B3A-A5EF-B30AB31A7C8B}" srcOrd="1" destOrd="0" presId="urn:microsoft.com/office/officeart/2005/8/layout/orgChart1"/>
    <dgm:cxn modelId="{6E2AD320-EC79-474C-800A-9BDBBE6B438E}" type="presParOf" srcId="{E9B02D19-B635-4017-9087-D1BA324581B4}" destId="{63DC59D0-E8C7-4CBE-AF2D-BEB8CF9FBFB9}" srcOrd="1" destOrd="0" presId="urn:microsoft.com/office/officeart/2005/8/layout/orgChart1"/>
    <dgm:cxn modelId="{A01A8FBF-B58D-489C-918F-2CE84DD2A6BA}" type="presParOf" srcId="{E9B02D19-B635-4017-9087-D1BA324581B4}" destId="{8276788C-D388-486F-88CA-00C1C6C5E253}" srcOrd="2" destOrd="0" presId="urn:microsoft.com/office/officeart/2005/8/layout/orgChart1"/>
    <dgm:cxn modelId="{DDF945FC-437A-412C-BBA6-21768CE6CF68}" type="presParOf" srcId="{CE041E8B-6E77-4447-A28C-44110461FBE5}" destId="{3D0DC7B4-B13A-4520-9EFC-D794B4325121}" srcOrd="8" destOrd="0" presId="urn:microsoft.com/office/officeart/2005/8/layout/orgChart1"/>
    <dgm:cxn modelId="{7F118418-6613-4C04-B8BC-6F31707A643F}" type="presParOf" srcId="{CE041E8B-6E77-4447-A28C-44110461FBE5}" destId="{2C4B4EC5-3596-4783-8F0E-F87C39F03894}" srcOrd="9" destOrd="0" presId="urn:microsoft.com/office/officeart/2005/8/layout/orgChart1"/>
    <dgm:cxn modelId="{6F016317-EF00-48E0-AB40-C5D47D61092E}" type="presParOf" srcId="{2C4B4EC5-3596-4783-8F0E-F87C39F03894}" destId="{0927DCB3-0E3F-4A0E-AC22-E743D846792F}" srcOrd="0" destOrd="0" presId="urn:microsoft.com/office/officeart/2005/8/layout/orgChart1"/>
    <dgm:cxn modelId="{5FBB61E8-2C49-4C79-BCA8-EA38070AF28C}" type="presParOf" srcId="{0927DCB3-0E3F-4A0E-AC22-E743D846792F}" destId="{6BE248F8-0150-4028-A1D8-E2EFDFC427DE}" srcOrd="0" destOrd="0" presId="urn:microsoft.com/office/officeart/2005/8/layout/orgChart1"/>
    <dgm:cxn modelId="{9C883168-402D-4588-8B27-99F55E3C8708}" type="presParOf" srcId="{0927DCB3-0E3F-4A0E-AC22-E743D846792F}" destId="{D2166F64-1660-42DF-9936-FA2D02413485}" srcOrd="1" destOrd="0" presId="urn:microsoft.com/office/officeart/2005/8/layout/orgChart1"/>
    <dgm:cxn modelId="{DD573FA3-8D24-43BC-84D3-13525AAFA3F9}" type="presParOf" srcId="{2C4B4EC5-3596-4783-8F0E-F87C39F03894}" destId="{7DDE9BAB-8A54-43CF-B656-D54607C49F25}" srcOrd="1" destOrd="0" presId="urn:microsoft.com/office/officeart/2005/8/layout/orgChart1"/>
    <dgm:cxn modelId="{D039AF79-7F0E-4A37-AF82-E3D926941909}" type="presParOf" srcId="{2C4B4EC5-3596-4783-8F0E-F87C39F03894}" destId="{20E650ED-19C5-437B-A155-6FA7A9517CAA}" srcOrd="2" destOrd="0" presId="urn:microsoft.com/office/officeart/2005/8/layout/orgChart1"/>
    <dgm:cxn modelId="{E517FC74-BFF6-4F06-8E6E-9F3877775763}" type="presParOf" srcId="{77C6D3EB-B32A-4692-A184-CA9D4769566D}" destId="{9DA543C1-130A-4EE3-A75D-819B662DDD2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DC7B4-B13A-4520-9EFC-D794B4325121}">
      <dsp:nvSpPr>
        <dsp:cNvPr id="0" name=""/>
        <dsp:cNvSpPr/>
      </dsp:nvSpPr>
      <dsp:spPr>
        <a:xfrm>
          <a:off x="5493026" y="1976925"/>
          <a:ext cx="4572495" cy="330557"/>
        </a:xfrm>
        <a:custGeom>
          <a:avLst/>
          <a:gdLst/>
          <a:ahLst/>
          <a:cxnLst/>
          <a:rect l="0" t="0" r="0" b="0"/>
          <a:pathLst>
            <a:path>
              <a:moveTo>
                <a:pt x="0" y="0"/>
              </a:moveTo>
              <a:lnTo>
                <a:pt x="0" y="165278"/>
              </a:lnTo>
              <a:lnTo>
                <a:pt x="4572495" y="165278"/>
              </a:lnTo>
              <a:lnTo>
                <a:pt x="4572495" y="3305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FF9D0D-4B98-4A3A-A801-DC3FC256C1C8}">
      <dsp:nvSpPr>
        <dsp:cNvPr id="0" name=""/>
        <dsp:cNvSpPr/>
      </dsp:nvSpPr>
      <dsp:spPr>
        <a:xfrm>
          <a:off x="5493026" y="1976925"/>
          <a:ext cx="2193829" cy="330557"/>
        </a:xfrm>
        <a:custGeom>
          <a:avLst/>
          <a:gdLst/>
          <a:ahLst/>
          <a:cxnLst/>
          <a:rect l="0" t="0" r="0" b="0"/>
          <a:pathLst>
            <a:path>
              <a:moveTo>
                <a:pt x="0" y="0"/>
              </a:moveTo>
              <a:lnTo>
                <a:pt x="0" y="165278"/>
              </a:lnTo>
              <a:lnTo>
                <a:pt x="2193829" y="165278"/>
              </a:lnTo>
              <a:lnTo>
                <a:pt x="2193829" y="3305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59B5A6-D7F8-4970-82FA-8430BD3DD58F}">
      <dsp:nvSpPr>
        <dsp:cNvPr id="0" name=""/>
        <dsp:cNvSpPr/>
      </dsp:nvSpPr>
      <dsp:spPr>
        <a:xfrm>
          <a:off x="5297603" y="1976925"/>
          <a:ext cx="195422" cy="350429"/>
        </a:xfrm>
        <a:custGeom>
          <a:avLst/>
          <a:gdLst/>
          <a:ahLst/>
          <a:cxnLst/>
          <a:rect l="0" t="0" r="0" b="0"/>
          <a:pathLst>
            <a:path>
              <a:moveTo>
                <a:pt x="195422" y="0"/>
              </a:moveTo>
              <a:lnTo>
                <a:pt x="195422" y="185151"/>
              </a:lnTo>
              <a:lnTo>
                <a:pt x="0" y="185151"/>
              </a:lnTo>
              <a:lnTo>
                <a:pt x="0" y="35042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96C6F2-FDC0-4C00-BAD6-71D62B73070E}">
      <dsp:nvSpPr>
        <dsp:cNvPr id="0" name=""/>
        <dsp:cNvSpPr/>
      </dsp:nvSpPr>
      <dsp:spPr>
        <a:xfrm>
          <a:off x="3372533" y="1976925"/>
          <a:ext cx="2120492" cy="330557"/>
        </a:xfrm>
        <a:custGeom>
          <a:avLst/>
          <a:gdLst/>
          <a:ahLst/>
          <a:cxnLst/>
          <a:rect l="0" t="0" r="0" b="0"/>
          <a:pathLst>
            <a:path>
              <a:moveTo>
                <a:pt x="2120492" y="0"/>
              </a:moveTo>
              <a:lnTo>
                <a:pt x="2120492" y="165278"/>
              </a:lnTo>
              <a:lnTo>
                <a:pt x="0" y="165278"/>
              </a:lnTo>
              <a:lnTo>
                <a:pt x="0" y="3305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404685-5F7D-4E35-BAAD-11EB7FD4B709}">
      <dsp:nvSpPr>
        <dsp:cNvPr id="0" name=""/>
        <dsp:cNvSpPr/>
      </dsp:nvSpPr>
      <dsp:spPr>
        <a:xfrm>
          <a:off x="1089933" y="1976925"/>
          <a:ext cx="4403092" cy="330557"/>
        </a:xfrm>
        <a:custGeom>
          <a:avLst/>
          <a:gdLst/>
          <a:ahLst/>
          <a:cxnLst/>
          <a:rect l="0" t="0" r="0" b="0"/>
          <a:pathLst>
            <a:path>
              <a:moveTo>
                <a:pt x="4403092" y="0"/>
              </a:moveTo>
              <a:lnTo>
                <a:pt x="4403092" y="165278"/>
              </a:lnTo>
              <a:lnTo>
                <a:pt x="0" y="165278"/>
              </a:lnTo>
              <a:lnTo>
                <a:pt x="0" y="3305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A4CD2E-4B4D-4977-9A18-4245F2E1D00E}">
      <dsp:nvSpPr>
        <dsp:cNvPr id="0" name=""/>
        <dsp:cNvSpPr/>
      </dsp:nvSpPr>
      <dsp:spPr>
        <a:xfrm>
          <a:off x="4705985" y="1189884"/>
          <a:ext cx="1574081" cy="78704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Content</a:t>
          </a:r>
        </a:p>
      </dsp:txBody>
      <dsp:txXfrm>
        <a:off x="4705985" y="1189884"/>
        <a:ext cx="1574081" cy="787040"/>
      </dsp:txXfrm>
    </dsp:sp>
    <dsp:sp modelId="{A8374485-7D50-4A43-B507-A83714DA6E49}">
      <dsp:nvSpPr>
        <dsp:cNvPr id="0" name=""/>
        <dsp:cNvSpPr/>
      </dsp:nvSpPr>
      <dsp:spPr>
        <a:xfrm>
          <a:off x="2014" y="2307482"/>
          <a:ext cx="2175837" cy="227132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1- Introduction</a:t>
          </a:r>
        </a:p>
      </dsp:txBody>
      <dsp:txXfrm>
        <a:off x="2014" y="2307482"/>
        <a:ext cx="2175837" cy="2271329"/>
      </dsp:txXfrm>
    </dsp:sp>
    <dsp:sp modelId="{201DB504-F73A-4DE9-A134-173900C22F4C}">
      <dsp:nvSpPr>
        <dsp:cNvPr id="0" name=""/>
        <dsp:cNvSpPr/>
      </dsp:nvSpPr>
      <dsp:spPr>
        <a:xfrm>
          <a:off x="2508409" y="2307482"/>
          <a:ext cx="1728247" cy="224767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2- The concept of the guess game</a:t>
          </a:r>
        </a:p>
      </dsp:txBody>
      <dsp:txXfrm>
        <a:off x="2508409" y="2307482"/>
        <a:ext cx="1728247" cy="2247670"/>
      </dsp:txXfrm>
    </dsp:sp>
    <dsp:sp modelId="{D6ACEB97-9270-4C38-BA1D-E4E1D51F014E}">
      <dsp:nvSpPr>
        <dsp:cNvPr id="0" name=""/>
        <dsp:cNvSpPr/>
      </dsp:nvSpPr>
      <dsp:spPr>
        <a:xfrm>
          <a:off x="4467857" y="2327355"/>
          <a:ext cx="1659491" cy="217813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3- Code illustration and running it</a:t>
          </a:r>
        </a:p>
      </dsp:txBody>
      <dsp:txXfrm>
        <a:off x="4467857" y="2327355"/>
        <a:ext cx="1659491" cy="2178135"/>
      </dsp:txXfrm>
    </dsp:sp>
    <dsp:sp modelId="{61D786E6-58C9-4545-9046-25D073ABB353}">
      <dsp:nvSpPr>
        <dsp:cNvPr id="0" name=""/>
        <dsp:cNvSpPr/>
      </dsp:nvSpPr>
      <dsp:spPr>
        <a:xfrm>
          <a:off x="6557262" y="2307482"/>
          <a:ext cx="2259185" cy="217626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4- Probability and coding</a:t>
          </a:r>
        </a:p>
      </dsp:txBody>
      <dsp:txXfrm>
        <a:off x="6557262" y="2307482"/>
        <a:ext cx="2259185" cy="2176262"/>
      </dsp:txXfrm>
    </dsp:sp>
    <dsp:sp modelId="{6BE248F8-0150-4028-A1D8-E2EFDFC427DE}">
      <dsp:nvSpPr>
        <dsp:cNvPr id="0" name=""/>
        <dsp:cNvSpPr/>
      </dsp:nvSpPr>
      <dsp:spPr>
        <a:xfrm>
          <a:off x="9147005" y="2307482"/>
          <a:ext cx="1837032" cy="233616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5- Real-life applications the apply the concept of the guess game</a:t>
          </a:r>
        </a:p>
      </dsp:txBody>
      <dsp:txXfrm>
        <a:off x="9147005" y="2307482"/>
        <a:ext cx="1837032" cy="233616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06-Dec-19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06-Dec-19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06-Dec-19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06-Dec-19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06-Dec-19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06-Dec-19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06-Dec-19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06-Dec-19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06A6-EABF-496E-9AC2-1668FF61AF45}"/>
              </a:ext>
            </a:extLst>
          </p:cNvPr>
          <p:cNvSpPr>
            <a:spLocks noGrp="1"/>
          </p:cNvSpPr>
          <p:nvPr>
            <p:ph type="ctrTitle"/>
          </p:nvPr>
        </p:nvSpPr>
        <p:spPr>
          <a:xfrm>
            <a:off x="2589212" y="949230"/>
            <a:ext cx="8915399" cy="2262781"/>
          </a:xfrm>
        </p:spPr>
        <p:txBody>
          <a:bodyPr/>
          <a:lstStyle/>
          <a:p>
            <a:r>
              <a:rPr lang="en-US" dirty="0"/>
              <a:t>Guess game and probability applications</a:t>
            </a:r>
          </a:p>
        </p:txBody>
      </p:sp>
      <p:sp>
        <p:nvSpPr>
          <p:cNvPr id="3" name="Subtitle 2">
            <a:extLst>
              <a:ext uri="{FF2B5EF4-FFF2-40B4-BE49-F238E27FC236}">
                <a16:creationId xmlns:a16="http://schemas.microsoft.com/office/drawing/2014/main" id="{B890872F-A249-4480-BAA6-967EB8C71C29}"/>
              </a:ext>
            </a:extLst>
          </p:cNvPr>
          <p:cNvSpPr>
            <a:spLocks noGrp="1"/>
          </p:cNvSpPr>
          <p:nvPr>
            <p:ph type="subTitle" idx="1"/>
          </p:nvPr>
        </p:nvSpPr>
        <p:spPr>
          <a:xfrm>
            <a:off x="2589212" y="3429000"/>
            <a:ext cx="8915399" cy="3024809"/>
          </a:xfrm>
        </p:spPr>
        <p:txBody>
          <a:bodyPr>
            <a:normAutofit lnSpcReduction="10000"/>
          </a:bodyPr>
          <a:lstStyle/>
          <a:p>
            <a:r>
              <a:rPr lang="en-US" dirty="0"/>
              <a:t>Applied probability and statistics’ project</a:t>
            </a:r>
          </a:p>
          <a:p>
            <a:r>
              <a:rPr lang="en-US" dirty="0"/>
              <a:t>Made by: Omar El-Sayed Abo Al-Fotoh   ID: 5317216</a:t>
            </a:r>
          </a:p>
          <a:p>
            <a:r>
              <a:rPr lang="en-US" dirty="0"/>
              <a:t>                  Amr Mostafa </a:t>
            </a:r>
            <a:r>
              <a:rPr lang="en-US" dirty="0" err="1"/>
              <a:t>Alnagar</a:t>
            </a:r>
            <a:r>
              <a:rPr lang="en-US" dirty="0"/>
              <a:t>  ID: 5317235</a:t>
            </a:r>
          </a:p>
          <a:p>
            <a:r>
              <a:rPr lang="en-US" dirty="0"/>
              <a:t>                  Mohammed Adel Salah  ID: 5327307</a:t>
            </a:r>
          </a:p>
          <a:p>
            <a:r>
              <a:rPr lang="en-US" dirty="0"/>
              <a:t>                  Abdelrahman </a:t>
            </a:r>
            <a:r>
              <a:rPr lang="en-US" dirty="0" err="1"/>
              <a:t>Rafaat</a:t>
            </a:r>
            <a:r>
              <a:rPr lang="en-US" dirty="0"/>
              <a:t> </a:t>
            </a:r>
            <a:r>
              <a:rPr lang="en-US" dirty="0" err="1"/>
              <a:t>Kharboush</a:t>
            </a:r>
            <a:r>
              <a:rPr lang="en-US" dirty="0"/>
              <a:t>  ID: 5317170</a:t>
            </a:r>
          </a:p>
          <a:p>
            <a:r>
              <a:rPr lang="en-US" dirty="0"/>
              <a:t>                  </a:t>
            </a:r>
            <a:r>
              <a:rPr lang="en-US" dirty="0" err="1"/>
              <a:t>Menna</a:t>
            </a:r>
            <a:r>
              <a:rPr lang="en-US" dirty="0"/>
              <a:t> Mohammed Ismail  ID: 5317383</a:t>
            </a:r>
          </a:p>
          <a:p>
            <a:r>
              <a:rPr lang="en-US" dirty="0"/>
              <a:t>Under the supervision of Dr. </a:t>
            </a:r>
            <a:r>
              <a:rPr lang="en-US" dirty="0" err="1"/>
              <a:t>Wessam</a:t>
            </a:r>
            <a:r>
              <a:rPr lang="en-US" dirty="0"/>
              <a:t> </a:t>
            </a:r>
            <a:r>
              <a:rPr lang="en-US" dirty="0" err="1"/>
              <a:t>M.Salama</a:t>
            </a:r>
            <a:endParaRPr lang="en-US" dirty="0"/>
          </a:p>
          <a:p>
            <a:r>
              <a:rPr lang="en-US" dirty="0"/>
              <a:t>                </a:t>
            </a:r>
          </a:p>
        </p:txBody>
      </p:sp>
    </p:spTree>
    <p:extLst>
      <p:ext uri="{BB962C8B-B14F-4D97-AF65-F5344CB8AC3E}">
        <p14:creationId xmlns:p14="http://schemas.microsoft.com/office/powerpoint/2010/main" val="1332583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6194-4AA6-45F5-9EC9-01647BCAF2A7}"/>
              </a:ext>
            </a:extLst>
          </p:cNvPr>
          <p:cNvSpPr>
            <a:spLocks noGrp="1"/>
          </p:cNvSpPr>
          <p:nvPr>
            <p:ph type="title"/>
          </p:nvPr>
        </p:nvSpPr>
        <p:spPr/>
        <p:txBody>
          <a:bodyPr>
            <a:normAutofit fontScale="90000"/>
          </a:bodyPr>
          <a:lstStyle/>
          <a:p>
            <a:r>
              <a:rPr lang="en-US" sz="4800" dirty="0"/>
              <a:t>Code illustration and running it</a:t>
            </a:r>
          </a:p>
        </p:txBody>
      </p:sp>
      <p:sp>
        <p:nvSpPr>
          <p:cNvPr id="3" name="Text Placeholder 2">
            <a:extLst>
              <a:ext uri="{FF2B5EF4-FFF2-40B4-BE49-F238E27FC236}">
                <a16:creationId xmlns:a16="http://schemas.microsoft.com/office/drawing/2014/main" id="{5F669020-6EEA-4057-9C2E-15D6B145363B}"/>
              </a:ext>
            </a:extLst>
          </p:cNvPr>
          <p:cNvSpPr>
            <a:spLocks noGrp="1"/>
          </p:cNvSpPr>
          <p:nvPr>
            <p:ph type="body" idx="1"/>
          </p:nvPr>
        </p:nvSpPr>
        <p:spPr>
          <a:xfrm>
            <a:off x="2589212" y="3527550"/>
            <a:ext cx="8915399" cy="860400"/>
          </a:xfrm>
        </p:spPr>
        <p:txBody>
          <a:bodyPr>
            <a:normAutofit fontScale="85000" lnSpcReduction="10000"/>
          </a:bodyPr>
          <a:lstStyle/>
          <a:p>
            <a:r>
              <a:rPr lang="en-US" sz="3200" dirty="0"/>
              <a:t>Let’s go to our compiler to see the code, see how it works and run to check the game process.</a:t>
            </a:r>
          </a:p>
        </p:txBody>
      </p:sp>
    </p:spTree>
    <p:extLst>
      <p:ext uri="{BB962C8B-B14F-4D97-AF65-F5344CB8AC3E}">
        <p14:creationId xmlns:p14="http://schemas.microsoft.com/office/powerpoint/2010/main" val="4007786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A6F8-C35E-451D-8979-AAAA1594F5F6}"/>
              </a:ext>
            </a:extLst>
          </p:cNvPr>
          <p:cNvSpPr>
            <a:spLocks noGrp="1"/>
          </p:cNvSpPr>
          <p:nvPr>
            <p:ph type="title"/>
          </p:nvPr>
        </p:nvSpPr>
        <p:spPr>
          <a:xfrm>
            <a:off x="2589211" y="614263"/>
            <a:ext cx="8915399" cy="1468800"/>
          </a:xfrm>
        </p:spPr>
        <p:txBody>
          <a:bodyPr/>
          <a:lstStyle/>
          <a:p>
            <a:r>
              <a:rPr lang="en-US" dirty="0"/>
              <a:t>Probability and coding</a:t>
            </a:r>
          </a:p>
        </p:txBody>
      </p:sp>
      <p:pic>
        <p:nvPicPr>
          <p:cNvPr id="5" name="Picture 4">
            <a:extLst>
              <a:ext uri="{FF2B5EF4-FFF2-40B4-BE49-F238E27FC236}">
                <a16:creationId xmlns:a16="http://schemas.microsoft.com/office/drawing/2014/main" id="{416B5098-9085-4EA3-9EE1-FF0B85B85CF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3497370" y="2279373"/>
            <a:ext cx="7099080" cy="4171108"/>
          </a:xfrm>
          <a:prstGeom prst="rect">
            <a:avLst/>
          </a:prstGeom>
        </p:spPr>
      </p:pic>
    </p:spTree>
    <p:extLst>
      <p:ext uri="{BB962C8B-B14F-4D97-AF65-F5344CB8AC3E}">
        <p14:creationId xmlns:p14="http://schemas.microsoft.com/office/powerpoint/2010/main" val="2322462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76B2-01B6-4594-A3D4-D6C54D2D38B8}"/>
              </a:ext>
            </a:extLst>
          </p:cNvPr>
          <p:cNvSpPr>
            <a:spLocks noGrp="1"/>
          </p:cNvSpPr>
          <p:nvPr>
            <p:ph type="title"/>
          </p:nvPr>
        </p:nvSpPr>
        <p:spPr/>
        <p:txBody>
          <a:bodyPr>
            <a:normAutofit/>
          </a:bodyPr>
          <a:lstStyle/>
          <a:p>
            <a:pPr algn="ctr"/>
            <a:r>
              <a:rPr lang="en-US" sz="2400" b="1" dirty="0"/>
              <a:t>Is coding related to probability?</a:t>
            </a:r>
          </a:p>
        </p:txBody>
      </p:sp>
      <p:pic>
        <p:nvPicPr>
          <p:cNvPr id="6" name="Content Placeholder 5">
            <a:extLst>
              <a:ext uri="{FF2B5EF4-FFF2-40B4-BE49-F238E27FC236}">
                <a16:creationId xmlns:a16="http://schemas.microsoft.com/office/drawing/2014/main" id="{D6027AED-9621-41E0-8490-88DFCAB0D7C7}"/>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400000"/>
                    </a14:imgEffect>
                    <a14:imgEffect>
                      <a14:brightnessContrast bright="40000" contrast="20000"/>
                    </a14:imgEffect>
                  </a14:imgLayer>
                </a14:imgProps>
              </a:ext>
            </a:extLst>
          </a:blip>
          <a:stretch>
            <a:fillRect/>
          </a:stretch>
        </p:blipFill>
        <p:spPr>
          <a:xfrm>
            <a:off x="6228522" y="1223963"/>
            <a:ext cx="5791200" cy="4637085"/>
          </a:xfrm>
        </p:spPr>
      </p:pic>
      <p:sp>
        <p:nvSpPr>
          <p:cNvPr id="4" name="Text Placeholder 3">
            <a:extLst>
              <a:ext uri="{FF2B5EF4-FFF2-40B4-BE49-F238E27FC236}">
                <a16:creationId xmlns:a16="http://schemas.microsoft.com/office/drawing/2014/main" id="{4F6D8419-1A2E-4A03-87D9-E8EB01DE45AB}"/>
              </a:ext>
            </a:extLst>
          </p:cNvPr>
          <p:cNvSpPr>
            <a:spLocks noGrp="1"/>
          </p:cNvSpPr>
          <p:nvPr>
            <p:ph type="body" sz="half" idx="2"/>
          </p:nvPr>
        </p:nvSpPr>
        <p:spPr>
          <a:xfrm>
            <a:off x="1974574" y="1598612"/>
            <a:ext cx="4119838" cy="4921457"/>
          </a:xfrm>
        </p:spPr>
        <p:txBody>
          <a:bodyPr>
            <a:normAutofit/>
          </a:bodyPr>
          <a:lstStyle/>
          <a:p>
            <a:pPr marL="285750" indent="-285750">
              <a:buFont typeface="Wingdings" panose="05000000000000000000" pitchFamily="2" charset="2"/>
              <a:buChar char="v"/>
            </a:pPr>
            <a:r>
              <a:rPr lang="en-US" sz="2000" dirty="0">
                <a:solidFill>
                  <a:schemeClr val="tx1"/>
                </a:solidFill>
              </a:rPr>
              <a:t>Coding is a simply some instructions put together in a particular order to create a particular program. There are many styles of coding, as you can use many different programming languages.</a:t>
            </a:r>
          </a:p>
          <a:p>
            <a:pPr marL="285750" indent="-285750">
              <a:buFont typeface="Wingdings" panose="05000000000000000000" pitchFamily="2" charset="2"/>
              <a:buChar char="v"/>
            </a:pPr>
            <a:r>
              <a:rPr lang="en-US" sz="2000" dirty="0">
                <a:solidFill>
                  <a:schemeClr val="tx1"/>
                </a:solidFill>
              </a:rPr>
              <a:t>But the question here is that does it needs the concept of probability while programming an application or building a website?</a:t>
            </a:r>
          </a:p>
        </p:txBody>
      </p:sp>
    </p:spTree>
    <p:extLst>
      <p:ext uri="{BB962C8B-B14F-4D97-AF65-F5344CB8AC3E}">
        <p14:creationId xmlns:p14="http://schemas.microsoft.com/office/powerpoint/2010/main" val="2259058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B8B5-487B-4073-808E-532F454DA730}"/>
              </a:ext>
            </a:extLst>
          </p:cNvPr>
          <p:cNvSpPr>
            <a:spLocks noGrp="1"/>
          </p:cNvSpPr>
          <p:nvPr>
            <p:ph type="title"/>
          </p:nvPr>
        </p:nvSpPr>
        <p:spPr/>
        <p:txBody>
          <a:bodyPr>
            <a:normAutofit/>
          </a:bodyPr>
          <a:lstStyle/>
          <a:p>
            <a:pPr algn="ctr"/>
            <a:r>
              <a:rPr lang="en-US" sz="2400" b="1" dirty="0"/>
              <a:t>Well, the answer is yes!</a:t>
            </a:r>
          </a:p>
        </p:txBody>
      </p:sp>
      <p:pic>
        <p:nvPicPr>
          <p:cNvPr id="6" name="Content Placeholder 5">
            <a:extLst>
              <a:ext uri="{FF2B5EF4-FFF2-40B4-BE49-F238E27FC236}">
                <a16:creationId xmlns:a16="http://schemas.microsoft.com/office/drawing/2014/main" id="{068E868C-4189-4D03-AF55-F229AC527D29}"/>
              </a:ext>
            </a:extLst>
          </p:cNvPr>
          <p:cNvPicPr>
            <a:picLocks noGrp="1" noChangeAspect="1"/>
          </p:cNvPicPr>
          <p:nvPr>
            <p:ph idx="1"/>
          </p:nvPr>
        </p:nvPicPr>
        <p:blipFill>
          <a:blip r:embed="rId2"/>
          <a:stretch>
            <a:fillRect/>
          </a:stretch>
        </p:blipFill>
        <p:spPr>
          <a:xfrm>
            <a:off x="6396773" y="1007165"/>
            <a:ext cx="5675957" cy="4969565"/>
          </a:xfrm>
        </p:spPr>
      </p:pic>
      <p:sp>
        <p:nvSpPr>
          <p:cNvPr id="4" name="Text Placeholder 3">
            <a:extLst>
              <a:ext uri="{FF2B5EF4-FFF2-40B4-BE49-F238E27FC236}">
                <a16:creationId xmlns:a16="http://schemas.microsoft.com/office/drawing/2014/main" id="{A062818B-2FA1-4DD2-88A6-B379F2170607}"/>
              </a:ext>
            </a:extLst>
          </p:cNvPr>
          <p:cNvSpPr>
            <a:spLocks noGrp="1"/>
          </p:cNvSpPr>
          <p:nvPr>
            <p:ph type="body" sz="half" idx="2"/>
          </p:nvPr>
        </p:nvSpPr>
        <p:spPr>
          <a:xfrm>
            <a:off x="1868558" y="1598612"/>
            <a:ext cx="4528216" cy="5259387"/>
          </a:xfrm>
        </p:spPr>
        <p:txBody>
          <a:bodyPr>
            <a:normAutofit/>
          </a:bodyPr>
          <a:lstStyle/>
          <a:p>
            <a:pPr marL="285750" indent="-285750">
              <a:buFont typeface="Wingdings" panose="05000000000000000000" pitchFamily="2" charset="2"/>
              <a:buChar char="v"/>
            </a:pPr>
            <a:r>
              <a:rPr lang="en-US" sz="2000" dirty="0"/>
              <a:t>Imagine you are a programmer, and you were told to create an application or design a website. Do you just start coding without designing? </a:t>
            </a:r>
          </a:p>
          <a:p>
            <a:pPr marL="285750" indent="-285750">
              <a:buFont typeface="Wingdings" panose="05000000000000000000" pitchFamily="2" charset="2"/>
              <a:buChar char="v"/>
            </a:pPr>
            <a:r>
              <a:rPr lang="en-US" sz="2000" dirty="0"/>
              <a:t>Well, designing anything in programming is an application of applied probability!</a:t>
            </a:r>
          </a:p>
          <a:p>
            <a:pPr marL="285750" indent="-285750">
              <a:buFont typeface="Wingdings" panose="05000000000000000000" pitchFamily="2" charset="2"/>
              <a:buChar char="v"/>
            </a:pPr>
            <a:r>
              <a:rPr lang="en-US" sz="2000" dirty="0"/>
              <a:t>Predicting the outcome of an input from the user, getting the probability of wrong inputs and correct inputs.</a:t>
            </a:r>
          </a:p>
          <a:p>
            <a:pPr marL="285750" indent="-285750">
              <a:buFont typeface="Wingdings" panose="05000000000000000000" pitchFamily="2" charset="2"/>
              <a:buChar char="v"/>
            </a:pPr>
            <a:r>
              <a:rPr lang="en-US" sz="2000" dirty="0"/>
              <a:t>All of this, and more, prove the point that coding and probability are related together.</a:t>
            </a:r>
          </a:p>
        </p:txBody>
      </p:sp>
    </p:spTree>
    <p:extLst>
      <p:ext uri="{BB962C8B-B14F-4D97-AF65-F5344CB8AC3E}">
        <p14:creationId xmlns:p14="http://schemas.microsoft.com/office/powerpoint/2010/main" val="1334823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4845-A9BF-43EC-8384-B70171E8D15A}"/>
              </a:ext>
            </a:extLst>
          </p:cNvPr>
          <p:cNvSpPr>
            <a:spLocks noGrp="1"/>
          </p:cNvSpPr>
          <p:nvPr>
            <p:ph type="title"/>
          </p:nvPr>
        </p:nvSpPr>
        <p:spPr>
          <a:xfrm>
            <a:off x="2960273" y="3052408"/>
            <a:ext cx="8915399" cy="1468800"/>
          </a:xfrm>
        </p:spPr>
        <p:txBody>
          <a:bodyPr>
            <a:normAutofit fontScale="90000"/>
          </a:bodyPr>
          <a:lstStyle/>
          <a:p>
            <a:r>
              <a:rPr lang="en-US" sz="4400" dirty="0"/>
              <a:t>Real-life applications the apply the concept of the guess game</a:t>
            </a:r>
            <a:br>
              <a:rPr lang="en-US" dirty="0"/>
            </a:br>
            <a:endParaRPr lang="en-US" dirty="0"/>
          </a:p>
        </p:txBody>
      </p:sp>
    </p:spTree>
    <p:extLst>
      <p:ext uri="{BB962C8B-B14F-4D97-AF65-F5344CB8AC3E}">
        <p14:creationId xmlns:p14="http://schemas.microsoft.com/office/powerpoint/2010/main" val="33366694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9378-2798-44D3-B241-CD77B7ED246E}"/>
              </a:ext>
            </a:extLst>
          </p:cNvPr>
          <p:cNvSpPr>
            <a:spLocks noGrp="1"/>
          </p:cNvSpPr>
          <p:nvPr>
            <p:ph type="title"/>
          </p:nvPr>
        </p:nvSpPr>
        <p:spPr/>
        <p:txBody>
          <a:bodyPr/>
          <a:lstStyle/>
          <a:p>
            <a:pPr algn="ctr"/>
            <a:r>
              <a:rPr lang="en-US" dirty="0"/>
              <a:t>1- Random ID generator</a:t>
            </a:r>
          </a:p>
        </p:txBody>
      </p:sp>
      <p:pic>
        <p:nvPicPr>
          <p:cNvPr id="4" name="Picture 3">
            <a:extLst>
              <a:ext uri="{FF2B5EF4-FFF2-40B4-BE49-F238E27FC236}">
                <a16:creationId xmlns:a16="http://schemas.microsoft.com/office/drawing/2014/main" id="{437E6C8D-DAC4-4CAE-8BE6-90CDCFECAD91}"/>
              </a:ext>
            </a:extLst>
          </p:cNvPr>
          <p:cNvPicPr>
            <a:picLocks noChangeAspect="1"/>
          </p:cNvPicPr>
          <p:nvPr/>
        </p:nvPicPr>
        <p:blipFill>
          <a:blip r:embed="rId2"/>
          <a:stretch>
            <a:fillRect/>
          </a:stretch>
        </p:blipFill>
        <p:spPr>
          <a:xfrm>
            <a:off x="4186842" y="1905000"/>
            <a:ext cx="5412234" cy="4046838"/>
          </a:xfrm>
          <a:prstGeom prst="rect">
            <a:avLst/>
          </a:prstGeom>
        </p:spPr>
      </p:pic>
    </p:spTree>
    <p:extLst>
      <p:ext uri="{BB962C8B-B14F-4D97-AF65-F5344CB8AC3E}">
        <p14:creationId xmlns:p14="http://schemas.microsoft.com/office/powerpoint/2010/main" val="2628463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9378-2798-44D3-B241-CD77B7ED246E}"/>
              </a:ext>
            </a:extLst>
          </p:cNvPr>
          <p:cNvSpPr>
            <a:spLocks noGrp="1"/>
          </p:cNvSpPr>
          <p:nvPr>
            <p:ph type="title"/>
          </p:nvPr>
        </p:nvSpPr>
        <p:spPr/>
        <p:txBody>
          <a:bodyPr/>
          <a:lstStyle/>
          <a:p>
            <a:pPr algn="ctr"/>
            <a:r>
              <a:rPr lang="en-US" dirty="0"/>
              <a:t>2- Random Restaurant order and number generator</a:t>
            </a:r>
          </a:p>
        </p:txBody>
      </p:sp>
      <p:pic>
        <p:nvPicPr>
          <p:cNvPr id="5" name="Picture 4">
            <a:extLst>
              <a:ext uri="{FF2B5EF4-FFF2-40B4-BE49-F238E27FC236}">
                <a16:creationId xmlns:a16="http://schemas.microsoft.com/office/drawing/2014/main" id="{5C995BDC-367D-481C-B5F2-BBD01C46E389}"/>
              </a:ext>
            </a:extLst>
          </p:cNvPr>
          <p:cNvPicPr>
            <a:picLocks noChangeAspect="1"/>
          </p:cNvPicPr>
          <p:nvPr/>
        </p:nvPicPr>
        <p:blipFill>
          <a:blip r:embed="rId2"/>
          <a:stretch>
            <a:fillRect/>
          </a:stretch>
        </p:blipFill>
        <p:spPr>
          <a:xfrm>
            <a:off x="4140584" y="1905000"/>
            <a:ext cx="5816365" cy="4084982"/>
          </a:xfrm>
          <a:prstGeom prst="rect">
            <a:avLst/>
          </a:prstGeom>
        </p:spPr>
      </p:pic>
    </p:spTree>
    <p:extLst>
      <p:ext uri="{BB962C8B-B14F-4D97-AF65-F5344CB8AC3E}">
        <p14:creationId xmlns:p14="http://schemas.microsoft.com/office/powerpoint/2010/main" val="2049612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9378-2798-44D3-B241-CD77B7ED246E}"/>
              </a:ext>
            </a:extLst>
          </p:cNvPr>
          <p:cNvSpPr>
            <a:spLocks noGrp="1"/>
          </p:cNvSpPr>
          <p:nvPr>
            <p:ph type="title"/>
          </p:nvPr>
        </p:nvSpPr>
        <p:spPr/>
        <p:txBody>
          <a:bodyPr/>
          <a:lstStyle/>
          <a:p>
            <a:pPr algn="ctr"/>
            <a:r>
              <a:rPr lang="en-US" dirty="0"/>
              <a:t>3- Random name selector from the computer</a:t>
            </a:r>
          </a:p>
        </p:txBody>
      </p:sp>
      <p:pic>
        <p:nvPicPr>
          <p:cNvPr id="4" name="Picture 3">
            <a:extLst>
              <a:ext uri="{FF2B5EF4-FFF2-40B4-BE49-F238E27FC236}">
                <a16:creationId xmlns:a16="http://schemas.microsoft.com/office/drawing/2014/main" id="{B02279BE-9785-458F-B40C-036E2E2E67E6}"/>
              </a:ext>
            </a:extLst>
          </p:cNvPr>
          <p:cNvPicPr>
            <a:picLocks noChangeAspect="1"/>
          </p:cNvPicPr>
          <p:nvPr/>
        </p:nvPicPr>
        <p:blipFill>
          <a:blip r:embed="rId2"/>
          <a:stretch>
            <a:fillRect/>
          </a:stretch>
        </p:blipFill>
        <p:spPr>
          <a:xfrm>
            <a:off x="2814697" y="1803124"/>
            <a:ext cx="8468139" cy="4763328"/>
          </a:xfrm>
          <a:prstGeom prst="rect">
            <a:avLst/>
          </a:prstGeom>
        </p:spPr>
      </p:pic>
    </p:spTree>
    <p:extLst>
      <p:ext uri="{BB962C8B-B14F-4D97-AF65-F5344CB8AC3E}">
        <p14:creationId xmlns:p14="http://schemas.microsoft.com/office/powerpoint/2010/main" val="364221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6DF8-82D6-460B-A992-20C998EAF362}"/>
              </a:ext>
            </a:extLst>
          </p:cNvPr>
          <p:cNvSpPr>
            <a:spLocks noGrp="1"/>
          </p:cNvSpPr>
          <p:nvPr>
            <p:ph type="ctrTitle"/>
          </p:nvPr>
        </p:nvSpPr>
        <p:spPr/>
        <p:txBody>
          <a:bodyPr>
            <a:normAutofit fontScale="90000"/>
          </a:bodyPr>
          <a:lstStyle/>
          <a:p>
            <a:r>
              <a:rPr lang="en-US" dirty="0"/>
              <a:t>And that’s a wrap! Thank u all for listening! Hope u enjoyed our content.</a:t>
            </a:r>
          </a:p>
        </p:txBody>
      </p:sp>
    </p:spTree>
    <p:extLst>
      <p:ext uri="{BB962C8B-B14F-4D97-AF65-F5344CB8AC3E}">
        <p14:creationId xmlns:p14="http://schemas.microsoft.com/office/powerpoint/2010/main" val="41726939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9FC6D9B-A88A-40E5-9C14-6847521F17BB}"/>
              </a:ext>
            </a:extLst>
          </p:cNvPr>
          <p:cNvGraphicFramePr/>
          <p:nvPr>
            <p:extLst>
              <p:ext uri="{D42A27DB-BD31-4B8C-83A1-F6EECF244321}">
                <p14:modId xmlns:p14="http://schemas.microsoft.com/office/powerpoint/2010/main" val="3370508173"/>
              </p:ext>
            </p:extLst>
          </p:nvPr>
        </p:nvGraphicFramePr>
        <p:xfrm>
          <a:off x="602974" y="512233"/>
          <a:ext cx="10986052" cy="5833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77470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63E7-EBC6-4C3E-884A-B83A6074639A}"/>
              </a:ext>
            </a:extLst>
          </p:cNvPr>
          <p:cNvSpPr>
            <a:spLocks noGrp="1"/>
          </p:cNvSpPr>
          <p:nvPr>
            <p:ph type="title"/>
          </p:nvPr>
        </p:nvSpPr>
        <p:spPr/>
        <p:txBody>
          <a:bodyPr/>
          <a:lstStyle/>
          <a:p>
            <a:pPr algn="ctr"/>
            <a:r>
              <a:rPr lang="en-US" sz="4800" dirty="0"/>
              <a:t>Introduction</a:t>
            </a:r>
            <a:endParaRPr lang="en-US" dirty="0"/>
          </a:p>
        </p:txBody>
      </p:sp>
      <p:pic>
        <p:nvPicPr>
          <p:cNvPr id="4" name="Picture 3">
            <a:extLst>
              <a:ext uri="{FF2B5EF4-FFF2-40B4-BE49-F238E27FC236}">
                <a16:creationId xmlns:a16="http://schemas.microsoft.com/office/drawing/2014/main" id="{004F5E76-4EDD-44D3-974E-BFC5CD40A8CE}"/>
              </a:ext>
            </a:extLst>
          </p:cNvPr>
          <p:cNvPicPr>
            <a:picLocks noChangeAspect="1"/>
          </p:cNvPicPr>
          <p:nvPr/>
        </p:nvPicPr>
        <p:blipFill>
          <a:blip r:embed="rId2"/>
          <a:stretch>
            <a:fillRect/>
          </a:stretch>
        </p:blipFill>
        <p:spPr>
          <a:xfrm>
            <a:off x="3239243" y="1905000"/>
            <a:ext cx="7619047" cy="4050793"/>
          </a:xfrm>
          <a:prstGeom prst="rect">
            <a:avLst/>
          </a:prstGeom>
        </p:spPr>
      </p:pic>
    </p:spTree>
    <p:extLst>
      <p:ext uri="{BB962C8B-B14F-4D97-AF65-F5344CB8AC3E}">
        <p14:creationId xmlns:p14="http://schemas.microsoft.com/office/powerpoint/2010/main" val="2970016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8583-DBA4-4FE6-B139-46C5D2F67522}"/>
              </a:ext>
            </a:extLst>
          </p:cNvPr>
          <p:cNvSpPr>
            <a:spLocks noGrp="1"/>
          </p:cNvSpPr>
          <p:nvPr>
            <p:ph type="title"/>
          </p:nvPr>
        </p:nvSpPr>
        <p:spPr/>
        <p:txBody>
          <a:bodyPr/>
          <a:lstStyle/>
          <a:p>
            <a:r>
              <a:rPr lang="en-US" dirty="0"/>
              <a:t>What is “Applied probability”?</a:t>
            </a:r>
          </a:p>
        </p:txBody>
      </p:sp>
      <p:sp>
        <p:nvSpPr>
          <p:cNvPr id="3" name="Content Placeholder 2">
            <a:extLst>
              <a:ext uri="{FF2B5EF4-FFF2-40B4-BE49-F238E27FC236}">
                <a16:creationId xmlns:a16="http://schemas.microsoft.com/office/drawing/2014/main" id="{47538DA4-8C3F-41B6-B02C-7FA9DCF7FCD3}"/>
              </a:ext>
            </a:extLst>
          </p:cNvPr>
          <p:cNvSpPr>
            <a:spLocks noGrp="1"/>
          </p:cNvSpPr>
          <p:nvPr>
            <p:ph idx="1"/>
          </p:nvPr>
        </p:nvSpPr>
        <p:spPr/>
        <p:txBody>
          <a:bodyPr>
            <a:normAutofit lnSpcReduction="10000"/>
          </a:bodyPr>
          <a:lstStyle/>
          <a:p>
            <a:r>
              <a:rPr lang="en-US" sz="2400" b="1" u="sng" dirty="0">
                <a:solidFill>
                  <a:schemeClr val="tx1"/>
                </a:solidFill>
              </a:rPr>
              <a:t>Applied probability</a:t>
            </a:r>
            <a:r>
              <a:rPr lang="en-US" sz="2400" dirty="0">
                <a:solidFill>
                  <a:schemeClr val="tx1"/>
                </a:solidFill>
              </a:rPr>
              <a:t> is the application of probability theory to statistical problems and other scientific and engineering domains.</a:t>
            </a:r>
          </a:p>
          <a:p>
            <a:r>
              <a:rPr lang="en-US" sz="2400" dirty="0">
                <a:solidFill>
                  <a:schemeClr val="tx1"/>
                </a:solidFill>
              </a:rPr>
              <a:t>Applied </a:t>
            </a:r>
            <a:r>
              <a:rPr lang="en-US" sz="2400" dirty="0" err="1">
                <a:solidFill>
                  <a:schemeClr val="tx1"/>
                </a:solidFill>
              </a:rPr>
              <a:t>probabilists</a:t>
            </a:r>
            <a:r>
              <a:rPr lang="en-US" sz="2400" dirty="0">
                <a:solidFill>
                  <a:schemeClr val="tx1"/>
                </a:solidFill>
              </a:rPr>
              <a:t> are particularly concerned with the application of stochastic processes, and probability more generally, to the natural, applied and social sciences, including biology, physics (including astronomy), chemistry, medicine, computer science and information technology, and economics.</a:t>
            </a:r>
            <a:endParaRPr lang="en-US" sz="3200" dirty="0">
              <a:solidFill>
                <a:schemeClr val="tx1"/>
              </a:solidFill>
            </a:endParaRPr>
          </a:p>
        </p:txBody>
      </p:sp>
    </p:spTree>
    <p:extLst>
      <p:ext uri="{BB962C8B-B14F-4D97-AF65-F5344CB8AC3E}">
        <p14:creationId xmlns:p14="http://schemas.microsoft.com/office/powerpoint/2010/main" val="6317812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248E-5997-41DC-9002-4B135B986473}"/>
              </a:ext>
            </a:extLst>
          </p:cNvPr>
          <p:cNvSpPr>
            <a:spLocks noGrp="1"/>
          </p:cNvSpPr>
          <p:nvPr>
            <p:ph type="title"/>
          </p:nvPr>
        </p:nvSpPr>
        <p:spPr>
          <a:xfrm>
            <a:off x="2712194" y="2148110"/>
            <a:ext cx="8911687" cy="1280890"/>
          </a:xfrm>
        </p:spPr>
        <p:txBody>
          <a:bodyPr>
            <a:noAutofit/>
          </a:bodyPr>
          <a:lstStyle/>
          <a:p>
            <a:pPr algn="ctr"/>
            <a:r>
              <a:rPr lang="en-US" sz="4000" dirty="0"/>
              <a:t>Today, we’re going discuss the “Guess game”! It applies the definition of applied probability and many applications work with the concept of it.</a:t>
            </a:r>
          </a:p>
        </p:txBody>
      </p:sp>
    </p:spTree>
    <p:extLst>
      <p:ext uri="{BB962C8B-B14F-4D97-AF65-F5344CB8AC3E}">
        <p14:creationId xmlns:p14="http://schemas.microsoft.com/office/powerpoint/2010/main" val="16480991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1888-3367-4181-B069-A23509CA1A43}"/>
              </a:ext>
            </a:extLst>
          </p:cNvPr>
          <p:cNvSpPr>
            <a:spLocks noGrp="1"/>
          </p:cNvSpPr>
          <p:nvPr>
            <p:ph type="title"/>
          </p:nvPr>
        </p:nvSpPr>
        <p:spPr>
          <a:xfrm>
            <a:off x="2419923" y="0"/>
            <a:ext cx="8915399" cy="1468800"/>
          </a:xfrm>
        </p:spPr>
        <p:txBody>
          <a:bodyPr/>
          <a:lstStyle/>
          <a:p>
            <a:r>
              <a:rPr lang="en-US" dirty="0"/>
              <a:t>The concept of the guess game</a:t>
            </a:r>
          </a:p>
        </p:txBody>
      </p:sp>
      <p:pic>
        <p:nvPicPr>
          <p:cNvPr id="5" name="Picture 4">
            <a:extLst>
              <a:ext uri="{FF2B5EF4-FFF2-40B4-BE49-F238E27FC236}">
                <a16:creationId xmlns:a16="http://schemas.microsoft.com/office/drawing/2014/main" id="{ABB5066C-C89F-4857-A874-4C58C4171DF7}"/>
              </a:ext>
            </a:extLst>
          </p:cNvPr>
          <p:cNvPicPr>
            <a:picLocks noChangeAspect="1"/>
          </p:cNvPicPr>
          <p:nvPr/>
        </p:nvPicPr>
        <p:blipFill>
          <a:blip r:embed="rId2"/>
          <a:stretch>
            <a:fillRect/>
          </a:stretch>
        </p:blipFill>
        <p:spPr>
          <a:xfrm>
            <a:off x="3617331" y="1963793"/>
            <a:ext cx="6520581" cy="3667827"/>
          </a:xfrm>
          <a:prstGeom prst="rect">
            <a:avLst/>
          </a:prstGeom>
        </p:spPr>
      </p:pic>
    </p:spTree>
    <p:extLst>
      <p:ext uri="{BB962C8B-B14F-4D97-AF65-F5344CB8AC3E}">
        <p14:creationId xmlns:p14="http://schemas.microsoft.com/office/powerpoint/2010/main" val="25015622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4625-5303-47F7-B330-0BC416FD6EF9}"/>
              </a:ext>
            </a:extLst>
          </p:cNvPr>
          <p:cNvSpPr>
            <a:spLocks noGrp="1"/>
          </p:cNvSpPr>
          <p:nvPr>
            <p:ph type="title"/>
          </p:nvPr>
        </p:nvSpPr>
        <p:spPr/>
        <p:txBody>
          <a:bodyPr/>
          <a:lstStyle/>
          <a:p>
            <a:r>
              <a:rPr lang="en-US" dirty="0"/>
              <a:t>What is the “Guess game”?</a:t>
            </a:r>
          </a:p>
        </p:txBody>
      </p:sp>
      <p:sp>
        <p:nvSpPr>
          <p:cNvPr id="3" name="Content Placeholder 2">
            <a:extLst>
              <a:ext uri="{FF2B5EF4-FFF2-40B4-BE49-F238E27FC236}">
                <a16:creationId xmlns:a16="http://schemas.microsoft.com/office/drawing/2014/main" id="{D1EDAF15-77EE-4573-8CCE-D5B0F81219C8}"/>
              </a:ext>
            </a:extLst>
          </p:cNvPr>
          <p:cNvSpPr>
            <a:spLocks noGrp="1"/>
          </p:cNvSpPr>
          <p:nvPr>
            <p:ph idx="1"/>
          </p:nvPr>
        </p:nvSpPr>
        <p:spPr/>
        <p:txBody>
          <a:bodyPr>
            <a:normAutofit/>
          </a:bodyPr>
          <a:lstStyle/>
          <a:p>
            <a:r>
              <a:rPr lang="en-US" sz="2800" dirty="0">
                <a:solidFill>
                  <a:schemeClr val="tx1"/>
                </a:solidFill>
              </a:rPr>
              <a:t>This guess game is an application written by java programming language. You can write it in any language you want, but our application is written by java language.</a:t>
            </a:r>
          </a:p>
          <a:p>
            <a:r>
              <a:rPr lang="en-US" sz="2800" dirty="0">
                <a:solidFill>
                  <a:schemeClr val="tx1"/>
                </a:solidFill>
              </a:rPr>
              <a:t>From the name of, the whole behind the guess game is trying to predict the right choice.</a:t>
            </a:r>
          </a:p>
          <a:p>
            <a:r>
              <a:rPr lang="en-US" sz="2800" dirty="0">
                <a:solidFill>
                  <a:schemeClr val="tx1"/>
                </a:solidFill>
              </a:rPr>
              <a:t>In our application, we used a very simple concept using just integer numbers.</a:t>
            </a:r>
          </a:p>
        </p:txBody>
      </p:sp>
    </p:spTree>
    <p:extLst>
      <p:ext uri="{BB962C8B-B14F-4D97-AF65-F5344CB8AC3E}">
        <p14:creationId xmlns:p14="http://schemas.microsoft.com/office/powerpoint/2010/main" val="3939952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570AF-A7C8-48D9-8245-6D2C8B31FE9A}"/>
              </a:ext>
            </a:extLst>
          </p:cNvPr>
          <p:cNvSpPr>
            <a:spLocks noGrp="1"/>
          </p:cNvSpPr>
          <p:nvPr>
            <p:ph idx="1"/>
          </p:nvPr>
        </p:nvSpPr>
        <p:spPr/>
        <p:txBody>
          <a:bodyPr>
            <a:normAutofit/>
          </a:bodyPr>
          <a:lstStyle/>
          <a:p>
            <a:r>
              <a:rPr lang="en-US" sz="2800" dirty="0">
                <a:solidFill>
                  <a:schemeClr val="tx1"/>
                </a:solidFill>
              </a:rPr>
              <a:t>It consists of three different levels. Each one does a different job, which will be illustrated later in the presentation.</a:t>
            </a:r>
          </a:p>
          <a:p>
            <a:r>
              <a:rPr lang="en-US" sz="2800" dirty="0">
                <a:solidFill>
                  <a:schemeClr val="tx1"/>
                </a:solidFill>
              </a:rPr>
              <a:t>The user will be given 5 chances to predict the right answer.</a:t>
            </a:r>
          </a:p>
          <a:p>
            <a:r>
              <a:rPr lang="en-US" sz="2800" dirty="0">
                <a:solidFill>
                  <a:schemeClr val="tx1"/>
                </a:solidFill>
              </a:rPr>
              <a:t>If he didn’t predict it right, the program will show the right answer and close it.</a:t>
            </a:r>
          </a:p>
        </p:txBody>
      </p:sp>
    </p:spTree>
    <p:extLst>
      <p:ext uri="{BB962C8B-B14F-4D97-AF65-F5344CB8AC3E}">
        <p14:creationId xmlns:p14="http://schemas.microsoft.com/office/powerpoint/2010/main" val="896494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B81E-550B-4018-9BF3-04A43DD7D0AE}"/>
              </a:ext>
            </a:extLst>
          </p:cNvPr>
          <p:cNvSpPr>
            <a:spLocks noGrp="1"/>
          </p:cNvSpPr>
          <p:nvPr>
            <p:ph type="title"/>
          </p:nvPr>
        </p:nvSpPr>
        <p:spPr/>
        <p:txBody>
          <a:bodyPr>
            <a:normAutofit/>
          </a:bodyPr>
          <a:lstStyle/>
          <a:p>
            <a:pPr algn="ctr"/>
            <a:r>
              <a:rPr lang="en-US" sz="2800" dirty="0"/>
              <a:t>The aim of the game</a:t>
            </a:r>
          </a:p>
        </p:txBody>
      </p:sp>
      <p:pic>
        <p:nvPicPr>
          <p:cNvPr id="6" name="Content Placeholder 5">
            <a:extLst>
              <a:ext uri="{FF2B5EF4-FFF2-40B4-BE49-F238E27FC236}">
                <a16:creationId xmlns:a16="http://schemas.microsoft.com/office/drawing/2014/main" id="{B2A2C5CC-5456-480A-A886-F443DF51C9DD}"/>
              </a:ext>
            </a:extLst>
          </p:cNvPr>
          <p:cNvPicPr>
            <a:picLocks noGrp="1" noChangeAspect="1"/>
          </p:cNvPicPr>
          <p:nvPr>
            <p:ph idx="1"/>
          </p:nvPr>
        </p:nvPicPr>
        <p:blipFill>
          <a:blip r:embed="rId2"/>
          <a:stretch>
            <a:fillRect/>
          </a:stretch>
        </p:blipFill>
        <p:spPr>
          <a:xfrm>
            <a:off x="6531508" y="1668669"/>
            <a:ext cx="4921616" cy="3520661"/>
          </a:xfrm>
        </p:spPr>
      </p:pic>
      <p:sp>
        <p:nvSpPr>
          <p:cNvPr id="4" name="Text Placeholder 3">
            <a:extLst>
              <a:ext uri="{FF2B5EF4-FFF2-40B4-BE49-F238E27FC236}">
                <a16:creationId xmlns:a16="http://schemas.microsoft.com/office/drawing/2014/main" id="{BC86190E-DA60-4689-A0BE-20626771781A}"/>
              </a:ext>
            </a:extLst>
          </p:cNvPr>
          <p:cNvSpPr>
            <a:spLocks noGrp="1"/>
          </p:cNvSpPr>
          <p:nvPr>
            <p:ph type="body" sz="half" idx="2"/>
          </p:nvPr>
        </p:nvSpPr>
        <p:spPr/>
        <p:txBody>
          <a:bodyPr>
            <a:normAutofit/>
          </a:bodyPr>
          <a:lstStyle/>
          <a:p>
            <a:pPr marL="285750" indent="-285750">
              <a:buFont typeface="Wingdings" panose="05000000000000000000" pitchFamily="2" charset="2"/>
              <a:buChar char="Ø"/>
            </a:pPr>
            <a:r>
              <a:rPr lang="en-US" sz="2000" dirty="0">
                <a:solidFill>
                  <a:schemeClr val="tx1"/>
                </a:solidFill>
              </a:rPr>
              <a:t>The application itself aims to give the user the knowledge about probability and how it gets applied in every level of the game.</a:t>
            </a:r>
          </a:p>
          <a:p>
            <a:pPr marL="285750" indent="-285750">
              <a:buFont typeface="Wingdings" panose="05000000000000000000" pitchFamily="2" charset="2"/>
              <a:buChar char="Ø"/>
            </a:pPr>
            <a:r>
              <a:rPr lang="en-US" sz="2000" dirty="0">
                <a:solidFill>
                  <a:schemeClr val="tx1"/>
                </a:solidFill>
              </a:rPr>
              <a:t>Also, it helps to show the world of software and how it can be connected with applied probability. We’ll talk about this later in the presentation.</a:t>
            </a:r>
          </a:p>
        </p:txBody>
      </p:sp>
    </p:spTree>
    <p:extLst>
      <p:ext uri="{BB962C8B-B14F-4D97-AF65-F5344CB8AC3E}">
        <p14:creationId xmlns:p14="http://schemas.microsoft.com/office/powerpoint/2010/main" val="1631402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251</TotalTime>
  <Words>603</Words>
  <Application>Microsoft Office PowerPoint</Application>
  <PresentationFormat>Widescreen</PresentationFormat>
  <Paragraphs>47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Wingdings</vt:lpstr>
      <vt:lpstr>Wingdings 3</vt:lpstr>
      <vt:lpstr>Wisp</vt:lpstr>
      <vt:lpstr>Guess game and probability applications</vt:lpstr>
      <vt:lpstr>PowerPoint Presentation</vt:lpstr>
      <vt:lpstr>Introduction</vt:lpstr>
      <vt:lpstr>What is “Applied probability”?</vt:lpstr>
      <vt:lpstr>Today, we’re going discuss the “Guess game”! It applies the definition of applied probability and many applications work with the concept of it.</vt:lpstr>
      <vt:lpstr>The concept of the guess game</vt:lpstr>
      <vt:lpstr>What is the “Guess game”?</vt:lpstr>
      <vt:lpstr>PowerPoint Presentation</vt:lpstr>
      <vt:lpstr>The aim of the game</vt:lpstr>
      <vt:lpstr>Code illustration and running it</vt:lpstr>
      <vt:lpstr>Probability and coding</vt:lpstr>
      <vt:lpstr>Is coding related to probability?</vt:lpstr>
      <vt:lpstr>Well, the answer is yes!</vt:lpstr>
      <vt:lpstr>Real-life applications the apply the concept of the guess game </vt:lpstr>
      <vt:lpstr>1- Random ID generator</vt:lpstr>
      <vt:lpstr>2- Random Restaurant order and number generator</vt:lpstr>
      <vt:lpstr>3- Random name selector from the computer</vt:lpstr>
      <vt:lpstr>And that’s a wrap! Thank u all for listening! Hope u enjoyed our content.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Guess game and probability applications</dc:title>
  <dc:creator>Omar El-Sayed Abo Al-Fotoh</dc:creator>
  <cp:lastModifiedBy>Omar El-Sayed Abo Al-Fotoh</cp:lastModifiedBy>
  <cp:revision>13</cp:revision>
  <dcterms:created xsi:type="dcterms:W3CDTF">2019-12-06T15:13:42Z</dcterms:created>
  <dcterms:modified xsi:type="dcterms:W3CDTF">2019-12-06T19:25:19Z</dcterms:modified>
</cp:coreProperties>
</file>