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f190e17b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f190e17b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f190e17be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f190e17be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f190e17be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f190e17be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f190e17be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f190e17be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f190e17be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f190e17be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f190e17be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f190e17be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f190e17be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f190e17be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f190e17be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f190e17be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f190e17b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f190e17b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f190e17be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f190e17be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f190e17be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f190e17be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f190e17be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f190e17be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90e17be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90e17be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f190e17b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f190e17b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f190e17be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f190e17be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f190e17be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f190e17be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190e17be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190e17be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f190e17be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f190e17be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f190e17be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f190e17be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f190e17be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f190e17be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f190e17b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f190e17b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f190e17be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f190e17be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f190e17be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f190e17be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f190e17be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f190e17be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f190e17be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f190e17be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f190e17be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f190e17be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f190e17be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f190e17be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f190e17be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f190e17be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f190e17be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f190e17be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Data Structures: A revision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Asif Mahmud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22"/>
              <a:t>ML Engineer, Polyfins Technology Inc.</a:t>
            </a:r>
            <a:endParaRPr sz="102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Retrieving Values</a:t>
            </a:r>
            <a:endParaRPr sz="2900"/>
          </a:p>
        </p:txBody>
      </p:sp>
      <p:sp>
        <p:nvSpPr>
          <p:cNvPr id="114" name="Google Shape;114;p22"/>
          <p:cNvSpPr txBox="1"/>
          <p:nvPr>
            <p:ph idx="4294967295" type="title"/>
          </p:nvPr>
        </p:nvSpPr>
        <p:spPr>
          <a:xfrm>
            <a:off x="535775" y="1189800"/>
            <a:ext cx="84801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Access by index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Looping through list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375" y="1578675"/>
            <a:ext cx="5368900" cy="6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377" y="2879500"/>
            <a:ext cx="5368900" cy="83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425" y="1009650"/>
            <a:ext cx="6619875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775975" y="428625"/>
            <a:ext cx="8217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Problem: Create a list of odd numbers from a given list and display the sum.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4294967295" type="title"/>
          </p:nvPr>
        </p:nvSpPr>
        <p:spPr>
          <a:xfrm>
            <a:off x="1865975" y="1680250"/>
            <a:ext cx="61302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List Operations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4294967295" type="title"/>
          </p:nvPr>
        </p:nvSpPr>
        <p:spPr>
          <a:xfrm>
            <a:off x="617050" y="394375"/>
            <a:ext cx="5197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List Slicing</a:t>
            </a:r>
            <a:endParaRPr sz="2900"/>
          </a:p>
        </p:txBody>
      </p:sp>
      <p:sp>
        <p:nvSpPr>
          <p:cNvPr id="133" name="Google Shape;133;p25"/>
          <p:cNvSpPr txBox="1"/>
          <p:nvPr>
            <p:ph idx="4294967295" type="title"/>
          </p:nvPr>
        </p:nvSpPr>
        <p:spPr>
          <a:xfrm>
            <a:off x="646625" y="879450"/>
            <a:ext cx="80886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Slicing allows accessing a subset of elements from a list using the format: </a:t>
            </a:r>
            <a:r>
              <a:rPr b="1" lang="en" sz="1100">
                <a:latin typeface="Lato"/>
                <a:ea typeface="Lato"/>
                <a:cs typeface="Lato"/>
                <a:sym typeface="Lato"/>
              </a:rPr>
              <a:t> list[start:stop:step]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550" y="1308025"/>
            <a:ext cx="5384525" cy="37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675" y="1231375"/>
            <a:ext cx="66865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6"/>
          <p:cNvSpPr txBox="1"/>
          <p:nvPr/>
        </p:nvSpPr>
        <p:spPr>
          <a:xfrm>
            <a:off x="857250" y="436025"/>
            <a:ext cx="65772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 example of list slicing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4294967295" type="title"/>
          </p:nvPr>
        </p:nvSpPr>
        <p:spPr>
          <a:xfrm>
            <a:off x="617050" y="394375"/>
            <a:ext cx="5197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List Indexing</a:t>
            </a:r>
            <a:endParaRPr sz="29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50" y="898750"/>
            <a:ext cx="4793618" cy="38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4294967295" type="title"/>
          </p:nvPr>
        </p:nvSpPr>
        <p:spPr>
          <a:xfrm>
            <a:off x="617050" y="394375"/>
            <a:ext cx="5197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Removing elements from a list</a:t>
            </a:r>
            <a:endParaRPr sz="2900"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50" y="913525"/>
            <a:ext cx="4445028" cy="38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idx="4294967295" type="title"/>
          </p:nvPr>
        </p:nvSpPr>
        <p:spPr>
          <a:xfrm>
            <a:off x="617050" y="394375"/>
            <a:ext cx="51972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List Comprehension</a:t>
            </a:r>
            <a:endParaRPr sz="2900"/>
          </a:p>
        </p:txBody>
      </p:sp>
      <p:sp>
        <p:nvSpPr>
          <p:cNvPr id="158" name="Google Shape;158;p29"/>
          <p:cNvSpPr txBox="1"/>
          <p:nvPr/>
        </p:nvSpPr>
        <p:spPr>
          <a:xfrm>
            <a:off x="739000" y="901600"/>
            <a:ext cx="5845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Bottom line: One line of code to make your life easy!!!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00" y="1401350"/>
            <a:ext cx="4960215" cy="347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4294967295" type="title"/>
          </p:nvPr>
        </p:nvSpPr>
        <p:spPr>
          <a:xfrm>
            <a:off x="1865975" y="1680250"/>
            <a:ext cx="61302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Sets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idx="4294967295" type="title"/>
          </p:nvPr>
        </p:nvSpPr>
        <p:spPr>
          <a:xfrm>
            <a:off x="535775" y="325175"/>
            <a:ext cx="80886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Sets are unordered collections of unique items, used for fast membership testing.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Declaration: 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Adding Values: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5" y="1257300"/>
            <a:ext cx="5210825" cy="115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472" y="2849147"/>
            <a:ext cx="5329900" cy="2088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Overview</a:t>
            </a:r>
            <a:endParaRPr sz="2400"/>
          </a:p>
        </p:txBody>
      </p:sp>
      <p:sp>
        <p:nvSpPr>
          <p:cNvPr id="61" name="Google Shape;61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Arrays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Lists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Tuples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Dictionaries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125" y="292800"/>
            <a:ext cx="70199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50" y="1866900"/>
            <a:ext cx="70104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857250" y="605975"/>
            <a:ext cx="74343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 duplicates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Set operations: Union, Intersection, Difference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idx="4294967295" type="title"/>
          </p:nvPr>
        </p:nvSpPr>
        <p:spPr>
          <a:xfrm>
            <a:off x="1865975" y="1680250"/>
            <a:ext cx="61302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Tuples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idx="4294967295" type="title"/>
          </p:nvPr>
        </p:nvSpPr>
        <p:spPr>
          <a:xfrm>
            <a:off x="535775" y="325175"/>
            <a:ext cx="80886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Tuples are immutable, ordered collections that cannot be changed after creation.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Declaration: 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Adding Values: </a:t>
            </a:r>
            <a:r>
              <a:rPr b="1" lang="en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Cannot add or update values</a:t>
            </a:r>
            <a:endParaRPr b="1"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800" y="1049576"/>
            <a:ext cx="3289675" cy="152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600" y="2966225"/>
            <a:ext cx="4806125" cy="2143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idx="4294967295" type="title"/>
          </p:nvPr>
        </p:nvSpPr>
        <p:spPr>
          <a:xfrm>
            <a:off x="1444750" y="1680250"/>
            <a:ext cx="6130200" cy="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Dictionaries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idx="4294967295" type="title"/>
          </p:nvPr>
        </p:nvSpPr>
        <p:spPr>
          <a:xfrm>
            <a:off x="535775" y="325175"/>
            <a:ext cx="80886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Dictionaries are collections of key-value pairs with unique keys.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Declaration: </a:t>
            </a:r>
            <a:endParaRPr b="1"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>
                <a:latin typeface="Lato"/>
                <a:ea typeface="Lato"/>
                <a:cs typeface="Lato"/>
                <a:sym typeface="Lato"/>
              </a:rPr>
              <a:t>Adding Values: 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99" y="1168649"/>
            <a:ext cx="4296575" cy="12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263" y="3035363"/>
            <a:ext cx="66389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425" y="581025"/>
            <a:ext cx="738187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8"/>
          <p:cNvSpPr txBox="1"/>
          <p:nvPr/>
        </p:nvSpPr>
        <p:spPr>
          <a:xfrm>
            <a:off x="1101125" y="3762375"/>
            <a:ext cx="6311100" cy="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name: Alice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age: 25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700" y="233675"/>
            <a:ext cx="51209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450" y="773175"/>
            <a:ext cx="70008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/>
        </p:nvSpPr>
        <p:spPr>
          <a:xfrm>
            <a:off x="2416550" y="347350"/>
            <a:ext cx="37467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Some Interview Questions</a:t>
            </a:r>
            <a:endParaRPr b="1" sz="2000"/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050" y="891425"/>
            <a:ext cx="67913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263" y="2345300"/>
            <a:ext cx="71532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1865975" y="16802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Arrays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950" y="1667775"/>
            <a:ext cx="4931976" cy="180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950" y="102625"/>
            <a:ext cx="5105275" cy="15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8100" y="3565471"/>
            <a:ext cx="4768750" cy="1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/>
        </p:nvSpPr>
        <p:spPr>
          <a:xfrm>
            <a:off x="2970825" y="1751450"/>
            <a:ext cx="32886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</a:rPr>
              <a:t>Thank You</a:t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4294967295" type="title"/>
          </p:nvPr>
        </p:nvSpPr>
        <p:spPr>
          <a:xfrm>
            <a:off x="535775" y="325175"/>
            <a:ext cx="80886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Arrays are fixed-size collections of elements, usually of the same type, stored contiguously in memory.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Declaration: 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Adding Values: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Append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b="1" lang="en" sz="1100"/>
              <a:t>Extend</a:t>
            </a:r>
            <a:r>
              <a:rPr lang="en" sz="1100"/>
              <a:t> (adding multiple elements)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00" y="1454538"/>
            <a:ext cx="613410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60738" t="0"/>
          <a:stretch/>
        </p:blipFill>
        <p:spPr>
          <a:xfrm>
            <a:off x="928350" y="2845175"/>
            <a:ext cx="3609175" cy="5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8350" y="3650700"/>
            <a:ext cx="3643650" cy="57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Retrieving Values</a:t>
            </a:r>
            <a:endParaRPr sz="2900"/>
          </a:p>
        </p:txBody>
      </p:sp>
      <p:sp>
        <p:nvSpPr>
          <p:cNvPr id="80" name="Google Shape;80;p17"/>
          <p:cNvSpPr txBox="1"/>
          <p:nvPr>
            <p:ph idx="4294967295" type="title"/>
          </p:nvPr>
        </p:nvSpPr>
        <p:spPr>
          <a:xfrm>
            <a:off x="535775" y="1189800"/>
            <a:ext cx="84801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/>
              <a:t>Access by index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Lato"/>
              <a:buAutoNum type="arabicPeriod"/>
            </a:pPr>
            <a:r>
              <a:rPr lang="en" sz="1400">
                <a:latin typeface="Lato"/>
                <a:ea typeface="Lato"/>
                <a:cs typeface="Lato"/>
                <a:sym typeface="Lato"/>
              </a:rPr>
              <a:t>Looping through array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850" y="1593450"/>
            <a:ext cx="3478143" cy="4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850" y="2430675"/>
            <a:ext cx="61150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4294967295" type="title"/>
          </p:nvPr>
        </p:nvSpPr>
        <p:spPr>
          <a:xfrm>
            <a:off x="535775" y="712150"/>
            <a:ext cx="8339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Problem: Create an array of even numbers from a given array and display the sum.</a:t>
            </a:r>
            <a:endParaRPr sz="2900"/>
          </a:p>
        </p:txBody>
      </p:sp>
      <p:sp>
        <p:nvSpPr>
          <p:cNvPr id="88" name="Google Shape;88;p18"/>
          <p:cNvSpPr txBox="1"/>
          <p:nvPr>
            <p:ph idx="4294967295" type="title"/>
          </p:nvPr>
        </p:nvSpPr>
        <p:spPr>
          <a:xfrm>
            <a:off x="395375" y="1152775"/>
            <a:ext cx="84801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038" y="1278163"/>
            <a:ext cx="6448425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4294967295" type="title"/>
          </p:nvPr>
        </p:nvSpPr>
        <p:spPr>
          <a:xfrm>
            <a:off x="1865975" y="16802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Lists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4294967295" type="title"/>
          </p:nvPr>
        </p:nvSpPr>
        <p:spPr>
          <a:xfrm>
            <a:off x="535775" y="325175"/>
            <a:ext cx="80886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Definition: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Lists are dynamic, ordered, mutable collections in Python that can hold multiple data types.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Declaration: 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Adding Values: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AutoNum type="arabicPeriod"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Append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500" y="1182250"/>
            <a:ext cx="4459826" cy="11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 rotWithShape="1">
          <a:blip r:embed="rId4">
            <a:alphaModFix/>
          </a:blip>
          <a:srcRect b="0" l="0" r="22845" t="0"/>
          <a:stretch/>
        </p:blipFill>
        <p:spPr>
          <a:xfrm>
            <a:off x="751025" y="3695025"/>
            <a:ext cx="4599400" cy="7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4294967295" type="title"/>
          </p:nvPr>
        </p:nvSpPr>
        <p:spPr>
          <a:xfrm>
            <a:off x="535775" y="325175"/>
            <a:ext cx="8088600" cy="42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ato"/>
                <a:ea typeface="Lato"/>
                <a:cs typeface="Lato"/>
                <a:sym typeface="Lato"/>
              </a:rPr>
              <a:t>Adding Values:</a:t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        2.     Extend (adding multiple items) 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       3.     Insert (adding item in a specific index) 	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	</a:t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00" y="1219325"/>
            <a:ext cx="4789001" cy="5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000" y="2527400"/>
            <a:ext cx="4789000" cy="541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