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A5DC1-EE93-43E5-80F8-ED7FD6D5098D}" v="1443" dt="2020-03-22T20:34:55.495"/>
    <p1510:client id="{73545265-4B44-4318-993F-B1318370CFA8}" v="136" dt="2020-03-20T12:13:49.050"/>
    <p1510:client id="{80DB33AB-05E3-49D6-BF1D-8C0844898402}" v="839" dt="2020-03-22T20:07:34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QA-SFiA Project 1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Amran Uddin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1096-1A41-4023-B304-8D402C77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7279-01DE-495A-BB7C-A557E7986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4 tables excluding the user table with two pairs of relation</a:t>
            </a:r>
          </a:p>
          <a:p>
            <a:r>
              <a:rPr lang="en-GB" dirty="0"/>
              <a:t>Good use of Jenkins, making it build on new GitHub version of the app</a:t>
            </a:r>
          </a:p>
          <a:p>
            <a:r>
              <a:rPr lang="en-GB" dirty="0"/>
              <a:t>Good Time Management</a:t>
            </a:r>
          </a:p>
          <a:p>
            <a:r>
              <a:rPr lang="en-GB" dirty="0"/>
              <a:t>Easy to use graphical interface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8EBF3-B818-4EF4-ABB8-B798603E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2665098"/>
          </a:xfrm>
        </p:spPr>
        <p:txBody>
          <a:bodyPr/>
          <a:lstStyle/>
          <a:p>
            <a:r>
              <a:rPr lang="en-GB" dirty="0"/>
              <a:t>A login feature</a:t>
            </a:r>
            <a:endParaRPr lang="en-US"/>
          </a:p>
          <a:p>
            <a:r>
              <a:rPr lang="en-GB" dirty="0"/>
              <a:t>Selenium Testing</a:t>
            </a:r>
          </a:p>
          <a:p>
            <a:r>
              <a:rPr lang="en-GB" dirty="0"/>
              <a:t>Add more games and movies for user to review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5D8F4-C0A3-46E9-BA49-8C03FFA0AFE4}"/>
              </a:ext>
            </a:extLst>
          </p:cNvPr>
          <p:cNvSpPr txBox="1"/>
          <p:nvPr/>
        </p:nvSpPr>
        <p:spPr>
          <a:xfrm>
            <a:off x="815622" y="22267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What went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BA63C-7051-44D3-B2A0-833483F2678B}"/>
              </a:ext>
            </a:extLst>
          </p:cNvPr>
          <p:cNvSpPr txBox="1"/>
          <p:nvPr/>
        </p:nvSpPr>
        <p:spPr>
          <a:xfrm>
            <a:off x="6193719" y="22284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What could be better</a:t>
            </a:r>
          </a:p>
        </p:txBody>
      </p:sp>
    </p:spTree>
    <p:extLst>
      <p:ext uri="{BB962C8B-B14F-4D97-AF65-F5344CB8AC3E}">
        <p14:creationId xmlns:p14="http://schemas.microsoft.com/office/powerpoint/2010/main" val="2735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89B2-5C44-4B19-B710-D2C4E956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EAA-623F-40B1-9F2E-37323A8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CRUD Functioning Website </a:t>
            </a:r>
            <a:endParaRPr lang="en-US"/>
          </a:p>
          <a:p>
            <a:r>
              <a:rPr lang="en-GB"/>
              <a:t>Using Python Flask</a:t>
            </a:r>
          </a:p>
          <a:p>
            <a:r>
              <a:rPr lang="en-GB"/>
              <a:t>Deployed by Jenkins</a:t>
            </a:r>
          </a:p>
          <a:p>
            <a:r>
              <a:rPr lang="en-GB"/>
              <a:t>Have a relational database with at least two 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60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EADB-C00D-4A1C-B2D5-B7D81A8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27A9-593C-447A-948D-C42A3146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Have a game movie review website</a:t>
            </a:r>
            <a:endParaRPr lang="en-US"/>
          </a:p>
          <a:p>
            <a:r>
              <a:rPr lang="en-GB"/>
              <a:t>Have 4 tables with two tables paired up with another table and one table from each pair connecting to a fifth user 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4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B52D-AE37-4578-8925-608B2001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F029-9832-41D3-924F-C5841A0D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036330"/>
            <a:ext cx="5189857" cy="576262"/>
          </a:xfrm>
        </p:spPr>
        <p:txBody>
          <a:bodyPr/>
          <a:lstStyle/>
          <a:p>
            <a:r>
              <a:rPr lang="en-GB"/>
              <a:t>Trello Before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16B47B5-9BF8-49DC-83A9-37FE8505A2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5044" y="2612593"/>
            <a:ext cx="4420179" cy="3109912"/>
          </a:xfrm>
          <a:ln>
            <a:solidFill>
              <a:srgbClr val="00B0F0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C5F53-78EE-425F-9893-721A8FBD7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036330"/>
            <a:ext cx="5194583" cy="576262"/>
          </a:xfrm>
        </p:spPr>
        <p:txBody>
          <a:bodyPr/>
          <a:lstStyle/>
          <a:p>
            <a:r>
              <a:rPr lang="en-GB"/>
              <a:t>Trello After</a:t>
            </a:r>
          </a:p>
        </p:txBody>
      </p:sp>
      <p:pic>
        <p:nvPicPr>
          <p:cNvPr id="8" name="Picture 8" descr="A picture containing display, tree, palm, bird&#10;&#10;Description generated with very high confidence">
            <a:extLst>
              <a:ext uri="{FF2B5EF4-FFF2-40B4-BE49-F238E27FC236}">
                <a16:creationId xmlns:a16="http://schemas.microsoft.com/office/drawing/2014/main" id="{1D940577-BF09-422D-A23C-0511B99555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5231" y="2612593"/>
            <a:ext cx="4184543" cy="31099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19908-4CBD-49D8-AD11-ECCD8E0318C0}"/>
              </a:ext>
            </a:extLst>
          </p:cNvPr>
          <p:cNvSpPr txBox="1"/>
          <p:nvPr/>
        </p:nvSpPr>
        <p:spPr>
          <a:xfrm>
            <a:off x="1156854" y="5659582"/>
            <a:ext cx="96098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 used a Trello board for planning. For time management and making sure, I alse set myself goals. For example on week 1&amp;2 we were doing sql so I made sure to finish that by the end of week 2. On week 3 we were working Flask so I made sure crud </a:t>
            </a:r>
            <a:r>
              <a:rPr lang="en-GB"/>
              <a:t>functionality was working by end of week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C42-2A79-489D-9063-D6F22777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5CC939-854E-4AE2-B056-666A3BB8C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74120"/>
              </p:ext>
            </p:extLst>
          </p:nvPr>
        </p:nvGraphicFramePr>
        <p:xfrm>
          <a:off x="338666" y="2229555"/>
          <a:ext cx="11764458" cy="397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1840635062"/>
                    </a:ext>
                  </a:extLst>
                </a:gridCol>
                <a:gridCol w="1081799">
                  <a:extLst>
                    <a:ext uri="{9D8B030D-6E8A-4147-A177-3AD203B41FA5}">
                      <a16:colId xmlns:a16="http://schemas.microsoft.com/office/drawing/2014/main" val="3758027804"/>
                    </a:ext>
                  </a:extLst>
                </a:gridCol>
                <a:gridCol w="6637499">
                  <a:extLst>
                    <a:ext uri="{9D8B030D-6E8A-4147-A177-3AD203B41FA5}">
                      <a16:colId xmlns:a16="http://schemas.microsoft.com/office/drawing/2014/main" val="1493230101"/>
                    </a:ext>
                  </a:extLst>
                </a:gridCol>
                <a:gridCol w="1208827">
                  <a:extLst>
                    <a:ext uri="{9D8B030D-6E8A-4147-A177-3AD203B41FA5}">
                      <a16:colId xmlns:a16="http://schemas.microsoft.com/office/drawing/2014/main" val="241569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Risk 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Risk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Mitigating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New Risk Factor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Corrupted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8/10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Online 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3/10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7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Deleted Files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6/10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Online 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1/10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7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Losing Git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9/10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Have Email Recovery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2/10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979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Falling 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9/10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/>
                        <a:t>Maintain Health/Visiting Doc/Sanitizing/Isolating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7/10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Data of Site Leaked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3/10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Hashing/Storing Sensitive Information In Secure Locations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1/10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1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Forgetting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Good Commenting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5/10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9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Bad Time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6/10  </a:t>
                      </a:r>
                      <a:r>
                        <a:rPr lang="en-GB" sz="1800" b="0" i="0" u="none" strike="noStrike" noProof="0" dirty="0">
                          <a:latin typeface="Century Gothic"/>
                        </a:rPr>
                        <a:t>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Trello Board  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4/10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6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Running out of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3/10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Pausing VM and Database instance when not in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2/10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8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Getting Hacked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7/10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Strong password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entury Gothic"/>
                        </a:rPr>
                        <a:t>4/10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0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70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DC99C-7487-4F7C-AF93-323EB4EB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B63F2-DA2C-4326-85FE-944423D24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Program will be version controlled on GitHub. When changes are made a trigger will cause Jenkins to build the program with the latest version. This will be ran on a GCP Virtual Machine which will be connected to a GCP MYSQL database.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BB405E0-EFDF-416A-AD93-465E3C10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172" y="2413000"/>
            <a:ext cx="614270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1901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D7A-3A03-4407-B083-A760B82B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Entity Relation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995EC-E93A-44BD-96FA-690ECA59E6B0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I have created 4 tables excluding the user table. The four tables are paired up with one of each pair being connected to the accounts table, meeting the requirements for the relational database.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777DE9-DDF3-4D08-9C80-5F26D1BF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129" y="2413000"/>
            <a:ext cx="48107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4329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13D4-D466-406C-96C3-3E2AF411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C614-1193-4065-B7E4-38A34C8E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Using Pytest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448F7A3-BAE9-4661-B001-1BF90A0C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866612"/>
            <a:ext cx="6277349" cy="28091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441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B64F-C670-40C1-82C0-DB396C4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  <a:endParaRPr lang="en-US" dirty="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C04291F0-38B0-4A16-9902-02BBD7D3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Using coverage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E2D3EB-C4EE-45B8-A31C-1FCEA8E4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756758"/>
            <a:ext cx="6277349" cy="30288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139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QA-SFiA Project 1 </vt:lpstr>
      <vt:lpstr>Project Requirements</vt:lpstr>
      <vt:lpstr>My Solution</vt:lpstr>
      <vt:lpstr>Agile</vt:lpstr>
      <vt:lpstr>Risk Assessment</vt:lpstr>
      <vt:lpstr>Deployment</vt:lpstr>
      <vt:lpstr>Entity Relation Diagram</vt:lpstr>
      <vt:lpstr>Testing</vt:lpstr>
      <vt:lpstr>Testing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757</cp:revision>
  <dcterms:created xsi:type="dcterms:W3CDTF">2020-03-20T12:09:53Z</dcterms:created>
  <dcterms:modified xsi:type="dcterms:W3CDTF">2020-03-22T20:35:17Z</dcterms:modified>
</cp:coreProperties>
</file>