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4" r:id="rId4"/>
    <p:sldId id="257" r:id="rId5"/>
    <p:sldId id="258" r:id="rId6"/>
    <p:sldId id="260" r:id="rId7"/>
    <p:sldId id="265" r:id="rId8"/>
    <p:sldId id="261" r:id="rId9"/>
    <p:sldId id="262" r:id="rId10"/>
    <p:sldId id="266" r:id="rId11"/>
    <p:sldId id="267" r:id="rId12"/>
    <p:sldId id="268" r:id="rId13"/>
    <p:sldId id="269" r:id="rId14"/>
    <p:sldId id="26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995B7A-21A9-4918-ABDB-5EF44F4EC79D}" v="1433" dt="2020-03-23T11:46:24.921"/>
    <p1510:client id="{42EA5DC1-EE93-43E5-80F8-ED7FD6D5098D}" v="1443" dt="2020-03-22T20:34:55.495"/>
    <p1510:client id="{73545265-4B44-4318-993F-B1318370CFA8}" v="136" dt="2020-03-20T12:13:49.050"/>
    <p1510:client id="{80DB33AB-05E3-49D6-BF1D-8C0844898402}" v="998" dt="2020-03-22T21:03:03.5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3/27/2020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3/27/2020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3/27/2020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3/27/2020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3/27/2020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3/27/2020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3/27/2020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3/27/2020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3/27/2020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3/27/2020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3/27/2020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3/27/2020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3/27/2020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QA-SFiA Project 1 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By Amran Uddin</a:t>
            </a:r>
          </a:p>
        </p:txBody>
      </p:sp>
    </p:spTree>
    <p:extLst>
      <p:ext uri="{BB962C8B-B14F-4D97-AF65-F5344CB8AC3E}">
        <p14:creationId xmlns:p14="http://schemas.microsoft.com/office/powerpoint/2010/main" val="2029002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53576798-7F98-4C7F-B6C7-6D41B5A7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C0F65A-DF71-4407-BD0E-0B1B8751A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Website – CRD – CREATE READ DELETE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55E9FA8-7493-413A-9B46-C98A02CD8F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8713" y="2413000"/>
            <a:ext cx="3835583" cy="3632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/>
              <a:t>On Sign Up you can add your First and Last Name this will add your user to the accounts table</a:t>
            </a:r>
          </a:p>
          <a:p>
            <a:r>
              <a:rPr lang="en-US" sz="1600"/>
              <a:t>On Delete you can pick from one of the accounts to delete, this will delete their review and take their name from the accounts table for future review taking.</a:t>
            </a:r>
          </a:p>
        </p:txBody>
      </p:sp>
      <p:pic>
        <p:nvPicPr>
          <p:cNvPr id="3" name="Picture 3" descr="A screenshot of a computer screen&#10;&#10;Description generated with very high confidence">
            <a:extLst>
              <a:ext uri="{FF2B5EF4-FFF2-40B4-BE49-F238E27FC236}">
                <a16:creationId xmlns:a16="http://schemas.microsoft.com/office/drawing/2014/main" id="{85252771-51E3-4DD0-ACEA-092BE587E0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415" t="6602" r="32459" b="39806"/>
          <a:stretch/>
        </p:blipFill>
        <p:spPr>
          <a:xfrm>
            <a:off x="5828798" y="2413000"/>
            <a:ext cx="4823454" cy="371633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401873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53576798-7F98-4C7F-B6C7-6D41B5A7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7228B3-BAA5-400D-8461-2B19F47E2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/>
              <a:t>Website-CRUD-CREATE READ UPDATE DELETE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0D43B-3163-4FA1-A1DA-463C3F6F3E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8713" y="2413000"/>
            <a:ext cx="3835583" cy="3632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600"/>
              <a:t>For Delete Game Review, you pick your name and the game of the review you want to delete.</a:t>
            </a:r>
          </a:p>
          <a:p>
            <a:pPr>
              <a:lnSpc>
                <a:spcPct val="90000"/>
              </a:lnSpc>
            </a:pPr>
            <a:r>
              <a:rPr lang="en-US" sz="1600"/>
              <a:t>For the second form you pick the name of the user that wants to review, pick the game you want to review and write a review with less than 200 characters.</a:t>
            </a:r>
          </a:p>
          <a:p>
            <a:pPr>
              <a:lnSpc>
                <a:spcPct val="90000"/>
              </a:lnSpc>
            </a:pPr>
            <a:r>
              <a:rPr lang="en-US" sz="1600"/>
              <a:t>If a review already exists with that user and game the review will be edited with the new review</a:t>
            </a:r>
          </a:p>
          <a:p>
            <a:pPr>
              <a:lnSpc>
                <a:spcPct val="90000"/>
              </a:lnSpc>
            </a:pPr>
            <a:r>
              <a:rPr lang="en-US" sz="1600"/>
              <a:t>You can also delete just by clicking the bin icon to delete a review as well</a:t>
            </a:r>
          </a:p>
        </p:txBody>
      </p:sp>
      <p:pic>
        <p:nvPicPr>
          <p:cNvPr id="5" name="Picture 5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880E5BCC-A538-4620-8C99-DC1548E78E5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13090" t="6298" r="12339" b="5344"/>
          <a:stretch/>
        </p:blipFill>
        <p:spPr>
          <a:xfrm>
            <a:off x="5452564" y="2413000"/>
            <a:ext cx="5575922" cy="371633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749612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6">
            <a:extLst>
              <a:ext uri="{FF2B5EF4-FFF2-40B4-BE49-F238E27FC236}">
                <a16:creationId xmlns:a16="http://schemas.microsoft.com/office/drawing/2014/main" id="{53576798-7F98-4C7F-B6C7-6D41B5A7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B2CD5A9-C9ED-467A-9E65-9E093AA1A41D}"/>
              </a:ext>
            </a:extLst>
          </p:cNvPr>
          <p:cNvSpPr txBox="1">
            <a:spLocks/>
          </p:cNvSpPr>
          <p:nvPr/>
        </p:nvSpPr>
        <p:spPr>
          <a:xfrm>
            <a:off x="810000" y="447188"/>
            <a:ext cx="10571998" cy="9704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en-US" sz="3700"/>
              <a:t>Website-CRUD-CREATE READ UPDATE DELETE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C2B60C6-C899-4989-8979-3DBCBEEA4DD8}"/>
              </a:ext>
            </a:extLst>
          </p:cNvPr>
          <p:cNvSpPr txBox="1">
            <a:spLocks/>
          </p:cNvSpPr>
          <p:nvPr/>
        </p:nvSpPr>
        <p:spPr>
          <a:xfrm>
            <a:off x="818713" y="2413000"/>
            <a:ext cx="3835583" cy="3632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600"/>
              <a:t>For Delete Movie Review, you pick your name and the movie of the review you want to delete.</a:t>
            </a:r>
          </a:p>
          <a:p>
            <a:pPr>
              <a:lnSpc>
                <a:spcPct val="90000"/>
              </a:lnSpc>
            </a:pPr>
            <a:r>
              <a:rPr lang="en-US" sz="1600"/>
              <a:t>For the second form you pick the name of the user that wants to review, pick the movie you want to review and write a review with less than 200 characters.</a:t>
            </a:r>
          </a:p>
          <a:p>
            <a:pPr>
              <a:lnSpc>
                <a:spcPct val="90000"/>
              </a:lnSpc>
            </a:pPr>
            <a:r>
              <a:rPr lang="en-US" sz="1600"/>
              <a:t>If a review already exists with that user and movie the review will be edited with the new review</a:t>
            </a:r>
          </a:p>
          <a:p>
            <a:pPr>
              <a:lnSpc>
                <a:spcPct val="90000"/>
              </a:lnSpc>
            </a:pPr>
            <a:r>
              <a:rPr lang="en-US" sz="1600"/>
              <a:t>You can also delete just by clicking the bin icon to delete a review as well</a:t>
            </a:r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572A143-6B3E-4B89-A651-27940498469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623386" y="2413000"/>
            <a:ext cx="5234278" cy="371633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087168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6">
            <a:extLst>
              <a:ext uri="{FF2B5EF4-FFF2-40B4-BE49-F238E27FC236}">
                <a16:creationId xmlns:a16="http://schemas.microsoft.com/office/drawing/2014/main" id="{53576798-7F98-4C7F-B6C7-6D41B5A7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38292E-F79A-44F6-92B0-D79A2B017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Website-RD-READ DELETE 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441C8E0-0012-4E75-B1A1-E944AB60F765}"/>
              </a:ext>
            </a:extLst>
          </p:cNvPr>
          <p:cNvSpPr txBox="1">
            <a:spLocks/>
          </p:cNvSpPr>
          <p:nvPr/>
        </p:nvSpPr>
        <p:spPr>
          <a:xfrm>
            <a:off x="818713" y="2413000"/>
            <a:ext cx="3835583" cy="3632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Select the user you want to view reviews for click submit and records will be displayed in the table</a:t>
            </a:r>
          </a:p>
          <a:p>
            <a:r>
              <a:rPr lang="en-US" sz="1600"/>
              <a:t>You can delete from the bin icon for the review you want to delete.</a:t>
            </a:r>
          </a:p>
        </p:txBody>
      </p:sp>
      <p:pic>
        <p:nvPicPr>
          <p:cNvPr id="5" name="Picture 5" descr="A screenshot of a computer screen&#10;&#10;Description generated with very high confidence">
            <a:extLst>
              <a:ext uri="{FF2B5EF4-FFF2-40B4-BE49-F238E27FC236}">
                <a16:creationId xmlns:a16="http://schemas.microsoft.com/office/drawing/2014/main" id="{D2BEDE54-6D71-4749-AD1A-C9C6B1B5173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14499" t="11406" r="14587" b="39531"/>
          <a:stretch/>
        </p:blipFill>
        <p:spPr>
          <a:xfrm>
            <a:off x="5101851" y="3049675"/>
            <a:ext cx="6277349" cy="244298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7578598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C1096-1A41-4023-B304-8D402C77B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Retrospective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57279-01DE-495A-BB7C-A557E7986F5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/>
              <a:t>4 tables excluding the user table with two pairs of relation</a:t>
            </a:r>
          </a:p>
          <a:p>
            <a:r>
              <a:rPr lang="en-GB"/>
              <a:t>Good use of Jenkins, making it build on new GitHub version of the app</a:t>
            </a:r>
          </a:p>
          <a:p>
            <a:r>
              <a:rPr lang="en-GB"/>
              <a:t>Good Time Management</a:t>
            </a:r>
          </a:p>
          <a:p>
            <a:r>
              <a:rPr lang="en-GB"/>
              <a:t>Easy to use graphical interface</a:t>
            </a:r>
          </a:p>
          <a:p>
            <a:endParaRPr lang="en-GB"/>
          </a:p>
          <a:p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E8EBF3-B818-4EF4-ABB8-B798603EE8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7415" y="2473299"/>
            <a:ext cx="5194583" cy="2665098"/>
          </a:xfrm>
        </p:spPr>
        <p:txBody>
          <a:bodyPr/>
          <a:lstStyle/>
          <a:p>
            <a:r>
              <a:rPr lang="en-GB"/>
              <a:t>A login feature</a:t>
            </a:r>
            <a:endParaRPr lang="en-US"/>
          </a:p>
          <a:p>
            <a:r>
              <a:rPr lang="en-GB"/>
              <a:t>Selenium Testing</a:t>
            </a:r>
          </a:p>
          <a:p>
            <a:r>
              <a:rPr lang="en-GB"/>
              <a:t>Add more games and movies for user to review</a:t>
            </a:r>
          </a:p>
          <a:p>
            <a:r>
              <a:rPr lang="en-GB"/>
              <a:t>Write code in a way that is more easier to test</a:t>
            </a:r>
          </a:p>
          <a:p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F5D8F4-C0A3-46E9-BA49-8C03FFA0AFE4}"/>
              </a:ext>
            </a:extLst>
          </p:cNvPr>
          <p:cNvSpPr txBox="1"/>
          <p:nvPr/>
        </p:nvSpPr>
        <p:spPr>
          <a:xfrm>
            <a:off x="815622" y="222673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/>
              <a:t>What went well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8BA63C-7051-44D3-B2A0-833483F2678B}"/>
              </a:ext>
            </a:extLst>
          </p:cNvPr>
          <p:cNvSpPr txBox="1"/>
          <p:nvPr/>
        </p:nvSpPr>
        <p:spPr>
          <a:xfrm>
            <a:off x="6193719" y="222849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/>
              <a:t>What could be better</a:t>
            </a:r>
          </a:p>
        </p:txBody>
      </p:sp>
    </p:spTree>
    <p:extLst>
      <p:ext uri="{BB962C8B-B14F-4D97-AF65-F5344CB8AC3E}">
        <p14:creationId xmlns:p14="http://schemas.microsoft.com/office/powerpoint/2010/main" val="273555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B89B2-5C44-4B19-B710-D2C4E9565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Project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DCEAA-623F-40B1-9F2E-37323A8AB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CRUD Functioning Website </a:t>
            </a:r>
            <a:endParaRPr lang="en-US"/>
          </a:p>
          <a:p>
            <a:r>
              <a:rPr lang="en-GB"/>
              <a:t>Using Python Flask</a:t>
            </a:r>
          </a:p>
          <a:p>
            <a:r>
              <a:rPr lang="en-GB"/>
              <a:t>Deployed by Jenkins</a:t>
            </a:r>
          </a:p>
          <a:p>
            <a:r>
              <a:rPr lang="en-GB"/>
              <a:t>Have a relational database with at least two tables</a:t>
            </a:r>
          </a:p>
        </p:txBody>
      </p:sp>
    </p:spTree>
    <p:extLst>
      <p:ext uri="{BB962C8B-B14F-4D97-AF65-F5344CB8AC3E}">
        <p14:creationId xmlns:p14="http://schemas.microsoft.com/office/powerpoint/2010/main" val="1468600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EEADB-C00D-4A1C-B2D5-B7D81A812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My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F27A9-593C-447A-948D-C42A31465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Have a game movie review website</a:t>
            </a:r>
            <a:endParaRPr lang="en-US"/>
          </a:p>
          <a:p>
            <a:r>
              <a:rPr lang="en-GB"/>
              <a:t>Have 4 tables with two tables paired up with another table and one table from each pair connecting to a fifth user table.</a:t>
            </a:r>
          </a:p>
        </p:txBody>
      </p:sp>
    </p:spTree>
    <p:extLst>
      <p:ext uri="{BB962C8B-B14F-4D97-AF65-F5344CB8AC3E}">
        <p14:creationId xmlns:p14="http://schemas.microsoft.com/office/powerpoint/2010/main" val="3414481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CB52D-AE37-4578-8925-608B20015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Agile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AEF029-9832-41D3-924F-C5841A0D10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728" y="2036330"/>
            <a:ext cx="5189857" cy="576262"/>
          </a:xfrm>
        </p:spPr>
        <p:txBody>
          <a:bodyPr/>
          <a:lstStyle/>
          <a:p>
            <a:r>
              <a:rPr lang="en-GB"/>
              <a:t>Trello Before</a:t>
            </a:r>
          </a:p>
        </p:txBody>
      </p:sp>
      <p:pic>
        <p:nvPicPr>
          <p:cNvPr id="4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716B47B5-9BF8-49DC-83A9-37FE8505A2F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25044" y="2612593"/>
            <a:ext cx="4420179" cy="3109912"/>
          </a:xfrm>
          <a:ln>
            <a:solidFill>
              <a:srgbClr val="00B0F0"/>
            </a:solidFill>
          </a:ln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1C5F53-78EE-425F-9893-721A8FBD7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7415" y="2036330"/>
            <a:ext cx="5194583" cy="576262"/>
          </a:xfrm>
        </p:spPr>
        <p:txBody>
          <a:bodyPr/>
          <a:lstStyle/>
          <a:p>
            <a:r>
              <a:rPr lang="en-GB"/>
              <a:t>Trello After</a:t>
            </a:r>
          </a:p>
        </p:txBody>
      </p:sp>
      <p:pic>
        <p:nvPicPr>
          <p:cNvPr id="8" name="Picture 8" descr="A picture containing display, tree, palm, bird&#10;&#10;Description generated with very high confidence">
            <a:extLst>
              <a:ext uri="{FF2B5EF4-FFF2-40B4-BE49-F238E27FC236}">
                <a16:creationId xmlns:a16="http://schemas.microsoft.com/office/drawing/2014/main" id="{1D940577-BF09-422D-A23C-0511B99555A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545231" y="2612593"/>
            <a:ext cx="4184543" cy="3109913"/>
          </a:xfrm>
          <a:ln>
            <a:solidFill>
              <a:srgbClr val="4472C4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1319908-4CBD-49D8-AD11-ECCD8E0318C0}"/>
              </a:ext>
            </a:extLst>
          </p:cNvPr>
          <p:cNvSpPr txBox="1"/>
          <p:nvPr/>
        </p:nvSpPr>
        <p:spPr>
          <a:xfrm>
            <a:off x="1156854" y="5659582"/>
            <a:ext cx="9609858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/>
              <a:t>I used a Trello board for planning. For time management and making sure, I also set myself goals. For example on week 1&amp;2 we were doing sql so I made sure to finish that by the end of week 2. On week 3 we were working Flask so I made sure crud functionality was working by end of week 3.</a:t>
            </a:r>
          </a:p>
        </p:txBody>
      </p:sp>
    </p:spTree>
    <p:extLst>
      <p:ext uri="{BB962C8B-B14F-4D97-AF65-F5344CB8AC3E}">
        <p14:creationId xmlns:p14="http://schemas.microsoft.com/office/powerpoint/2010/main" val="96741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9CC42-2A79-489D-9063-D6F227778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Risk Assessment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A5CC939-854E-4AE2-B056-666A3BB8CD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6574120"/>
              </p:ext>
            </p:extLst>
          </p:nvPr>
        </p:nvGraphicFramePr>
        <p:xfrm>
          <a:off x="338666" y="2229555"/>
          <a:ext cx="11764458" cy="39776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6333">
                  <a:extLst>
                    <a:ext uri="{9D8B030D-6E8A-4147-A177-3AD203B41FA5}">
                      <a16:colId xmlns:a16="http://schemas.microsoft.com/office/drawing/2014/main" val="1840635062"/>
                    </a:ext>
                  </a:extLst>
                </a:gridCol>
                <a:gridCol w="1081799">
                  <a:extLst>
                    <a:ext uri="{9D8B030D-6E8A-4147-A177-3AD203B41FA5}">
                      <a16:colId xmlns:a16="http://schemas.microsoft.com/office/drawing/2014/main" val="3758027804"/>
                    </a:ext>
                  </a:extLst>
                </a:gridCol>
                <a:gridCol w="6637499">
                  <a:extLst>
                    <a:ext uri="{9D8B030D-6E8A-4147-A177-3AD203B41FA5}">
                      <a16:colId xmlns:a16="http://schemas.microsoft.com/office/drawing/2014/main" val="1493230101"/>
                    </a:ext>
                  </a:extLst>
                </a:gridCol>
                <a:gridCol w="1208827">
                  <a:extLst>
                    <a:ext uri="{9D8B030D-6E8A-4147-A177-3AD203B41FA5}">
                      <a16:colId xmlns:a16="http://schemas.microsoft.com/office/drawing/2014/main" val="24156943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>
                          <a:latin typeface="Century Gothic"/>
                        </a:rPr>
                        <a:t>Risk Assessment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>
                          <a:latin typeface="Century Gothic"/>
                        </a:rPr>
                        <a:t>Risk Factor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>
                          <a:latin typeface="Century Gothic"/>
                        </a:rPr>
                        <a:t>Mitigating 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>
                          <a:latin typeface="Century Gothic"/>
                        </a:rPr>
                        <a:t>New Risk Factor 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8122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>
                          <a:latin typeface="Century Gothic"/>
                        </a:rPr>
                        <a:t>Corrupted Files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>
                          <a:latin typeface="Century Gothic"/>
                        </a:rPr>
                        <a:t>8/10  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>
                          <a:latin typeface="Century Gothic"/>
                        </a:rPr>
                        <a:t>Online Version Control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>
                          <a:latin typeface="Century Gothic"/>
                        </a:rPr>
                        <a:t>3/10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5374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>
                          <a:latin typeface="Century Gothic"/>
                        </a:rPr>
                        <a:t>Deleted Files  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>
                          <a:latin typeface="Century Gothic"/>
                        </a:rPr>
                        <a:t>6/10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>
                          <a:latin typeface="Century Gothic"/>
                        </a:rPr>
                        <a:t>Online Version Control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>
                          <a:latin typeface="Century Gothic"/>
                        </a:rPr>
                        <a:t>1/10 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474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>
                          <a:latin typeface="Century Gothic"/>
                        </a:rPr>
                        <a:t>Losing Git Password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>
                          <a:latin typeface="Century Gothic"/>
                        </a:rPr>
                        <a:t>9/10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/>
                        <a:t>Have Email Recovery 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>
                          <a:latin typeface="Century Gothic"/>
                        </a:rPr>
                        <a:t>2/10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29794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>
                          <a:latin typeface="Century Gothic"/>
                        </a:rPr>
                        <a:t>Falling Sick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/>
                        <a:t>9/10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 i="0" u="none" strike="noStrike" noProof="0"/>
                        <a:t>Maintain Health/Visiting Doc/Sanitizing/Isolating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>
                          <a:latin typeface="Century Gothic"/>
                        </a:rPr>
                        <a:t>7/10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005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>
                          <a:latin typeface="Century Gothic"/>
                        </a:rPr>
                        <a:t>Data of Site Leaked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/>
                        <a:t>3/10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>
                          <a:latin typeface="Century Gothic"/>
                        </a:rPr>
                        <a:t>Hashing/Storing Sensitive Information In Secure Locations 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/>
                        <a:t>1/10 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4111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Forgetting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/>
                        <a:t>7/10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>
                          <a:latin typeface="Century Gothic"/>
                        </a:rPr>
                        <a:t>Good Commenting   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>
                          <a:latin typeface="Century Gothic"/>
                        </a:rPr>
                        <a:t>5/10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2996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>
                          <a:latin typeface="Century Gothic"/>
                        </a:rPr>
                        <a:t>Bad Time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/>
                        <a:t>6/10  </a:t>
                      </a:r>
                      <a:r>
                        <a:rPr lang="en-GB" sz="1800" b="0" i="0" u="none" strike="noStrike" noProof="0">
                          <a:latin typeface="Century Gothic"/>
                        </a:rPr>
                        <a:t>  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>
                          <a:latin typeface="Century Gothic"/>
                        </a:rPr>
                        <a:t>Trello Board   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>
                          <a:latin typeface="Century Gothic"/>
                        </a:rPr>
                        <a:t>4/10 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9666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Running out of money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>
                          <a:latin typeface="Century Gothic"/>
                        </a:rPr>
                        <a:t>3/10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>
                          <a:latin typeface="Century Gothic"/>
                        </a:rPr>
                        <a:t>Pausing VM and Database instance when not in use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>
                          <a:latin typeface="Century Gothic"/>
                        </a:rPr>
                        <a:t>2/10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838006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>
                          <a:latin typeface="Century Gothic"/>
                        </a:rPr>
                        <a:t>Getting Hacked 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>
                          <a:latin typeface="Century Gothic"/>
                        </a:rPr>
                        <a:t>7/10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>
                          <a:latin typeface="Century Gothic"/>
                        </a:rPr>
                        <a:t>Strong password 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>
                          <a:latin typeface="Century Gothic"/>
                        </a:rPr>
                        <a:t>4/10 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6083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3700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>
            <a:extLst>
              <a:ext uri="{FF2B5EF4-FFF2-40B4-BE49-F238E27FC236}">
                <a16:creationId xmlns:a16="http://schemas.microsoft.com/office/drawing/2014/main" id="{53576798-7F98-4C7F-B6C7-6D41B5A7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ADC99C-7487-4F7C-AF93-323EB4EBA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/>
              <a:t>Deployment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1DB63F2-DA2C-4326-85FE-944423D246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18713" y="2413000"/>
            <a:ext cx="3835583" cy="3632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/>
              <a:t>Program will be coded in vscode using python-flask and version controlled on GitHub. When changes are made a trigger will cause Jenkins to build the program with the latest version. This will be ran on a GCP Virtual Machine which will be connected to a GCP MYSQL database.</a:t>
            </a:r>
            <a:endParaRPr lang="en-US"/>
          </a:p>
        </p:txBody>
      </p:sp>
      <p:pic>
        <p:nvPicPr>
          <p:cNvPr id="4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0BB405E0-EFDF-416A-AD93-465E3C10F6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69172" y="2413000"/>
            <a:ext cx="6142707" cy="371633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3" name="Picture 4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4BDE2FED-5F14-47EF-8D24-744C693A95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2137" y="4541183"/>
            <a:ext cx="886386" cy="886386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E209018-423A-45AC-A9CA-1B7406371092}"/>
              </a:ext>
            </a:extLst>
          </p:cNvPr>
          <p:cNvCxnSpPr/>
          <p:nvPr/>
        </p:nvCxnSpPr>
        <p:spPr>
          <a:xfrm flipV="1">
            <a:off x="5898775" y="3330388"/>
            <a:ext cx="8967" cy="1004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E8C67DF-AF01-4FAF-8584-6C12B470AA7D}"/>
              </a:ext>
            </a:extLst>
          </p:cNvPr>
          <p:cNvCxnSpPr>
            <a:cxnSpLocks/>
          </p:cNvCxnSpPr>
          <p:nvPr/>
        </p:nvCxnSpPr>
        <p:spPr>
          <a:xfrm flipV="1">
            <a:off x="5800162" y="2433917"/>
            <a:ext cx="8967" cy="1004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9010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29D7A-3A03-4407-B083-A760B82B1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Entity Relation Diagram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6995EC-E93A-44BD-96FA-690ECA59E6B0}"/>
              </a:ext>
            </a:extLst>
          </p:cNvPr>
          <p:cNvSpPr txBox="1"/>
          <p:nvPr/>
        </p:nvSpPr>
        <p:spPr>
          <a:xfrm>
            <a:off x="818713" y="2413000"/>
            <a:ext cx="3835583" cy="363220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en-US" sz="1600"/>
              <a:t>I have created 4 tables excluding the user table. The four tables are paired up with one of each pair being connected to the accounts table, meeting the requirements for the relational database.</a:t>
            </a:r>
            <a:endParaRPr lang="en-US"/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E777DE9-DDF3-4D08-9C80-5F26D1BF1B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35129" y="2413000"/>
            <a:ext cx="4810793" cy="371633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043292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213D4-D466-406C-96C3-3E2AF411B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GB"/>
              <a:t>Testing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7BFC614-1193-4065-B7E4-38A34C8EF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835583" cy="3632200"/>
          </a:xfrm>
        </p:spPr>
        <p:txBody>
          <a:bodyPr>
            <a:normAutofit/>
          </a:bodyPr>
          <a:lstStyle/>
          <a:p>
            <a:r>
              <a:rPr lang="en-US" sz="1600"/>
              <a:t>Using Pytest</a:t>
            </a:r>
          </a:p>
        </p:txBody>
      </p:sp>
      <p:pic>
        <p:nvPicPr>
          <p:cNvPr id="4" name="Picture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A448F7A3-BAE9-4661-B001-1BF90A0C1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1851" y="2866612"/>
            <a:ext cx="6277349" cy="2809113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384416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8B64F-C670-40C1-82C0-DB396C46F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GB"/>
              <a:t>Testing</a:t>
            </a:r>
            <a:endParaRPr lang="en-US"/>
          </a:p>
        </p:txBody>
      </p:sp>
      <p:sp>
        <p:nvSpPr>
          <p:cNvPr id="8" name="Content Placeholder 9">
            <a:extLst>
              <a:ext uri="{FF2B5EF4-FFF2-40B4-BE49-F238E27FC236}">
                <a16:creationId xmlns:a16="http://schemas.microsoft.com/office/drawing/2014/main" id="{C04291F0-38B0-4A16-9902-02BBD7D3D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835583" cy="3632200"/>
          </a:xfrm>
        </p:spPr>
        <p:txBody>
          <a:bodyPr>
            <a:normAutofit/>
          </a:bodyPr>
          <a:lstStyle/>
          <a:p>
            <a:r>
              <a:rPr lang="en-US" sz="1600"/>
              <a:t>Using coverage</a:t>
            </a:r>
          </a:p>
        </p:txBody>
      </p:sp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AE2D3EB-C4EE-45B8-A31C-1FCEA8E425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1851" y="2756758"/>
            <a:ext cx="6277349" cy="3028821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3713984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Quotable</vt:lpstr>
      <vt:lpstr>QA-SFiA Project 1 </vt:lpstr>
      <vt:lpstr>Project Requirements</vt:lpstr>
      <vt:lpstr>My Solution</vt:lpstr>
      <vt:lpstr>Agile</vt:lpstr>
      <vt:lpstr>Risk Assessment</vt:lpstr>
      <vt:lpstr>Deployment</vt:lpstr>
      <vt:lpstr>Entity Relation Diagram</vt:lpstr>
      <vt:lpstr>Testing</vt:lpstr>
      <vt:lpstr>Testing</vt:lpstr>
      <vt:lpstr>Website – CRD – CREATE READ DELETE</vt:lpstr>
      <vt:lpstr>Website-CRUD-CREATE READ UPDATE DELETE</vt:lpstr>
      <vt:lpstr>PowerPoint Presentation</vt:lpstr>
      <vt:lpstr>Website-RD-READ DELETE </vt:lpstr>
      <vt:lpstr>Retrospective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</cp:revision>
  <dcterms:created xsi:type="dcterms:W3CDTF">2020-03-20T12:09:53Z</dcterms:created>
  <dcterms:modified xsi:type="dcterms:W3CDTF">2020-03-27T10:47:32Z</dcterms:modified>
</cp:coreProperties>
</file>