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</p:sldMasterIdLst>
  <p:notesMasterIdLst>
    <p:notesMasterId r:id="rId12"/>
  </p:notesMasterIdLst>
  <p:sldIdLst>
    <p:sldId id="256" r:id="rId2"/>
    <p:sldId id="257" r:id="rId3"/>
    <p:sldId id="269" r:id="rId4"/>
    <p:sldId id="263" r:id="rId5"/>
    <p:sldId id="266" r:id="rId6"/>
    <p:sldId id="271" r:id="rId7"/>
    <p:sldId id="274" r:id="rId8"/>
    <p:sldId id="275" r:id="rId9"/>
    <p:sldId id="273" r:id="rId10"/>
    <p:sldId id="276" r:id="rId11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3"/>
      <p:italic r:id="rId14"/>
    </p:embeddedFont>
    <p:embeddedFont>
      <p:font typeface="Inter" panose="02000503000000020004" pitchFamily="2" charset="0"/>
      <p:regular r:id="rId15"/>
      <p:bold r:id="rId16"/>
    </p:embeddedFont>
    <p:embeddedFont>
      <p:font typeface="Maven Pro" pitchFamily="2" charset="77"/>
      <p:regular r:id="rId17"/>
      <p:bold r:id="rId18"/>
    </p:embeddedFont>
    <p:embeddedFont>
      <p:font typeface="Nunito" pitchFamily="2" charset="77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Rockwell" panose="02060603020205020403" pitchFamily="18" charset="77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D90F7-DECA-A940-BCBB-89E59D8C47BA}" v="93" dt="2023-06-07T07:51:31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48"/>
  </p:normalViewPr>
  <p:slideViewPr>
    <p:cSldViewPr snapToGrid="0">
      <p:cViewPr varScale="1">
        <p:scale>
          <a:sx n="156" d="100"/>
          <a:sy n="156" d="100"/>
        </p:scale>
        <p:origin x="2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apali Samanta" userId="77235ff0dde2b4af" providerId="LiveId" clId="{D07D90F7-DECA-A940-BCBB-89E59D8C47BA}"/>
    <pc:docChg chg="undo custSel addSld delSld modSld sldOrd modMainMaster">
      <pc:chgData name="Amrapali Samanta" userId="77235ff0dde2b4af" providerId="LiveId" clId="{D07D90F7-DECA-A940-BCBB-89E59D8C47BA}" dt="2023-06-07T18:49:03.324" v="3421" actId="20577"/>
      <pc:docMkLst>
        <pc:docMk/>
      </pc:docMkLst>
      <pc:sldChg chg="addSp delSp modSp mod setBg modClrScheme chgLayout">
        <pc:chgData name="Amrapali Samanta" userId="77235ff0dde2b4af" providerId="LiveId" clId="{D07D90F7-DECA-A940-BCBB-89E59D8C47BA}" dt="2023-06-07T07:41:15.352" v="3295" actId="1076"/>
        <pc:sldMkLst>
          <pc:docMk/>
          <pc:sldMk cId="0" sldId="256"/>
        </pc:sldMkLst>
        <pc:spChg chg="add">
          <ac:chgData name="Amrapali Samanta" userId="77235ff0dde2b4af" providerId="LiveId" clId="{D07D90F7-DECA-A940-BCBB-89E59D8C47BA}" dt="2023-06-06T00:24:30.626" v="617" actId="22"/>
          <ac:spMkLst>
            <pc:docMk/>
            <pc:sldMk cId="0" sldId="256"/>
            <ac:spMk id="3" creationId="{FE1AFD34-3BD8-01A6-4B5D-0193641D5BA3}"/>
          </ac:spMkLst>
        </pc:spChg>
        <pc:spChg chg="add">
          <ac:chgData name="Amrapali Samanta" userId="77235ff0dde2b4af" providerId="LiveId" clId="{D07D90F7-DECA-A940-BCBB-89E59D8C47BA}" dt="2023-06-06T00:24:34.098" v="618" actId="22"/>
          <ac:spMkLst>
            <pc:docMk/>
            <pc:sldMk cId="0" sldId="256"/>
            <ac:spMk id="5" creationId="{85B96D9B-C690-7D1C-534D-BF9AB11A5D23}"/>
          </ac:spMkLst>
        </pc:spChg>
        <pc:spChg chg="mod">
          <ac:chgData name="Amrapali Samanta" userId="77235ff0dde2b4af" providerId="LiveId" clId="{D07D90F7-DECA-A940-BCBB-89E59D8C47BA}" dt="2023-06-07T07:22:58.789" v="3140" actId="313"/>
          <ac:spMkLst>
            <pc:docMk/>
            <pc:sldMk cId="0" sldId="256"/>
            <ac:spMk id="277" creationId="{00000000-0000-0000-0000-000000000000}"/>
          </ac:spMkLst>
        </pc:spChg>
        <pc:spChg chg="del">
          <ac:chgData name="Amrapali Samanta" userId="77235ff0dde2b4af" providerId="LiveId" clId="{D07D90F7-DECA-A940-BCBB-89E59D8C47BA}" dt="2023-06-06T00:01:33.533" v="143" actId="26606"/>
          <ac:spMkLst>
            <pc:docMk/>
            <pc:sldMk cId="0" sldId="256"/>
            <ac:spMk id="278" creationId="{00000000-0000-0000-0000-000000000000}"/>
          </ac:spMkLst>
        </pc:spChg>
        <pc:spChg chg="add del mod">
          <ac:chgData name="Amrapali Samanta" userId="77235ff0dde2b4af" providerId="LiveId" clId="{D07D90F7-DECA-A940-BCBB-89E59D8C47BA}" dt="2023-06-07T00:31:17.451" v="1255" actId="478"/>
          <ac:spMkLst>
            <pc:docMk/>
            <pc:sldMk cId="0" sldId="256"/>
            <ac:spMk id="283" creationId="{904FB4EE-FE9F-A11D-12E4-8479ADD99BD9}"/>
          </ac:spMkLst>
        </pc:spChg>
        <pc:spChg chg="add del">
          <ac:chgData name="Amrapali Samanta" userId="77235ff0dde2b4af" providerId="LiveId" clId="{D07D90F7-DECA-A940-BCBB-89E59D8C47BA}" dt="2023-06-07T03:48:55.373" v="1511" actId="26606"/>
          <ac:spMkLst>
            <pc:docMk/>
            <pc:sldMk cId="0" sldId="256"/>
            <ac:spMk id="308" creationId="{34DD805B-2A7B-4ADA-9C4D-E0C9F192DBB3}"/>
          </ac:spMkLst>
        </pc:spChg>
        <pc:spChg chg="add del">
          <ac:chgData name="Amrapali Samanta" userId="77235ff0dde2b4af" providerId="LiveId" clId="{D07D90F7-DECA-A940-BCBB-89E59D8C47BA}" dt="2023-06-07T03:48:55.373" v="1511" actId="26606"/>
          <ac:spMkLst>
            <pc:docMk/>
            <pc:sldMk cId="0" sldId="256"/>
            <ac:spMk id="336" creationId="{9BF6EDB4-B4ED-4900-9E38-A7AE0EEEEA1F}"/>
          </ac:spMkLst>
        </pc:spChg>
        <pc:spChg chg="add">
          <ac:chgData name="Amrapali Samanta" userId="77235ff0dde2b4af" providerId="LiveId" clId="{D07D90F7-DECA-A940-BCBB-89E59D8C47BA}" dt="2023-06-07T03:48:55.397" v="1512" actId="26606"/>
          <ac:spMkLst>
            <pc:docMk/>
            <pc:sldMk cId="0" sldId="256"/>
            <ac:spMk id="341" creationId="{5EB38883-F854-457E-96AC-C7D9C214F805}"/>
          </ac:spMkLst>
        </pc:spChg>
        <pc:spChg chg="add">
          <ac:chgData name="Amrapali Samanta" userId="77235ff0dde2b4af" providerId="LiveId" clId="{D07D90F7-DECA-A940-BCBB-89E59D8C47BA}" dt="2023-06-07T03:48:55.397" v="1512" actId="26606"/>
          <ac:spMkLst>
            <pc:docMk/>
            <pc:sldMk cId="0" sldId="256"/>
            <ac:spMk id="362" creationId="{8D5061EC-A8C3-46F8-9EB6-BB1291628A5B}"/>
          </ac:spMkLst>
        </pc:spChg>
        <pc:grpChg chg="add del">
          <ac:chgData name="Amrapali Samanta" userId="77235ff0dde2b4af" providerId="LiveId" clId="{D07D90F7-DECA-A940-BCBB-89E59D8C47BA}" dt="2023-06-07T03:48:55.373" v="1511" actId="26606"/>
          <ac:grpSpMkLst>
            <pc:docMk/>
            <pc:sldMk cId="0" sldId="256"/>
            <ac:grpSpMk id="282" creationId="{17C4610E-9C18-467B-BF10-BE6A974CC364}"/>
          </ac:grpSpMkLst>
        </pc:grpChg>
        <pc:grpChg chg="add del">
          <ac:chgData name="Amrapali Samanta" userId="77235ff0dde2b4af" providerId="LiveId" clId="{D07D90F7-DECA-A940-BCBB-89E59D8C47BA}" dt="2023-06-07T03:48:55.373" v="1511" actId="26606"/>
          <ac:grpSpMkLst>
            <pc:docMk/>
            <pc:sldMk cId="0" sldId="256"/>
            <ac:grpSpMk id="303" creationId="{A899734C-500F-4274-9854-8BFA14A1D7EE}"/>
          </ac:grpSpMkLst>
        </pc:grpChg>
        <pc:grpChg chg="add del">
          <ac:chgData name="Amrapali Samanta" userId="77235ff0dde2b4af" providerId="LiveId" clId="{D07D90F7-DECA-A940-BCBB-89E59D8C47BA}" dt="2023-06-07T03:48:55.373" v="1511" actId="26606"/>
          <ac:grpSpMkLst>
            <pc:docMk/>
            <pc:sldMk cId="0" sldId="256"/>
            <ac:grpSpMk id="310" creationId="{C664A566-6D08-4E84-9708-4916A20016FF}"/>
          </ac:grpSpMkLst>
        </pc:grpChg>
        <pc:grpChg chg="add del">
          <ac:chgData name="Amrapali Samanta" userId="77235ff0dde2b4af" providerId="LiveId" clId="{D07D90F7-DECA-A940-BCBB-89E59D8C47BA}" dt="2023-06-07T03:48:55.373" v="1511" actId="26606"/>
          <ac:grpSpMkLst>
            <pc:docMk/>
            <pc:sldMk cId="0" sldId="256"/>
            <ac:grpSpMk id="331" creationId="{B83678BA-0A50-4D51-9E9E-08BB66F83C37}"/>
          </ac:grpSpMkLst>
        </pc:grpChg>
        <pc:grpChg chg="add">
          <ac:chgData name="Amrapali Samanta" userId="77235ff0dde2b4af" providerId="LiveId" clId="{D07D90F7-DECA-A940-BCBB-89E59D8C47BA}" dt="2023-06-07T03:48:55.397" v="1512" actId="26606"/>
          <ac:grpSpMkLst>
            <pc:docMk/>
            <pc:sldMk cId="0" sldId="256"/>
            <ac:grpSpMk id="338" creationId="{17C4610E-9C18-467B-BF10-BE6A974CC364}"/>
          </ac:grpSpMkLst>
        </pc:grpChg>
        <pc:grpChg chg="add">
          <ac:chgData name="Amrapali Samanta" userId="77235ff0dde2b4af" providerId="LiveId" clId="{D07D90F7-DECA-A940-BCBB-89E59D8C47BA}" dt="2023-06-07T03:48:55.397" v="1512" actId="26606"/>
          <ac:grpSpMkLst>
            <pc:docMk/>
            <pc:sldMk cId="0" sldId="256"/>
            <ac:grpSpMk id="340" creationId="{A899734C-500F-4274-9854-8BFA14A1D7EE}"/>
          </ac:grpSpMkLst>
        </pc:grpChg>
        <pc:grpChg chg="add">
          <ac:chgData name="Amrapali Samanta" userId="77235ff0dde2b4af" providerId="LiveId" clId="{D07D90F7-DECA-A940-BCBB-89E59D8C47BA}" dt="2023-06-07T03:48:55.397" v="1512" actId="26606"/>
          <ac:grpSpMkLst>
            <pc:docMk/>
            <pc:sldMk cId="0" sldId="256"/>
            <ac:grpSpMk id="342" creationId="{57F55DFE-2DB1-4FA0-9A59-36B7B84E9159}"/>
          </ac:grpSpMkLst>
        </pc:grpChg>
        <pc:grpChg chg="add">
          <ac:chgData name="Amrapali Samanta" userId="77235ff0dde2b4af" providerId="LiveId" clId="{D07D90F7-DECA-A940-BCBB-89E59D8C47BA}" dt="2023-06-07T03:48:55.397" v="1512" actId="26606"/>
          <ac:grpSpMkLst>
            <pc:docMk/>
            <pc:sldMk cId="0" sldId="256"/>
            <ac:grpSpMk id="363" creationId="{B9C7C348-8A04-4BE8-9B6D-CEF2FFFB3B4F}"/>
          </ac:grpSpMkLst>
        </pc:grpChg>
        <pc:picChg chg="add mod ord">
          <ac:chgData name="Amrapali Samanta" userId="77235ff0dde2b4af" providerId="LiveId" clId="{D07D90F7-DECA-A940-BCBB-89E59D8C47BA}" dt="2023-06-07T07:41:15.352" v="3295" actId="1076"/>
          <ac:picMkLst>
            <pc:docMk/>
            <pc:sldMk cId="0" sldId="256"/>
            <ac:picMk id="6" creationId="{3BDC7A8C-9E2D-15C0-F56F-2F902244A761}"/>
          </ac:picMkLst>
        </pc:picChg>
      </pc:sldChg>
      <pc:sldChg chg="addSp delSp modSp mod modNotes">
        <pc:chgData name="Amrapali Samanta" userId="77235ff0dde2b4af" providerId="LiveId" clId="{D07D90F7-DECA-A940-BCBB-89E59D8C47BA}" dt="2023-06-07T07:18:05.024" v="3119" actId="5793"/>
        <pc:sldMkLst>
          <pc:docMk/>
          <pc:sldMk cId="0" sldId="257"/>
        </pc:sldMkLst>
        <pc:spChg chg="add del mod">
          <ac:chgData name="Amrapali Samanta" userId="77235ff0dde2b4af" providerId="LiveId" clId="{D07D90F7-DECA-A940-BCBB-89E59D8C47BA}" dt="2023-06-05T23:57:58.351" v="39"/>
          <ac:spMkLst>
            <pc:docMk/>
            <pc:sldMk cId="0" sldId="257"/>
            <ac:spMk id="2" creationId="{6D300C07-ACF0-B321-2794-99C5904D3721}"/>
          </ac:spMkLst>
        </pc:spChg>
        <pc:spChg chg="add del mod">
          <ac:chgData name="Amrapali Samanta" userId="77235ff0dde2b4af" providerId="LiveId" clId="{D07D90F7-DECA-A940-BCBB-89E59D8C47BA}" dt="2023-06-06T00:16:01.737" v="422"/>
          <ac:spMkLst>
            <pc:docMk/>
            <pc:sldMk cId="0" sldId="257"/>
            <ac:spMk id="3" creationId="{49FD59AC-F711-C08A-6826-2C592A616BE7}"/>
          </ac:spMkLst>
        </pc:spChg>
        <pc:spChg chg="mod">
          <ac:chgData name="Amrapali Samanta" userId="77235ff0dde2b4af" providerId="LiveId" clId="{D07D90F7-DECA-A940-BCBB-89E59D8C47BA}" dt="2023-06-07T03:49:48.458" v="1517" actId="113"/>
          <ac:spMkLst>
            <pc:docMk/>
            <pc:sldMk cId="0" sldId="257"/>
            <ac:spMk id="283" creationId="{00000000-0000-0000-0000-000000000000}"/>
          </ac:spMkLst>
        </pc:spChg>
        <pc:spChg chg="mod">
          <ac:chgData name="Amrapali Samanta" userId="77235ff0dde2b4af" providerId="LiveId" clId="{D07D90F7-DECA-A940-BCBB-89E59D8C47BA}" dt="2023-06-07T07:18:05.024" v="3119" actId="5793"/>
          <ac:spMkLst>
            <pc:docMk/>
            <pc:sldMk cId="0" sldId="257"/>
            <ac:spMk id="284" creationId="{00000000-0000-0000-0000-000000000000}"/>
          </ac:spMkLst>
        </pc:spChg>
        <pc:picChg chg="add del mod">
          <ac:chgData name="Amrapali Samanta" userId="77235ff0dde2b4af" providerId="LiveId" clId="{D07D90F7-DECA-A940-BCBB-89E59D8C47BA}" dt="2023-06-07T00:25:15.611" v="1099" actId="478"/>
          <ac:picMkLst>
            <pc:docMk/>
            <pc:sldMk cId="0" sldId="257"/>
            <ac:picMk id="1026" creationId="{98668433-A8C8-CC73-3CAF-8794D0E9B6F5}"/>
          </ac:picMkLst>
        </pc:picChg>
        <pc:picChg chg="add del mod">
          <ac:chgData name="Amrapali Samanta" userId="77235ff0dde2b4af" providerId="LiveId" clId="{D07D90F7-DECA-A940-BCBB-89E59D8C47BA}" dt="2023-06-07T00:30:54.628" v="1248" actId="21"/>
          <ac:picMkLst>
            <pc:docMk/>
            <pc:sldMk cId="0" sldId="257"/>
            <ac:picMk id="2050" creationId="{D50DA7B6-2EC7-95C5-A3E1-F9FBDE606749}"/>
          </ac:picMkLst>
        </pc:picChg>
      </pc:sldChg>
      <pc:sldChg chg="modSp del mod">
        <pc:chgData name="Amrapali Samanta" userId="77235ff0dde2b4af" providerId="LiveId" clId="{D07D90F7-DECA-A940-BCBB-89E59D8C47BA}" dt="2023-06-07T03:43:31.526" v="1468" actId="2696"/>
        <pc:sldMkLst>
          <pc:docMk/>
          <pc:sldMk cId="0" sldId="258"/>
        </pc:sldMkLst>
        <pc:spChg chg="mod">
          <ac:chgData name="Amrapali Samanta" userId="77235ff0dde2b4af" providerId="LiveId" clId="{D07D90F7-DECA-A940-BCBB-89E59D8C47BA}" dt="2023-06-05T23:52:30.070" v="20" actId="20577"/>
          <ac:spMkLst>
            <pc:docMk/>
            <pc:sldMk cId="0" sldId="258"/>
            <ac:spMk id="289" creationId="{00000000-0000-0000-0000-000000000000}"/>
          </ac:spMkLst>
        </pc:spChg>
      </pc:sldChg>
      <pc:sldChg chg="del">
        <pc:chgData name="Amrapali Samanta" userId="77235ff0dde2b4af" providerId="LiveId" clId="{D07D90F7-DECA-A940-BCBB-89E59D8C47BA}" dt="2023-06-05T23:52:36.639" v="21" actId="2696"/>
        <pc:sldMkLst>
          <pc:docMk/>
          <pc:sldMk cId="0" sldId="259"/>
        </pc:sldMkLst>
      </pc:sldChg>
      <pc:sldChg chg="del">
        <pc:chgData name="Amrapali Samanta" userId="77235ff0dde2b4af" providerId="LiveId" clId="{D07D90F7-DECA-A940-BCBB-89E59D8C47BA}" dt="2023-06-05T23:53:34.060" v="23" actId="2696"/>
        <pc:sldMkLst>
          <pc:docMk/>
          <pc:sldMk cId="0" sldId="260"/>
        </pc:sldMkLst>
      </pc:sldChg>
      <pc:sldChg chg="del">
        <pc:chgData name="Amrapali Samanta" userId="77235ff0dde2b4af" providerId="LiveId" clId="{D07D90F7-DECA-A940-BCBB-89E59D8C47BA}" dt="2023-06-06T00:16:02.650" v="423" actId="2696"/>
        <pc:sldMkLst>
          <pc:docMk/>
          <pc:sldMk cId="0" sldId="261"/>
        </pc:sldMkLst>
      </pc:sldChg>
      <pc:sldChg chg="del">
        <pc:chgData name="Amrapali Samanta" userId="77235ff0dde2b4af" providerId="LiveId" clId="{D07D90F7-DECA-A940-BCBB-89E59D8C47BA}" dt="2023-06-05T23:53:25.144" v="22" actId="2696"/>
        <pc:sldMkLst>
          <pc:docMk/>
          <pc:sldMk cId="0" sldId="262"/>
        </pc:sldMkLst>
      </pc:sldChg>
      <pc:sldChg chg="addSp delSp modSp mod ord setBg modClrScheme setClrOvrMap chgLayout">
        <pc:chgData name="Amrapali Samanta" userId="77235ff0dde2b4af" providerId="LiveId" clId="{D07D90F7-DECA-A940-BCBB-89E59D8C47BA}" dt="2023-06-07T07:27:30.767" v="3174" actId="255"/>
        <pc:sldMkLst>
          <pc:docMk/>
          <pc:sldMk cId="0" sldId="263"/>
        </pc:sldMkLst>
        <pc:spChg chg="add del mod">
          <ac:chgData name="Amrapali Samanta" userId="77235ff0dde2b4af" providerId="LiveId" clId="{D07D90F7-DECA-A940-BCBB-89E59D8C47BA}" dt="2023-06-06T00:43:06.191" v="744"/>
          <ac:spMkLst>
            <pc:docMk/>
            <pc:sldMk cId="0" sldId="263"/>
            <ac:spMk id="2" creationId="{6F388FF2-2F2A-ED1C-190F-BE26C2457BAD}"/>
          </ac:spMkLst>
        </pc:spChg>
        <pc:spChg chg="add del mod">
          <ac:chgData name="Amrapali Samanta" userId="77235ff0dde2b4af" providerId="LiveId" clId="{D07D90F7-DECA-A940-BCBB-89E59D8C47BA}" dt="2023-06-07T05:23:06.395" v="2439" actId="478"/>
          <ac:spMkLst>
            <pc:docMk/>
            <pc:sldMk cId="0" sldId="263"/>
            <ac:spMk id="3" creationId="{25A9B159-84E3-3669-420F-DAB2BD308F68}"/>
          </ac:spMkLst>
        </pc:spChg>
        <pc:spChg chg="mod">
          <ac:chgData name="Amrapali Samanta" userId="77235ff0dde2b4af" providerId="LiveId" clId="{D07D90F7-DECA-A940-BCBB-89E59D8C47BA}" dt="2023-06-07T07:27:30.767" v="3174" actId="255"/>
          <ac:spMkLst>
            <pc:docMk/>
            <pc:sldMk cId="0" sldId="263"/>
            <ac:spMk id="328" creationId="{00000000-0000-0000-0000-000000000000}"/>
          </ac:spMkLst>
        </pc:spChg>
        <pc:spChg chg="ord">
          <ac:chgData name="Amrapali Samanta" userId="77235ff0dde2b4af" providerId="LiveId" clId="{D07D90F7-DECA-A940-BCBB-89E59D8C47BA}" dt="2023-06-06T00:46:29.865" v="902" actId="26606"/>
          <ac:spMkLst>
            <pc:docMk/>
            <pc:sldMk cId="0" sldId="263"/>
            <ac:spMk id="329" creationId="{00000000-0000-0000-0000-000000000000}"/>
          </ac:spMkLst>
        </pc:spChg>
        <pc:spChg chg="add del mod">
          <ac:chgData name="Amrapali Samanta" userId="77235ff0dde2b4af" providerId="LiveId" clId="{D07D90F7-DECA-A940-BCBB-89E59D8C47BA}" dt="2023-06-07T07:26:07.391" v="3166" actId="26606"/>
          <ac:spMkLst>
            <pc:docMk/>
            <pc:sldMk cId="0" sldId="263"/>
            <ac:spMk id="330" creationId="{00000000-0000-0000-0000-000000000000}"/>
          </ac:spMkLst>
        </pc:spChg>
        <pc:spChg chg="add del mod">
          <ac:chgData name="Amrapali Samanta" userId="77235ff0dde2b4af" providerId="LiveId" clId="{D07D90F7-DECA-A940-BCBB-89E59D8C47BA}" dt="2023-06-07T05:23:00.328" v="2438" actId="478"/>
          <ac:spMkLst>
            <pc:docMk/>
            <pc:sldMk cId="0" sldId="263"/>
            <ac:spMk id="335" creationId="{FCCC51EA-7EC0-B914-5693-05D75B7C6012}"/>
          </ac:spMkLst>
        </pc:spChg>
        <pc:spChg chg="add del">
          <ac:chgData name="Amrapali Samanta" userId="77235ff0dde2b4af" providerId="LiveId" clId="{D07D90F7-DECA-A940-BCBB-89E59D8C47BA}" dt="2023-06-07T07:25:49.743" v="3157" actId="26606"/>
          <ac:spMkLst>
            <pc:docMk/>
            <pc:sldMk cId="0" sldId="263"/>
            <ac:spMk id="363" creationId="{10CE3618-1D7A-4256-B2AF-9DB692996C65}"/>
          </ac:spMkLst>
        </pc:spChg>
        <pc:spChg chg="add del">
          <ac:chgData name="Amrapali Samanta" userId="77235ff0dde2b4af" providerId="LiveId" clId="{D07D90F7-DECA-A940-BCBB-89E59D8C47BA}" dt="2023-06-07T07:25:45.475" v="3155" actId="26606"/>
          <ac:spMkLst>
            <pc:docMk/>
            <pc:sldMk cId="0" sldId="263"/>
            <ac:spMk id="364" creationId="{982413CC-69E6-4BDA-A88D-E4EF8F95B27D}"/>
          </ac:spMkLst>
        </pc:spChg>
        <pc:spChg chg="add del">
          <ac:chgData name="Amrapali Samanta" userId="77235ff0dde2b4af" providerId="LiveId" clId="{D07D90F7-DECA-A940-BCBB-89E59D8C47BA}" dt="2023-06-07T07:25:49.743" v="3157" actId="26606"/>
          <ac:spMkLst>
            <pc:docMk/>
            <pc:sldMk cId="0" sldId="263"/>
            <ac:spMk id="388" creationId="{3F39476B-1A6D-47CB-AC7A-FB87EF003323}"/>
          </ac:spMkLst>
        </pc:spChg>
        <pc:spChg chg="add del">
          <ac:chgData name="Amrapali Samanta" userId="77235ff0dde2b4af" providerId="LiveId" clId="{D07D90F7-DECA-A940-BCBB-89E59D8C47BA}" dt="2023-06-07T07:26:03.319" v="3163" actId="26606"/>
          <ac:spMkLst>
            <pc:docMk/>
            <pc:sldMk cId="0" sldId="263"/>
            <ac:spMk id="395" creationId="{800324C0-3F86-4ACD-945B-4AD842C9CD64}"/>
          </ac:spMkLst>
        </pc:spChg>
        <pc:spChg chg="add del">
          <ac:chgData name="Amrapali Samanta" userId="77235ff0dde2b4af" providerId="LiveId" clId="{D07D90F7-DECA-A940-BCBB-89E59D8C47BA}" dt="2023-06-07T07:25:49.743" v="3157" actId="26606"/>
          <ac:spMkLst>
            <pc:docMk/>
            <pc:sldMk cId="0" sldId="263"/>
            <ac:spMk id="413" creationId="{00000000-0000-0000-0000-000000000000}"/>
          </ac:spMkLst>
        </pc:spChg>
        <pc:spChg chg="add del">
          <ac:chgData name="Amrapali Samanta" userId="77235ff0dde2b4af" providerId="LiveId" clId="{D07D90F7-DECA-A940-BCBB-89E59D8C47BA}" dt="2023-06-07T07:25:57.368" v="3160" actId="26606"/>
          <ac:spMkLst>
            <pc:docMk/>
            <pc:sldMk cId="0" sldId="263"/>
            <ac:spMk id="417" creationId="{A3BAF07C-C39E-42EB-BB22-8D46691D9735}"/>
          </ac:spMkLst>
        </pc:spChg>
        <pc:spChg chg="add del mod">
          <ac:chgData name="Amrapali Samanta" userId="77235ff0dde2b4af" providerId="LiveId" clId="{D07D90F7-DECA-A940-BCBB-89E59D8C47BA}" dt="2023-06-07T07:25:57.368" v="3160" actId="26606"/>
          <ac:spMkLst>
            <pc:docMk/>
            <pc:sldMk cId="0" sldId="263"/>
            <ac:spMk id="420" creationId="{00000000-0000-0000-0000-000000000000}"/>
          </ac:spMkLst>
        </pc:spChg>
        <pc:spChg chg="add del">
          <ac:chgData name="Amrapali Samanta" userId="77235ff0dde2b4af" providerId="LiveId" clId="{D07D90F7-DECA-A940-BCBB-89E59D8C47BA}" dt="2023-06-07T07:26:03.319" v="3163" actId="26606"/>
          <ac:spMkLst>
            <pc:docMk/>
            <pc:sldMk cId="0" sldId="263"/>
            <ac:spMk id="424" creationId="{6337C157-FA7C-44F7-8F26-8D60F1E4D994}"/>
          </ac:spMkLst>
        </pc:spChg>
        <pc:spChg chg="add del mod">
          <ac:chgData name="Amrapali Samanta" userId="77235ff0dde2b4af" providerId="LiveId" clId="{D07D90F7-DECA-A940-BCBB-89E59D8C47BA}" dt="2023-06-07T07:26:03.319" v="3163" actId="26606"/>
          <ac:spMkLst>
            <pc:docMk/>
            <pc:sldMk cId="0" sldId="263"/>
            <ac:spMk id="426" creationId="{00000000-0000-0000-0000-000000000000}"/>
          </ac:spMkLst>
        </pc:spChg>
        <pc:spChg chg="add del">
          <ac:chgData name="Amrapali Samanta" userId="77235ff0dde2b4af" providerId="LiveId" clId="{D07D90F7-DECA-A940-BCBB-89E59D8C47BA}" dt="2023-06-07T07:27:10.108" v="3171" actId="26606"/>
          <ac:spMkLst>
            <pc:docMk/>
            <pc:sldMk cId="0" sldId="263"/>
            <ac:spMk id="463" creationId="{982413CC-69E6-4BDA-A88D-E4EF8F95B27D}"/>
          </ac:spMkLst>
        </pc:spChg>
        <pc:spChg chg="add">
          <ac:chgData name="Amrapali Samanta" userId="77235ff0dde2b4af" providerId="LiveId" clId="{D07D90F7-DECA-A940-BCBB-89E59D8C47BA}" dt="2023-06-07T07:27:23.560" v="3172" actId="26606"/>
          <ac:spMkLst>
            <pc:docMk/>
            <pc:sldMk cId="0" sldId="263"/>
            <ac:spMk id="549" creationId="{982413CC-69E6-4BDA-A88D-E4EF8F95B27D}"/>
          </ac:spMkLst>
        </pc:spChg>
        <pc:grpChg chg="add del">
          <ac:chgData name="Amrapali Samanta" userId="77235ff0dde2b4af" providerId="LiveId" clId="{D07D90F7-DECA-A940-BCBB-89E59D8C47BA}" dt="2023-06-07T07:25:45.475" v="3155" actId="26606"/>
          <ac:grpSpMkLst>
            <pc:docMk/>
            <pc:sldMk cId="0" sldId="263"/>
            <ac:grpSpMk id="336" creationId="{5B5504F5-A44D-4727-B62D-D306EE4C0C9D}"/>
          </ac:grpSpMkLst>
        </pc:grpChg>
        <pc:grpChg chg="add del">
          <ac:chgData name="Amrapali Samanta" userId="77235ff0dde2b4af" providerId="LiveId" clId="{D07D90F7-DECA-A940-BCBB-89E59D8C47BA}" dt="2023-06-07T07:26:03.319" v="3163" actId="26606"/>
          <ac:grpSpMkLst>
            <pc:docMk/>
            <pc:sldMk cId="0" sldId="263"/>
            <ac:grpSpMk id="337" creationId="{E8DD8E1A-9945-4DBA-BC40-7A028BF32D2D}"/>
          </ac:grpSpMkLst>
        </pc:grpChg>
        <pc:grpChg chg="add del">
          <ac:chgData name="Amrapali Samanta" userId="77235ff0dde2b4af" providerId="LiveId" clId="{D07D90F7-DECA-A940-BCBB-89E59D8C47BA}" dt="2023-06-07T07:25:49.743" v="3157" actId="26606"/>
          <ac:grpSpMkLst>
            <pc:docMk/>
            <pc:sldMk cId="0" sldId="263"/>
            <ac:grpSpMk id="358" creationId="{FBF129BC-EA9E-4D20-898B-399F7727DFB9}"/>
          </ac:grpSpMkLst>
        </pc:grpChg>
        <pc:grpChg chg="add del">
          <ac:chgData name="Amrapali Samanta" userId="77235ff0dde2b4af" providerId="LiveId" clId="{D07D90F7-DECA-A940-BCBB-89E59D8C47BA}" dt="2023-06-07T07:25:45.475" v="3155" actId="26606"/>
          <ac:grpSpMkLst>
            <pc:docMk/>
            <pc:sldMk cId="0" sldId="263"/>
            <ac:grpSpMk id="359" creationId="{02A5D777-C3C4-4D83-B4A3-0C83DBE1CB12}"/>
          </ac:grpSpMkLst>
        </pc:grpChg>
        <pc:grpChg chg="add del">
          <ac:chgData name="Amrapali Samanta" userId="77235ff0dde2b4af" providerId="LiveId" clId="{D07D90F7-DECA-A940-BCBB-89E59D8C47BA}" dt="2023-06-07T07:26:03.319" v="3163" actId="26606"/>
          <ac:grpSpMkLst>
            <pc:docMk/>
            <pc:sldMk cId="0" sldId="263"/>
            <ac:grpSpMk id="360" creationId="{F35369DB-627C-41BD-9041-6426E8BF6604}"/>
          </ac:grpSpMkLst>
        </pc:grpChg>
        <pc:grpChg chg="add del">
          <ac:chgData name="Amrapali Samanta" userId="77235ff0dde2b4af" providerId="LiveId" clId="{D07D90F7-DECA-A940-BCBB-89E59D8C47BA}" dt="2023-06-07T07:25:49.743" v="3157" actId="26606"/>
          <ac:grpSpMkLst>
            <pc:docMk/>
            <pc:sldMk cId="0" sldId="263"/>
            <ac:grpSpMk id="365" creationId="{B984687B-789E-453B-921F-7804CCA6BA01}"/>
          </ac:grpSpMkLst>
        </pc:grpChg>
        <pc:grpChg chg="add del">
          <ac:chgData name="Amrapali Samanta" userId="77235ff0dde2b4af" providerId="LiveId" clId="{D07D90F7-DECA-A940-BCBB-89E59D8C47BA}" dt="2023-06-07T07:25:45.475" v="3155" actId="26606"/>
          <ac:grpSpMkLst>
            <pc:docMk/>
            <pc:sldMk cId="0" sldId="263"/>
            <ac:grpSpMk id="366" creationId="{4F1F7357-8633-4CE7-BF80-475EE8A2FAEA}"/>
          </ac:grpSpMkLst>
        </pc:grpChg>
        <pc:grpChg chg="add del">
          <ac:chgData name="Amrapali Samanta" userId="77235ff0dde2b4af" providerId="LiveId" clId="{D07D90F7-DECA-A940-BCBB-89E59D8C47BA}" dt="2023-06-07T07:26:03.319" v="3163" actId="26606"/>
          <ac:grpSpMkLst>
            <pc:docMk/>
            <pc:sldMk cId="0" sldId="263"/>
            <ac:grpSpMk id="367" creationId="{AD1E6BDE-4282-4B03-AB6B-4B55BB5A5E05}"/>
          </ac:grpSpMkLst>
        </pc:grpChg>
        <pc:grpChg chg="add del">
          <ac:chgData name="Amrapali Samanta" userId="77235ff0dde2b4af" providerId="LiveId" clId="{D07D90F7-DECA-A940-BCBB-89E59D8C47BA}" dt="2023-06-07T07:25:49.743" v="3157" actId="26606"/>
          <ac:grpSpMkLst>
            <pc:docMk/>
            <pc:sldMk cId="0" sldId="263"/>
            <ac:grpSpMk id="389" creationId="{15E1AC81-83F2-45A8-9054-15570F4E2557}"/>
          </ac:grpSpMkLst>
        </pc:grpChg>
        <pc:grpChg chg="add del">
          <ac:chgData name="Amrapali Samanta" userId="77235ff0dde2b4af" providerId="LiveId" clId="{D07D90F7-DECA-A940-BCBB-89E59D8C47BA}" dt="2023-06-07T07:26:03.319" v="3163" actId="26606"/>
          <ac:grpSpMkLst>
            <pc:docMk/>
            <pc:sldMk cId="0" sldId="263"/>
            <ac:grpSpMk id="390" creationId="{EC03EF63-B185-48A4-9905-A9BBA70F509F}"/>
          </ac:grpSpMkLst>
        </pc:grpChg>
        <pc:grpChg chg="add del">
          <ac:chgData name="Amrapali Samanta" userId="77235ff0dde2b4af" providerId="LiveId" clId="{D07D90F7-DECA-A940-BCBB-89E59D8C47BA}" dt="2023-06-07T07:25:57.368" v="3160" actId="26606"/>
          <ac:grpSpMkLst>
            <pc:docMk/>
            <pc:sldMk cId="0" sldId="263"/>
            <ac:grpSpMk id="415" creationId="{C80F8371-F698-4D1B-B743-029FAE04C80F}"/>
          </ac:grpSpMkLst>
        </pc:grpChg>
        <pc:grpChg chg="add del">
          <ac:chgData name="Amrapali Samanta" userId="77235ff0dde2b4af" providerId="LiveId" clId="{D07D90F7-DECA-A940-BCBB-89E59D8C47BA}" dt="2023-06-07T07:25:57.368" v="3160" actId="26606"/>
          <ac:grpSpMkLst>
            <pc:docMk/>
            <pc:sldMk cId="0" sldId="263"/>
            <ac:grpSpMk id="416" creationId="{C66BE48F-47BE-452A-A601-A289EBF2034D}"/>
          </ac:grpSpMkLst>
        </pc:grpChg>
        <pc:grpChg chg="add del">
          <ac:chgData name="Amrapali Samanta" userId="77235ff0dde2b4af" providerId="LiveId" clId="{D07D90F7-DECA-A940-BCBB-89E59D8C47BA}" dt="2023-06-07T07:25:57.368" v="3160" actId="26606"/>
          <ac:grpSpMkLst>
            <pc:docMk/>
            <pc:sldMk cId="0" sldId="263"/>
            <ac:grpSpMk id="418" creationId="{D8E9CF54-0466-4261-9E62-0249E60E1886}"/>
          </ac:grpSpMkLst>
        </pc:grpChg>
        <pc:grpChg chg="add del">
          <ac:chgData name="Amrapali Samanta" userId="77235ff0dde2b4af" providerId="LiveId" clId="{D07D90F7-DECA-A940-BCBB-89E59D8C47BA}" dt="2023-06-07T07:27:10.108" v="3171" actId="26606"/>
          <ac:grpSpMkLst>
            <pc:docMk/>
            <pc:sldMk cId="0" sldId="263"/>
            <ac:grpSpMk id="435" creationId="{5B5504F5-A44D-4727-B62D-D306EE4C0C9D}"/>
          </ac:grpSpMkLst>
        </pc:grpChg>
        <pc:grpChg chg="add del">
          <ac:chgData name="Amrapali Samanta" userId="77235ff0dde2b4af" providerId="LiveId" clId="{D07D90F7-DECA-A940-BCBB-89E59D8C47BA}" dt="2023-06-07T07:27:10.108" v="3171" actId="26606"/>
          <ac:grpSpMkLst>
            <pc:docMk/>
            <pc:sldMk cId="0" sldId="263"/>
            <ac:grpSpMk id="458" creationId="{02A5D777-C3C4-4D83-B4A3-0C83DBE1CB12}"/>
          </ac:grpSpMkLst>
        </pc:grpChg>
        <pc:grpChg chg="add del">
          <ac:chgData name="Amrapali Samanta" userId="77235ff0dde2b4af" providerId="LiveId" clId="{D07D90F7-DECA-A940-BCBB-89E59D8C47BA}" dt="2023-06-07T07:27:10.108" v="3171" actId="26606"/>
          <ac:grpSpMkLst>
            <pc:docMk/>
            <pc:sldMk cId="0" sldId="263"/>
            <ac:grpSpMk id="465" creationId="{4F1F7357-8633-4CE7-BF80-475EE8A2FAEA}"/>
          </ac:grpSpMkLst>
        </pc:grpChg>
        <pc:grpChg chg="add del">
          <ac:chgData name="Amrapali Samanta" userId="77235ff0dde2b4af" providerId="LiveId" clId="{D07D90F7-DECA-A940-BCBB-89E59D8C47BA}" dt="2023-06-07T07:27:23.560" v="3172" actId="26606"/>
          <ac:grpSpMkLst>
            <pc:docMk/>
            <pc:sldMk cId="0" sldId="263"/>
            <ac:grpSpMk id="491" creationId="{5B5504F5-A44D-4727-B62D-D306EE4C0C9D}"/>
          </ac:grpSpMkLst>
        </pc:grpChg>
        <pc:grpChg chg="add del">
          <ac:chgData name="Amrapali Samanta" userId="77235ff0dde2b4af" providerId="LiveId" clId="{D07D90F7-DECA-A940-BCBB-89E59D8C47BA}" dt="2023-06-07T07:27:23.560" v="3172" actId="26606"/>
          <ac:grpSpMkLst>
            <pc:docMk/>
            <pc:sldMk cId="0" sldId="263"/>
            <ac:grpSpMk id="513" creationId="{02A5D777-C3C4-4D83-B4A3-0C83DBE1CB12}"/>
          </ac:grpSpMkLst>
        </pc:grpChg>
        <pc:grpChg chg="add">
          <ac:chgData name="Amrapali Samanta" userId="77235ff0dde2b4af" providerId="LiveId" clId="{D07D90F7-DECA-A940-BCBB-89E59D8C47BA}" dt="2023-06-07T07:27:23.560" v="3172" actId="26606"/>
          <ac:grpSpMkLst>
            <pc:docMk/>
            <pc:sldMk cId="0" sldId="263"/>
            <ac:grpSpMk id="521" creationId="{5B5504F5-A44D-4727-B62D-D306EE4C0C9D}"/>
          </ac:grpSpMkLst>
        </pc:grpChg>
        <pc:grpChg chg="add">
          <ac:chgData name="Amrapali Samanta" userId="77235ff0dde2b4af" providerId="LiveId" clId="{D07D90F7-DECA-A940-BCBB-89E59D8C47BA}" dt="2023-06-07T07:27:23.560" v="3172" actId="26606"/>
          <ac:grpSpMkLst>
            <pc:docMk/>
            <pc:sldMk cId="0" sldId="263"/>
            <ac:grpSpMk id="544" creationId="{02A5D777-C3C4-4D83-B4A3-0C83DBE1CB12}"/>
          </ac:grpSpMkLst>
        </pc:grpChg>
        <pc:grpChg chg="add">
          <ac:chgData name="Amrapali Samanta" userId="77235ff0dde2b4af" providerId="LiveId" clId="{D07D90F7-DECA-A940-BCBB-89E59D8C47BA}" dt="2023-06-07T07:27:23.560" v="3172" actId="26606"/>
          <ac:grpSpMkLst>
            <pc:docMk/>
            <pc:sldMk cId="0" sldId="263"/>
            <ac:grpSpMk id="551" creationId="{4F1F7357-8633-4CE7-BF80-475EE8A2FAEA}"/>
          </ac:grpSpMkLst>
        </pc:grpChg>
        <pc:graphicFrameChg chg="add del">
          <ac:chgData name="Amrapali Samanta" userId="77235ff0dde2b4af" providerId="LiveId" clId="{D07D90F7-DECA-A940-BCBB-89E59D8C47BA}" dt="2023-06-07T07:25:45.475" v="3155" actId="26606"/>
          <ac:graphicFrameMkLst>
            <pc:docMk/>
            <pc:sldMk cId="0" sldId="263"/>
            <ac:graphicFrameMk id="332" creationId="{2B606C28-7828-DC69-8FF4-42E78E77155F}"/>
          </ac:graphicFrameMkLst>
        </pc:graphicFrameChg>
        <pc:graphicFrameChg chg="add del">
          <ac:chgData name="Amrapali Samanta" userId="77235ff0dde2b4af" providerId="LiveId" clId="{D07D90F7-DECA-A940-BCBB-89E59D8C47BA}" dt="2023-06-07T07:26:07.318" v="3165" actId="26606"/>
          <ac:graphicFrameMkLst>
            <pc:docMk/>
            <pc:sldMk cId="0" sldId="263"/>
            <ac:graphicFrameMk id="428" creationId="{9226F766-4C74-7597-69B8-A0225BE4B5DF}"/>
          </ac:graphicFrameMkLst>
        </pc:graphicFrameChg>
        <pc:graphicFrameChg chg="add mod modGraphic">
          <ac:chgData name="Amrapali Samanta" userId="77235ff0dde2b4af" providerId="LiveId" clId="{D07D90F7-DECA-A940-BCBB-89E59D8C47BA}" dt="2023-06-07T07:27:23.560" v="3172" actId="26606"/>
          <ac:graphicFrameMkLst>
            <pc:docMk/>
            <pc:sldMk cId="0" sldId="263"/>
            <ac:graphicFrameMk id="430" creationId="{55CBDF9B-91BE-B063-48CE-048C28CCF90D}"/>
          </ac:graphicFrameMkLst>
        </pc:graphicFrameChg>
        <pc:picChg chg="add del">
          <ac:chgData name="Amrapali Samanta" userId="77235ff0dde2b4af" providerId="LiveId" clId="{D07D90F7-DECA-A940-BCBB-89E59D8C47BA}" dt="2023-06-07T07:26:03.319" v="3163" actId="26606"/>
          <ac:picMkLst>
            <pc:docMk/>
            <pc:sldMk cId="0" sldId="263"/>
            <ac:picMk id="334" creationId="{6007EBB4-7C49-B2AC-16AE-9B2029D47824}"/>
          </ac:picMkLst>
        </pc:picChg>
        <pc:picChg chg="add del">
          <ac:chgData name="Amrapali Samanta" userId="77235ff0dde2b4af" providerId="LiveId" clId="{D07D90F7-DECA-A940-BCBB-89E59D8C47BA}" dt="2023-06-07T07:25:57.368" v="3160" actId="26606"/>
          <ac:picMkLst>
            <pc:docMk/>
            <pc:sldMk cId="0" sldId="263"/>
            <ac:picMk id="419" creationId="{4F92E764-9B49-DC41-6B40-0A5C807731EA}"/>
          </ac:picMkLst>
        </pc:picChg>
      </pc:sldChg>
      <pc:sldChg chg="del">
        <pc:chgData name="Amrapali Samanta" userId="77235ff0dde2b4af" providerId="LiveId" clId="{D07D90F7-DECA-A940-BCBB-89E59D8C47BA}" dt="2023-06-05T23:53:47.470" v="24" actId="2696"/>
        <pc:sldMkLst>
          <pc:docMk/>
          <pc:sldMk cId="0" sldId="264"/>
        </pc:sldMkLst>
      </pc:sldChg>
      <pc:sldChg chg="del modNotes">
        <pc:chgData name="Amrapali Samanta" userId="77235ff0dde2b4af" providerId="LiveId" clId="{D07D90F7-DECA-A940-BCBB-89E59D8C47BA}" dt="2023-06-07T04:08:36.185" v="2000" actId="2696"/>
        <pc:sldMkLst>
          <pc:docMk/>
          <pc:sldMk cId="0" sldId="265"/>
        </pc:sldMkLst>
      </pc:sldChg>
      <pc:sldChg chg="addSp delSp modSp mod ord setBg modClrScheme chgLayout">
        <pc:chgData name="Amrapali Samanta" userId="77235ff0dde2b4af" providerId="LiveId" clId="{D07D90F7-DECA-A940-BCBB-89E59D8C47BA}" dt="2023-06-07T07:22:38.750" v="3132" actId="20577"/>
        <pc:sldMkLst>
          <pc:docMk/>
          <pc:sldMk cId="0" sldId="266"/>
        </pc:sldMkLst>
        <pc:spChg chg="add del mod">
          <ac:chgData name="Amrapali Samanta" userId="77235ff0dde2b4af" providerId="LiveId" clId="{D07D90F7-DECA-A940-BCBB-89E59D8C47BA}" dt="2023-06-07T00:18:33.010" v="1040"/>
          <ac:spMkLst>
            <pc:docMk/>
            <pc:sldMk cId="0" sldId="266"/>
            <ac:spMk id="2" creationId="{21241A43-31C6-19B4-8A66-A37F077FC52C}"/>
          </ac:spMkLst>
        </pc:spChg>
        <pc:spChg chg="add mod">
          <ac:chgData name="Amrapali Samanta" userId="77235ff0dde2b4af" providerId="LiveId" clId="{D07D90F7-DECA-A940-BCBB-89E59D8C47BA}" dt="2023-06-07T04:11:39.110" v="2053" actId="20577"/>
          <ac:spMkLst>
            <pc:docMk/>
            <pc:sldMk cId="0" sldId="266"/>
            <ac:spMk id="4" creationId="{E99D6F7A-9B62-AB5D-DC04-6E2CD8405EF2}"/>
          </ac:spMkLst>
        </pc:spChg>
        <pc:spChg chg="mod">
          <ac:chgData name="Amrapali Samanta" userId="77235ff0dde2b4af" providerId="LiveId" clId="{D07D90F7-DECA-A940-BCBB-89E59D8C47BA}" dt="2023-06-07T05:37:01.292" v="2646" actId="1076"/>
          <ac:spMkLst>
            <pc:docMk/>
            <pc:sldMk cId="0" sldId="266"/>
            <ac:spMk id="349" creationId="{00000000-0000-0000-0000-000000000000}"/>
          </ac:spMkLst>
        </pc:spChg>
        <pc:spChg chg="ord">
          <ac:chgData name="Amrapali Samanta" userId="77235ff0dde2b4af" providerId="LiveId" clId="{D07D90F7-DECA-A940-BCBB-89E59D8C47BA}" dt="2023-06-07T00:18:50.454" v="1041" actId="26606"/>
          <ac:spMkLst>
            <pc:docMk/>
            <pc:sldMk cId="0" sldId="266"/>
            <ac:spMk id="350" creationId="{00000000-0000-0000-0000-000000000000}"/>
          </ac:spMkLst>
        </pc:spChg>
        <pc:spChg chg="add del mod">
          <ac:chgData name="Amrapali Samanta" userId="77235ff0dde2b4af" providerId="LiveId" clId="{D07D90F7-DECA-A940-BCBB-89E59D8C47BA}" dt="2023-06-07T07:22:38.750" v="3132" actId="20577"/>
          <ac:spMkLst>
            <pc:docMk/>
            <pc:sldMk cId="0" sldId="266"/>
            <ac:spMk id="351" creationId="{00000000-0000-0000-0000-000000000000}"/>
          </ac:spMkLst>
        </pc:spChg>
        <pc:spChg chg="add del mod">
          <ac:chgData name="Amrapali Samanta" userId="77235ff0dde2b4af" providerId="LiveId" clId="{D07D90F7-DECA-A940-BCBB-89E59D8C47BA}" dt="2023-06-07T00:23:53.349" v="1093" actId="478"/>
          <ac:spMkLst>
            <pc:docMk/>
            <pc:sldMk cId="0" sldId="266"/>
            <ac:spMk id="356" creationId="{83C24449-0D90-EFE1-47C0-46AB2B8A347F}"/>
          </ac:spMkLst>
        </pc:spChg>
        <pc:graphicFrameChg chg="add del">
          <ac:chgData name="Amrapali Samanta" userId="77235ff0dde2b4af" providerId="LiveId" clId="{D07D90F7-DECA-A940-BCBB-89E59D8C47BA}" dt="2023-06-07T04:17:57.047" v="2087" actId="26606"/>
          <ac:graphicFrameMkLst>
            <pc:docMk/>
            <pc:sldMk cId="0" sldId="266"/>
            <ac:graphicFrameMk id="1030" creationId="{39CB669F-A1C4-E553-E1E6-299976F0AB79}"/>
          </ac:graphicFrameMkLst>
        </pc:graphicFrameChg>
        <pc:picChg chg="add del mod">
          <ac:chgData name="Amrapali Samanta" userId="77235ff0dde2b4af" providerId="LiveId" clId="{D07D90F7-DECA-A940-BCBB-89E59D8C47BA}" dt="2023-06-07T00:23:53.349" v="1093" actId="478"/>
          <ac:picMkLst>
            <pc:docMk/>
            <pc:sldMk cId="0" sldId="266"/>
            <ac:picMk id="1026" creationId="{FA5A0F38-9EF3-1B2F-595E-6E33A69A03DA}"/>
          </ac:picMkLst>
        </pc:picChg>
        <pc:picChg chg="add mod">
          <ac:chgData name="Amrapali Samanta" userId="77235ff0dde2b4af" providerId="LiveId" clId="{D07D90F7-DECA-A940-BCBB-89E59D8C47BA}" dt="2023-06-07T04:19:11.529" v="2106" actId="14100"/>
          <ac:picMkLst>
            <pc:docMk/>
            <pc:sldMk cId="0" sldId="266"/>
            <ac:picMk id="1028" creationId="{4181831E-2C22-157A-4E53-63249B346CB2}"/>
          </ac:picMkLst>
        </pc:picChg>
      </pc:sldChg>
      <pc:sldChg chg="del modNotes">
        <pc:chgData name="Amrapali Samanta" userId="77235ff0dde2b4af" providerId="LiveId" clId="{D07D90F7-DECA-A940-BCBB-89E59D8C47BA}" dt="2023-06-07T04:08:39.526" v="2001" actId="2696"/>
        <pc:sldMkLst>
          <pc:docMk/>
          <pc:sldMk cId="0" sldId="267"/>
        </pc:sldMkLst>
      </pc:sldChg>
      <pc:sldChg chg="del modNotes">
        <pc:chgData name="Amrapali Samanta" userId="77235ff0dde2b4af" providerId="LiveId" clId="{D07D90F7-DECA-A940-BCBB-89E59D8C47BA}" dt="2023-06-07T04:08:41.889" v="2002" actId="2696"/>
        <pc:sldMkLst>
          <pc:docMk/>
          <pc:sldMk cId="0" sldId="268"/>
        </pc:sldMkLst>
      </pc:sldChg>
      <pc:sldChg chg="addSp modSp new mod ord">
        <pc:chgData name="Amrapali Samanta" userId="77235ff0dde2b4af" providerId="LiveId" clId="{D07D90F7-DECA-A940-BCBB-89E59D8C47BA}" dt="2023-06-07T03:55:04.315" v="1565" actId="14100"/>
        <pc:sldMkLst>
          <pc:docMk/>
          <pc:sldMk cId="2260161622" sldId="269"/>
        </pc:sldMkLst>
        <pc:spChg chg="mod">
          <ac:chgData name="Amrapali Samanta" userId="77235ff0dde2b4af" providerId="LiveId" clId="{D07D90F7-DECA-A940-BCBB-89E59D8C47BA}" dt="2023-06-07T00:27:46.456" v="1168" actId="1076"/>
          <ac:spMkLst>
            <pc:docMk/>
            <pc:sldMk cId="2260161622" sldId="269"/>
            <ac:spMk id="2" creationId="{2FDB8B61-8A0A-58C6-BBB3-8E03AFA0398E}"/>
          </ac:spMkLst>
        </pc:spChg>
        <pc:spChg chg="mod">
          <ac:chgData name="Amrapali Samanta" userId="77235ff0dde2b4af" providerId="LiveId" clId="{D07D90F7-DECA-A940-BCBB-89E59D8C47BA}" dt="2023-06-07T03:54:58.680" v="1563" actId="1076"/>
          <ac:spMkLst>
            <pc:docMk/>
            <pc:sldMk cId="2260161622" sldId="269"/>
            <ac:spMk id="3" creationId="{E6861FAB-D265-73B0-2600-BC6C7E196EA3}"/>
          </ac:spMkLst>
        </pc:spChg>
        <pc:picChg chg="add mod">
          <ac:chgData name="Amrapali Samanta" userId="77235ff0dde2b4af" providerId="LiveId" clId="{D07D90F7-DECA-A940-BCBB-89E59D8C47BA}" dt="2023-06-07T03:55:04.315" v="1565" actId="14100"/>
          <ac:picMkLst>
            <pc:docMk/>
            <pc:sldMk cId="2260161622" sldId="269"/>
            <ac:picMk id="4" creationId="{939A7ABC-227B-72E4-DC8F-699967DB90F4}"/>
          </ac:picMkLst>
        </pc:picChg>
        <pc:picChg chg="add mod">
          <ac:chgData name="Amrapali Samanta" userId="77235ff0dde2b4af" providerId="LiveId" clId="{D07D90F7-DECA-A940-BCBB-89E59D8C47BA}" dt="2023-06-07T03:55:01.615" v="1564" actId="14100"/>
          <ac:picMkLst>
            <pc:docMk/>
            <pc:sldMk cId="2260161622" sldId="269"/>
            <ac:picMk id="5" creationId="{378DF839-4CBD-1E1F-2183-73CC69A74DC6}"/>
          </ac:picMkLst>
        </pc:picChg>
      </pc:sldChg>
      <pc:sldChg chg="addSp delSp modSp new del mod modClrScheme chgLayout">
        <pc:chgData name="Amrapali Samanta" userId="77235ff0dde2b4af" providerId="LiveId" clId="{D07D90F7-DECA-A940-BCBB-89E59D8C47BA}" dt="2023-06-07T04:08:16.676" v="1996" actId="2696"/>
        <pc:sldMkLst>
          <pc:docMk/>
          <pc:sldMk cId="1587368346" sldId="270"/>
        </pc:sldMkLst>
        <pc:spChg chg="del mod">
          <ac:chgData name="Amrapali Samanta" userId="77235ff0dde2b4af" providerId="LiveId" clId="{D07D90F7-DECA-A940-BCBB-89E59D8C47BA}" dt="2023-06-07T00:22:18.508" v="1084" actId="26606"/>
          <ac:spMkLst>
            <pc:docMk/>
            <pc:sldMk cId="1587368346" sldId="270"/>
            <ac:spMk id="2" creationId="{6A55A4C4-8019-3CA5-57C7-5DF3BBD5F70B}"/>
          </ac:spMkLst>
        </pc:spChg>
        <pc:spChg chg="del mod ord">
          <ac:chgData name="Amrapali Samanta" userId="77235ff0dde2b4af" providerId="LiveId" clId="{D07D90F7-DECA-A940-BCBB-89E59D8C47BA}" dt="2023-06-07T03:42:16.578" v="1457" actId="478"/>
          <ac:spMkLst>
            <pc:docMk/>
            <pc:sldMk cId="1587368346" sldId="270"/>
            <ac:spMk id="3" creationId="{B3F17696-7F90-E970-8617-8640FED73CEA}"/>
          </ac:spMkLst>
        </pc:spChg>
        <pc:spChg chg="del mod">
          <ac:chgData name="Amrapali Samanta" userId="77235ff0dde2b4af" providerId="LiveId" clId="{D07D90F7-DECA-A940-BCBB-89E59D8C47BA}" dt="2023-06-07T03:43:49.847" v="1470" actId="478"/>
          <ac:spMkLst>
            <pc:docMk/>
            <pc:sldMk cId="1587368346" sldId="270"/>
            <ac:spMk id="4" creationId="{1C811A0C-E0C9-784A-85BB-E01C85690BF5}"/>
          </ac:spMkLst>
        </pc:spChg>
        <pc:spChg chg="add del mod">
          <ac:chgData name="Amrapali Samanta" userId="77235ff0dde2b4af" providerId="LiveId" clId="{D07D90F7-DECA-A940-BCBB-89E59D8C47BA}" dt="2023-06-07T03:41:51.355" v="1450"/>
          <ac:spMkLst>
            <pc:docMk/>
            <pc:sldMk cId="1587368346" sldId="270"/>
            <ac:spMk id="5" creationId="{E6D1B4B1-E6E3-8FCB-EB70-11CC7A25A576}"/>
          </ac:spMkLst>
        </pc:spChg>
        <pc:spChg chg="add del mod">
          <ac:chgData name="Amrapali Samanta" userId="77235ff0dde2b4af" providerId="LiveId" clId="{D07D90F7-DECA-A940-BCBB-89E59D8C47BA}" dt="2023-06-07T03:42:17.866" v="1458" actId="478"/>
          <ac:spMkLst>
            <pc:docMk/>
            <pc:sldMk cId="1587368346" sldId="270"/>
            <ac:spMk id="8" creationId="{F8E2CA0E-0160-C70E-5F28-E2CA5810B353}"/>
          </ac:spMkLst>
        </pc:spChg>
        <pc:spChg chg="add mod">
          <ac:chgData name="Amrapali Samanta" userId="77235ff0dde2b4af" providerId="LiveId" clId="{D07D90F7-DECA-A940-BCBB-89E59D8C47BA}" dt="2023-06-07T03:48:30" v="1505" actId="27636"/>
          <ac:spMkLst>
            <pc:docMk/>
            <pc:sldMk cId="1587368346" sldId="270"/>
            <ac:spMk id="9" creationId="{9E947664-1F80-B8CC-91E6-5A78FF1D2D3A}"/>
          </ac:spMkLst>
        </pc:spChg>
        <pc:spChg chg="add del mod">
          <ac:chgData name="Amrapali Samanta" userId="77235ff0dde2b4af" providerId="LiveId" clId="{D07D90F7-DECA-A940-BCBB-89E59D8C47BA}" dt="2023-06-07T03:43:52.738" v="1471" actId="478"/>
          <ac:spMkLst>
            <pc:docMk/>
            <pc:sldMk cId="1587368346" sldId="270"/>
            <ac:spMk id="13" creationId="{E824B118-4308-7698-D5D2-784452F78EA3}"/>
          </ac:spMkLst>
        </pc:spChg>
        <pc:spChg chg="add">
          <ac:chgData name="Amrapali Samanta" userId="77235ff0dde2b4af" providerId="LiveId" clId="{D07D90F7-DECA-A940-BCBB-89E59D8C47BA}" dt="2023-06-07T03:46:38.646" v="1488" actId="11529"/>
          <ac:spMkLst>
            <pc:docMk/>
            <pc:sldMk cId="1587368346" sldId="270"/>
            <ac:spMk id="14" creationId="{68F6B742-A948-8B56-4BA9-1EC14CF48A12}"/>
          </ac:spMkLst>
        </pc:spChg>
        <pc:spChg chg="add mod">
          <ac:chgData name="Amrapali Samanta" userId="77235ff0dde2b4af" providerId="LiveId" clId="{D07D90F7-DECA-A940-BCBB-89E59D8C47BA}" dt="2023-06-07T03:46:53.216" v="1492" actId="1076"/>
          <ac:spMkLst>
            <pc:docMk/>
            <pc:sldMk cId="1587368346" sldId="270"/>
            <ac:spMk id="15" creationId="{B90BB1AD-1150-993A-E358-D7285E9C7174}"/>
          </ac:spMkLst>
        </pc:spChg>
        <pc:picChg chg="add mod">
          <ac:chgData name="Amrapali Samanta" userId="77235ff0dde2b4af" providerId="LiveId" clId="{D07D90F7-DECA-A940-BCBB-89E59D8C47BA}" dt="2023-06-07T03:47:33.669" v="1500" actId="1076"/>
          <ac:picMkLst>
            <pc:docMk/>
            <pc:sldMk cId="1587368346" sldId="270"/>
            <ac:picMk id="6" creationId="{92A840AA-2758-C331-5FD9-516658F7BD94}"/>
          </ac:picMkLst>
        </pc:picChg>
        <pc:picChg chg="add mod">
          <ac:chgData name="Amrapali Samanta" userId="77235ff0dde2b4af" providerId="LiveId" clId="{D07D90F7-DECA-A940-BCBB-89E59D8C47BA}" dt="2023-06-07T03:47:08.221" v="1493" actId="14100"/>
          <ac:picMkLst>
            <pc:docMk/>
            <pc:sldMk cId="1587368346" sldId="270"/>
            <ac:picMk id="10" creationId="{CAB2BF8C-29B4-5363-ADA2-C1A9588580E1}"/>
          </ac:picMkLst>
        </pc:picChg>
        <pc:picChg chg="add mod">
          <ac:chgData name="Amrapali Samanta" userId="77235ff0dde2b4af" providerId="LiveId" clId="{D07D90F7-DECA-A940-BCBB-89E59D8C47BA}" dt="2023-06-07T03:47:10.474" v="1494" actId="14100"/>
          <ac:picMkLst>
            <pc:docMk/>
            <pc:sldMk cId="1587368346" sldId="270"/>
            <ac:picMk id="11" creationId="{4A18EF76-30AA-8B61-C5F4-76C3C8DCF034}"/>
          </ac:picMkLst>
        </pc:picChg>
      </pc:sldChg>
      <pc:sldChg chg="addSp delSp modSp add mod">
        <pc:chgData name="Amrapali Samanta" userId="77235ff0dde2b4af" providerId="LiveId" clId="{D07D90F7-DECA-A940-BCBB-89E59D8C47BA}" dt="2023-06-07T18:49:03.324" v="3421" actId="20577"/>
        <pc:sldMkLst>
          <pc:docMk/>
          <pc:sldMk cId="1813720921" sldId="271"/>
        </pc:sldMkLst>
        <pc:spChg chg="add del mod">
          <ac:chgData name="Amrapali Samanta" userId="77235ff0dde2b4af" providerId="LiveId" clId="{D07D90F7-DECA-A940-BCBB-89E59D8C47BA}" dt="2023-06-07T05:15:43.450" v="2349" actId="478"/>
          <ac:spMkLst>
            <pc:docMk/>
            <pc:sldMk cId="1813720921" sldId="271"/>
            <ac:spMk id="2" creationId="{2A87E32C-FC09-7F2B-AC53-6238B1F0A658}"/>
          </ac:spMkLst>
        </pc:spChg>
        <pc:spChg chg="add del mod">
          <ac:chgData name="Amrapali Samanta" userId="77235ff0dde2b4af" providerId="LiveId" clId="{D07D90F7-DECA-A940-BCBB-89E59D8C47BA}" dt="2023-06-07T05:16:07.449" v="2355" actId="478"/>
          <ac:spMkLst>
            <pc:docMk/>
            <pc:sldMk cId="1813720921" sldId="271"/>
            <ac:spMk id="3" creationId="{059980EC-41A5-3A3F-B785-B29EC6E824BD}"/>
          </ac:spMkLst>
        </pc:spChg>
        <pc:spChg chg="add mod">
          <ac:chgData name="Amrapali Samanta" userId="77235ff0dde2b4af" providerId="LiveId" clId="{D07D90F7-DECA-A940-BCBB-89E59D8C47BA}" dt="2023-06-07T18:49:03.324" v="3421" actId="20577"/>
          <ac:spMkLst>
            <pc:docMk/>
            <pc:sldMk cId="1813720921" sldId="271"/>
            <ac:spMk id="4" creationId="{78FC1C79-BED6-6A04-3B56-8BAB64398B59}"/>
          </ac:spMkLst>
        </pc:spChg>
        <pc:spChg chg="add mod">
          <ac:chgData name="Amrapali Samanta" userId="77235ff0dde2b4af" providerId="LiveId" clId="{D07D90F7-DECA-A940-BCBB-89E59D8C47BA}" dt="2023-06-07T05:16:04.498" v="2354"/>
          <ac:spMkLst>
            <pc:docMk/>
            <pc:sldMk cId="1813720921" sldId="271"/>
            <ac:spMk id="5" creationId="{E72998BF-41E1-D56C-DFB9-AE0779CBD650}"/>
          </ac:spMkLst>
        </pc:spChg>
        <pc:spChg chg="mod">
          <ac:chgData name="Amrapali Samanta" userId="77235ff0dde2b4af" providerId="LiveId" clId="{D07D90F7-DECA-A940-BCBB-89E59D8C47BA}" dt="2023-06-07T05:21:15.619" v="2416" actId="20577"/>
          <ac:spMkLst>
            <pc:docMk/>
            <pc:sldMk cId="1813720921" sldId="271"/>
            <ac:spMk id="9" creationId="{9E947664-1F80-B8CC-91E6-5A78FF1D2D3A}"/>
          </ac:spMkLst>
        </pc:spChg>
        <pc:spChg chg="mod">
          <ac:chgData name="Amrapali Samanta" userId="77235ff0dde2b4af" providerId="LiveId" clId="{D07D90F7-DECA-A940-BCBB-89E59D8C47BA}" dt="2023-06-07T04:21:01.244" v="2149" actId="2711"/>
          <ac:spMkLst>
            <pc:docMk/>
            <pc:sldMk cId="1813720921" sldId="271"/>
            <ac:spMk id="14" creationId="{68F6B742-A948-8B56-4BA9-1EC14CF48A12}"/>
          </ac:spMkLst>
        </pc:spChg>
        <pc:spChg chg="mod">
          <ac:chgData name="Amrapali Samanta" userId="77235ff0dde2b4af" providerId="LiveId" clId="{D07D90F7-DECA-A940-BCBB-89E59D8C47BA}" dt="2023-06-07T04:21:01.244" v="2149" actId="2711"/>
          <ac:spMkLst>
            <pc:docMk/>
            <pc:sldMk cId="1813720921" sldId="271"/>
            <ac:spMk id="15" creationId="{B90BB1AD-1150-993A-E358-D7285E9C7174}"/>
          </ac:spMkLst>
        </pc:spChg>
        <pc:picChg chg="mod">
          <ac:chgData name="Amrapali Samanta" userId="77235ff0dde2b4af" providerId="LiveId" clId="{D07D90F7-DECA-A940-BCBB-89E59D8C47BA}" dt="2023-06-07T04:23:02.721" v="2216" actId="14100"/>
          <ac:picMkLst>
            <pc:docMk/>
            <pc:sldMk cId="1813720921" sldId="271"/>
            <ac:picMk id="6" creationId="{92A840AA-2758-C331-5FD9-516658F7BD94}"/>
          </ac:picMkLst>
        </pc:picChg>
      </pc:sldChg>
      <pc:sldChg chg="add del">
        <pc:chgData name="Amrapali Samanta" userId="77235ff0dde2b4af" providerId="LiveId" clId="{D07D90F7-DECA-A940-BCBB-89E59D8C47BA}" dt="2023-06-07T04:23:12.162" v="2217" actId="2696"/>
        <pc:sldMkLst>
          <pc:docMk/>
          <pc:sldMk cId="1566504583" sldId="272"/>
        </pc:sldMkLst>
      </pc:sldChg>
      <pc:sldChg chg="addSp delSp modSp new mod setBg">
        <pc:chgData name="Amrapali Samanta" userId="77235ff0dde2b4af" providerId="LiveId" clId="{D07D90F7-DECA-A940-BCBB-89E59D8C47BA}" dt="2023-06-07T07:40:53.753" v="3292" actId="20577"/>
        <pc:sldMkLst>
          <pc:docMk/>
          <pc:sldMk cId="2961112978" sldId="273"/>
        </pc:sldMkLst>
        <pc:spChg chg="mod">
          <ac:chgData name="Amrapali Samanta" userId="77235ff0dde2b4af" providerId="LiveId" clId="{D07D90F7-DECA-A940-BCBB-89E59D8C47BA}" dt="2023-06-07T07:40:27.194" v="3278" actId="26606"/>
          <ac:spMkLst>
            <pc:docMk/>
            <pc:sldMk cId="2961112978" sldId="273"/>
            <ac:spMk id="2" creationId="{CBFF2695-FED6-3554-5B3B-3EE16BEE21B8}"/>
          </ac:spMkLst>
        </pc:spChg>
        <pc:spChg chg="mod ord">
          <ac:chgData name="Amrapali Samanta" userId="77235ff0dde2b4af" providerId="LiveId" clId="{D07D90F7-DECA-A940-BCBB-89E59D8C47BA}" dt="2023-06-07T07:40:53.753" v="3292" actId="20577"/>
          <ac:spMkLst>
            <pc:docMk/>
            <pc:sldMk cId="2961112978" sldId="273"/>
            <ac:spMk id="3" creationId="{BDC85890-F5F6-9841-DDA1-088190BF28CE}"/>
          </ac:spMkLst>
        </pc:spChg>
        <pc:spChg chg="del">
          <ac:chgData name="Amrapali Samanta" userId="77235ff0dde2b4af" providerId="LiveId" clId="{D07D90F7-DECA-A940-BCBB-89E59D8C47BA}" dt="2023-06-07T04:08:58.500" v="2027" actId="478"/>
          <ac:spMkLst>
            <pc:docMk/>
            <pc:sldMk cId="2961112978" sldId="273"/>
            <ac:spMk id="4" creationId="{D69EDC04-6E55-1528-4D53-4A99C308BBE6}"/>
          </ac:spMkLst>
        </pc:spChg>
        <pc:spChg chg="add del">
          <ac:chgData name="Amrapali Samanta" userId="77235ff0dde2b4af" providerId="LiveId" clId="{D07D90F7-DECA-A940-BCBB-89E59D8C47BA}" dt="2023-06-07T07:40:27.194" v="3278" actId="26606"/>
          <ac:spMkLst>
            <pc:docMk/>
            <pc:sldMk cId="2961112978" sldId="273"/>
            <ac:spMk id="36" creationId="{D75627FE-0AC5-4349-AC08-45A58BEC9B8C}"/>
          </ac:spMkLst>
        </pc:spChg>
        <pc:spChg chg="add del">
          <ac:chgData name="Amrapali Samanta" userId="77235ff0dde2b4af" providerId="LiveId" clId="{D07D90F7-DECA-A940-BCBB-89E59D8C47BA}" dt="2023-06-07T07:40:27.194" v="3278" actId="26606"/>
          <ac:spMkLst>
            <pc:docMk/>
            <pc:sldMk cId="2961112978" sldId="273"/>
            <ac:spMk id="61" creationId="{BC2574CF-1D35-4994-87BD-5A3378E1AB34}"/>
          </ac:spMkLst>
        </pc:spChg>
        <pc:spChg chg="add">
          <ac:chgData name="Amrapali Samanta" userId="77235ff0dde2b4af" providerId="LiveId" clId="{D07D90F7-DECA-A940-BCBB-89E59D8C47BA}" dt="2023-06-07T07:40:27.194" v="3278" actId="26606"/>
          <ac:spMkLst>
            <pc:docMk/>
            <pc:sldMk cId="2961112978" sldId="273"/>
            <ac:spMk id="96" creationId="{828D1E49-2A21-4A83-A0E0-FB1597B4B2ED}"/>
          </ac:spMkLst>
        </pc:spChg>
        <pc:spChg chg="add">
          <ac:chgData name="Amrapali Samanta" userId="77235ff0dde2b4af" providerId="LiveId" clId="{D07D90F7-DECA-A940-BCBB-89E59D8C47BA}" dt="2023-06-07T07:40:27.194" v="3278" actId="26606"/>
          <ac:spMkLst>
            <pc:docMk/>
            <pc:sldMk cId="2961112978" sldId="273"/>
            <ac:spMk id="121" creationId="{E972DE0D-2E53-4159-ABD3-C601524262C2}"/>
          </ac:spMkLst>
        </pc:spChg>
        <pc:grpChg chg="add del">
          <ac:chgData name="Amrapali Samanta" userId="77235ff0dde2b4af" providerId="LiveId" clId="{D07D90F7-DECA-A940-BCBB-89E59D8C47BA}" dt="2023-06-07T07:40:27.194" v="3278" actId="26606"/>
          <ac:grpSpMkLst>
            <pc:docMk/>
            <pc:sldMk cId="2961112978" sldId="273"/>
            <ac:grpSpMk id="8" creationId="{15E1AC81-83F2-45A8-9054-15570F4E2557}"/>
          </ac:grpSpMkLst>
        </pc:grpChg>
        <pc:grpChg chg="add del">
          <ac:chgData name="Amrapali Samanta" userId="77235ff0dde2b4af" providerId="LiveId" clId="{D07D90F7-DECA-A940-BCBB-89E59D8C47BA}" dt="2023-06-07T07:40:27.194" v="3278" actId="26606"/>
          <ac:grpSpMkLst>
            <pc:docMk/>
            <pc:sldMk cId="2961112978" sldId="273"/>
            <ac:grpSpMk id="31" creationId="{FBF129BC-EA9E-4D20-898B-399F7727DFB9}"/>
          </ac:grpSpMkLst>
        </pc:grpChg>
        <pc:grpChg chg="add del">
          <ac:chgData name="Amrapali Samanta" userId="77235ff0dde2b4af" providerId="LiveId" clId="{D07D90F7-DECA-A940-BCBB-89E59D8C47BA}" dt="2023-06-07T07:40:27.194" v="3278" actId="26606"/>
          <ac:grpSpMkLst>
            <pc:docMk/>
            <pc:sldMk cId="2961112978" sldId="273"/>
            <ac:grpSpMk id="38" creationId="{F87AAF7B-2090-475D-9C3E-FDC03DD87A88}"/>
          </ac:grpSpMkLst>
        </pc:grpChg>
        <pc:grpChg chg="add">
          <ac:chgData name="Amrapali Samanta" userId="77235ff0dde2b4af" providerId="LiveId" clId="{D07D90F7-DECA-A940-BCBB-89E59D8C47BA}" dt="2023-06-07T07:40:27.194" v="3278" actId="26606"/>
          <ac:grpSpMkLst>
            <pc:docMk/>
            <pc:sldMk cId="2961112978" sldId="273"/>
            <ac:grpSpMk id="68" creationId="{AE19E2D2-078B-459F-A431-2037B063FDF3}"/>
          </ac:grpSpMkLst>
        </pc:grpChg>
        <pc:grpChg chg="add">
          <ac:chgData name="Amrapali Samanta" userId="77235ff0dde2b4af" providerId="LiveId" clId="{D07D90F7-DECA-A940-BCBB-89E59D8C47BA}" dt="2023-06-07T07:40:27.194" v="3278" actId="26606"/>
          <ac:grpSpMkLst>
            <pc:docMk/>
            <pc:sldMk cId="2961112978" sldId="273"/>
            <ac:grpSpMk id="91" creationId="{E10C7CFA-FC7F-479C-9026-39109C0B5967}"/>
          </ac:grpSpMkLst>
        </pc:grpChg>
        <pc:grpChg chg="add">
          <ac:chgData name="Amrapali Samanta" userId="77235ff0dde2b4af" providerId="LiveId" clId="{D07D90F7-DECA-A940-BCBB-89E59D8C47BA}" dt="2023-06-07T07:40:27.194" v="3278" actId="26606"/>
          <ac:grpSpMkLst>
            <pc:docMk/>
            <pc:sldMk cId="2961112978" sldId="273"/>
            <ac:grpSpMk id="98" creationId="{088B852E-5494-418B-A833-75CF016A9E20}"/>
          </ac:grpSpMkLst>
        </pc:grpChg>
        <pc:picChg chg="add del mod">
          <ac:chgData name="Amrapali Samanta" userId="77235ff0dde2b4af" providerId="LiveId" clId="{D07D90F7-DECA-A940-BCBB-89E59D8C47BA}" dt="2023-06-07T07:40:04.513" v="3275" actId="478"/>
          <ac:picMkLst>
            <pc:docMk/>
            <pc:sldMk cId="2961112978" sldId="273"/>
            <ac:picMk id="5" creationId="{C78EFBBC-6B3C-17DE-CD1B-99F2CFCF60CB}"/>
          </ac:picMkLst>
        </pc:picChg>
        <pc:picChg chg="add mod">
          <ac:chgData name="Amrapali Samanta" userId="77235ff0dde2b4af" providerId="LiveId" clId="{D07D90F7-DECA-A940-BCBB-89E59D8C47BA}" dt="2023-06-07T07:40:30.517" v="3280" actId="962"/>
          <ac:picMkLst>
            <pc:docMk/>
            <pc:sldMk cId="2961112978" sldId="273"/>
            <ac:picMk id="6" creationId="{438CBBE1-325D-516F-2750-181C5B7B6FD0}"/>
          </ac:picMkLst>
        </pc:picChg>
        <pc:picChg chg="add del mod">
          <ac:chgData name="Amrapali Samanta" userId="77235ff0dde2b4af" providerId="LiveId" clId="{D07D90F7-DECA-A940-BCBB-89E59D8C47BA}" dt="2023-06-07T07:40:16.449" v="3276" actId="478"/>
          <ac:picMkLst>
            <pc:docMk/>
            <pc:sldMk cId="2961112978" sldId="273"/>
            <ac:picMk id="5122" creationId="{321FA147-81F3-5B0D-6341-E1A39798E8D8}"/>
          </ac:picMkLst>
        </pc:picChg>
        <pc:cxnChg chg="add del">
          <ac:chgData name="Amrapali Samanta" userId="77235ff0dde2b4af" providerId="LiveId" clId="{D07D90F7-DECA-A940-BCBB-89E59D8C47BA}" dt="2023-06-07T07:40:27.194" v="3278" actId="26606"/>
          <ac:cxnSpMkLst>
            <pc:docMk/>
            <pc:sldMk cId="2961112978" sldId="273"/>
            <ac:cxnSpMk id="63" creationId="{68B6AB33-DFE6-4FE4-94FE-C9E25424AD16}"/>
          </ac:cxnSpMkLst>
        </pc:cxnChg>
      </pc:sldChg>
      <pc:sldChg chg="addSp delSp modSp add mod">
        <pc:chgData name="Amrapali Samanta" userId="77235ff0dde2b4af" providerId="LiveId" clId="{D07D90F7-DECA-A940-BCBB-89E59D8C47BA}" dt="2023-06-07T18:48:55.419" v="3414" actId="20577"/>
        <pc:sldMkLst>
          <pc:docMk/>
          <pc:sldMk cId="3381947261" sldId="274"/>
        </pc:sldMkLst>
        <pc:spChg chg="mod">
          <ac:chgData name="Amrapali Samanta" userId="77235ff0dde2b4af" providerId="LiveId" clId="{D07D90F7-DECA-A940-BCBB-89E59D8C47BA}" dt="2023-06-07T04:52:57.487" v="2348" actId="1076"/>
          <ac:spMkLst>
            <pc:docMk/>
            <pc:sldMk cId="3381947261" sldId="274"/>
            <ac:spMk id="2" creationId="{2A87E32C-FC09-7F2B-AC53-6238B1F0A658}"/>
          </ac:spMkLst>
        </pc:spChg>
        <pc:spChg chg="del mod">
          <ac:chgData name="Amrapali Samanta" userId="77235ff0dde2b4af" providerId="LiveId" clId="{D07D90F7-DECA-A940-BCBB-89E59D8C47BA}" dt="2023-06-07T04:51:31.861" v="2273" actId="478"/>
          <ac:spMkLst>
            <pc:docMk/>
            <pc:sldMk cId="3381947261" sldId="274"/>
            <ac:spMk id="3" creationId="{059980EC-41A5-3A3F-B785-B29EC6E824BD}"/>
          </ac:spMkLst>
        </pc:spChg>
        <pc:spChg chg="mod">
          <ac:chgData name="Amrapali Samanta" userId="77235ff0dde2b4af" providerId="LiveId" clId="{D07D90F7-DECA-A940-BCBB-89E59D8C47BA}" dt="2023-06-07T18:48:55.419" v="3414" actId="20577"/>
          <ac:spMkLst>
            <pc:docMk/>
            <pc:sldMk cId="3381947261" sldId="274"/>
            <ac:spMk id="4" creationId="{78FC1C79-BED6-6A04-3B56-8BAB64398B59}"/>
          </ac:spMkLst>
        </pc:spChg>
        <pc:spChg chg="mod">
          <ac:chgData name="Amrapali Samanta" userId="77235ff0dde2b4af" providerId="LiveId" clId="{D07D90F7-DECA-A940-BCBB-89E59D8C47BA}" dt="2023-06-07T05:21:46.233" v="2435" actId="20577"/>
          <ac:spMkLst>
            <pc:docMk/>
            <pc:sldMk cId="3381947261" sldId="274"/>
            <ac:spMk id="9" creationId="{9E947664-1F80-B8CC-91E6-5A78FF1D2D3A}"/>
          </ac:spMkLst>
        </pc:spChg>
        <pc:picChg chg="add mod">
          <ac:chgData name="Amrapali Samanta" userId="77235ff0dde2b4af" providerId="LiveId" clId="{D07D90F7-DECA-A940-BCBB-89E59D8C47BA}" dt="2023-06-07T04:24:25.167" v="2226" actId="14100"/>
          <ac:picMkLst>
            <pc:docMk/>
            <pc:sldMk cId="3381947261" sldId="274"/>
            <ac:picMk id="5" creationId="{3AD26D1E-5BBB-27BF-863C-B631A29B027B}"/>
          </ac:picMkLst>
        </pc:picChg>
        <pc:picChg chg="del">
          <ac:chgData name="Amrapali Samanta" userId="77235ff0dde2b4af" providerId="LiveId" clId="{D07D90F7-DECA-A940-BCBB-89E59D8C47BA}" dt="2023-06-07T04:24:06.312" v="2219" actId="478"/>
          <ac:picMkLst>
            <pc:docMk/>
            <pc:sldMk cId="3381947261" sldId="274"/>
            <ac:picMk id="6" creationId="{92A840AA-2758-C331-5FD9-516658F7BD94}"/>
          </ac:picMkLst>
        </pc:picChg>
        <pc:picChg chg="add mod">
          <ac:chgData name="Amrapali Samanta" userId="77235ff0dde2b4af" providerId="LiveId" clId="{D07D90F7-DECA-A940-BCBB-89E59D8C47BA}" dt="2023-06-07T04:25:50.587" v="2240" actId="14100"/>
          <ac:picMkLst>
            <pc:docMk/>
            <pc:sldMk cId="3381947261" sldId="274"/>
            <ac:picMk id="7" creationId="{9DA8936D-3DF8-FE44-4F01-0F35D462A6AC}"/>
          </ac:picMkLst>
        </pc:picChg>
        <pc:picChg chg="add mod">
          <ac:chgData name="Amrapali Samanta" userId="77235ff0dde2b4af" providerId="LiveId" clId="{D07D90F7-DECA-A940-BCBB-89E59D8C47BA}" dt="2023-06-07T04:25:48.300" v="2239" actId="14100"/>
          <ac:picMkLst>
            <pc:docMk/>
            <pc:sldMk cId="3381947261" sldId="274"/>
            <ac:picMk id="8" creationId="{2192A3B8-A38F-B52A-BC58-873E529EC76D}"/>
          </ac:picMkLst>
        </pc:picChg>
        <pc:picChg chg="del">
          <ac:chgData name="Amrapali Samanta" userId="77235ff0dde2b4af" providerId="LiveId" clId="{D07D90F7-DECA-A940-BCBB-89E59D8C47BA}" dt="2023-06-07T04:24:56.932" v="2228" actId="478"/>
          <ac:picMkLst>
            <pc:docMk/>
            <pc:sldMk cId="3381947261" sldId="274"/>
            <ac:picMk id="10" creationId="{CAB2BF8C-29B4-5363-ADA2-C1A9588580E1}"/>
          </ac:picMkLst>
        </pc:picChg>
        <pc:picChg chg="del">
          <ac:chgData name="Amrapali Samanta" userId="77235ff0dde2b4af" providerId="LiveId" clId="{D07D90F7-DECA-A940-BCBB-89E59D8C47BA}" dt="2023-06-07T04:25:10.410" v="2232" actId="478"/>
          <ac:picMkLst>
            <pc:docMk/>
            <pc:sldMk cId="3381947261" sldId="274"/>
            <ac:picMk id="11" creationId="{4A18EF76-30AA-8B61-C5F4-76C3C8DCF034}"/>
          </ac:picMkLst>
        </pc:picChg>
      </pc:sldChg>
      <pc:sldChg chg="addSp delSp modSp new mod ord setBg addAnim">
        <pc:chgData name="Amrapali Samanta" userId="77235ff0dde2b4af" providerId="LiveId" clId="{D07D90F7-DECA-A940-BCBB-89E59D8C47BA}" dt="2023-06-07T07:41:42.844" v="3299" actId="962"/>
        <pc:sldMkLst>
          <pc:docMk/>
          <pc:sldMk cId="3552452396" sldId="275"/>
        </pc:sldMkLst>
        <pc:spChg chg="mod">
          <ac:chgData name="Amrapali Samanta" userId="77235ff0dde2b4af" providerId="LiveId" clId="{D07D90F7-DECA-A940-BCBB-89E59D8C47BA}" dt="2023-06-07T07:41:39.477" v="3297" actId="26606"/>
          <ac:spMkLst>
            <pc:docMk/>
            <pc:sldMk cId="3552452396" sldId="275"/>
            <ac:spMk id="2" creationId="{A2ECA404-4D0A-BBD7-DA5C-688F92F11D28}"/>
          </ac:spMkLst>
        </pc:spChg>
        <pc:spChg chg="del mod ord">
          <ac:chgData name="Amrapali Samanta" userId="77235ff0dde2b4af" providerId="LiveId" clId="{D07D90F7-DECA-A940-BCBB-89E59D8C47BA}" dt="2023-06-07T06:52:18.511" v="2686" actId="478"/>
          <ac:spMkLst>
            <pc:docMk/>
            <pc:sldMk cId="3552452396" sldId="275"/>
            <ac:spMk id="3" creationId="{8F03EAEC-9CFC-A42C-DD00-DC1A898ABDBC}"/>
          </ac:spMkLst>
        </pc:spChg>
        <pc:spChg chg="del">
          <ac:chgData name="Amrapali Samanta" userId="77235ff0dde2b4af" providerId="LiveId" clId="{D07D90F7-DECA-A940-BCBB-89E59D8C47BA}" dt="2023-06-07T05:23:51.356" v="2457" actId="478"/>
          <ac:spMkLst>
            <pc:docMk/>
            <pc:sldMk cId="3552452396" sldId="275"/>
            <ac:spMk id="4" creationId="{D9BDFAF8-FC07-0AAC-3255-CA328E1A9327}"/>
          </ac:spMkLst>
        </pc:spChg>
        <pc:spChg chg="add del mod">
          <ac:chgData name="Amrapali Samanta" userId="77235ff0dde2b4af" providerId="LiveId" clId="{D07D90F7-DECA-A940-BCBB-89E59D8C47BA}" dt="2023-06-07T06:50:55.450" v="2683"/>
          <ac:spMkLst>
            <pc:docMk/>
            <pc:sldMk cId="3552452396" sldId="275"/>
            <ac:spMk id="5" creationId="{61D05734-F9D2-CA20-5451-639969E0E64C}"/>
          </ac:spMkLst>
        </pc:spChg>
        <pc:spChg chg="add mod ord">
          <ac:chgData name="Amrapali Samanta" userId="77235ff0dde2b4af" providerId="LiveId" clId="{D07D90F7-DECA-A940-BCBB-89E59D8C47BA}" dt="2023-06-07T07:41:39.477" v="3297" actId="26606"/>
          <ac:spMkLst>
            <pc:docMk/>
            <pc:sldMk cId="3552452396" sldId="275"/>
            <ac:spMk id="7" creationId="{8BA2E29A-0E5B-2739-558E-C6905757AB74}"/>
          </ac:spMkLst>
        </pc:spChg>
        <pc:spChg chg="add del">
          <ac:chgData name="Amrapali Samanta" userId="77235ff0dde2b4af" providerId="LiveId" clId="{D07D90F7-DECA-A940-BCBB-89E59D8C47BA}" dt="2023-06-07T06:52:31.017" v="2688" actId="26606"/>
          <ac:spMkLst>
            <pc:docMk/>
            <pc:sldMk cId="3552452396" sldId="275"/>
            <ac:spMk id="4131" creationId="{48CAE4AE-A9DF-45AF-9A9C-1712BC63418E}"/>
          </ac:spMkLst>
        </pc:spChg>
        <pc:spChg chg="add del">
          <ac:chgData name="Amrapali Samanta" userId="77235ff0dde2b4af" providerId="LiveId" clId="{D07D90F7-DECA-A940-BCBB-89E59D8C47BA}" dt="2023-06-07T06:52:31.017" v="2688" actId="26606"/>
          <ac:spMkLst>
            <pc:docMk/>
            <pc:sldMk cId="3552452396" sldId="275"/>
            <ac:spMk id="4156" creationId="{E972DE0D-2E53-4159-ABD3-C601524262C2}"/>
          </ac:spMkLst>
        </pc:spChg>
        <pc:spChg chg="add del">
          <ac:chgData name="Amrapali Samanta" userId="77235ff0dde2b4af" providerId="LiveId" clId="{D07D90F7-DECA-A940-BCBB-89E59D8C47BA}" dt="2023-06-07T07:12:53.435" v="3006" actId="26606"/>
          <ac:spMkLst>
            <pc:docMk/>
            <pc:sldMk cId="3552452396" sldId="275"/>
            <ac:spMk id="4187" creationId="{FD8F1113-2E3C-46E3-B54F-B7F421EEFD11}"/>
          </ac:spMkLst>
        </pc:spChg>
        <pc:spChg chg="add del">
          <ac:chgData name="Amrapali Samanta" userId="77235ff0dde2b4af" providerId="LiveId" clId="{D07D90F7-DECA-A940-BCBB-89E59D8C47BA}" dt="2023-06-07T07:12:53.435" v="3006" actId="26606"/>
          <ac:spMkLst>
            <pc:docMk/>
            <pc:sldMk cId="3552452396" sldId="275"/>
            <ac:spMk id="4189" creationId="{B54A4D14-513F-4121-92D3-5CCB46896211}"/>
          </ac:spMkLst>
        </pc:spChg>
        <pc:spChg chg="add del">
          <ac:chgData name="Amrapali Samanta" userId="77235ff0dde2b4af" providerId="LiveId" clId="{D07D90F7-DECA-A940-BCBB-89E59D8C47BA}" dt="2023-06-07T07:12:53.435" v="3006" actId="26606"/>
          <ac:spMkLst>
            <pc:docMk/>
            <pc:sldMk cId="3552452396" sldId="275"/>
            <ac:spMk id="4191" creationId="{6C3411F1-AD17-499D-AFEF-2F300F6DF0F3}"/>
          </ac:spMkLst>
        </pc:spChg>
        <pc:spChg chg="add del">
          <ac:chgData name="Amrapali Samanta" userId="77235ff0dde2b4af" providerId="LiveId" clId="{D07D90F7-DECA-A940-BCBB-89E59D8C47BA}" dt="2023-06-07T07:12:53.435" v="3006" actId="26606"/>
          <ac:spMkLst>
            <pc:docMk/>
            <pc:sldMk cId="3552452396" sldId="275"/>
            <ac:spMk id="4193" creationId="{60BF2CBE-B1E9-4C42-89DC-C35E4E651648}"/>
          </ac:spMkLst>
        </pc:spChg>
        <pc:spChg chg="add del">
          <ac:chgData name="Amrapali Samanta" userId="77235ff0dde2b4af" providerId="LiveId" clId="{D07D90F7-DECA-A940-BCBB-89E59D8C47BA}" dt="2023-06-07T07:12:53.435" v="3006" actId="26606"/>
          <ac:spMkLst>
            <pc:docMk/>
            <pc:sldMk cId="3552452396" sldId="275"/>
            <ac:spMk id="4195" creationId="{72C95A87-DCDB-41C4-B774-744B3ECBE8CB}"/>
          </ac:spMkLst>
        </pc:spChg>
        <pc:spChg chg="add del">
          <ac:chgData name="Amrapali Samanta" userId="77235ff0dde2b4af" providerId="LiveId" clId="{D07D90F7-DECA-A940-BCBB-89E59D8C47BA}" dt="2023-06-07T07:12:53.435" v="3006" actId="26606"/>
          <ac:spMkLst>
            <pc:docMk/>
            <pc:sldMk cId="3552452396" sldId="275"/>
            <ac:spMk id="4197" creationId="{BCB97515-32FF-43A6-A51C-B140193ABB66}"/>
          </ac:spMkLst>
        </pc:spChg>
        <pc:spChg chg="add del">
          <ac:chgData name="Amrapali Samanta" userId="77235ff0dde2b4af" providerId="LiveId" clId="{D07D90F7-DECA-A940-BCBB-89E59D8C47BA}" dt="2023-06-07T07:12:53.435" v="3006" actId="26606"/>
          <ac:spMkLst>
            <pc:docMk/>
            <pc:sldMk cId="3552452396" sldId="275"/>
            <ac:spMk id="4199" creationId="{9C6379D3-7045-4B76-9409-6D23D753D054}"/>
          </ac:spMkLst>
        </pc:spChg>
        <pc:spChg chg="add del">
          <ac:chgData name="Amrapali Samanta" userId="77235ff0dde2b4af" providerId="LiveId" clId="{D07D90F7-DECA-A940-BCBB-89E59D8C47BA}" dt="2023-06-07T07:12:53.435" v="3006" actId="26606"/>
          <ac:spMkLst>
            <pc:docMk/>
            <pc:sldMk cId="3552452396" sldId="275"/>
            <ac:spMk id="4201" creationId="{61B1C1DE-4201-4989-BE65-41ADC2472550}"/>
          </ac:spMkLst>
        </pc:spChg>
        <pc:spChg chg="add del">
          <ac:chgData name="Amrapali Samanta" userId="77235ff0dde2b4af" providerId="LiveId" clId="{D07D90F7-DECA-A940-BCBB-89E59D8C47BA}" dt="2023-06-07T07:12:53.435" v="3006" actId="26606"/>
          <ac:spMkLst>
            <pc:docMk/>
            <pc:sldMk cId="3552452396" sldId="275"/>
            <ac:spMk id="4203" creationId="{806398CC-D327-4E06-838C-31119BD56F81}"/>
          </ac:spMkLst>
        </pc:spChg>
        <pc:spChg chg="add del">
          <ac:chgData name="Amrapali Samanta" userId="77235ff0dde2b4af" providerId="LiveId" clId="{D07D90F7-DECA-A940-BCBB-89E59D8C47BA}" dt="2023-06-07T07:12:53.435" v="3006" actId="26606"/>
          <ac:spMkLst>
            <pc:docMk/>
            <pc:sldMk cId="3552452396" sldId="275"/>
            <ac:spMk id="4205" creationId="{70A741CC-E736-448A-A94E-5C8BB9711DCD}"/>
          </ac:spMkLst>
        </pc:spChg>
        <pc:spChg chg="add del">
          <ac:chgData name="Amrapali Samanta" userId="77235ff0dde2b4af" providerId="LiveId" clId="{D07D90F7-DECA-A940-BCBB-89E59D8C47BA}" dt="2023-06-07T07:12:53.435" v="3006" actId="26606"/>
          <ac:spMkLst>
            <pc:docMk/>
            <pc:sldMk cId="3552452396" sldId="275"/>
            <ac:spMk id="4207" creationId="{7C324CDD-B30F-47DD-8627-E2171D5E8399}"/>
          </ac:spMkLst>
        </pc:spChg>
        <pc:spChg chg="add del">
          <ac:chgData name="Amrapali Samanta" userId="77235ff0dde2b4af" providerId="LiveId" clId="{D07D90F7-DECA-A940-BCBB-89E59D8C47BA}" dt="2023-06-07T07:12:53.435" v="3006" actId="26606"/>
          <ac:spMkLst>
            <pc:docMk/>
            <pc:sldMk cId="3552452396" sldId="275"/>
            <ac:spMk id="4209" creationId="{79C8D19E-E3D6-45A6-BCA2-5918A37D7ACC}"/>
          </ac:spMkLst>
        </pc:spChg>
        <pc:spChg chg="add del">
          <ac:chgData name="Amrapali Samanta" userId="77235ff0dde2b4af" providerId="LiveId" clId="{D07D90F7-DECA-A940-BCBB-89E59D8C47BA}" dt="2023-06-07T07:12:53.435" v="3006" actId="26606"/>
          <ac:spMkLst>
            <pc:docMk/>
            <pc:sldMk cId="3552452396" sldId="275"/>
            <ac:spMk id="4211" creationId="{43280283-E04A-43CA-BFA1-F285486A2F00}"/>
          </ac:spMkLst>
        </pc:spChg>
        <pc:spChg chg="add del">
          <ac:chgData name="Amrapali Samanta" userId="77235ff0dde2b4af" providerId="LiveId" clId="{D07D90F7-DECA-A940-BCBB-89E59D8C47BA}" dt="2023-06-07T07:12:53.435" v="3006" actId="26606"/>
          <ac:spMkLst>
            <pc:docMk/>
            <pc:sldMk cId="3552452396" sldId="275"/>
            <ac:spMk id="4213" creationId="{38328CB6-0FC5-4AEA-BC7E-489267CB6F19}"/>
          </ac:spMkLst>
        </pc:spChg>
        <pc:spChg chg="add del">
          <ac:chgData name="Amrapali Samanta" userId="77235ff0dde2b4af" providerId="LiveId" clId="{D07D90F7-DECA-A940-BCBB-89E59D8C47BA}" dt="2023-06-07T07:12:53.435" v="3006" actId="26606"/>
          <ac:spMkLst>
            <pc:docMk/>
            <pc:sldMk cId="3552452396" sldId="275"/>
            <ac:spMk id="4215" creationId="{138AF5D2-3A9C-4E8F-B879-36865366A1D5}"/>
          </ac:spMkLst>
        </pc:spChg>
        <pc:spChg chg="add del">
          <ac:chgData name="Amrapali Samanta" userId="77235ff0dde2b4af" providerId="LiveId" clId="{D07D90F7-DECA-A940-BCBB-89E59D8C47BA}" dt="2023-06-07T07:41:39.477" v="3297" actId="26606"/>
          <ac:spMkLst>
            <pc:docMk/>
            <pc:sldMk cId="3552452396" sldId="275"/>
            <ac:spMk id="4248" creationId="{48CAE4AE-A9DF-45AF-9A9C-1712BC63418E}"/>
          </ac:spMkLst>
        </pc:spChg>
        <pc:spChg chg="add del">
          <ac:chgData name="Amrapali Samanta" userId="77235ff0dde2b4af" providerId="LiveId" clId="{D07D90F7-DECA-A940-BCBB-89E59D8C47BA}" dt="2023-06-07T07:41:39.477" v="3297" actId="26606"/>
          <ac:spMkLst>
            <pc:docMk/>
            <pc:sldMk cId="3552452396" sldId="275"/>
            <ac:spMk id="4273" creationId="{E972DE0D-2E53-4159-ABD3-C601524262C2}"/>
          </ac:spMkLst>
        </pc:spChg>
        <pc:spChg chg="add">
          <ac:chgData name="Amrapali Samanta" userId="77235ff0dde2b4af" providerId="LiveId" clId="{D07D90F7-DECA-A940-BCBB-89E59D8C47BA}" dt="2023-06-07T07:41:39.477" v="3297" actId="26606"/>
          <ac:spMkLst>
            <pc:docMk/>
            <pc:sldMk cId="3552452396" sldId="275"/>
            <ac:spMk id="4306" creationId="{828D1E49-2A21-4A83-A0E0-FB1597B4B2ED}"/>
          </ac:spMkLst>
        </pc:spChg>
        <pc:spChg chg="add">
          <ac:chgData name="Amrapali Samanta" userId="77235ff0dde2b4af" providerId="LiveId" clId="{D07D90F7-DECA-A940-BCBB-89E59D8C47BA}" dt="2023-06-07T07:41:39.477" v="3297" actId="26606"/>
          <ac:spMkLst>
            <pc:docMk/>
            <pc:sldMk cId="3552452396" sldId="275"/>
            <ac:spMk id="4331" creationId="{E972DE0D-2E53-4159-ABD3-C601524262C2}"/>
          </ac:spMkLst>
        </pc:spChg>
        <pc:grpChg chg="add del">
          <ac:chgData name="Amrapali Samanta" userId="77235ff0dde2b4af" providerId="LiveId" clId="{D07D90F7-DECA-A940-BCBB-89E59D8C47BA}" dt="2023-06-07T06:52:31.017" v="2688" actId="26606"/>
          <ac:grpSpMkLst>
            <pc:docMk/>
            <pc:sldMk cId="3552452396" sldId="275"/>
            <ac:grpSpMk id="4103" creationId="{AE19E2D2-078B-459F-A431-2037B063FDF3}"/>
          </ac:grpSpMkLst>
        </pc:grpChg>
        <pc:grpChg chg="add del">
          <ac:chgData name="Amrapali Samanta" userId="77235ff0dde2b4af" providerId="LiveId" clId="{D07D90F7-DECA-A940-BCBB-89E59D8C47BA}" dt="2023-06-07T06:52:31.017" v="2688" actId="26606"/>
          <ac:grpSpMkLst>
            <pc:docMk/>
            <pc:sldMk cId="3552452396" sldId="275"/>
            <ac:grpSpMk id="4126" creationId="{E10C7CFA-FC7F-479C-9026-39109C0B5967}"/>
          </ac:grpSpMkLst>
        </pc:grpChg>
        <pc:grpChg chg="add del">
          <ac:chgData name="Amrapali Samanta" userId="77235ff0dde2b4af" providerId="LiveId" clId="{D07D90F7-DECA-A940-BCBB-89E59D8C47BA}" dt="2023-06-07T06:52:31.017" v="2688" actId="26606"/>
          <ac:grpSpMkLst>
            <pc:docMk/>
            <pc:sldMk cId="3552452396" sldId="275"/>
            <ac:grpSpMk id="4133" creationId="{6C272060-BC98-4C91-A58F-4DFEC566CF7F}"/>
          </ac:grpSpMkLst>
        </pc:grpChg>
        <pc:grpChg chg="add del">
          <ac:chgData name="Amrapali Samanta" userId="77235ff0dde2b4af" providerId="LiveId" clId="{D07D90F7-DECA-A940-BCBB-89E59D8C47BA}" dt="2023-06-07T07:12:53.435" v="3006" actId="26606"/>
          <ac:grpSpMkLst>
            <pc:docMk/>
            <pc:sldMk cId="3552452396" sldId="275"/>
            <ac:grpSpMk id="4161" creationId="{E024D248-87CA-4666-BB50-B93BF1A6FB3C}"/>
          </ac:grpSpMkLst>
        </pc:grpChg>
        <pc:grpChg chg="add del">
          <ac:chgData name="Amrapali Samanta" userId="77235ff0dde2b4af" providerId="LiveId" clId="{D07D90F7-DECA-A940-BCBB-89E59D8C47BA}" dt="2023-06-07T07:12:53.435" v="3006" actId="26606"/>
          <ac:grpSpMkLst>
            <pc:docMk/>
            <pc:sldMk cId="3552452396" sldId="275"/>
            <ac:grpSpMk id="4182" creationId="{38BE3980-E33C-47F5-9C30-74FF864BE1C2}"/>
          </ac:grpSpMkLst>
        </pc:grpChg>
        <pc:grpChg chg="add del">
          <ac:chgData name="Amrapali Samanta" userId="77235ff0dde2b4af" providerId="LiveId" clId="{D07D90F7-DECA-A940-BCBB-89E59D8C47BA}" dt="2023-06-07T07:41:39.477" v="3297" actId="26606"/>
          <ac:grpSpMkLst>
            <pc:docMk/>
            <pc:sldMk cId="3552452396" sldId="275"/>
            <ac:grpSpMk id="4220" creationId="{AE19E2D2-078B-459F-A431-2037B063FDF3}"/>
          </ac:grpSpMkLst>
        </pc:grpChg>
        <pc:grpChg chg="add del">
          <ac:chgData name="Amrapali Samanta" userId="77235ff0dde2b4af" providerId="LiveId" clId="{D07D90F7-DECA-A940-BCBB-89E59D8C47BA}" dt="2023-06-07T07:41:39.477" v="3297" actId="26606"/>
          <ac:grpSpMkLst>
            <pc:docMk/>
            <pc:sldMk cId="3552452396" sldId="275"/>
            <ac:grpSpMk id="4243" creationId="{E10C7CFA-FC7F-479C-9026-39109C0B5967}"/>
          </ac:grpSpMkLst>
        </pc:grpChg>
        <pc:grpChg chg="add del">
          <ac:chgData name="Amrapali Samanta" userId="77235ff0dde2b4af" providerId="LiveId" clId="{D07D90F7-DECA-A940-BCBB-89E59D8C47BA}" dt="2023-06-07T07:41:39.477" v="3297" actId="26606"/>
          <ac:grpSpMkLst>
            <pc:docMk/>
            <pc:sldMk cId="3552452396" sldId="275"/>
            <ac:grpSpMk id="4250" creationId="{6C272060-BC98-4C91-A58F-4DFEC566CF7F}"/>
          </ac:grpSpMkLst>
        </pc:grpChg>
        <pc:grpChg chg="add">
          <ac:chgData name="Amrapali Samanta" userId="77235ff0dde2b4af" providerId="LiveId" clId="{D07D90F7-DECA-A940-BCBB-89E59D8C47BA}" dt="2023-06-07T07:41:39.477" v="3297" actId="26606"/>
          <ac:grpSpMkLst>
            <pc:docMk/>
            <pc:sldMk cId="3552452396" sldId="275"/>
            <ac:grpSpMk id="4278" creationId="{AE19E2D2-078B-459F-A431-2037B063FDF3}"/>
          </ac:grpSpMkLst>
        </pc:grpChg>
        <pc:grpChg chg="add">
          <ac:chgData name="Amrapali Samanta" userId="77235ff0dde2b4af" providerId="LiveId" clId="{D07D90F7-DECA-A940-BCBB-89E59D8C47BA}" dt="2023-06-07T07:41:39.477" v="3297" actId="26606"/>
          <ac:grpSpMkLst>
            <pc:docMk/>
            <pc:sldMk cId="3552452396" sldId="275"/>
            <ac:grpSpMk id="4301" creationId="{E10C7CFA-FC7F-479C-9026-39109C0B5967}"/>
          </ac:grpSpMkLst>
        </pc:grpChg>
        <pc:grpChg chg="add">
          <ac:chgData name="Amrapali Samanta" userId="77235ff0dde2b4af" providerId="LiveId" clId="{D07D90F7-DECA-A940-BCBB-89E59D8C47BA}" dt="2023-06-07T07:41:39.477" v="3297" actId="26606"/>
          <ac:grpSpMkLst>
            <pc:docMk/>
            <pc:sldMk cId="3552452396" sldId="275"/>
            <ac:grpSpMk id="4308" creationId="{088B852E-5494-418B-A833-75CF016A9E20}"/>
          </ac:grpSpMkLst>
        </pc:grpChg>
        <pc:picChg chg="add del mod">
          <ac:chgData name="Amrapali Samanta" userId="77235ff0dde2b4af" providerId="LiveId" clId="{D07D90F7-DECA-A940-BCBB-89E59D8C47BA}" dt="2023-06-07T07:40:58.036" v="3293" actId="478"/>
          <ac:picMkLst>
            <pc:docMk/>
            <pc:sldMk cId="3552452396" sldId="275"/>
            <ac:picMk id="6" creationId="{C575146E-71D1-DD0A-6050-DE5985C431FF}"/>
          </ac:picMkLst>
        </pc:picChg>
        <pc:picChg chg="add mod">
          <ac:chgData name="Amrapali Samanta" userId="77235ff0dde2b4af" providerId="LiveId" clId="{D07D90F7-DECA-A940-BCBB-89E59D8C47BA}" dt="2023-06-07T07:41:42.844" v="3299" actId="962"/>
          <ac:picMkLst>
            <pc:docMk/>
            <pc:sldMk cId="3552452396" sldId="275"/>
            <ac:picMk id="8" creationId="{18E559B5-6DD7-16AE-89CC-3B92BEAD84A9}"/>
          </ac:picMkLst>
        </pc:picChg>
        <pc:picChg chg="add del mod">
          <ac:chgData name="Amrapali Samanta" userId="77235ff0dde2b4af" providerId="LiveId" clId="{D07D90F7-DECA-A940-BCBB-89E59D8C47BA}" dt="2023-06-07T06:52:15.380" v="2685" actId="478"/>
          <ac:picMkLst>
            <pc:docMk/>
            <pc:sldMk cId="3552452396" sldId="275"/>
            <ac:picMk id="4098" creationId="{C9A18E36-6ACA-F264-676F-BB135B9058BF}"/>
          </ac:picMkLst>
        </pc:picChg>
      </pc:sldChg>
      <pc:sldChg chg="addSp delSp modSp new mod setBg">
        <pc:chgData name="Amrapali Samanta" userId="77235ff0dde2b4af" providerId="LiveId" clId="{D07D90F7-DECA-A940-BCBB-89E59D8C47BA}" dt="2023-06-07T07:51:33.361" v="3407" actId="20577"/>
        <pc:sldMkLst>
          <pc:docMk/>
          <pc:sldMk cId="149524314" sldId="276"/>
        </pc:sldMkLst>
        <pc:spChg chg="mod">
          <ac:chgData name="Amrapali Samanta" userId="77235ff0dde2b4af" providerId="LiveId" clId="{D07D90F7-DECA-A940-BCBB-89E59D8C47BA}" dt="2023-06-07T07:42:36.071" v="3312" actId="26606"/>
          <ac:spMkLst>
            <pc:docMk/>
            <pc:sldMk cId="149524314" sldId="276"/>
            <ac:spMk id="2" creationId="{70DA94F6-13F9-274E-0B09-896E9A7C46F2}"/>
          </ac:spMkLst>
        </pc:spChg>
        <pc:spChg chg="mod">
          <ac:chgData name="Amrapali Samanta" userId="77235ff0dde2b4af" providerId="LiveId" clId="{D07D90F7-DECA-A940-BCBB-89E59D8C47BA}" dt="2023-06-07T07:51:33.361" v="3407" actId="20577"/>
          <ac:spMkLst>
            <pc:docMk/>
            <pc:sldMk cId="149524314" sldId="276"/>
            <ac:spMk id="3" creationId="{E6AFBA1E-31D3-C44E-3D2B-042C954F44DF}"/>
          </ac:spMkLst>
        </pc:spChg>
        <pc:spChg chg="del">
          <ac:chgData name="Amrapali Samanta" userId="77235ff0dde2b4af" providerId="LiveId" clId="{D07D90F7-DECA-A940-BCBB-89E59D8C47BA}" dt="2023-06-07T07:42:32.671" v="3311" actId="478"/>
          <ac:spMkLst>
            <pc:docMk/>
            <pc:sldMk cId="149524314" sldId="276"/>
            <ac:spMk id="4" creationId="{85EC37DB-8C3E-E60D-4137-E75423F3F3C3}"/>
          </ac:spMkLst>
        </pc:spChg>
        <pc:spChg chg="add">
          <ac:chgData name="Amrapali Samanta" userId="77235ff0dde2b4af" providerId="LiveId" clId="{D07D90F7-DECA-A940-BCBB-89E59D8C47BA}" dt="2023-06-07T07:42:36.071" v="3312" actId="26606"/>
          <ac:spMkLst>
            <pc:docMk/>
            <pc:sldMk cId="149524314" sldId="276"/>
            <ac:spMk id="36" creationId="{D75627FE-0AC5-4349-AC08-45A58BEC9B8C}"/>
          </ac:spMkLst>
        </pc:spChg>
        <pc:spChg chg="add">
          <ac:chgData name="Amrapali Samanta" userId="77235ff0dde2b4af" providerId="LiveId" clId="{D07D90F7-DECA-A940-BCBB-89E59D8C47BA}" dt="2023-06-07T07:42:36.071" v="3312" actId="26606"/>
          <ac:spMkLst>
            <pc:docMk/>
            <pc:sldMk cId="149524314" sldId="276"/>
            <ac:spMk id="61" creationId="{BC2574CF-1D35-4994-87BD-5A3378E1AB34}"/>
          </ac:spMkLst>
        </pc:spChg>
        <pc:grpChg chg="add">
          <ac:chgData name="Amrapali Samanta" userId="77235ff0dde2b4af" providerId="LiveId" clId="{D07D90F7-DECA-A940-BCBB-89E59D8C47BA}" dt="2023-06-07T07:42:36.071" v="3312" actId="26606"/>
          <ac:grpSpMkLst>
            <pc:docMk/>
            <pc:sldMk cId="149524314" sldId="276"/>
            <ac:grpSpMk id="8" creationId="{15E1AC81-83F2-45A8-9054-15570F4E2557}"/>
          </ac:grpSpMkLst>
        </pc:grpChg>
        <pc:grpChg chg="add">
          <ac:chgData name="Amrapali Samanta" userId="77235ff0dde2b4af" providerId="LiveId" clId="{D07D90F7-DECA-A940-BCBB-89E59D8C47BA}" dt="2023-06-07T07:42:36.071" v="3312" actId="26606"/>
          <ac:grpSpMkLst>
            <pc:docMk/>
            <pc:sldMk cId="149524314" sldId="276"/>
            <ac:grpSpMk id="31" creationId="{FBF129BC-EA9E-4D20-898B-399F7727DFB9}"/>
          </ac:grpSpMkLst>
        </pc:grpChg>
        <pc:grpChg chg="add">
          <ac:chgData name="Amrapali Samanta" userId="77235ff0dde2b4af" providerId="LiveId" clId="{D07D90F7-DECA-A940-BCBB-89E59D8C47BA}" dt="2023-06-07T07:42:36.071" v="3312" actId="26606"/>
          <ac:grpSpMkLst>
            <pc:docMk/>
            <pc:sldMk cId="149524314" sldId="276"/>
            <ac:grpSpMk id="38" creationId="{F87AAF7B-2090-475D-9C3E-FDC03DD87A88}"/>
          </ac:grpSpMkLst>
        </pc:grpChg>
        <pc:cxnChg chg="add">
          <ac:chgData name="Amrapali Samanta" userId="77235ff0dde2b4af" providerId="LiveId" clId="{D07D90F7-DECA-A940-BCBB-89E59D8C47BA}" dt="2023-06-07T07:42:36.071" v="3312" actId="26606"/>
          <ac:cxnSpMkLst>
            <pc:docMk/>
            <pc:sldMk cId="149524314" sldId="276"/>
            <ac:cxnSpMk id="63" creationId="{68B6AB33-DFE6-4FE4-94FE-C9E25424AD16}"/>
          </ac:cxnSpMkLst>
        </pc:cxnChg>
      </pc:sldChg>
      <pc:sldChg chg="delSp modSp new del mod">
        <pc:chgData name="Amrapali Samanta" userId="77235ff0dde2b4af" providerId="LiveId" clId="{D07D90F7-DECA-A940-BCBB-89E59D8C47BA}" dt="2023-06-07T07:46:01.502" v="3363" actId="2696"/>
        <pc:sldMkLst>
          <pc:docMk/>
          <pc:sldMk cId="3972013440" sldId="277"/>
        </pc:sldMkLst>
        <pc:spChg chg="mod">
          <ac:chgData name="Amrapali Samanta" userId="77235ff0dde2b4af" providerId="LiveId" clId="{D07D90F7-DECA-A940-BCBB-89E59D8C47BA}" dt="2023-06-07T07:45:47.860" v="3359" actId="5793"/>
          <ac:spMkLst>
            <pc:docMk/>
            <pc:sldMk cId="3972013440" sldId="277"/>
            <ac:spMk id="3" creationId="{DE00AD18-66E5-4D2A-E2BC-30167395A05C}"/>
          </ac:spMkLst>
        </pc:spChg>
        <pc:spChg chg="del">
          <ac:chgData name="Amrapali Samanta" userId="77235ff0dde2b4af" providerId="LiveId" clId="{D07D90F7-DECA-A940-BCBB-89E59D8C47BA}" dt="2023-06-07T07:45:27.874" v="3348" actId="478"/>
          <ac:spMkLst>
            <pc:docMk/>
            <pc:sldMk cId="3972013440" sldId="277"/>
            <ac:spMk id="4" creationId="{F426B4E6-E8E8-A53F-7A6E-8B2DCB527F6D}"/>
          </ac:spMkLst>
        </pc:spChg>
      </pc:sldChg>
      <pc:sldMasterChg chg="modSldLayout">
        <pc:chgData name="Amrapali Samanta" userId="77235ff0dde2b4af" providerId="LiveId" clId="{D07D90F7-DECA-A940-BCBB-89E59D8C47BA}" dt="2023-06-07T03:48:26.836" v="1502"/>
        <pc:sldMasterMkLst>
          <pc:docMk/>
          <pc:sldMasterMk cId="1257767021" sldId="2147483660"/>
        </pc:sldMasterMkLst>
        <pc:sldLayoutChg chg="delSp">
          <pc:chgData name="Amrapali Samanta" userId="77235ff0dde2b4af" providerId="LiveId" clId="{D07D90F7-DECA-A940-BCBB-89E59D8C47BA}" dt="2023-06-07T03:48:26.836" v="1502"/>
          <pc:sldLayoutMkLst>
            <pc:docMk/>
            <pc:sldMasterMk cId="1257767021" sldId="2147483660"/>
            <pc:sldLayoutMk cId="2935485571" sldId="2147483672"/>
          </pc:sldLayoutMkLst>
          <pc:grpChg chg="del">
            <ac:chgData name="Amrapali Samanta" userId="77235ff0dde2b4af" providerId="LiveId" clId="{D07D90F7-DECA-A940-BCBB-89E59D8C47BA}" dt="2023-06-07T03:48:26.836" v="1502"/>
            <ac:grpSpMkLst>
              <pc:docMk/>
              <pc:sldMasterMk cId="1257767021" sldId="2147483660"/>
              <pc:sldLayoutMk cId="2935485571" sldId="2147483672"/>
              <ac:grpSpMk id="142" creationId="{00000000-0000-0000-0000-000000000000}"/>
            </ac:grpSpMkLst>
          </pc:grpChg>
        </pc:sldLayoutChg>
        <pc:sldLayoutChg chg="delSp">
          <pc:chgData name="Amrapali Samanta" userId="77235ff0dde2b4af" providerId="LiveId" clId="{D07D90F7-DECA-A940-BCBB-89E59D8C47BA}" dt="2023-06-07T03:48:26.836" v="1502"/>
          <pc:sldLayoutMkLst>
            <pc:docMk/>
            <pc:sldMasterMk cId="1257767021" sldId="2147483660"/>
            <pc:sldLayoutMk cId="268258107" sldId="2147483673"/>
          </pc:sldLayoutMkLst>
          <pc:grpChg chg="del">
            <ac:chgData name="Amrapali Samanta" userId="77235ff0dde2b4af" providerId="LiveId" clId="{D07D90F7-DECA-A940-BCBB-89E59D8C47BA}" dt="2023-06-07T03:48:26.836" v="1502"/>
            <ac:grpSpMkLst>
              <pc:docMk/>
              <pc:sldMasterMk cId="1257767021" sldId="2147483660"/>
              <pc:sldLayoutMk cId="268258107" sldId="2147483673"/>
              <ac:grpSpMk id="85" creationId="{00000000-0000-0000-0000-000000000000}"/>
            </ac:grpSpMkLst>
          </pc:grpChg>
        </pc:sldLayoutChg>
        <pc:sldLayoutChg chg="delSp">
          <pc:chgData name="Amrapali Samanta" userId="77235ff0dde2b4af" providerId="LiveId" clId="{D07D90F7-DECA-A940-BCBB-89E59D8C47BA}" dt="2023-06-07T03:48:26.836" v="1502"/>
          <pc:sldLayoutMkLst>
            <pc:docMk/>
            <pc:sldMasterMk cId="1257767021" sldId="2147483660"/>
            <pc:sldLayoutMk cId="1800435748" sldId="2147483674"/>
          </pc:sldLayoutMkLst>
          <pc:grpChg chg="del">
            <ac:chgData name="Amrapali Samanta" userId="77235ff0dde2b4af" providerId="LiveId" clId="{D07D90F7-DECA-A940-BCBB-89E59D8C47BA}" dt="2023-06-07T03:48:26.836" v="1502"/>
            <ac:grpSpMkLst>
              <pc:docMk/>
              <pc:sldMasterMk cId="1257767021" sldId="2147483660"/>
              <pc:sldLayoutMk cId="1800435748" sldId="2147483674"/>
              <ac:grpSpMk id="92" creationId="{00000000-0000-0000-0000-000000000000}"/>
            </ac:grpSpMkLst>
          </pc:grpChg>
        </pc:sldLayoutChg>
        <pc:sldLayoutChg chg="delSp">
          <pc:chgData name="Amrapali Samanta" userId="77235ff0dde2b4af" providerId="LiveId" clId="{D07D90F7-DECA-A940-BCBB-89E59D8C47BA}" dt="2023-06-07T03:48:26.836" v="1502"/>
          <pc:sldLayoutMkLst>
            <pc:docMk/>
            <pc:sldMasterMk cId="1257767021" sldId="2147483660"/>
            <pc:sldLayoutMk cId="3724855519" sldId="2147483675"/>
          </pc:sldLayoutMkLst>
          <pc:grpChg chg="del">
            <ac:chgData name="Amrapali Samanta" userId="77235ff0dde2b4af" providerId="LiveId" clId="{D07D90F7-DECA-A940-BCBB-89E59D8C47BA}" dt="2023-06-07T03:48:26.836" v="1502"/>
            <ac:grpSpMkLst>
              <pc:docMk/>
              <pc:sldMasterMk cId="1257767021" sldId="2147483660"/>
              <pc:sldLayoutMk cId="3724855519" sldId="2147483675"/>
              <ac:grpSpMk id="128" creationId="{00000000-0000-0000-0000-000000000000}"/>
            </ac:grpSpMkLst>
          </pc:gr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982545-2693-44C3-93A8-DD2B2E85AA57}" type="doc">
      <dgm:prSet loTypeId="urn:microsoft.com/office/officeart/2005/8/layout/default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E359D0A-0EFD-42B8-81E5-BD3894091670}">
      <dgm:prSet/>
      <dgm:spPr/>
      <dgm:t>
        <a:bodyPr/>
        <a:lstStyle/>
        <a:p>
          <a:r>
            <a:rPr lang="en-IN" dirty="0"/>
            <a:t>Recommender systems encompass techniques and algorithms for suggesting relevant items to users.</a:t>
          </a:r>
          <a:endParaRPr lang="en-US" dirty="0"/>
        </a:p>
      </dgm:t>
    </dgm:pt>
    <dgm:pt modelId="{95D18C04-102B-4A15-917A-D2448A948E8F}" type="parTrans" cxnId="{93ACD4F1-4691-4265-977C-89CF1D7D2740}">
      <dgm:prSet/>
      <dgm:spPr/>
      <dgm:t>
        <a:bodyPr/>
        <a:lstStyle/>
        <a:p>
          <a:endParaRPr lang="en-US"/>
        </a:p>
      </dgm:t>
    </dgm:pt>
    <dgm:pt modelId="{E7188F6E-C7F5-4B18-8E83-E7A8FEB16B76}" type="sibTrans" cxnId="{93ACD4F1-4691-4265-977C-89CF1D7D2740}">
      <dgm:prSet/>
      <dgm:spPr/>
      <dgm:t>
        <a:bodyPr/>
        <a:lstStyle/>
        <a:p>
          <a:endParaRPr lang="en-US"/>
        </a:p>
      </dgm:t>
    </dgm:pt>
    <dgm:pt modelId="{5A94B86D-11B4-4E4A-B763-62D1D35B5A28}">
      <dgm:prSet/>
      <dgm:spPr/>
      <dgm:t>
        <a:bodyPr/>
        <a:lstStyle/>
        <a:p>
          <a:r>
            <a:rPr lang="en-IN"/>
            <a:t>Personalized recommendations are based on user preferences and viewing history.</a:t>
          </a:r>
          <a:endParaRPr lang="en-US"/>
        </a:p>
      </dgm:t>
    </dgm:pt>
    <dgm:pt modelId="{C370CA5A-12C8-4302-9AFC-EE9789829A58}" type="parTrans" cxnId="{40AF4E0E-9686-4EC2-8D04-C8F03FD4CF4A}">
      <dgm:prSet/>
      <dgm:spPr/>
      <dgm:t>
        <a:bodyPr/>
        <a:lstStyle/>
        <a:p>
          <a:endParaRPr lang="en-US"/>
        </a:p>
      </dgm:t>
    </dgm:pt>
    <dgm:pt modelId="{8AC2D843-4611-4066-89B0-1F9114B48CB4}" type="sibTrans" cxnId="{40AF4E0E-9686-4EC2-8D04-C8F03FD4CF4A}">
      <dgm:prSet/>
      <dgm:spPr/>
      <dgm:t>
        <a:bodyPr/>
        <a:lstStyle/>
        <a:p>
          <a:endParaRPr lang="en-US"/>
        </a:p>
      </dgm:t>
    </dgm:pt>
    <dgm:pt modelId="{48221818-0348-4167-9BDD-3786BB41EA4B}">
      <dgm:prSet/>
      <dgm:spPr/>
      <dgm:t>
        <a:bodyPr/>
        <a:lstStyle/>
        <a:p>
          <a:r>
            <a:rPr lang="en-IN"/>
            <a:t>Improved search functionality.</a:t>
          </a:r>
          <a:endParaRPr lang="en-US"/>
        </a:p>
      </dgm:t>
    </dgm:pt>
    <dgm:pt modelId="{62209D86-56DA-4529-A1A8-BB795C44FA1F}" type="parTrans" cxnId="{0B0E7389-172F-49FB-9AC8-308AC03F59A4}">
      <dgm:prSet/>
      <dgm:spPr/>
      <dgm:t>
        <a:bodyPr/>
        <a:lstStyle/>
        <a:p>
          <a:endParaRPr lang="en-US"/>
        </a:p>
      </dgm:t>
    </dgm:pt>
    <dgm:pt modelId="{7C4B1D11-FD2C-48B9-815B-C7576486A91B}" type="sibTrans" cxnId="{0B0E7389-172F-49FB-9AC8-308AC03F59A4}">
      <dgm:prSet/>
      <dgm:spPr/>
      <dgm:t>
        <a:bodyPr/>
        <a:lstStyle/>
        <a:p>
          <a:endParaRPr lang="en-US"/>
        </a:p>
      </dgm:t>
    </dgm:pt>
    <dgm:pt modelId="{9128C3CF-22C4-4E3D-A5E5-3303D3750329}">
      <dgm:prSet/>
      <dgm:spPr/>
      <dgm:t>
        <a:bodyPr/>
        <a:lstStyle/>
        <a:p>
          <a:r>
            <a:rPr lang="en-IN"/>
            <a:t>Pumpkinmeter utilizes User-based Collaborative Filtering as its recommendation system.</a:t>
          </a:r>
          <a:endParaRPr lang="en-US"/>
        </a:p>
      </dgm:t>
    </dgm:pt>
    <dgm:pt modelId="{71A97A9A-EA2E-4017-874B-680438787D3E}" type="parTrans" cxnId="{81800AB1-2AB4-4CFB-ACC3-7E62540A61F9}">
      <dgm:prSet/>
      <dgm:spPr/>
      <dgm:t>
        <a:bodyPr/>
        <a:lstStyle/>
        <a:p>
          <a:endParaRPr lang="en-US"/>
        </a:p>
      </dgm:t>
    </dgm:pt>
    <dgm:pt modelId="{9DC0B648-6A70-41C7-AD90-07A8A17CB5C2}" type="sibTrans" cxnId="{81800AB1-2AB4-4CFB-ACC3-7E62540A61F9}">
      <dgm:prSet/>
      <dgm:spPr/>
      <dgm:t>
        <a:bodyPr/>
        <a:lstStyle/>
        <a:p>
          <a:endParaRPr lang="en-US"/>
        </a:p>
      </dgm:t>
    </dgm:pt>
    <dgm:pt modelId="{94ED5D65-6E96-4297-8DE5-BF29F97B9C34}">
      <dgm:prSet/>
      <dgm:spPr/>
      <dgm:t>
        <a:bodyPr/>
        <a:lstStyle/>
        <a:p>
          <a:r>
            <a:rPr lang="en-IN"/>
            <a:t>Low costs due to the use of Spark technology for model training and reusability.</a:t>
          </a:r>
          <a:endParaRPr lang="en-US"/>
        </a:p>
      </dgm:t>
    </dgm:pt>
    <dgm:pt modelId="{F58213EF-448D-400A-BA49-82C3C6BDDC5D}" type="parTrans" cxnId="{480EFEBD-16D6-400D-B269-18A7F29337E2}">
      <dgm:prSet/>
      <dgm:spPr/>
      <dgm:t>
        <a:bodyPr/>
        <a:lstStyle/>
        <a:p>
          <a:endParaRPr lang="en-US"/>
        </a:p>
      </dgm:t>
    </dgm:pt>
    <dgm:pt modelId="{BA5B53CD-419A-488B-98F3-8D06689B5693}" type="sibTrans" cxnId="{480EFEBD-16D6-400D-B269-18A7F29337E2}">
      <dgm:prSet/>
      <dgm:spPr/>
      <dgm:t>
        <a:bodyPr/>
        <a:lstStyle/>
        <a:p>
          <a:endParaRPr lang="en-US"/>
        </a:p>
      </dgm:t>
    </dgm:pt>
    <dgm:pt modelId="{0EA4E699-6117-4888-8A4E-E3C0398AD571}">
      <dgm:prSet/>
      <dgm:spPr/>
      <dgm:t>
        <a:bodyPr/>
        <a:lstStyle/>
        <a:p>
          <a:r>
            <a:rPr lang="en-IN"/>
            <a:t>Include relevant data and metrics to showcase the impact on customer behavior and feedback.</a:t>
          </a:r>
          <a:endParaRPr lang="en-US"/>
        </a:p>
      </dgm:t>
    </dgm:pt>
    <dgm:pt modelId="{667BFC91-AD4C-4598-9779-F817A40B1F20}" type="parTrans" cxnId="{3D6C8900-8B16-4A59-8D15-C4F6C5BBAC2B}">
      <dgm:prSet/>
      <dgm:spPr/>
      <dgm:t>
        <a:bodyPr/>
        <a:lstStyle/>
        <a:p>
          <a:endParaRPr lang="en-US"/>
        </a:p>
      </dgm:t>
    </dgm:pt>
    <dgm:pt modelId="{A08ECFAE-5464-4F8E-9FE9-0A99499BA9D9}" type="sibTrans" cxnId="{3D6C8900-8B16-4A59-8D15-C4F6C5BBAC2B}">
      <dgm:prSet/>
      <dgm:spPr/>
      <dgm:t>
        <a:bodyPr/>
        <a:lstStyle/>
        <a:p>
          <a:endParaRPr lang="en-US"/>
        </a:p>
      </dgm:t>
    </dgm:pt>
    <dgm:pt modelId="{B0D7CA7C-0677-4D98-A5C3-469A99C823F4}">
      <dgm:prSet/>
      <dgm:spPr/>
      <dgm:t>
        <a:bodyPr/>
        <a:lstStyle/>
        <a:p>
          <a:r>
            <a:rPr lang="en-IN"/>
            <a:t>Scalable for handling large volumes of movie data and user preferences</a:t>
          </a:r>
          <a:endParaRPr lang="en-US"/>
        </a:p>
      </dgm:t>
    </dgm:pt>
    <dgm:pt modelId="{C9E7DDB3-88E7-4A89-8BAC-6E08858D0031}" type="parTrans" cxnId="{6E8AF593-901D-447F-A62A-C43BAC3E3349}">
      <dgm:prSet/>
      <dgm:spPr/>
      <dgm:t>
        <a:bodyPr/>
        <a:lstStyle/>
        <a:p>
          <a:endParaRPr lang="en-US"/>
        </a:p>
      </dgm:t>
    </dgm:pt>
    <dgm:pt modelId="{F6A3A672-0B52-471E-9CD0-2C945290B004}" type="sibTrans" cxnId="{6E8AF593-901D-447F-A62A-C43BAC3E3349}">
      <dgm:prSet/>
      <dgm:spPr/>
      <dgm:t>
        <a:bodyPr/>
        <a:lstStyle/>
        <a:p>
          <a:endParaRPr lang="en-US"/>
        </a:p>
      </dgm:t>
    </dgm:pt>
    <dgm:pt modelId="{0432CAE1-378D-48FB-BC1C-8CE4342A408B}">
      <dgm:prSet/>
      <dgm:spPr/>
      <dgm:t>
        <a:bodyPr/>
        <a:lstStyle/>
        <a:p>
          <a:r>
            <a:rPr lang="en-IN"/>
            <a:t>Continuous learning and adaptation based on user feedback</a:t>
          </a:r>
          <a:endParaRPr lang="en-US"/>
        </a:p>
      </dgm:t>
    </dgm:pt>
    <dgm:pt modelId="{B6A1DFA3-6A44-44F4-877A-B51C0F94E6C8}" type="parTrans" cxnId="{A20B7F5C-7AA5-4FCE-B3A9-3681E3BD7374}">
      <dgm:prSet/>
      <dgm:spPr/>
      <dgm:t>
        <a:bodyPr/>
        <a:lstStyle/>
        <a:p>
          <a:endParaRPr lang="en-US"/>
        </a:p>
      </dgm:t>
    </dgm:pt>
    <dgm:pt modelId="{F5DE9D23-1D26-40C4-9C21-97097A7DE22D}" type="sibTrans" cxnId="{A20B7F5C-7AA5-4FCE-B3A9-3681E3BD7374}">
      <dgm:prSet/>
      <dgm:spPr/>
      <dgm:t>
        <a:bodyPr/>
        <a:lstStyle/>
        <a:p>
          <a:endParaRPr lang="en-US"/>
        </a:p>
      </dgm:t>
    </dgm:pt>
    <dgm:pt modelId="{BB1E1B5D-FAB8-47A5-8B17-5E4A7492F4C3}">
      <dgm:prSet/>
      <dgm:spPr/>
      <dgm:t>
        <a:bodyPr/>
        <a:lstStyle/>
        <a:p>
          <a:r>
            <a:rPr lang="en-IN"/>
            <a:t>Flexible recommendation filtering using factors like genre and timestamp</a:t>
          </a:r>
          <a:endParaRPr lang="en-US"/>
        </a:p>
      </dgm:t>
    </dgm:pt>
    <dgm:pt modelId="{33A67504-508D-4FDB-9658-C82B21B76293}" type="parTrans" cxnId="{D6FB5DDE-787A-4DBB-8941-50E75F65D44E}">
      <dgm:prSet/>
      <dgm:spPr/>
      <dgm:t>
        <a:bodyPr/>
        <a:lstStyle/>
        <a:p>
          <a:endParaRPr lang="en-US"/>
        </a:p>
      </dgm:t>
    </dgm:pt>
    <dgm:pt modelId="{28457B84-75AF-4594-97BE-F1EFBABF78AD}" type="sibTrans" cxnId="{D6FB5DDE-787A-4DBB-8941-50E75F65D44E}">
      <dgm:prSet/>
      <dgm:spPr/>
      <dgm:t>
        <a:bodyPr/>
        <a:lstStyle/>
        <a:p>
          <a:endParaRPr lang="en-US"/>
        </a:p>
      </dgm:t>
    </dgm:pt>
    <dgm:pt modelId="{AAA10E69-A8A9-4DA4-AFB6-470BF27BD1CD}">
      <dgm:prSet/>
      <dgm:spPr/>
      <dgm:t>
        <a:bodyPr/>
        <a:lstStyle/>
        <a:p>
          <a:r>
            <a:rPr lang="en-IN"/>
            <a:t>Integration of user feedback for refining recommendations</a:t>
          </a:r>
          <a:endParaRPr lang="en-US"/>
        </a:p>
      </dgm:t>
    </dgm:pt>
    <dgm:pt modelId="{1058A75A-106F-4DE8-8B65-6A87C559BDEC}" type="parTrans" cxnId="{9B769EED-BE51-4753-80E0-3C192B4937CE}">
      <dgm:prSet/>
      <dgm:spPr/>
      <dgm:t>
        <a:bodyPr/>
        <a:lstStyle/>
        <a:p>
          <a:endParaRPr lang="en-US"/>
        </a:p>
      </dgm:t>
    </dgm:pt>
    <dgm:pt modelId="{15579775-8265-4972-906A-9FFAAEA575E9}" type="sibTrans" cxnId="{9B769EED-BE51-4753-80E0-3C192B4937CE}">
      <dgm:prSet/>
      <dgm:spPr/>
      <dgm:t>
        <a:bodyPr/>
        <a:lstStyle/>
        <a:p>
          <a:endParaRPr lang="en-US"/>
        </a:p>
      </dgm:t>
    </dgm:pt>
    <dgm:pt modelId="{A3103291-70F8-46D9-BE69-C210882D6311}">
      <dgm:prSet/>
      <dgm:spPr/>
      <dgm:t>
        <a:bodyPr/>
        <a:lstStyle/>
        <a:p>
          <a:r>
            <a:rPr lang="en-IN"/>
            <a:t>Sustainable design with regular updates and maintenance</a:t>
          </a:r>
          <a:endParaRPr lang="en-US"/>
        </a:p>
      </dgm:t>
    </dgm:pt>
    <dgm:pt modelId="{B7CF3558-B6C4-4BB0-80A1-DDCAA964A8F3}" type="parTrans" cxnId="{F85A3FE6-FB4C-46FF-B936-62443CEEB788}">
      <dgm:prSet/>
      <dgm:spPr/>
      <dgm:t>
        <a:bodyPr/>
        <a:lstStyle/>
        <a:p>
          <a:endParaRPr lang="en-US"/>
        </a:p>
      </dgm:t>
    </dgm:pt>
    <dgm:pt modelId="{336A77BA-7309-42B0-8810-7E39911845CA}" type="sibTrans" cxnId="{F85A3FE6-FB4C-46FF-B936-62443CEEB788}">
      <dgm:prSet/>
      <dgm:spPr/>
      <dgm:t>
        <a:bodyPr/>
        <a:lstStyle/>
        <a:p>
          <a:endParaRPr lang="en-US"/>
        </a:p>
      </dgm:t>
    </dgm:pt>
    <dgm:pt modelId="{2C47333E-3D22-8244-BBCE-C50A1BD3129C}" type="pres">
      <dgm:prSet presAssocID="{89982545-2693-44C3-93A8-DD2B2E85AA57}" presName="diagram" presStyleCnt="0">
        <dgm:presLayoutVars>
          <dgm:dir/>
          <dgm:resizeHandles val="exact"/>
        </dgm:presLayoutVars>
      </dgm:prSet>
      <dgm:spPr/>
    </dgm:pt>
    <dgm:pt modelId="{A847779B-E731-A143-9CA2-F84754C2FA7D}" type="pres">
      <dgm:prSet presAssocID="{5E359D0A-0EFD-42B8-81E5-BD3894091670}" presName="node" presStyleLbl="node1" presStyleIdx="0" presStyleCnt="11">
        <dgm:presLayoutVars>
          <dgm:bulletEnabled val="1"/>
        </dgm:presLayoutVars>
      </dgm:prSet>
      <dgm:spPr/>
    </dgm:pt>
    <dgm:pt modelId="{AD3B2590-BF0A-B34D-861D-E353B97ADC5B}" type="pres">
      <dgm:prSet presAssocID="{E7188F6E-C7F5-4B18-8E83-E7A8FEB16B76}" presName="sibTrans" presStyleCnt="0"/>
      <dgm:spPr/>
    </dgm:pt>
    <dgm:pt modelId="{5ABB9AFA-7C9F-A248-B2E0-16F70E748634}" type="pres">
      <dgm:prSet presAssocID="{5A94B86D-11B4-4E4A-B763-62D1D35B5A28}" presName="node" presStyleLbl="node1" presStyleIdx="1" presStyleCnt="11">
        <dgm:presLayoutVars>
          <dgm:bulletEnabled val="1"/>
        </dgm:presLayoutVars>
      </dgm:prSet>
      <dgm:spPr/>
    </dgm:pt>
    <dgm:pt modelId="{A7BBAEDC-2025-D942-951E-4BB1B36DEADF}" type="pres">
      <dgm:prSet presAssocID="{8AC2D843-4611-4066-89B0-1F9114B48CB4}" presName="sibTrans" presStyleCnt="0"/>
      <dgm:spPr/>
    </dgm:pt>
    <dgm:pt modelId="{012C6FE2-D84B-A14A-925A-721A6EBCEF50}" type="pres">
      <dgm:prSet presAssocID="{48221818-0348-4167-9BDD-3786BB41EA4B}" presName="node" presStyleLbl="node1" presStyleIdx="2" presStyleCnt="11">
        <dgm:presLayoutVars>
          <dgm:bulletEnabled val="1"/>
        </dgm:presLayoutVars>
      </dgm:prSet>
      <dgm:spPr/>
    </dgm:pt>
    <dgm:pt modelId="{B59237E4-E0CB-4540-A0D8-EF9FBBBEA59D}" type="pres">
      <dgm:prSet presAssocID="{7C4B1D11-FD2C-48B9-815B-C7576486A91B}" presName="sibTrans" presStyleCnt="0"/>
      <dgm:spPr/>
    </dgm:pt>
    <dgm:pt modelId="{7C107623-F32B-7849-9E73-BF2220AD3648}" type="pres">
      <dgm:prSet presAssocID="{9128C3CF-22C4-4E3D-A5E5-3303D3750329}" presName="node" presStyleLbl="node1" presStyleIdx="3" presStyleCnt="11">
        <dgm:presLayoutVars>
          <dgm:bulletEnabled val="1"/>
        </dgm:presLayoutVars>
      </dgm:prSet>
      <dgm:spPr/>
    </dgm:pt>
    <dgm:pt modelId="{775D2125-1B0F-5A4B-8D39-CB96349F8C59}" type="pres">
      <dgm:prSet presAssocID="{9DC0B648-6A70-41C7-AD90-07A8A17CB5C2}" presName="sibTrans" presStyleCnt="0"/>
      <dgm:spPr/>
    </dgm:pt>
    <dgm:pt modelId="{8A22396B-3FD0-2442-9B65-2EA8DB640F94}" type="pres">
      <dgm:prSet presAssocID="{94ED5D65-6E96-4297-8DE5-BF29F97B9C34}" presName="node" presStyleLbl="node1" presStyleIdx="4" presStyleCnt="11">
        <dgm:presLayoutVars>
          <dgm:bulletEnabled val="1"/>
        </dgm:presLayoutVars>
      </dgm:prSet>
      <dgm:spPr/>
    </dgm:pt>
    <dgm:pt modelId="{A43F5893-EC12-0848-BCDD-668D823F1DB1}" type="pres">
      <dgm:prSet presAssocID="{BA5B53CD-419A-488B-98F3-8D06689B5693}" presName="sibTrans" presStyleCnt="0"/>
      <dgm:spPr/>
    </dgm:pt>
    <dgm:pt modelId="{787C6AD9-CDF9-4048-BB2F-2F3FAC95BD51}" type="pres">
      <dgm:prSet presAssocID="{0EA4E699-6117-4888-8A4E-E3C0398AD571}" presName="node" presStyleLbl="node1" presStyleIdx="5" presStyleCnt="11">
        <dgm:presLayoutVars>
          <dgm:bulletEnabled val="1"/>
        </dgm:presLayoutVars>
      </dgm:prSet>
      <dgm:spPr/>
    </dgm:pt>
    <dgm:pt modelId="{4F1C0FCC-70C0-7848-AF5A-68896F48802F}" type="pres">
      <dgm:prSet presAssocID="{A08ECFAE-5464-4F8E-9FE9-0A99499BA9D9}" presName="sibTrans" presStyleCnt="0"/>
      <dgm:spPr/>
    </dgm:pt>
    <dgm:pt modelId="{C529A52C-ECD9-9E42-989C-BC64F4A69238}" type="pres">
      <dgm:prSet presAssocID="{B0D7CA7C-0677-4D98-A5C3-469A99C823F4}" presName="node" presStyleLbl="node1" presStyleIdx="6" presStyleCnt="11">
        <dgm:presLayoutVars>
          <dgm:bulletEnabled val="1"/>
        </dgm:presLayoutVars>
      </dgm:prSet>
      <dgm:spPr/>
    </dgm:pt>
    <dgm:pt modelId="{5468AFAB-2B1D-B846-ACF9-50B8857389CE}" type="pres">
      <dgm:prSet presAssocID="{F6A3A672-0B52-471E-9CD0-2C945290B004}" presName="sibTrans" presStyleCnt="0"/>
      <dgm:spPr/>
    </dgm:pt>
    <dgm:pt modelId="{CB79D94E-8553-FD4A-8E54-7CCB6356786C}" type="pres">
      <dgm:prSet presAssocID="{0432CAE1-378D-48FB-BC1C-8CE4342A408B}" presName="node" presStyleLbl="node1" presStyleIdx="7" presStyleCnt="11">
        <dgm:presLayoutVars>
          <dgm:bulletEnabled val="1"/>
        </dgm:presLayoutVars>
      </dgm:prSet>
      <dgm:spPr/>
    </dgm:pt>
    <dgm:pt modelId="{3F4AB346-39AF-8A49-A474-68A9ABCBF891}" type="pres">
      <dgm:prSet presAssocID="{F5DE9D23-1D26-40C4-9C21-97097A7DE22D}" presName="sibTrans" presStyleCnt="0"/>
      <dgm:spPr/>
    </dgm:pt>
    <dgm:pt modelId="{153571AF-70CB-A84F-BA10-6BCE08165E91}" type="pres">
      <dgm:prSet presAssocID="{BB1E1B5D-FAB8-47A5-8B17-5E4A7492F4C3}" presName="node" presStyleLbl="node1" presStyleIdx="8" presStyleCnt="11">
        <dgm:presLayoutVars>
          <dgm:bulletEnabled val="1"/>
        </dgm:presLayoutVars>
      </dgm:prSet>
      <dgm:spPr/>
    </dgm:pt>
    <dgm:pt modelId="{C23B9F42-FA60-344A-83A2-F605957D5766}" type="pres">
      <dgm:prSet presAssocID="{28457B84-75AF-4594-97BE-F1EFBABF78AD}" presName="sibTrans" presStyleCnt="0"/>
      <dgm:spPr/>
    </dgm:pt>
    <dgm:pt modelId="{B2C170D4-BD0E-864F-A312-2971DF4A53AF}" type="pres">
      <dgm:prSet presAssocID="{AAA10E69-A8A9-4DA4-AFB6-470BF27BD1CD}" presName="node" presStyleLbl="node1" presStyleIdx="9" presStyleCnt="11">
        <dgm:presLayoutVars>
          <dgm:bulletEnabled val="1"/>
        </dgm:presLayoutVars>
      </dgm:prSet>
      <dgm:spPr/>
    </dgm:pt>
    <dgm:pt modelId="{C985B53C-B706-5644-A707-87B1E5548D20}" type="pres">
      <dgm:prSet presAssocID="{15579775-8265-4972-906A-9FFAAEA575E9}" presName="sibTrans" presStyleCnt="0"/>
      <dgm:spPr/>
    </dgm:pt>
    <dgm:pt modelId="{0F6F1B7A-81D2-864F-8A68-1A8757D37B81}" type="pres">
      <dgm:prSet presAssocID="{A3103291-70F8-46D9-BE69-C210882D6311}" presName="node" presStyleLbl="node1" presStyleIdx="10" presStyleCnt="11">
        <dgm:presLayoutVars>
          <dgm:bulletEnabled val="1"/>
        </dgm:presLayoutVars>
      </dgm:prSet>
      <dgm:spPr/>
    </dgm:pt>
  </dgm:ptLst>
  <dgm:cxnLst>
    <dgm:cxn modelId="{3D6C8900-8B16-4A59-8D15-C4F6C5BBAC2B}" srcId="{89982545-2693-44C3-93A8-DD2B2E85AA57}" destId="{0EA4E699-6117-4888-8A4E-E3C0398AD571}" srcOrd="5" destOrd="0" parTransId="{667BFC91-AD4C-4598-9779-F817A40B1F20}" sibTransId="{A08ECFAE-5464-4F8E-9FE9-0A99499BA9D9}"/>
    <dgm:cxn modelId="{40AF4E0E-9686-4EC2-8D04-C8F03FD4CF4A}" srcId="{89982545-2693-44C3-93A8-DD2B2E85AA57}" destId="{5A94B86D-11B4-4E4A-B763-62D1D35B5A28}" srcOrd="1" destOrd="0" parTransId="{C370CA5A-12C8-4302-9AFC-EE9789829A58}" sibTransId="{8AC2D843-4611-4066-89B0-1F9114B48CB4}"/>
    <dgm:cxn modelId="{92A1A84E-489B-994E-8DC2-27EC41D5450B}" type="presOf" srcId="{AAA10E69-A8A9-4DA4-AFB6-470BF27BD1CD}" destId="{B2C170D4-BD0E-864F-A312-2971DF4A53AF}" srcOrd="0" destOrd="0" presId="urn:microsoft.com/office/officeart/2005/8/layout/default"/>
    <dgm:cxn modelId="{A20B7F5C-7AA5-4FCE-B3A9-3681E3BD7374}" srcId="{89982545-2693-44C3-93A8-DD2B2E85AA57}" destId="{0432CAE1-378D-48FB-BC1C-8CE4342A408B}" srcOrd="7" destOrd="0" parTransId="{B6A1DFA3-6A44-44F4-877A-B51C0F94E6C8}" sibTransId="{F5DE9D23-1D26-40C4-9C21-97097A7DE22D}"/>
    <dgm:cxn modelId="{8A6E6162-09F1-5446-9A8D-94012F260771}" type="presOf" srcId="{5A94B86D-11B4-4E4A-B763-62D1D35B5A28}" destId="{5ABB9AFA-7C9F-A248-B2E0-16F70E748634}" srcOrd="0" destOrd="0" presId="urn:microsoft.com/office/officeart/2005/8/layout/default"/>
    <dgm:cxn modelId="{CCD5D97A-F989-3749-ABFA-3C198F2BAE0A}" type="presOf" srcId="{89982545-2693-44C3-93A8-DD2B2E85AA57}" destId="{2C47333E-3D22-8244-BBCE-C50A1BD3129C}" srcOrd="0" destOrd="0" presId="urn:microsoft.com/office/officeart/2005/8/layout/default"/>
    <dgm:cxn modelId="{0B0E7389-172F-49FB-9AC8-308AC03F59A4}" srcId="{89982545-2693-44C3-93A8-DD2B2E85AA57}" destId="{48221818-0348-4167-9BDD-3786BB41EA4B}" srcOrd="2" destOrd="0" parTransId="{62209D86-56DA-4529-A1A8-BB795C44FA1F}" sibTransId="{7C4B1D11-FD2C-48B9-815B-C7576486A91B}"/>
    <dgm:cxn modelId="{6E8AF593-901D-447F-A62A-C43BAC3E3349}" srcId="{89982545-2693-44C3-93A8-DD2B2E85AA57}" destId="{B0D7CA7C-0677-4D98-A5C3-469A99C823F4}" srcOrd="6" destOrd="0" parTransId="{C9E7DDB3-88E7-4A89-8BAC-6E08858D0031}" sibTransId="{F6A3A672-0B52-471E-9CD0-2C945290B004}"/>
    <dgm:cxn modelId="{C8857D95-D7CA-CA4F-B77C-8A9651733799}" type="presOf" srcId="{9128C3CF-22C4-4E3D-A5E5-3303D3750329}" destId="{7C107623-F32B-7849-9E73-BF2220AD3648}" srcOrd="0" destOrd="0" presId="urn:microsoft.com/office/officeart/2005/8/layout/default"/>
    <dgm:cxn modelId="{81800AB1-2AB4-4CFB-ACC3-7E62540A61F9}" srcId="{89982545-2693-44C3-93A8-DD2B2E85AA57}" destId="{9128C3CF-22C4-4E3D-A5E5-3303D3750329}" srcOrd="3" destOrd="0" parTransId="{71A97A9A-EA2E-4017-874B-680438787D3E}" sibTransId="{9DC0B648-6A70-41C7-AD90-07A8A17CB5C2}"/>
    <dgm:cxn modelId="{D51EEEBA-2C8B-814B-9E46-91D5C57EB9A3}" type="presOf" srcId="{0EA4E699-6117-4888-8A4E-E3C0398AD571}" destId="{787C6AD9-CDF9-4048-BB2F-2F3FAC95BD51}" srcOrd="0" destOrd="0" presId="urn:microsoft.com/office/officeart/2005/8/layout/default"/>
    <dgm:cxn modelId="{480EFEBD-16D6-400D-B269-18A7F29337E2}" srcId="{89982545-2693-44C3-93A8-DD2B2E85AA57}" destId="{94ED5D65-6E96-4297-8DE5-BF29F97B9C34}" srcOrd="4" destOrd="0" parTransId="{F58213EF-448D-400A-BA49-82C3C6BDDC5D}" sibTransId="{BA5B53CD-419A-488B-98F3-8D06689B5693}"/>
    <dgm:cxn modelId="{243CEBC7-6E9E-4B45-98ED-5A09A3B5DAFE}" type="presOf" srcId="{BB1E1B5D-FAB8-47A5-8B17-5E4A7492F4C3}" destId="{153571AF-70CB-A84F-BA10-6BCE08165E91}" srcOrd="0" destOrd="0" presId="urn:microsoft.com/office/officeart/2005/8/layout/default"/>
    <dgm:cxn modelId="{20787CDC-DF1F-9847-9A6A-92F769AEAE62}" type="presOf" srcId="{0432CAE1-378D-48FB-BC1C-8CE4342A408B}" destId="{CB79D94E-8553-FD4A-8E54-7CCB6356786C}" srcOrd="0" destOrd="0" presId="urn:microsoft.com/office/officeart/2005/8/layout/default"/>
    <dgm:cxn modelId="{D6FB5DDE-787A-4DBB-8941-50E75F65D44E}" srcId="{89982545-2693-44C3-93A8-DD2B2E85AA57}" destId="{BB1E1B5D-FAB8-47A5-8B17-5E4A7492F4C3}" srcOrd="8" destOrd="0" parTransId="{33A67504-508D-4FDB-9658-C82B21B76293}" sibTransId="{28457B84-75AF-4594-97BE-F1EFBABF78AD}"/>
    <dgm:cxn modelId="{F85A3FE6-FB4C-46FF-B936-62443CEEB788}" srcId="{89982545-2693-44C3-93A8-DD2B2E85AA57}" destId="{A3103291-70F8-46D9-BE69-C210882D6311}" srcOrd="10" destOrd="0" parTransId="{B7CF3558-B6C4-4BB0-80A1-DDCAA964A8F3}" sibTransId="{336A77BA-7309-42B0-8810-7E39911845CA}"/>
    <dgm:cxn modelId="{F90C45E9-BC18-624A-A420-DD604EE37AC0}" type="presOf" srcId="{48221818-0348-4167-9BDD-3786BB41EA4B}" destId="{012C6FE2-D84B-A14A-925A-721A6EBCEF50}" srcOrd="0" destOrd="0" presId="urn:microsoft.com/office/officeart/2005/8/layout/default"/>
    <dgm:cxn modelId="{B035B4EA-CC36-DC49-BC89-0E1EDB664846}" type="presOf" srcId="{A3103291-70F8-46D9-BE69-C210882D6311}" destId="{0F6F1B7A-81D2-864F-8A68-1A8757D37B81}" srcOrd="0" destOrd="0" presId="urn:microsoft.com/office/officeart/2005/8/layout/default"/>
    <dgm:cxn modelId="{9B769EED-BE51-4753-80E0-3C192B4937CE}" srcId="{89982545-2693-44C3-93A8-DD2B2E85AA57}" destId="{AAA10E69-A8A9-4DA4-AFB6-470BF27BD1CD}" srcOrd="9" destOrd="0" parTransId="{1058A75A-106F-4DE8-8B65-6A87C559BDEC}" sibTransId="{15579775-8265-4972-906A-9FFAAEA575E9}"/>
    <dgm:cxn modelId="{2888B0F0-AAD0-CD49-AE07-E9A979B55427}" type="presOf" srcId="{B0D7CA7C-0677-4D98-A5C3-469A99C823F4}" destId="{C529A52C-ECD9-9E42-989C-BC64F4A69238}" srcOrd="0" destOrd="0" presId="urn:microsoft.com/office/officeart/2005/8/layout/default"/>
    <dgm:cxn modelId="{BFD6EFF0-9EB1-3246-9890-B3DE9A9C4475}" type="presOf" srcId="{5E359D0A-0EFD-42B8-81E5-BD3894091670}" destId="{A847779B-E731-A143-9CA2-F84754C2FA7D}" srcOrd="0" destOrd="0" presId="urn:microsoft.com/office/officeart/2005/8/layout/default"/>
    <dgm:cxn modelId="{93ACD4F1-4691-4265-977C-89CF1D7D2740}" srcId="{89982545-2693-44C3-93A8-DD2B2E85AA57}" destId="{5E359D0A-0EFD-42B8-81E5-BD3894091670}" srcOrd="0" destOrd="0" parTransId="{95D18C04-102B-4A15-917A-D2448A948E8F}" sibTransId="{E7188F6E-C7F5-4B18-8E83-E7A8FEB16B76}"/>
    <dgm:cxn modelId="{5D0BAAFB-A46A-BF4A-9A09-85BE13F5E7F2}" type="presOf" srcId="{94ED5D65-6E96-4297-8DE5-BF29F97B9C34}" destId="{8A22396B-3FD0-2442-9B65-2EA8DB640F94}" srcOrd="0" destOrd="0" presId="urn:microsoft.com/office/officeart/2005/8/layout/default"/>
    <dgm:cxn modelId="{0A55DEAF-9079-754D-9729-B35089D15B7E}" type="presParOf" srcId="{2C47333E-3D22-8244-BBCE-C50A1BD3129C}" destId="{A847779B-E731-A143-9CA2-F84754C2FA7D}" srcOrd="0" destOrd="0" presId="urn:microsoft.com/office/officeart/2005/8/layout/default"/>
    <dgm:cxn modelId="{EBA345E7-8A63-9A43-87A0-D79A5EB3BCA8}" type="presParOf" srcId="{2C47333E-3D22-8244-BBCE-C50A1BD3129C}" destId="{AD3B2590-BF0A-B34D-861D-E353B97ADC5B}" srcOrd="1" destOrd="0" presId="urn:microsoft.com/office/officeart/2005/8/layout/default"/>
    <dgm:cxn modelId="{6A00E043-9E4F-3F4A-B425-FB0B3C1B9FC6}" type="presParOf" srcId="{2C47333E-3D22-8244-BBCE-C50A1BD3129C}" destId="{5ABB9AFA-7C9F-A248-B2E0-16F70E748634}" srcOrd="2" destOrd="0" presId="urn:microsoft.com/office/officeart/2005/8/layout/default"/>
    <dgm:cxn modelId="{EACCD32E-F548-5248-A894-F47209696244}" type="presParOf" srcId="{2C47333E-3D22-8244-BBCE-C50A1BD3129C}" destId="{A7BBAEDC-2025-D942-951E-4BB1B36DEADF}" srcOrd="3" destOrd="0" presId="urn:microsoft.com/office/officeart/2005/8/layout/default"/>
    <dgm:cxn modelId="{B25B4EA9-C3D8-854D-8993-31EA472C2A25}" type="presParOf" srcId="{2C47333E-3D22-8244-BBCE-C50A1BD3129C}" destId="{012C6FE2-D84B-A14A-925A-721A6EBCEF50}" srcOrd="4" destOrd="0" presId="urn:microsoft.com/office/officeart/2005/8/layout/default"/>
    <dgm:cxn modelId="{2D159955-B231-E640-A04A-309EBAD4A1C4}" type="presParOf" srcId="{2C47333E-3D22-8244-BBCE-C50A1BD3129C}" destId="{B59237E4-E0CB-4540-A0D8-EF9FBBBEA59D}" srcOrd="5" destOrd="0" presId="urn:microsoft.com/office/officeart/2005/8/layout/default"/>
    <dgm:cxn modelId="{9ABE621B-A1CB-A144-A625-EA128FE8A43D}" type="presParOf" srcId="{2C47333E-3D22-8244-BBCE-C50A1BD3129C}" destId="{7C107623-F32B-7849-9E73-BF2220AD3648}" srcOrd="6" destOrd="0" presId="urn:microsoft.com/office/officeart/2005/8/layout/default"/>
    <dgm:cxn modelId="{75360398-4DB7-9B44-8AAC-B80A9CDC14AC}" type="presParOf" srcId="{2C47333E-3D22-8244-BBCE-C50A1BD3129C}" destId="{775D2125-1B0F-5A4B-8D39-CB96349F8C59}" srcOrd="7" destOrd="0" presId="urn:microsoft.com/office/officeart/2005/8/layout/default"/>
    <dgm:cxn modelId="{41ECDD84-1E97-5341-87A1-E72E3D143E62}" type="presParOf" srcId="{2C47333E-3D22-8244-BBCE-C50A1BD3129C}" destId="{8A22396B-3FD0-2442-9B65-2EA8DB640F94}" srcOrd="8" destOrd="0" presId="urn:microsoft.com/office/officeart/2005/8/layout/default"/>
    <dgm:cxn modelId="{C9EF077A-7CC3-7148-9378-673267994E7B}" type="presParOf" srcId="{2C47333E-3D22-8244-BBCE-C50A1BD3129C}" destId="{A43F5893-EC12-0848-BCDD-668D823F1DB1}" srcOrd="9" destOrd="0" presId="urn:microsoft.com/office/officeart/2005/8/layout/default"/>
    <dgm:cxn modelId="{55BC4E1C-DED2-CC4E-A229-7B4E7D59A7F3}" type="presParOf" srcId="{2C47333E-3D22-8244-BBCE-C50A1BD3129C}" destId="{787C6AD9-CDF9-4048-BB2F-2F3FAC95BD51}" srcOrd="10" destOrd="0" presId="urn:microsoft.com/office/officeart/2005/8/layout/default"/>
    <dgm:cxn modelId="{EEFA040F-6A3F-F441-8EC3-ED05753A1045}" type="presParOf" srcId="{2C47333E-3D22-8244-BBCE-C50A1BD3129C}" destId="{4F1C0FCC-70C0-7848-AF5A-68896F48802F}" srcOrd="11" destOrd="0" presId="urn:microsoft.com/office/officeart/2005/8/layout/default"/>
    <dgm:cxn modelId="{6CB6AFAD-565D-0349-AD73-32F250A7CF00}" type="presParOf" srcId="{2C47333E-3D22-8244-BBCE-C50A1BD3129C}" destId="{C529A52C-ECD9-9E42-989C-BC64F4A69238}" srcOrd="12" destOrd="0" presId="urn:microsoft.com/office/officeart/2005/8/layout/default"/>
    <dgm:cxn modelId="{8BCA413A-5274-8A41-9829-AF0AFAE91745}" type="presParOf" srcId="{2C47333E-3D22-8244-BBCE-C50A1BD3129C}" destId="{5468AFAB-2B1D-B846-ACF9-50B8857389CE}" srcOrd="13" destOrd="0" presId="urn:microsoft.com/office/officeart/2005/8/layout/default"/>
    <dgm:cxn modelId="{88CDE9AE-C4BD-634E-A6AC-2629530A8D9D}" type="presParOf" srcId="{2C47333E-3D22-8244-BBCE-C50A1BD3129C}" destId="{CB79D94E-8553-FD4A-8E54-7CCB6356786C}" srcOrd="14" destOrd="0" presId="urn:microsoft.com/office/officeart/2005/8/layout/default"/>
    <dgm:cxn modelId="{FDF3439E-FEEB-ED49-A2F2-89B8CDDA106A}" type="presParOf" srcId="{2C47333E-3D22-8244-BBCE-C50A1BD3129C}" destId="{3F4AB346-39AF-8A49-A474-68A9ABCBF891}" srcOrd="15" destOrd="0" presId="urn:microsoft.com/office/officeart/2005/8/layout/default"/>
    <dgm:cxn modelId="{25760544-91E7-CB4D-8831-E0CD34353E3E}" type="presParOf" srcId="{2C47333E-3D22-8244-BBCE-C50A1BD3129C}" destId="{153571AF-70CB-A84F-BA10-6BCE08165E91}" srcOrd="16" destOrd="0" presId="urn:microsoft.com/office/officeart/2005/8/layout/default"/>
    <dgm:cxn modelId="{CE3B1BF7-5E5D-B949-BF66-11C2EE0B5D38}" type="presParOf" srcId="{2C47333E-3D22-8244-BBCE-C50A1BD3129C}" destId="{C23B9F42-FA60-344A-83A2-F605957D5766}" srcOrd="17" destOrd="0" presId="urn:microsoft.com/office/officeart/2005/8/layout/default"/>
    <dgm:cxn modelId="{A866F6AD-57E3-9E43-97B4-9FCCB760AC6A}" type="presParOf" srcId="{2C47333E-3D22-8244-BBCE-C50A1BD3129C}" destId="{B2C170D4-BD0E-864F-A312-2971DF4A53AF}" srcOrd="18" destOrd="0" presId="urn:microsoft.com/office/officeart/2005/8/layout/default"/>
    <dgm:cxn modelId="{2B27CA3B-26AB-1E4A-8C33-2E3568700FE1}" type="presParOf" srcId="{2C47333E-3D22-8244-BBCE-C50A1BD3129C}" destId="{C985B53C-B706-5644-A707-87B1E5548D20}" srcOrd="19" destOrd="0" presId="urn:microsoft.com/office/officeart/2005/8/layout/default"/>
    <dgm:cxn modelId="{E8B2B78A-AA34-6C46-A733-764821220E8C}" type="presParOf" srcId="{2C47333E-3D22-8244-BBCE-C50A1BD3129C}" destId="{0F6F1B7A-81D2-864F-8A68-1A8757D37B81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7779B-E731-A143-9CA2-F84754C2FA7D}">
      <dsp:nvSpPr>
        <dsp:cNvPr id="0" name=""/>
        <dsp:cNvSpPr/>
      </dsp:nvSpPr>
      <dsp:spPr>
        <a:xfrm>
          <a:off x="601903" y="1006"/>
          <a:ext cx="1564793" cy="9388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Recommender systems encompass techniques and algorithms for suggesting relevant items to users.</a:t>
          </a:r>
          <a:endParaRPr lang="en-US" sz="1000" kern="1200" dirty="0"/>
        </a:p>
      </dsp:txBody>
      <dsp:txXfrm>
        <a:off x="601903" y="1006"/>
        <a:ext cx="1564793" cy="938876"/>
      </dsp:txXfrm>
    </dsp:sp>
    <dsp:sp modelId="{5ABB9AFA-7C9F-A248-B2E0-16F70E748634}">
      <dsp:nvSpPr>
        <dsp:cNvPr id="0" name=""/>
        <dsp:cNvSpPr/>
      </dsp:nvSpPr>
      <dsp:spPr>
        <a:xfrm>
          <a:off x="2323176" y="1006"/>
          <a:ext cx="1564793" cy="9388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Personalized recommendations are based on user preferences and viewing history.</a:t>
          </a:r>
          <a:endParaRPr lang="en-US" sz="1000" kern="1200"/>
        </a:p>
      </dsp:txBody>
      <dsp:txXfrm>
        <a:off x="2323176" y="1006"/>
        <a:ext cx="1564793" cy="938876"/>
      </dsp:txXfrm>
    </dsp:sp>
    <dsp:sp modelId="{012C6FE2-D84B-A14A-925A-721A6EBCEF50}">
      <dsp:nvSpPr>
        <dsp:cNvPr id="0" name=""/>
        <dsp:cNvSpPr/>
      </dsp:nvSpPr>
      <dsp:spPr>
        <a:xfrm>
          <a:off x="4044449" y="1006"/>
          <a:ext cx="1564793" cy="9388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Improved search functionality.</a:t>
          </a:r>
          <a:endParaRPr lang="en-US" sz="1000" kern="1200"/>
        </a:p>
      </dsp:txBody>
      <dsp:txXfrm>
        <a:off x="4044449" y="1006"/>
        <a:ext cx="1564793" cy="938876"/>
      </dsp:txXfrm>
    </dsp:sp>
    <dsp:sp modelId="{7C107623-F32B-7849-9E73-BF2220AD3648}">
      <dsp:nvSpPr>
        <dsp:cNvPr id="0" name=""/>
        <dsp:cNvSpPr/>
      </dsp:nvSpPr>
      <dsp:spPr>
        <a:xfrm>
          <a:off x="5765722" y="1006"/>
          <a:ext cx="1564793" cy="9388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Pumpkinmeter utilizes User-based Collaborative Filtering as its recommendation system.</a:t>
          </a:r>
          <a:endParaRPr lang="en-US" sz="1000" kern="1200"/>
        </a:p>
      </dsp:txBody>
      <dsp:txXfrm>
        <a:off x="5765722" y="1006"/>
        <a:ext cx="1564793" cy="938876"/>
      </dsp:txXfrm>
    </dsp:sp>
    <dsp:sp modelId="{8A22396B-3FD0-2442-9B65-2EA8DB640F94}">
      <dsp:nvSpPr>
        <dsp:cNvPr id="0" name=""/>
        <dsp:cNvSpPr/>
      </dsp:nvSpPr>
      <dsp:spPr>
        <a:xfrm>
          <a:off x="601903" y="1096362"/>
          <a:ext cx="1564793" cy="9388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Low costs due to the use of Spark technology for model training and reusability.</a:t>
          </a:r>
          <a:endParaRPr lang="en-US" sz="1000" kern="1200"/>
        </a:p>
      </dsp:txBody>
      <dsp:txXfrm>
        <a:off x="601903" y="1096362"/>
        <a:ext cx="1564793" cy="938876"/>
      </dsp:txXfrm>
    </dsp:sp>
    <dsp:sp modelId="{787C6AD9-CDF9-4048-BB2F-2F3FAC95BD51}">
      <dsp:nvSpPr>
        <dsp:cNvPr id="0" name=""/>
        <dsp:cNvSpPr/>
      </dsp:nvSpPr>
      <dsp:spPr>
        <a:xfrm>
          <a:off x="2323176" y="1096362"/>
          <a:ext cx="1564793" cy="9388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Include relevant data and metrics to showcase the impact on customer behavior and feedback.</a:t>
          </a:r>
          <a:endParaRPr lang="en-US" sz="1000" kern="1200"/>
        </a:p>
      </dsp:txBody>
      <dsp:txXfrm>
        <a:off x="2323176" y="1096362"/>
        <a:ext cx="1564793" cy="938876"/>
      </dsp:txXfrm>
    </dsp:sp>
    <dsp:sp modelId="{C529A52C-ECD9-9E42-989C-BC64F4A69238}">
      <dsp:nvSpPr>
        <dsp:cNvPr id="0" name=""/>
        <dsp:cNvSpPr/>
      </dsp:nvSpPr>
      <dsp:spPr>
        <a:xfrm>
          <a:off x="4044449" y="1096362"/>
          <a:ext cx="1564793" cy="9388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Scalable for handling large volumes of movie data and user preferences</a:t>
          </a:r>
          <a:endParaRPr lang="en-US" sz="1000" kern="1200"/>
        </a:p>
      </dsp:txBody>
      <dsp:txXfrm>
        <a:off x="4044449" y="1096362"/>
        <a:ext cx="1564793" cy="938876"/>
      </dsp:txXfrm>
    </dsp:sp>
    <dsp:sp modelId="{CB79D94E-8553-FD4A-8E54-7CCB6356786C}">
      <dsp:nvSpPr>
        <dsp:cNvPr id="0" name=""/>
        <dsp:cNvSpPr/>
      </dsp:nvSpPr>
      <dsp:spPr>
        <a:xfrm>
          <a:off x="5765722" y="1096362"/>
          <a:ext cx="1564793" cy="9388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Continuous learning and adaptation based on user feedback</a:t>
          </a:r>
          <a:endParaRPr lang="en-US" sz="1000" kern="1200"/>
        </a:p>
      </dsp:txBody>
      <dsp:txXfrm>
        <a:off x="5765722" y="1096362"/>
        <a:ext cx="1564793" cy="938876"/>
      </dsp:txXfrm>
    </dsp:sp>
    <dsp:sp modelId="{153571AF-70CB-A84F-BA10-6BCE08165E91}">
      <dsp:nvSpPr>
        <dsp:cNvPr id="0" name=""/>
        <dsp:cNvSpPr/>
      </dsp:nvSpPr>
      <dsp:spPr>
        <a:xfrm>
          <a:off x="1462539" y="2191717"/>
          <a:ext cx="1564793" cy="9388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Flexible recommendation filtering using factors like genre and timestamp</a:t>
          </a:r>
          <a:endParaRPr lang="en-US" sz="1000" kern="1200"/>
        </a:p>
      </dsp:txBody>
      <dsp:txXfrm>
        <a:off x="1462539" y="2191717"/>
        <a:ext cx="1564793" cy="938876"/>
      </dsp:txXfrm>
    </dsp:sp>
    <dsp:sp modelId="{B2C170D4-BD0E-864F-A312-2971DF4A53AF}">
      <dsp:nvSpPr>
        <dsp:cNvPr id="0" name=""/>
        <dsp:cNvSpPr/>
      </dsp:nvSpPr>
      <dsp:spPr>
        <a:xfrm>
          <a:off x="3183812" y="2191717"/>
          <a:ext cx="1564793" cy="9388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Integration of user feedback for refining recommendations</a:t>
          </a:r>
          <a:endParaRPr lang="en-US" sz="1000" kern="1200"/>
        </a:p>
      </dsp:txBody>
      <dsp:txXfrm>
        <a:off x="3183812" y="2191717"/>
        <a:ext cx="1564793" cy="938876"/>
      </dsp:txXfrm>
    </dsp:sp>
    <dsp:sp modelId="{0F6F1B7A-81D2-864F-8A68-1A8757D37B81}">
      <dsp:nvSpPr>
        <dsp:cNvPr id="0" name=""/>
        <dsp:cNvSpPr/>
      </dsp:nvSpPr>
      <dsp:spPr>
        <a:xfrm>
          <a:off x="4905085" y="2191717"/>
          <a:ext cx="1564793" cy="9388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Sustainable design with regular updates and maintenance</a:t>
          </a:r>
          <a:endParaRPr lang="en-US" sz="1000" kern="1200"/>
        </a:p>
      </dsp:txBody>
      <dsp:txXfrm>
        <a:off x="4905085" y="2191717"/>
        <a:ext cx="1564793" cy="938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f21bde45d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f21bde45d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SLIDES_API97567916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SLIDES_API97567916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SLIDES_API88212382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SLIDES_API88212382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32D1799-E985-CA48-BC54-17917096420A}" type="datetimeFigureOut">
              <a:rPr lang="en-US" smtClean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636973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799-E985-CA48-BC54-17917096420A}" type="datetimeFigureOut">
              <a:rPr lang="en-US" smtClean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284435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732D1799-E985-CA48-BC54-17917096420A}" type="datetimeFigureOut">
              <a:rPr lang="en-US" smtClean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556755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5240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532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660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666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799-E985-CA48-BC54-17917096420A}" type="datetimeFigureOut">
              <a:rPr lang="en-US" smtClean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262102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732D1799-E985-CA48-BC54-17917096420A}" type="datetimeFigureOut">
              <a:rPr lang="en-US" smtClean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241763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732D1799-E985-CA48-BC54-17917096420A}" type="datetimeFigureOut">
              <a:rPr lang="en-US" smtClean="0"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740991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732D1799-E985-CA48-BC54-17917096420A}" type="datetimeFigureOut">
              <a:rPr lang="en-US" smtClean="0"/>
              <a:t>6/7/23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691008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799-E985-CA48-BC54-17917096420A}" type="datetimeFigureOut">
              <a:rPr lang="en-US" smtClean="0"/>
              <a:t>6/7/23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327787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732D1799-E985-CA48-BC54-17917096420A}" type="datetimeFigureOut">
              <a:rPr lang="en-US" smtClean="0"/>
              <a:t>6/7/23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3171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799-E985-CA48-BC54-17917096420A}" type="datetimeFigureOut">
              <a:rPr lang="en-US" smtClean="0"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9500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732D1799-E985-CA48-BC54-17917096420A}" type="datetimeFigureOut">
              <a:rPr lang="en-US" smtClean="0"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220075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D1799-E985-CA48-BC54-17917096420A}" type="datetimeFigureOut">
              <a:rPr lang="en-US" smtClean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6392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zig.com/blog/recommended-data-analytics-movie-recommendation-engine/" TargetMode="External"/><Relationship Id="rId2" Type="http://schemas.openxmlformats.org/officeDocument/2006/relationships/hyperlink" Target="https://www.prnewswire.com/news-releases/recommendation-engine-market-size-worth-17-30-billion-by-2028-grand-view-research-inc-301378305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codementor.io/@jadianes/building-a-recommender-with-apache-spark-python-example-app-part1-du1083qbw" TargetMode="External"/><Relationship Id="rId5" Type="http://schemas.openxmlformats.org/officeDocument/2006/relationships/hyperlink" Target="https://labelyourdata.com/articles/movie-recommendation-with-machine-learning" TargetMode="External"/><Relationship Id="rId4" Type="http://schemas.openxmlformats.org/officeDocument/2006/relationships/hyperlink" Target="https://towardsdatascience.com/how-to-build-a-movie-recommendation-system-67e32133910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roup 28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339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4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6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0" name="Group 30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5" name="Isosceles Triangle 30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1" name="Rectangle 307">
            <a:extLst>
              <a:ext uri="{FF2B5EF4-FFF2-40B4-BE49-F238E27FC236}">
                <a16:creationId xmlns:a16="http://schemas.microsoft.com/office/drawing/2014/main" id="{5EB38883-F854-457E-96AC-C7D9C214F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2" name="Group 309">
            <a:extLst>
              <a:ext uri="{FF2B5EF4-FFF2-40B4-BE49-F238E27FC236}">
                <a16:creationId xmlns:a16="http://schemas.microsoft.com/office/drawing/2014/main" id="{57F55DFE-2DB1-4FA0-9A59-36B7B84E9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343" name="Freeform 5">
              <a:extLst>
                <a:ext uri="{FF2B5EF4-FFF2-40B4-BE49-F238E27FC236}">
                  <a16:creationId xmlns:a16="http://schemas.microsoft.com/office/drawing/2014/main" id="{D009699B-A2D9-432C-BBA0-45DB2CF67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4" name="Freeform 6">
              <a:extLst>
                <a:ext uri="{FF2B5EF4-FFF2-40B4-BE49-F238E27FC236}">
                  <a16:creationId xmlns:a16="http://schemas.microsoft.com/office/drawing/2014/main" id="{54B3BC47-4E77-4A8A-B162-224A9A968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5" name="Freeform 7">
              <a:extLst>
                <a:ext uri="{FF2B5EF4-FFF2-40B4-BE49-F238E27FC236}">
                  <a16:creationId xmlns:a16="http://schemas.microsoft.com/office/drawing/2014/main" id="{1006CF94-3E58-4733-8B84-C29D7EE4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6" name="Freeform 8">
              <a:extLst>
                <a:ext uri="{FF2B5EF4-FFF2-40B4-BE49-F238E27FC236}">
                  <a16:creationId xmlns:a16="http://schemas.microsoft.com/office/drawing/2014/main" id="{9088ACBC-CFD8-45EF-8246-C48ED41B5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7" name="Freeform 9">
              <a:extLst>
                <a:ext uri="{FF2B5EF4-FFF2-40B4-BE49-F238E27FC236}">
                  <a16:creationId xmlns:a16="http://schemas.microsoft.com/office/drawing/2014/main" id="{DB1CDEAB-131B-41FA-86F6-EE5D8D78C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8" name="Freeform 10">
              <a:extLst>
                <a:ext uri="{FF2B5EF4-FFF2-40B4-BE49-F238E27FC236}">
                  <a16:creationId xmlns:a16="http://schemas.microsoft.com/office/drawing/2014/main" id="{E2312273-C513-4B7B-B537-A4551985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9" name="Freeform 11">
              <a:extLst>
                <a:ext uri="{FF2B5EF4-FFF2-40B4-BE49-F238E27FC236}">
                  <a16:creationId xmlns:a16="http://schemas.microsoft.com/office/drawing/2014/main" id="{6E3196B3-3520-42D0-B4C8-F78DE0820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0" name="Freeform 12">
              <a:extLst>
                <a:ext uri="{FF2B5EF4-FFF2-40B4-BE49-F238E27FC236}">
                  <a16:creationId xmlns:a16="http://schemas.microsoft.com/office/drawing/2014/main" id="{2E300F00-D38C-4B69-B0EE-2D784C2FB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1" name="Freeform 13">
              <a:extLst>
                <a:ext uri="{FF2B5EF4-FFF2-40B4-BE49-F238E27FC236}">
                  <a16:creationId xmlns:a16="http://schemas.microsoft.com/office/drawing/2014/main" id="{3BE28F2F-C9BA-40ED-B4A4-6936FF38B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2" name="Freeform 14">
              <a:extLst>
                <a:ext uri="{FF2B5EF4-FFF2-40B4-BE49-F238E27FC236}">
                  <a16:creationId xmlns:a16="http://schemas.microsoft.com/office/drawing/2014/main" id="{583CF70F-7913-49B5-B2FA-5B7E7453C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3" name="Freeform 15">
              <a:extLst>
                <a:ext uri="{FF2B5EF4-FFF2-40B4-BE49-F238E27FC236}">
                  <a16:creationId xmlns:a16="http://schemas.microsoft.com/office/drawing/2014/main" id="{A8F364FC-4A46-423C-8E19-BC0755D51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4" name="Freeform 16">
              <a:extLst>
                <a:ext uri="{FF2B5EF4-FFF2-40B4-BE49-F238E27FC236}">
                  <a16:creationId xmlns:a16="http://schemas.microsoft.com/office/drawing/2014/main" id="{DD3CB962-060C-4DC7-9332-CF1E418BF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5" name="Freeform 17">
              <a:extLst>
                <a:ext uri="{FF2B5EF4-FFF2-40B4-BE49-F238E27FC236}">
                  <a16:creationId xmlns:a16="http://schemas.microsoft.com/office/drawing/2014/main" id="{27A42473-8BB9-4BD2-B4E3-94BA8291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6" name="Freeform 18">
              <a:extLst>
                <a:ext uri="{FF2B5EF4-FFF2-40B4-BE49-F238E27FC236}">
                  <a16:creationId xmlns:a16="http://schemas.microsoft.com/office/drawing/2014/main" id="{53EF59A5-23F4-4290-80B7-CAF1871B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7" name="Freeform 19">
              <a:extLst>
                <a:ext uri="{FF2B5EF4-FFF2-40B4-BE49-F238E27FC236}">
                  <a16:creationId xmlns:a16="http://schemas.microsoft.com/office/drawing/2014/main" id="{BF9354D0-6F8D-4FB6-AD3A-48C3D9AF8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8" name="Freeform 20">
              <a:extLst>
                <a:ext uri="{FF2B5EF4-FFF2-40B4-BE49-F238E27FC236}">
                  <a16:creationId xmlns:a16="http://schemas.microsoft.com/office/drawing/2014/main" id="{1B59CCA4-527B-45C4-8F7E-732CC62FE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9" name="Freeform 21">
              <a:extLst>
                <a:ext uri="{FF2B5EF4-FFF2-40B4-BE49-F238E27FC236}">
                  <a16:creationId xmlns:a16="http://schemas.microsoft.com/office/drawing/2014/main" id="{BEBDFBD4-5C0C-45CB-AF71-B35B1F2F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0" name="Freeform 22">
              <a:extLst>
                <a:ext uri="{FF2B5EF4-FFF2-40B4-BE49-F238E27FC236}">
                  <a16:creationId xmlns:a16="http://schemas.microsoft.com/office/drawing/2014/main" id="{8A394757-0A91-4564-8163-74D5E19E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1" name="Freeform 23">
              <a:extLst>
                <a:ext uri="{FF2B5EF4-FFF2-40B4-BE49-F238E27FC236}">
                  <a16:creationId xmlns:a16="http://schemas.microsoft.com/office/drawing/2014/main" id="{8C2C6293-55BB-49FE-B671-19E35F572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2" name="Rectangle 330">
            <a:extLst>
              <a:ext uri="{FF2B5EF4-FFF2-40B4-BE49-F238E27FC236}">
                <a16:creationId xmlns:a16="http://schemas.microsoft.com/office/drawing/2014/main" id="{8D5061EC-A8C3-46F8-9EB6-BB1291628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5029"/>
            <a:ext cx="3480002" cy="51533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artoon of a bucket of popcorn and a pumpkin&#10;&#10;Description automatically generated with medium confidence">
            <a:extLst>
              <a:ext uri="{FF2B5EF4-FFF2-40B4-BE49-F238E27FC236}">
                <a16:creationId xmlns:a16="http://schemas.microsoft.com/office/drawing/2014/main" id="{3BDC7A8C-9E2D-15C0-F56F-2F902244A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11" y="1123335"/>
            <a:ext cx="3048988" cy="3048988"/>
          </a:xfrm>
          <a:prstGeom prst="rect">
            <a:avLst/>
          </a:prstGeom>
          <a:ln w="9525">
            <a:noFill/>
          </a:ln>
        </p:spPr>
      </p:pic>
      <p:grpSp>
        <p:nvGrpSpPr>
          <p:cNvPr id="363" name="Group 332">
            <a:extLst>
              <a:ext uri="{FF2B5EF4-FFF2-40B4-BE49-F238E27FC236}">
                <a16:creationId xmlns:a16="http://schemas.microsoft.com/office/drawing/2014/main" id="{B9C7C348-8A04-4BE8-9B6D-CEF2FFFB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1298" y="889862"/>
            <a:ext cx="4456264" cy="3358450"/>
            <a:chOff x="807084" y="1186483"/>
            <a:chExt cx="5941686" cy="4477933"/>
          </a:xfrm>
        </p:grpSpPr>
        <p:sp>
          <p:nvSpPr>
            <p:cNvPr id="364" name="Rectangle 333">
              <a:extLst>
                <a:ext uri="{FF2B5EF4-FFF2-40B4-BE49-F238E27FC236}">
                  <a16:creationId xmlns:a16="http://schemas.microsoft.com/office/drawing/2014/main" id="{F6760D9A-13DD-4B66-B7DA-5B0E48CC8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5" name="Isosceles Triangle 39">
              <a:extLst>
                <a:ext uri="{FF2B5EF4-FFF2-40B4-BE49-F238E27FC236}">
                  <a16:creationId xmlns:a16="http://schemas.microsoft.com/office/drawing/2014/main" id="{07AD8058-29D4-42E1-BED6-F0C360765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5" name="Rectangle 335">
              <a:extLst>
                <a:ext uri="{FF2B5EF4-FFF2-40B4-BE49-F238E27FC236}">
                  <a16:creationId xmlns:a16="http://schemas.microsoft.com/office/drawing/2014/main" id="{E2A207B5-161F-49E0-972C-D52DB9135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4157545" y="1556628"/>
            <a:ext cx="4327492" cy="1311546"/>
          </a:xfrm>
        </p:spPr>
        <p:txBody>
          <a:bodyPr spcFirstLastPara="1" vert="horz" lIns="228600" tIns="228600" rIns="228600" bIns="0" rtlCol="0" anchor="b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spc="-150" dirty="0">
                <a:solidFill>
                  <a:srgbClr val="FFFEFF"/>
                </a:solidFill>
              </a:rPr>
              <a:t>Ripe Pumpkins ‘Pumpkinmeter’ can revolutionize movie recommendation experience.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AFD34-3BD8-01A6-4B5D-0193641D5BA3}"/>
              </a:ext>
            </a:extLst>
          </p:cNvPr>
          <p:cNvSpPr txBox="1"/>
          <p:nvPr/>
        </p:nvSpPr>
        <p:spPr>
          <a:xfrm>
            <a:off x="2286000" y="24178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96D9B-C690-7D1C-534D-BF9AB11A5D23}"/>
              </a:ext>
            </a:extLst>
          </p:cNvPr>
          <p:cNvSpPr txBox="1"/>
          <p:nvPr/>
        </p:nvSpPr>
        <p:spPr>
          <a:xfrm>
            <a:off x="2286000" y="24178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A94F6-13F9-274E-0B09-896E9A7C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3300" spc="-150" dirty="0"/>
              <a:t>References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FBA1E-31D3-C44E-3D2B-042C954F4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5166" y="332185"/>
            <a:ext cx="4955918" cy="3927871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r>
              <a:rPr lang="en-US" dirty="0"/>
              <a:t>Grand View Research. (2021, September 16). Recommendation Engine Market Size Worth $17.30 Billion by 2028 | Grand View Research, Inc. PR Newswire. Retrieved from </a:t>
            </a:r>
            <a:r>
              <a:rPr lang="en-US" dirty="0">
                <a:hlinkClick r:id="rId2"/>
              </a:rPr>
              <a:t>https://www.prnewswire.com/news-releases/recommendation-engine-market-size-worth-17-30-billion-by-2028-grand-view-research-inc-301378305.html</a:t>
            </a:r>
            <a:endParaRPr lang="en-US" dirty="0"/>
          </a:p>
          <a:p>
            <a:pPr marL="146050" indent="0">
              <a:buNone/>
            </a:pPr>
            <a:endParaRPr lang="en-US" dirty="0"/>
          </a:p>
          <a:p>
            <a:r>
              <a:rPr lang="en-US" dirty="0" err="1"/>
              <a:t>Quantzig</a:t>
            </a:r>
            <a:r>
              <a:rPr lang="en-US" dirty="0"/>
              <a:t>. (n.d.). Recommended: Data Analytics &amp; Movie Recommendation Engine. Retrieved from </a:t>
            </a:r>
            <a:r>
              <a:rPr lang="en-US" dirty="0">
                <a:hlinkClick r:id="rId3"/>
              </a:rPr>
              <a:t>https://www.quantzig.com/blog/recommended-data-analytics-movie-recommendation-engine/</a:t>
            </a:r>
            <a:endParaRPr lang="en-US" dirty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Shrivastava, A. (2020, Oct 02). How to Build a Movie Recommendation System. Towards Data Science. Retrieved from </a:t>
            </a:r>
            <a:r>
              <a:rPr lang="en-US" dirty="0">
                <a:hlinkClick r:id="rId4"/>
              </a:rPr>
              <a:t>https://towardsdatascience.com/how-to-build-a-movie-recommendation-system-67e321339109</a:t>
            </a:r>
            <a:endParaRPr lang="en-US" dirty="0"/>
          </a:p>
          <a:p>
            <a:pPr marL="146050" indent="0">
              <a:buNone/>
            </a:pPr>
            <a:endParaRPr lang="en-US" dirty="0"/>
          </a:p>
          <a:p>
            <a:r>
              <a:rPr lang="en-IN" dirty="0" err="1">
                <a:effectLst/>
              </a:rPr>
              <a:t>Kniazieva</a:t>
            </a:r>
            <a:r>
              <a:rPr lang="en-IN" dirty="0">
                <a:effectLst/>
              </a:rPr>
              <a:t>, Y. (2022, April 14). </a:t>
            </a:r>
            <a:r>
              <a:rPr lang="en-IN" i="1" dirty="0">
                <a:effectLst/>
              </a:rPr>
              <a:t>Guide to movie recommendation systems using machine learning</a:t>
            </a:r>
            <a:r>
              <a:rPr lang="en-IN" dirty="0">
                <a:effectLst/>
              </a:rPr>
              <a:t>. High quality data annotation for Machine Learning. </a:t>
            </a:r>
            <a:r>
              <a:rPr lang="en-IN" dirty="0">
                <a:effectLst/>
                <a:hlinkClick r:id="rId5"/>
              </a:rPr>
              <a:t>https://labelyourdata.com/articles/movie-recommendation-with-machine-learning</a:t>
            </a:r>
            <a:endParaRPr lang="en-IN" dirty="0">
              <a:effectLst/>
            </a:endParaRPr>
          </a:p>
          <a:p>
            <a:pPr marL="146050" indent="0">
              <a:buNone/>
            </a:pPr>
            <a:r>
              <a:rPr lang="en-IN">
                <a:effectLst/>
              </a:rPr>
              <a:t> </a:t>
            </a:r>
            <a:endParaRPr lang="en-IN" dirty="0">
              <a:effectLst/>
            </a:endParaRP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J. A. (2015, September 14). Building a Recommender with Apache Spark &amp; Python: Example App &amp; Part 1. </a:t>
            </a:r>
            <a:r>
              <a:rPr lang="en-US" dirty="0" err="1"/>
              <a:t>Codementor</a:t>
            </a:r>
            <a:r>
              <a:rPr lang="en-US" dirty="0"/>
              <a:t>. Retrieved from </a:t>
            </a:r>
            <a:r>
              <a:rPr lang="en-US" dirty="0">
                <a:hlinkClick r:id="rId6"/>
              </a:rPr>
              <a:t>https://www.codementor.io/@jadianes/building-a-recommender-with-apache-spark-python-example-app-part1-du1083qbw</a:t>
            </a:r>
            <a:endParaRPr lang="en-US" dirty="0"/>
          </a:p>
          <a:p>
            <a:pPr marL="146050" indent="0">
              <a:buNone/>
            </a:pPr>
            <a:endParaRPr lang="en-US" dirty="0"/>
          </a:p>
          <a:p>
            <a:pPr marL="228600" indent="0" defTabSz="914400">
              <a:buSzPct val="11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b="1" dirty="0">
                <a:solidFill>
                  <a:srgbClr val="000000"/>
                </a:solidFill>
                <a:latin typeface="Inter"/>
                <a:ea typeface="Inter"/>
              </a:rPr>
              <a:t>Introduction</a:t>
            </a:r>
            <a:r>
              <a:rPr lang="en" sz="2000" dirty="0">
                <a:solidFill>
                  <a:srgbClr val="000000"/>
                </a:solidFill>
                <a:latin typeface="Inter"/>
                <a:ea typeface="Inter"/>
              </a:rPr>
              <a:t>- Why </a:t>
            </a:r>
            <a:r>
              <a:rPr lang="en" sz="2000" dirty="0">
                <a:solidFill>
                  <a:srgbClr val="000000"/>
                </a:solidFill>
                <a:latin typeface="Inter"/>
                <a:ea typeface="Inter"/>
                <a:sym typeface="Roboto"/>
              </a:rPr>
              <a:t>Leveraging Pumpkinmeter Score Insights Drives Customer Loyalty and Competitive Advantage?</a:t>
            </a:r>
            <a:br>
              <a:rPr lang="en" sz="2000" b="1" dirty="0">
                <a:solidFill>
                  <a:srgbClr val="000000"/>
                </a:solidFill>
                <a:latin typeface="Inter"/>
                <a:ea typeface="Inter"/>
                <a:sym typeface="Roboto"/>
              </a:rPr>
            </a:br>
            <a:endParaRPr sz="2000" b="1"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398075" y="1597875"/>
            <a:ext cx="7936200" cy="293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" sz="1100" dirty="0">
                <a:solidFill>
                  <a:srgbClr val="000000"/>
                </a:solidFill>
                <a:latin typeface="Inter"/>
                <a:ea typeface="Inter"/>
                <a:sym typeface="Roboto"/>
              </a:rPr>
              <a:t>You all are here because we know the </a:t>
            </a:r>
            <a:r>
              <a:rPr lang="en-IN" sz="1100" dirty="0">
                <a:solidFill>
                  <a:srgbClr val="000000"/>
                </a:solidFill>
                <a:latin typeface="Inter"/>
                <a:ea typeface="Inter"/>
                <a:sym typeface="Roboto"/>
              </a:rPr>
              <a:t>importance of movie reviews and recommendations in today's digital age.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IN" sz="1100" dirty="0">
              <a:solidFill>
                <a:srgbClr val="000000"/>
              </a:solidFill>
              <a:latin typeface="Inter"/>
              <a:ea typeface="Inter"/>
              <a:sym typeface="Roboto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IN" sz="1100" dirty="0">
                <a:solidFill>
                  <a:srgbClr val="000000"/>
                </a:solidFill>
                <a:latin typeface="Inter"/>
                <a:ea typeface="Inter"/>
                <a:sym typeface="Roboto"/>
              </a:rPr>
              <a:t>We will assess the initiative's potential and its implications for Ripe Pumpkins' future success in the next slides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IN" sz="1100" dirty="0">
              <a:solidFill>
                <a:srgbClr val="000000"/>
              </a:solidFill>
              <a:latin typeface="Inter"/>
              <a:ea typeface="Inter"/>
              <a:sym typeface="Roboto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IN" sz="1100" dirty="0">
              <a:solidFill>
                <a:srgbClr val="000000"/>
              </a:solidFill>
              <a:latin typeface="Inter"/>
              <a:ea typeface="Inter"/>
              <a:sym typeface="Roboto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IN" sz="1100" dirty="0">
              <a:solidFill>
                <a:srgbClr val="000000"/>
              </a:solidFill>
              <a:latin typeface="Inter"/>
              <a:ea typeface="Inter"/>
              <a:sym typeface="Roboto"/>
            </a:endParaRPr>
          </a:p>
          <a:p>
            <a:r>
              <a:rPr lang="en-US" sz="1100" dirty="0"/>
              <a:t>Is there market potential?</a:t>
            </a:r>
          </a:p>
          <a:p>
            <a:r>
              <a:rPr lang="en-US" sz="1100" dirty="0"/>
              <a:t>What features of Pumpkinmeter makes it achievable and sustainable?</a:t>
            </a:r>
          </a:p>
          <a:p>
            <a:pPr marL="146050" indent="0">
              <a:buNone/>
            </a:pPr>
            <a:endParaRPr lang="en-US" sz="1100" dirty="0"/>
          </a:p>
          <a:p>
            <a:r>
              <a:rPr lang="en-US" sz="1100" dirty="0"/>
              <a:t>Is Pumpkinmeter providing accurate recommendations?</a:t>
            </a:r>
          </a:p>
          <a:p>
            <a:r>
              <a:rPr lang="en-US" sz="1100" dirty="0"/>
              <a:t>User 1 watchlist and recommendations results</a:t>
            </a:r>
          </a:p>
          <a:p>
            <a:r>
              <a:rPr lang="en-US" sz="1100" dirty="0"/>
              <a:t>User 2 watchlist and recommendations results</a:t>
            </a:r>
          </a:p>
          <a:p>
            <a:pPr marL="146050" indent="0">
              <a:buNone/>
            </a:pPr>
            <a:endParaRPr lang="en-US" sz="1100" dirty="0"/>
          </a:p>
          <a:p>
            <a:r>
              <a:rPr lang="en-US" sz="1100" dirty="0"/>
              <a:t>Insights </a:t>
            </a:r>
          </a:p>
          <a:p>
            <a:r>
              <a:rPr lang="en-US" sz="1100" dirty="0"/>
              <a:t>Foresights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sz="1100" dirty="0">
              <a:solidFill>
                <a:srgbClr val="000000"/>
              </a:solidFill>
              <a:latin typeface="Inter"/>
              <a:ea typeface="Inter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8B61-8A0A-58C6-BBB3-8E03AFA0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772" y="329154"/>
            <a:ext cx="7030500" cy="666889"/>
          </a:xfrm>
        </p:spPr>
        <p:txBody>
          <a:bodyPr>
            <a:normAutofit fontScale="90000"/>
          </a:bodyPr>
          <a:lstStyle/>
          <a:p>
            <a:r>
              <a:rPr lang="en-US" dirty="0"/>
              <a:t>Is there market potential?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61FAB-D265-73B0-2600-BC6C7E196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829488"/>
            <a:ext cx="8572499" cy="3743474"/>
          </a:xfrm>
        </p:spPr>
        <p:txBody>
          <a:bodyPr/>
          <a:lstStyle/>
          <a:p>
            <a:r>
              <a:rPr lang="en-US" dirty="0"/>
              <a:t>According to a new report by Grand View Research, Inc. </a:t>
            </a:r>
          </a:p>
          <a:p>
            <a:pPr lvl="1"/>
            <a:r>
              <a:rPr lang="en-US" dirty="0"/>
              <a:t>The global recommendation engine market size is expected to reach USD 17.30 billion by 2028, </a:t>
            </a:r>
          </a:p>
          <a:p>
            <a:pPr lvl="1"/>
            <a:r>
              <a:rPr lang="en-US" dirty="0"/>
              <a:t>The market is expected to expand at a CAGR of 33.0% from 2021 to 2028. </a:t>
            </a:r>
          </a:p>
          <a:p>
            <a:r>
              <a:rPr lang="en-US" dirty="0"/>
              <a:t>Recommendation engine is being used everywhere starting from retail, music applications, video platforms, movie.</a:t>
            </a:r>
          </a:p>
        </p:txBody>
      </p:sp>
      <p:pic>
        <p:nvPicPr>
          <p:cNvPr id="4" name="Picture 2" descr="U.S. recommendation engine market size, by type, 2018 - 2028 (USD Million)">
            <a:extLst>
              <a:ext uri="{FF2B5EF4-FFF2-40B4-BE49-F238E27FC236}">
                <a16:creationId xmlns:a16="http://schemas.microsoft.com/office/drawing/2014/main" id="{939A7ABC-227B-72E4-DC8F-699967DB9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906" y="1959429"/>
            <a:ext cx="4372326" cy="285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at’s the main idea behind a movie recommender system?">
            <a:extLst>
              <a:ext uri="{FF2B5EF4-FFF2-40B4-BE49-F238E27FC236}">
                <a16:creationId xmlns:a16="http://schemas.microsoft.com/office/drawing/2014/main" id="{378DF839-4CBD-1E1F-2183-73CC69A74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2253343"/>
            <a:ext cx="4024993" cy="256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16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roup 520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522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3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4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5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6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7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8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9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0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1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2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3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4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5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6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7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8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9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0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1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2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6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49" name="Rectangle 54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55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8" name="Google Shape;328;p20"/>
          <p:cNvSpPr txBox="1">
            <a:spLocks noGrp="1"/>
          </p:cNvSpPr>
          <p:nvPr>
            <p:ph type="title"/>
          </p:nvPr>
        </p:nvSpPr>
        <p:spPr>
          <a:xfrm>
            <a:off x="1319465" y="599160"/>
            <a:ext cx="6505070" cy="786709"/>
          </a:xfrm>
        </p:spPr>
        <p:txBody>
          <a:bodyPr spcFirstLastPara="1" vert="horz" lIns="228600" tIns="228600" rIns="228600" bIns="228600" rtlCol="0" anchor="ctr" anchorCtr="0">
            <a:noAutofit/>
          </a:bodyPr>
          <a:lstStyle/>
          <a:p>
            <a:pPr defTabSz="914400">
              <a:spcBef>
                <a:spcPct val="0"/>
              </a:spcBef>
            </a:pPr>
            <a:r>
              <a:rPr lang="en-US" sz="2000" b="0" i="0" kern="1200" cap="none" spc="-150" dirty="0">
                <a:effectLst/>
                <a:latin typeface="+mj-lt"/>
                <a:ea typeface="+mj-ea"/>
                <a:cs typeface="+mj-cs"/>
              </a:rPr>
              <a:t>What features of Pumpkinmeter makes it achievable and sustainable?</a:t>
            </a:r>
            <a:br>
              <a:rPr lang="en-US" sz="2000" b="0" i="0" kern="1200" cap="none" spc="-150" dirty="0">
                <a:effectLst/>
                <a:latin typeface="+mj-lt"/>
                <a:ea typeface="+mj-ea"/>
                <a:cs typeface="+mj-cs"/>
              </a:rPr>
            </a:br>
            <a:br>
              <a:rPr lang="en-US" sz="2000" b="0" i="0" kern="1200" cap="none" spc="-150" dirty="0">
                <a:effectLst/>
                <a:latin typeface="+mj-lt"/>
                <a:ea typeface="+mj-ea"/>
                <a:cs typeface="+mj-cs"/>
              </a:rPr>
            </a:br>
            <a:endParaRPr lang="en-US" sz="2000" b="0" i="0" u="none" strike="noStrike" kern="1200" cap="none" spc="-150" dirty="0">
              <a:effectLst/>
              <a:latin typeface="+mj-lt"/>
              <a:ea typeface="+mj-ea"/>
              <a:cs typeface="+mj-cs"/>
              <a:sym typeface="Maven Pro"/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30" name="Google Shape;330;p20">
            <a:extLst>
              <a:ext uri="{FF2B5EF4-FFF2-40B4-BE49-F238E27FC236}">
                <a16:creationId xmlns:a16="http://schemas.microsoft.com/office/drawing/2014/main" id="{55CBDF9B-91BE-B063-48CE-048C28CCF9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35141"/>
              </p:ext>
            </p:extLst>
          </p:nvPr>
        </p:nvGraphicFramePr>
        <p:xfrm>
          <a:off x="605791" y="1493232"/>
          <a:ext cx="7932419" cy="313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>
            <a:spLocks noGrp="1"/>
          </p:cNvSpPr>
          <p:nvPr>
            <p:ph type="title"/>
          </p:nvPr>
        </p:nvSpPr>
        <p:spPr>
          <a:xfrm>
            <a:off x="733050" y="405361"/>
            <a:ext cx="6816943" cy="487275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n-IN" sz="1800" b="1" i="0" u="none" strike="noStrike" cap="none" dirty="0">
                <a:latin typeface="Maven Pro"/>
                <a:ea typeface="Maven Pro"/>
                <a:cs typeface="Maven Pro"/>
                <a:sym typeface="Maven Pro"/>
              </a:rPr>
              <a:t>Is </a:t>
            </a:r>
            <a:r>
              <a:rPr lang="en-IN" sz="1800" b="1" dirty="0">
                <a:latin typeface="Maven Pro"/>
              </a:rPr>
              <a:t>P</a:t>
            </a:r>
            <a:r>
              <a:rPr lang="en-IN" sz="1800" b="1" dirty="0">
                <a:latin typeface="Maven Pro"/>
                <a:sym typeface="Maven Pro"/>
              </a:rPr>
              <a:t>u</a:t>
            </a:r>
            <a:r>
              <a:rPr lang="en-IN" sz="1800" b="1" i="0" u="none" strike="noStrike" cap="none" dirty="0">
                <a:latin typeface="Maven Pro"/>
                <a:ea typeface="Maven Pro"/>
                <a:cs typeface="Maven Pro"/>
                <a:sym typeface="Maven Pro"/>
              </a:rPr>
              <a:t>mpkinmeter providing accurate recommendations?</a:t>
            </a:r>
          </a:p>
        </p:txBody>
      </p:sp>
      <p:sp>
        <p:nvSpPr>
          <p:cNvPr id="351" name="Google Shape;351;p23"/>
          <p:cNvSpPr txBox="1"/>
          <p:nvPr/>
        </p:nvSpPr>
        <p:spPr>
          <a:xfrm>
            <a:off x="5305050" y="849893"/>
            <a:ext cx="3430500" cy="37783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dk2"/>
                </a:solidFill>
                <a:latin typeface="Maven Pro"/>
              </a:rPr>
              <a:t>Dataset: GroupLens MovieLens Dataset</a:t>
            </a:r>
          </a:p>
          <a:p>
            <a:pPr algn="l"/>
            <a:endParaRPr lang="en-IN" sz="1100" dirty="0">
              <a:solidFill>
                <a:schemeClr val="dk2"/>
              </a:solidFill>
              <a:latin typeface="Maven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dk2"/>
                </a:solidFill>
                <a:latin typeface="Maven Pro"/>
              </a:rPr>
              <a:t>Tested with movie and review list based on liking and interests of two different users.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dk2"/>
              </a:solidFill>
              <a:latin typeface="Maven 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dk2"/>
                </a:solidFill>
                <a:latin typeface="Maven Pro"/>
              </a:rPr>
              <a:t>Algorithm used: Alternating Least Squares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dk2"/>
              </a:solidFill>
              <a:latin typeface="Maven 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dk2"/>
                </a:solidFill>
                <a:latin typeface="Maven Pro"/>
              </a:rPr>
              <a:t>Trained on dataset with 27,000,000 ratings and 1,100,000 tag applications. Includes tag genome data with 14 million relevance scores across 1,100 tags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dk2"/>
              </a:solidFill>
              <a:latin typeface="Maven 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dk2"/>
                </a:solidFill>
                <a:latin typeface="Maven Pro"/>
              </a:rPr>
              <a:t>Testing for top 15 recommendations with more than 25 and more than 100 reviews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dk2"/>
              </a:solidFill>
              <a:latin typeface="Maven Pro"/>
            </a:endParaRPr>
          </a:p>
          <a:p>
            <a:pPr algn="l"/>
            <a:endParaRPr lang="en-IN" sz="1100" dirty="0">
              <a:solidFill>
                <a:schemeClr val="dk2"/>
              </a:solidFill>
              <a:latin typeface="Maven Pro"/>
            </a:endParaRPr>
          </a:p>
          <a:p>
            <a:pPr algn="l"/>
            <a:r>
              <a:rPr lang="en-IN" sz="1100" b="1" dirty="0">
                <a:solidFill>
                  <a:schemeClr val="dk2"/>
                </a:solidFill>
                <a:latin typeface="Maven Pro"/>
              </a:rPr>
              <a:t>Results: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dk2"/>
                </a:solidFill>
                <a:latin typeface="Maven Pro"/>
              </a:rPr>
              <a:t>Achieved low average prediction error i.e. more accurate recommendations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dk2"/>
                </a:solidFill>
                <a:latin typeface="Maven Pro"/>
              </a:rPr>
              <a:t>Recommendations tailored to each user's interests.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Predicted rating for a particular movie for a given user. </a:t>
            </a:r>
            <a:endParaRPr lang="en-IN" sz="1100" dirty="0">
              <a:solidFill>
                <a:schemeClr val="dk2"/>
              </a:solidFill>
              <a:latin typeface="Maven Pro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dk2"/>
                </a:solidFill>
                <a:latin typeface="Maven Pro"/>
              </a:rPr>
              <a:t>Better recommendations observed for movies with more than 100 reviews</a:t>
            </a:r>
          </a:p>
        </p:txBody>
      </p:sp>
      <p:sp>
        <p:nvSpPr>
          <p:cNvPr id="350" name="Google Shape;350;p2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8" name="Picture 4" descr="How to Build a Winning Recommendation System, Part 1 | NVIDIA Technical Blog">
            <a:extLst>
              <a:ext uri="{FF2B5EF4-FFF2-40B4-BE49-F238E27FC236}">
                <a16:creationId xmlns:a16="http://schemas.microsoft.com/office/drawing/2014/main" id="{4181831E-2C22-157A-4E53-63249B34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50" y="1285233"/>
            <a:ext cx="4206343" cy="290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9D6F7A-9B62-AB5D-DC04-6E2CD8405EF2}"/>
              </a:ext>
            </a:extLst>
          </p:cNvPr>
          <p:cNvSpPr txBox="1"/>
          <p:nvPr/>
        </p:nvSpPr>
        <p:spPr>
          <a:xfrm>
            <a:off x="733050" y="4328186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</a:pPr>
            <a:r>
              <a:rPr lang="en-IN" sz="1100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Pumpkinmeter is using collaborative recommendation, also known as collaborative filtering, involves predicting user interests by gathering preferences or taste information from a group of users. </a:t>
            </a:r>
            <a:endParaRPr lang="en-IN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E947664-1F80-B8CC-91E6-5A78FF1D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1" y="91753"/>
            <a:ext cx="8260821" cy="546094"/>
          </a:xfrm>
        </p:spPr>
        <p:txBody>
          <a:bodyPr>
            <a:normAutofit fontScale="90000"/>
          </a:bodyPr>
          <a:lstStyle/>
          <a:p>
            <a:r>
              <a:rPr lang="en-US" dirty="0"/>
              <a:t>User 1 watchlist and recommendations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840AA-2758-C331-5FD9-516658F7B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6422"/>
            <a:ext cx="3276703" cy="2895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B2BF8C-29B4-5363-ADA2-C1A95885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29" y="1246913"/>
            <a:ext cx="4996542" cy="1948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18EF76-30AA-8B61-C5F4-76C3C8DCF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261" y="3214161"/>
            <a:ext cx="5085509" cy="1948236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68F6B742-A948-8B56-4BA9-1EC14CF48A12}"/>
              </a:ext>
            </a:extLst>
          </p:cNvPr>
          <p:cNvSpPr/>
          <p:nvPr/>
        </p:nvSpPr>
        <p:spPr>
          <a:xfrm>
            <a:off x="3305697" y="2334986"/>
            <a:ext cx="482532" cy="179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90BB1AD-1150-993A-E358-D7285E9C7174}"/>
              </a:ext>
            </a:extLst>
          </p:cNvPr>
          <p:cNvSpPr/>
          <p:nvPr/>
        </p:nvSpPr>
        <p:spPr>
          <a:xfrm>
            <a:off x="3276703" y="3669760"/>
            <a:ext cx="482532" cy="179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C1C79-BED6-6A04-3B56-8BAB64398B59}"/>
              </a:ext>
            </a:extLst>
          </p:cNvPr>
          <p:cNvSpPr txBox="1"/>
          <p:nvPr/>
        </p:nvSpPr>
        <p:spPr>
          <a:xfrm>
            <a:off x="3788230" y="701122"/>
            <a:ext cx="516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Recommendations (movie-name, ratings, reviews) by Pumpkinmeter </a:t>
            </a:r>
            <a:r>
              <a:rPr lang="en-US" sz="1200">
                <a:latin typeface="+mj-lt"/>
              </a:rPr>
              <a:t>are mostly aligned </a:t>
            </a:r>
            <a:r>
              <a:rPr lang="en-US" sz="1200" dirty="0">
                <a:latin typeface="+mj-lt"/>
              </a:rPr>
              <a:t>to genres rated best by user.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998BF-41E1-D56C-DFB9-AE0779CBD650}"/>
              </a:ext>
            </a:extLst>
          </p:cNvPr>
          <p:cNvSpPr txBox="1"/>
          <p:nvPr/>
        </p:nvSpPr>
        <p:spPr>
          <a:xfrm>
            <a:off x="117965" y="1157242"/>
            <a:ext cx="36412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+mj-lt"/>
                <a:ea typeface="Calibri" panose="020F0502020204030204" pitchFamily="34" charset="0"/>
              </a:rPr>
              <a:t>Reviewed </a:t>
            </a:r>
            <a:r>
              <a:rPr lang="en-IN" sz="1100" dirty="0">
                <a:effectLst/>
                <a:latin typeface="+mj-lt"/>
                <a:ea typeface="Calibri" panose="020F0502020204030204" pitchFamily="34" charset="0"/>
              </a:rPr>
              <a:t>10 movies watched by User1 in the past. Movies </a:t>
            </a:r>
            <a:r>
              <a:rPr lang="en-IN" sz="1100" dirty="0">
                <a:latin typeface="+mj-lt"/>
                <a:ea typeface="Calibri" panose="020F0502020204030204" pitchFamily="34" charset="0"/>
              </a:rPr>
              <a:t>genres listed are </a:t>
            </a:r>
            <a:r>
              <a:rPr lang="en-IN" sz="1100" dirty="0">
                <a:effectLst/>
                <a:latin typeface="+mj-lt"/>
                <a:ea typeface="Calibri" panose="020F0502020204030204" pitchFamily="34" charset="0"/>
              </a:rPr>
              <a:t>crime, drama, mystery, scifi, thriller and one for anime, adventure, romance.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372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E947664-1F80-B8CC-91E6-5A78FF1D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1" y="91753"/>
            <a:ext cx="8260821" cy="546094"/>
          </a:xfrm>
        </p:spPr>
        <p:txBody>
          <a:bodyPr>
            <a:normAutofit fontScale="90000"/>
          </a:bodyPr>
          <a:lstStyle/>
          <a:p>
            <a:r>
              <a:rPr lang="en-US" dirty="0"/>
              <a:t>User 2 watchlist and recommendations results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8F6B742-A948-8B56-4BA9-1EC14CF48A12}"/>
              </a:ext>
            </a:extLst>
          </p:cNvPr>
          <p:cNvSpPr/>
          <p:nvPr/>
        </p:nvSpPr>
        <p:spPr>
          <a:xfrm>
            <a:off x="3305697" y="2334986"/>
            <a:ext cx="482532" cy="179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90BB1AD-1150-993A-E358-D7285E9C7174}"/>
              </a:ext>
            </a:extLst>
          </p:cNvPr>
          <p:cNvSpPr/>
          <p:nvPr/>
        </p:nvSpPr>
        <p:spPr>
          <a:xfrm>
            <a:off x="3276703" y="3669760"/>
            <a:ext cx="482532" cy="179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7E32C-FC09-7F2B-AC53-6238B1F0A658}"/>
              </a:ext>
            </a:extLst>
          </p:cNvPr>
          <p:cNvSpPr txBox="1"/>
          <p:nvPr/>
        </p:nvSpPr>
        <p:spPr>
          <a:xfrm>
            <a:off x="114301" y="1335504"/>
            <a:ext cx="36412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+mj-lt"/>
                <a:ea typeface="Calibri" panose="020F0502020204030204" pitchFamily="34" charset="0"/>
              </a:rPr>
              <a:t>Reviewed </a:t>
            </a:r>
            <a:r>
              <a:rPr lang="en-IN" sz="1100" dirty="0">
                <a:effectLst/>
                <a:latin typeface="+mj-lt"/>
                <a:ea typeface="Calibri" panose="020F0502020204030204" pitchFamily="34" charset="0"/>
              </a:rPr>
              <a:t>10 movies watched by User2 in the past. Movies </a:t>
            </a:r>
            <a:r>
              <a:rPr lang="en-IN" sz="1100" dirty="0">
                <a:latin typeface="+mj-lt"/>
                <a:ea typeface="Calibri" panose="020F0502020204030204" pitchFamily="34" charset="0"/>
              </a:rPr>
              <a:t>genres listed are 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romance, comedy, drama, and few for action, crime, adventure, war</a:t>
            </a:r>
            <a:r>
              <a:rPr lang="en-IN" sz="1100" dirty="0">
                <a:effectLst/>
                <a:latin typeface="+mj-lt"/>
                <a:ea typeface="Calibri" panose="020F0502020204030204" pitchFamily="34" charset="0"/>
              </a:rPr>
              <a:t>.</a:t>
            </a:r>
            <a:endParaRPr lang="en-US" sz="11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C1C79-BED6-6A04-3B56-8BAB64398B59}"/>
              </a:ext>
            </a:extLst>
          </p:cNvPr>
          <p:cNvSpPr txBox="1"/>
          <p:nvPr/>
        </p:nvSpPr>
        <p:spPr>
          <a:xfrm>
            <a:off x="3737001" y="717435"/>
            <a:ext cx="4886725" cy="466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Recommendations (movie-name, ratings, reviews) by Pumpkinmeter are mostly aligned to genres rated best by user.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26D1E-5BBB-27BF-863C-B631A29B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1" y="2039569"/>
            <a:ext cx="3162402" cy="2549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8936D-3DF8-FE44-4F01-0F35D462A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29" y="1294249"/>
            <a:ext cx="4784271" cy="1983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92A3B8-A38F-B52A-BC58-873E529EC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222" y="3277554"/>
            <a:ext cx="5032864" cy="177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4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8" name="Group 4277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4279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80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81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82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83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84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85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86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87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88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89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90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91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92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93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94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95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96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97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98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99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301" name="Group 4300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4302" name="Rectangle 4301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03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04" name="Rectangle 4303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306" name="Rectangle 4305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08" name="Group 4307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4309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2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3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4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5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6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7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8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9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0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1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2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3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4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5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6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7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8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9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ECA404-4D0A-BBD7-DA5C-688F92F1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596645"/>
            <a:ext cx="7866411" cy="893184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100" spc="-150">
                <a:solidFill>
                  <a:schemeClr val="tx2"/>
                </a:solidFill>
              </a:rPr>
              <a:t>Insights</a:t>
            </a:r>
          </a:p>
        </p:txBody>
      </p:sp>
      <p:sp>
        <p:nvSpPr>
          <p:cNvPr id="4331" name="Rectangle 4330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772" y="1687710"/>
            <a:ext cx="3719489" cy="2758678"/>
          </a:xfrm>
          <a:prstGeom prst="rect">
            <a:avLst/>
          </a:prstGeom>
          <a:solidFill>
            <a:schemeClr val="bg1"/>
          </a:solidFill>
          <a:ln w="19050">
            <a:solidFill>
              <a:srgbClr val="F7A01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erson holding a bowl of popcorn and giving a thumbs up&#10;&#10;Description automatically generated">
            <a:extLst>
              <a:ext uri="{FF2B5EF4-FFF2-40B4-BE49-F238E27FC236}">
                <a16:creationId xmlns:a16="http://schemas.microsoft.com/office/drawing/2014/main" id="{18E559B5-6DD7-16AE-89CC-3B92BEAD8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3094"/>
          <a:stretch/>
        </p:blipFill>
        <p:spPr>
          <a:xfrm>
            <a:off x="827442" y="1812035"/>
            <a:ext cx="3470148" cy="2510028"/>
          </a:xfrm>
          <a:prstGeom prst="rect">
            <a:avLst/>
          </a:prstGeom>
          <a:ln w="12700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A2E29A-0E5B-2739-558E-C6905757AB74}"/>
              </a:ext>
            </a:extLst>
          </p:cNvPr>
          <p:cNvSpPr txBox="1"/>
          <p:nvPr/>
        </p:nvSpPr>
        <p:spPr>
          <a:xfrm>
            <a:off x="4785527" y="1671637"/>
            <a:ext cx="3771696" cy="2774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rgbClr val="F7A01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000" b="0" i="0"/>
              <a:t>Through the results of Pumpkinmeter we can get below insights: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rgbClr val="F7A01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000" b="0" i="0"/>
              <a:t>Deep insights into user preferences based on movie ratings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rgbClr val="F7A01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000" b="0" i="0"/>
              <a:t>Tailored movie recommendations through Pumpkinmeter score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rgbClr val="F7A01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000" b="0" i="0"/>
              <a:t>Can enhance retention rates with personalized recommendations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rgbClr val="F7A01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000" b="0" i="0"/>
              <a:t>Improved performance for popular movies (&gt;100 reviews)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rgbClr val="F7A01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000" b="0" i="0"/>
              <a:t>Provides </a:t>
            </a:r>
            <a:r>
              <a:rPr lang="en-US" sz="1000"/>
              <a:t>v</a:t>
            </a:r>
            <a:r>
              <a:rPr lang="en-US" sz="1000" b="0" i="0"/>
              <a:t>aluable insights for business decisions: trending genres, user preferences, content optimization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rgbClr val="F7A016"/>
              </a:buClr>
              <a:buSzPct val="110000"/>
              <a:buFont typeface="Wingdings" panose="05000000000000000000" pitchFamily="2" charset="2"/>
              <a:buChar char="§"/>
            </a:pPr>
            <a:endParaRPr lang="en-US" sz="10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rgbClr val="F7A016"/>
              </a:buClr>
              <a:buSzPct val="110000"/>
              <a:buFont typeface="Wingdings" panose="05000000000000000000" pitchFamily="2" charset="2"/>
              <a:buChar char="§"/>
            </a:pPr>
            <a:endParaRPr lang="en-US" sz="10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rgbClr val="F7A016"/>
              </a:buClr>
              <a:buSzPct val="110000"/>
              <a:buFont typeface="Wingdings" panose="05000000000000000000" pitchFamily="2" charset="2"/>
              <a:buChar char="§"/>
            </a:pPr>
            <a:endParaRPr lang="en-US" sz="10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rgbClr val="F7A016"/>
              </a:buClr>
              <a:buSzPct val="110000"/>
              <a:buFont typeface="Wingdings" panose="05000000000000000000" pitchFamily="2" charset="2"/>
              <a:buChar char="§"/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55245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FF2695-FED6-3554-5B3B-3EE16BEE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596645"/>
            <a:ext cx="7866411" cy="893184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100" spc="-150">
                <a:solidFill>
                  <a:schemeClr val="tx2"/>
                </a:solidFill>
              </a:rPr>
              <a:t>Foresights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772" y="1687710"/>
            <a:ext cx="3719489" cy="2758678"/>
          </a:xfrm>
          <a:prstGeom prst="rect">
            <a:avLst/>
          </a:prstGeom>
          <a:solidFill>
            <a:schemeClr val="bg1"/>
          </a:solidFill>
          <a:ln w="19050">
            <a:solidFill>
              <a:srgbClr val="F4A21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holding binoculars&#10;&#10;Description automatically generated with low confidence">
            <a:extLst>
              <a:ext uri="{FF2B5EF4-FFF2-40B4-BE49-F238E27FC236}">
                <a16:creationId xmlns:a16="http://schemas.microsoft.com/office/drawing/2014/main" id="{438CBBE1-325D-516F-2750-181C5B7B6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1" r="13875" b="4"/>
          <a:stretch/>
        </p:blipFill>
        <p:spPr>
          <a:xfrm>
            <a:off x="827442" y="1812035"/>
            <a:ext cx="3470148" cy="2510028"/>
          </a:xfrm>
          <a:prstGeom prst="rect">
            <a:avLst/>
          </a:prstGeom>
          <a:ln w="12700"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85890-F5F6-9841-DDA1-088190BF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5527" y="1671637"/>
            <a:ext cx="3771696" cy="27747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 defTabSz="914400">
              <a:lnSpc>
                <a:spcPct val="110000"/>
              </a:lnSpc>
              <a:spcAft>
                <a:spcPts val="600"/>
              </a:spcAft>
              <a:buClr>
                <a:srgbClr val="F4A21F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 dirty="0"/>
              <a:t>The implementation of the recommendation engine highlights opportunities for ongoing model refinement and algorithm enhancement to further enhance recommendation accuracy and user satisfaction.</a:t>
            </a:r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Clr>
                <a:srgbClr val="F4A21F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 dirty="0"/>
              <a:t>Tune filtering algorithm with diverse user data for improved accuracy</a:t>
            </a:r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Clr>
                <a:srgbClr val="F4A21F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 dirty="0"/>
              <a:t>Incorporate genre and timestamp as factors for enhanced recommendation accuracy</a:t>
            </a:r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Clr>
                <a:srgbClr val="F4A21F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 dirty="0"/>
              <a:t>Encourage user ratings and feedback to refine the recommendation system</a:t>
            </a:r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Clr>
                <a:srgbClr val="F4A21F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 dirty="0"/>
              <a:t>Collect and analyze user feedback to identify areas for improvement</a:t>
            </a:r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Clr>
                <a:srgbClr val="F4A21F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 dirty="0"/>
              <a:t>Possibility of persisting the RDDs of model for future use to save time </a:t>
            </a:r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Clr>
                <a:srgbClr val="F4A21F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 dirty="0"/>
              <a:t>Adapt the model for web environments to provide online movie recommendations</a:t>
            </a:r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Clr>
                <a:srgbClr val="F4A21F"/>
              </a:buClr>
              <a:buSzPct val="110000"/>
              <a:buFont typeface="Wingdings" panose="05000000000000000000" pitchFamily="2" charset="2"/>
              <a:buChar char="§"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611129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{86BDE257-FA9B-954C-B276-3542D8D24EC4}tf16401369</Template>
  <TotalTime>467</TotalTime>
  <Words>875</Words>
  <Application>Microsoft Macintosh PowerPoint</Application>
  <PresentationFormat>On-screen Show (16:9)</PresentationFormat>
  <Paragraphs>87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Rockwell</vt:lpstr>
      <vt:lpstr>Arial</vt:lpstr>
      <vt:lpstr>Maven Pro</vt:lpstr>
      <vt:lpstr>Times New Roman</vt:lpstr>
      <vt:lpstr>Open Sans</vt:lpstr>
      <vt:lpstr>Wingdings</vt:lpstr>
      <vt:lpstr>Nunito</vt:lpstr>
      <vt:lpstr>Calibri Light</vt:lpstr>
      <vt:lpstr>Inter</vt:lpstr>
      <vt:lpstr>Atlas</vt:lpstr>
      <vt:lpstr>Ripe Pumpkins ‘Pumpkinmeter’ can revolutionize movie recommendation experience.</vt:lpstr>
      <vt:lpstr>Introduction- Why Leveraging Pumpkinmeter Score Insights Drives Customer Loyalty and Competitive Advantage? </vt:lpstr>
      <vt:lpstr>Is there market potential? </vt:lpstr>
      <vt:lpstr>What features of Pumpkinmeter makes it achievable and sustainable?  </vt:lpstr>
      <vt:lpstr>Is Pumpkinmeter providing accurate recommendations?</vt:lpstr>
      <vt:lpstr>User 1 watchlist and recommendations results</vt:lpstr>
      <vt:lpstr>User 2 watchlist and recommendations results</vt:lpstr>
      <vt:lpstr>Insights</vt:lpstr>
      <vt:lpstr>Foresights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Pumpkinmeter Score can revolutionize movie recommendation experience.</dc:title>
  <cp:lastModifiedBy>Amrapali Samanta</cp:lastModifiedBy>
  <cp:revision>1</cp:revision>
  <dcterms:modified xsi:type="dcterms:W3CDTF">2023-06-07T18:49:04Z</dcterms:modified>
</cp:coreProperties>
</file>