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59"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DBB4D-67FD-43ED-8710-669E389545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C9A72D-96EB-45BA-8B7B-F2AF7FD3D8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C1B441-0DC8-4FD3-A6C2-958C7F889C52}"/>
              </a:ext>
            </a:extLst>
          </p:cNvPr>
          <p:cNvSpPr>
            <a:spLocks noGrp="1"/>
          </p:cNvSpPr>
          <p:nvPr>
            <p:ph type="dt" sz="half" idx="10"/>
          </p:nvPr>
        </p:nvSpPr>
        <p:spPr/>
        <p:txBody>
          <a:bodyPr/>
          <a:lstStyle/>
          <a:p>
            <a:fld id="{5C343FFB-B5CC-4E6F-A88B-424C691985C1}" type="datetimeFigureOut">
              <a:rPr lang="en-IN" smtClean="0"/>
              <a:t>18-05-2022</a:t>
            </a:fld>
            <a:endParaRPr lang="en-IN"/>
          </a:p>
        </p:txBody>
      </p:sp>
      <p:sp>
        <p:nvSpPr>
          <p:cNvPr id="5" name="Footer Placeholder 4">
            <a:extLst>
              <a:ext uri="{FF2B5EF4-FFF2-40B4-BE49-F238E27FC236}">
                <a16:creationId xmlns:a16="http://schemas.microsoft.com/office/drawing/2014/main" id="{5ADEAC3F-884C-45C6-B2CF-0CCD626277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25AAA6-A3F8-4DC4-9E45-81AA6B0B6808}"/>
              </a:ext>
            </a:extLst>
          </p:cNvPr>
          <p:cNvSpPr>
            <a:spLocks noGrp="1"/>
          </p:cNvSpPr>
          <p:nvPr>
            <p:ph type="sldNum" sz="quarter" idx="12"/>
          </p:nvPr>
        </p:nvSpPr>
        <p:spPr/>
        <p:txBody>
          <a:bodyPr/>
          <a:lstStyle/>
          <a:p>
            <a:fld id="{5562256E-1D12-4F54-A015-763C2FB4DA8C}" type="slidenum">
              <a:rPr lang="en-IN" smtClean="0"/>
              <a:t>‹#›</a:t>
            </a:fld>
            <a:endParaRPr lang="en-IN"/>
          </a:p>
        </p:txBody>
      </p:sp>
    </p:spTree>
    <p:extLst>
      <p:ext uri="{BB962C8B-B14F-4D97-AF65-F5344CB8AC3E}">
        <p14:creationId xmlns:p14="http://schemas.microsoft.com/office/powerpoint/2010/main" val="2635605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9E11-D244-4560-A0B7-2CEC111F3C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5402C4-E0A4-472C-AC3C-534FFB5120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5A7D6B-ADE3-4E7D-8142-802D2645A95D}"/>
              </a:ext>
            </a:extLst>
          </p:cNvPr>
          <p:cNvSpPr>
            <a:spLocks noGrp="1"/>
          </p:cNvSpPr>
          <p:nvPr>
            <p:ph type="dt" sz="half" idx="10"/>
          </p:nvPr>
        </p:nvSpPr>
        <p:spPr/>
        <p:txBody>
          <a:bodyPr/>
          <a:lstStyle/>
          <a:p>
            <a:fld id="{5C343FFB-B5CC-4E6F-A88B-424C691985C1}" type="datetimeFigureOut">
              <a:rPr lang="en-IN" smtClean="0"/>
              <a:t>18-05-2022</a:t>
            </a:fld>
            <a:endParaRPr lang="en-IN"/>
          </a:p>
        </p:txBody>
      </p:sp>
      <p:sp>
        <p:nvSpPr>
          <p:cNvPr id="5" name="Footer Placeholder 4">
            <a:extLst>
              <a:ext uri="{FF2B5EF4-FFF2-40B4-BE49-F238E27FC236}">
                <a16:creationId xmlns:a16="http://schemas.microsoft.com/office/drawing/2014/main" id="{FFB3D795-7649-4395-8914-08AEB09F25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3205B9-F20B-452E-8938-9D165EB5650B}"/>
              </a:ext>
            </a:extLst>
          </p:cNvPr>
          <p:cNvSpPr>
            <a:spLocks noGrp="1"/>
          </p:cNvSpPr>
          <p:nvPr>
            <p:ph type="sldNum" sz="quarter" idx="12"/>
          </p:nvPr>
        </p:nvSpPr>
        <p:spPr/>
        <p:txBody>
          <a:bodyPr/>
          <a:lstStyle/>
          <a:p>
            <a:fld id="{5562256E-1D12-4F54-A015-763C2FB4DA8C}" type="slidenum">
              <a:rPr lang="en-IN" smtClean="0"/>
              <a:t>‹#›</a:t>
            </a:fld>
            <a:endParaRPr lang="en-IN"/>
          </a:p>
        </p:txBody>
      </p:sp>
    </p:spTree>
    <p:extLst>
      <p:ext uri="{BB962C8B-B14F-4D97-AF65-F5344CB8AC3E}">
        <p14:creationId xmlns:p14="http://schemas.microsoft.com/office/powerpoint/2010/main" val="3357301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E5D26-1616-4E5C-BC83-502C72429D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6DED5A-CC9B-4F60-86A1-F6A015D2CC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007B5B-E171-4EF6-B305-E7A822B5BBCF}"/>
              </a:ext>
            </a:extLst>
          </p:cNvPr>
          <p:cNvSpPr>
            <a:spLocks noGrp="1"/>
          </p:cNvSpPr>
          <p:nvPr>
            <p:ph type="dt" sz="half" idx="10"/>
          </p:nvPr>
        </p:nvSpPr>
        <p:spPr/>
        <p:txBody>
          <a:bodyPr/>
          <a:lstStyle/>
          <a:p>
            <a:fld id="{5C343FFB-B5CC-4E6F-A88B-424C691985C1}" type="datetimeFigureOut">
              <a:rPr lang="en-IN" smtClean="0"/>
              <a:t>18-05-2022</a:t>
            </a:fld>
            <a:endParaRPr lang="en-IN"/>
          </a:p>
        </p:txBody>
      </p:sp>
      <p:sp>
        <p:nvSpPr>
          <p:cNvPr id="5" name="Footer Placeholder 4">
            <a:extLst>
              <a:ext uri="{FF2B5EF4-FFF2-40B4-BE49-F238E27FC236}">
                <a16:creationId xmlns:a16="http://schemas.microsoft.com/office/drawing/2014/main" id="{AD4E864D-CE37-4373-AE56-D051A6A411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EC43B2-01C7-469F-9F55-9C5053A2868E}"/>
              </a:ext>
            </a:extLst>
          </p:cNvPr>
          <p:cNvSpPr>
            <a:spLocks noGrp="1"/>
          </p:cNvSpPr>
          <p:nvPr>
            <p:ph type="sldNum" sz="quarter" idx="12"/>
          </p:nvPr>
        </p:nvSpPr>
        <p:spPr/>
        <p:txBody>
          <a:bodyPr/>
          <a:lstStyle/>
          <a:p>
            <a:fld id="{5562256E-1D12-4F54-A015-763C2FB4DA8C}" type="slidenum">
              <a:rPr lang="en-IN" smtClean="0"/>
              <a:t>‹#›</a:t>
            </a:fld>
            <a:endParaRPr lang="en-IN"/>
          </a:p>
        </p:txBody>
      </p:sp>
    </p:spTree>
    <p:extLst>
      <p:ext uri="{BB962C8B-B14F-4D97-AF65-F5344CB8AC3E}">
        <p14:creationId xmlns:p14="http://schemas.microsoft.com/office/powerpoint/2010/main" val="3023509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EAD8-2948-4B88-8950-95EC36B2A8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86EE86-91D0-44C8-93B9-9215EE3AF0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4917B1-76BF-4DEE-888E-214FEBD96780}"/>
              </a:ext>
            </a:extLst>
          </p:cNvPr>
          <p:cNvSpPr>
            <a:spLocks noGrp="1"/>
          </p:cNvSpPr>
          <p:nvPr>
            <p:ph type="dt" sz="half" idx="10"/>
          </p:nvPr>
        </p:nvSpPr>
        <p:spPr/>
        <p:txBody>
          <a:bodyPr/>
          <a:lstStyle/>
          <a:p>
            <a:fld id="{5C343FFB-B5CC-4E6F-A88B-424C691985C1}" type="datetimeFigureOut">
              <a:rPr lang="en-IN" smtClean="0"/>
              <a:t>18-05-2022</a:t>
            </a:fld>
            <a:endParaRPr lang="en-IN"/>
          </a:p>
        </p:txBody>
      </p:sp>
      <p:sp>
        <p:nvSpPr>
          <p:cNvPr id="5" name="Footer Placeholder 4">
            <a:extLst>
              <a:ext uri="{FF2B5EF4-FFF2-40B4-BE49-F238E27FC236}">
                <a16:creationId xmlns:a16="http://schemas.microsoft.com/office/drawing/2014/main" id="{1603DAC1-DD18-4044-98C2-B6A54EFDA2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5D3029-FDD9-455E-9F93-CFCDD6D86864}"/>
              </a:ext>
            </a:extLst>
          </p:cNvPr>
          <p:cNvSpPr>
            <a:spLocks noGrp="1"/>
          </p:cNvSpPr>
          <p:nvPr>
            <p:ph type="sldNum" sz="quarter" idx="12"/>
          </p:nvPr>
        </p:nvSpPr>
        <p:spPr/>
        <p:txBody>
          <a:bodyPr/>
          <a:lstStyle/>
          <a:p>
            <a:fld id="{5562256E-1D12-4F54-A015-763C2FB4DA8C}" type="slidenum">
              <a:rPr lang="en-IN" smtClean="0"/>
              <a:t>‹#›</a:t>
            </a:fld>
            <a:endParaRPr lang="en-IN"/>
          </a:p>
        </p:txBody>
      </p:sp>
    </p:spTree>
    <p:extLst>
      <p:ext uri="{BB962C8B-B14F-4D97-AF65-F5344CB8AC3E}">
        <p14:creationId xmlns:p14="http://schemas.microsoft.com/office/powerpoint/2010/main" val="4760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1F3A-0F83-43AD-9050-95F92C6204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364595-DC0C-4997-9F74-4B7AC4B304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B35838-6FD4-440E-817F-750A51F88359}"/>
              </a:ext>
            </a:extLst>
          </p:cNvPr>
          <p:cNvSpPr>
            <a:spLocks noGrp="1"/>
          </p:cNvSpPr>
          <p:nvPr>
            <p:ph type="dt" sz="half" idx="10"/>
          </p:nvPr>
        </p:nvSpPr>
        <p:spPr/>
        <p:txBody>
          <a:bodyPr/>
          <a:lstStyle/>
          <a:p>
            <a:fld id="{5C343FFB-B5CC-4E6F-A88B-424C691985C1}" type="datetimeFigureOut">
              <a:rPr lang="en-IN" smtClean="0"/>
              <a:t>18-05-2022</a:t>
            </a:fld>
            <a:endParaRPr lang="en-IN"/>
          </a:p>
        </p:txBody>
      </p:sp>
      <p:sp>
        <p:nvSpPr>
          <p:cNvPr id="5" name="Footer Placeholder 4">
            <a:extLst>
              <a:ext uri="{FF2B5EF4-FFF2-40B4-BE49-F238E27FC236}">
                <a16:creationId xmlns:a16="http://schemas.microsoft.com/office/drawing/2014/main" id="{3AD5B9A6-F884-48FF-9836-7F254D79FB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0C05FB-3CC3-4DE6-BA74-7CD4CC09292A}"/>
              </a:ext>
            </a:extLst>
          </p:cNvPr>
          <p:cNvSpPr>
            <a:spLocks noGrp="1"/>
          </p:cNvSpPr>
          <p:nvPr>
            <p:ph type="sldNum" sz="quarter" idx="12"/>
          </p:nvPr>
        </p:nvSpPr>
        <p:spPr/>
        <p:txBody>
          <a:bodyPr/>
          <a:lstStyle/>
          <a:p>
            <a:fld id="{5562256E-1D12-4F54-A015-763C2FB4DA8C}" type="slidenum">
              <a:rPr lang="en-IN" smtClean="0"/>
              <a:t>‹#›</a:t>
            </a:fld>
            <a:endParaRPr lang="en-IN"/>
          </a:p>
        </p:txBody>
      </p:sp>
    </p:spTree>
    <p:extLst>
      <p:ext uri="{BB962C8B-B14F-4D97-AF65-F5344CB8AC3E}">
        <p14:creationId xmlns:p14="http://schemas.microsoft.com/office/powerpoint/2010/main" val="2969625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A0933-EFDD-4E06-A38D-900E32C804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ACAC15-3A3B-4290-ACDE-41CF8156DE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BD698A-E3A7-4E3C-AB8B-8C470DBB21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A1E913-9672-4422-98CD-4823BD2A9514}"/>
              </a:ext>
            </a:extLst>
          </p:cNvPr>
          <p:cNvSpPr>
            <a:spLocks noGrp="1"/>
          </p:cNvSpPr>
          <p:nvPr>
            <p:ph type="dt" sz="half" idx="10"/>
          </p:nvPr>
        </p:nvSpPr>
        <p:spPr/>
        <p:txBody>
          <a:bodyPr/>
          <a:lstStyle/>
          <a:p>
            <a:fld id="{5C343FFB-B5CC-4E6F-A88B-424C691985C1}" type="datetimeFigureOut">
              <a:rPr lang="en-IN" smtClean="0"/>
              <a:t>18-05-2022</a:t>
            </a:fld>
            <a:endParaRPr lang="en-IN"/>
          </a:p>
        </p:txBody>
      </p:sp>
      <p:sp>
        <p:nvSpPr>
          <p:cNvPr id="6" name="Footer Placeholder 5">
            <a:extLst>
              <a:ext uri="{FF2B5EF4-FFF2-40B4-BE49-F238E27FC236}">
                <a16:creationId xmlns:a16="http://schemas.microsoft.com/office/drawing/2014/main" id="{B0B6BB36-A720-4644-8F33-F4A73194D1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E53D76-4090-4F7F-AF71-D2A46F6BE7CF}"/>
              </a:ext>
            </a:extLst>
          </p:cNvPr>
          <p:cNvSpPr>
            <a:spLocks noGrp="1"/>
          </p:cNvSpPr>
          <p:nvPr>
            <p:ph type="sldNum" sz="quarter" idx="12"/>
          </p:nvPr>
        </p:nvSpPr>
        <p:spPr/>
        <p:txBody>
          <a:bodyPr/>
          <a:lstStyle/>
          <a:p>
            <a:fld id="{5562256E-1D12-4F54-A015-763C2FB4DA8C}" type="slidenum">
              <a:rPr lang="en-IN" smtClean="0"/>
              <a:t>‹#›</a:t>
            </a:fld>
            <a:endParaRPr lang="en-IN"/>
          </a:p>
        </p:txBody>
      </p:sp>
    </p:spTree>
    <p:extLst>
      <p:ext uri="{BB962C8B-B14F-4D97-AF65-F5344CB8AC3E}">
        <p14:creationId xmlns:p14="http://schemas.microsoft.com/office/powerpoint/2010/main" val="151838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30EDA-6BA5-4C82-9499-FA1E948961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063254-35A6-4211-ABFE-13A6401262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7BD80-C2AC-447A-9EC5-39C6BD2024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D9C365-AA36-4C86-BA56-4A5024A6BF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5B97B2-3152-4650-A635-F6F25368F9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1D3624-02E4-4104-A3EF-0BC20C4575D4}"/>
              </a:ext>
            </a:extLst>
          </p:cNvPr>
          <p:cNvSpPr>
            <a:spLocks noGrp="1"/>
          </p:cNvSpPr>
          <p:nvPr>
            <p:ph type="dt" sz="half" idx="10"/>
          </p:nvPr>
        </p:nvSpPr>
        <p:spPr/>
        <p:txBody>
          <a:bodyPr/>
          <a:lstStyle/>
          <a:p>
            <a:fld id="{5C343FFB-B5CC-4E6F-A88B-424C691985C1}" type="datetimeFigureOut">
              <a:rPr lang="en-IN" smtClean="0"/>
              <a:t>18-05-2022</a:t>
            </a:fld>
            <a:endParaRPr lang="en-IN"/>
          </a:p>
        </p:txBody>
      </p:sp>
      <p:sp>
        <p:nvSpPr>
          <p:cNvPr id="8" name="Footer Placeholder 7">
            <a:extLst>
              <a:ext uri="{FF2B5EF4-FFF2-40B4-BE49-F238E27FC236}">
                <a16:creationId xmlns:a16="http://schemas.microsoft.com/office/drawing/2014/main" id="{591C55EC-78F6-4A9B-80AD-2075EFA6DF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22FF4C-086F-481A-9440-A95D4FCD1E35}"/>
              </a:ext>
            </a:extLst>
          </p:cNvPr>
          <p:cNvSpPr>
            <a:spLocks noGrp="1"/>
          </p:cNvSpPr>
          <p:nvPr>
            <p:ph type="sldNum" sz="quarter" idx="12"/>
          </p:nvPr>
        </p:nvSpPr>
        <p:spPr/>
        <p:txBody>
          <a:bodyPr/>
          <a:lstStyle/>
          <a:p>
            <a:fld id="{5562256E-1D12-4F54-A015-763C2FB4DA8C}" type="slidenum">
              <a:rPr lang="en-IN" smtClean="0"/>
              <a:t>‹#›</a:t>
            </a:fld>
            <a:endParaRPr lang="en-IN"/>
          </a:p>
        </p:txBody>
      </p:sp>
    </p:spTree>
    <p:extLst>
      <p:ext uri="{BB962C8B-B14F-4D97-AF65-F5344CB8AC3E}">
        <p14:creationId xmlns:p14="http://schemas.microsoft.com/office/powerpoint/2010/main" val="2940402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D83BE-0870-42DD-AC55-CB1E0D76C5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7B27F7-C581-4AE8-AD58-3042D7DE5AEA}"/>
              </a:ext>
            </a:extLst>
          </p:cNvPr>
          <p:cNvSpPr>
            <a:spLocks noGrp="1"/>
          </p:cNvSpPr>
          <p:nvPr>
            <p:ph type="dt" sz="half" idx="10"/>
          </p:nvPr>
        </p:nvSpPr>
        <p:spPr/>
        <p:txBody>
          <a:bodyPr/>
          <a:lstStyle/>
          <a:p>
            <a:fld id="{5C343FFB-B5CC-4E6F-A88B-424C691985C1}" type="datetimeFigureOut">
              <a:rPr lang="en-IN" smtClean="0"/>
              <a:t>18-05-2022</a:t>
            </a:fld>
            <a:endParaRPr lang="en-IN"/>
          </a:p>
        </p:txBody>
      </p:sp>
      <p:sp>
        <p:nvSpPr>
          <p:cNvPr id="4" name="Footer Placeholder 3">
            <a:extLst>
              <a:ext uri="{FF2B5EF4-FFF2-40B4-BE49-F238E27FC236}">
                <a16:creationId xmlns:a16="http://schemas.microsoft.com/office/drawing/2014/main" id="{D61D16D4-6D60-4F81-A35C-30F78376A2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F38609-A6E0-4FB4-8A55-53F13ABB4DB4}"/>
              </a:ext>
            </a:extLst>
          </p:cNvPr>
          <p:cNvSpPr>
            <a:spLocks noGrp="1"/>
          </p:cNvSpPr>
          <p:nvPr>
            <p:ph type="sldNum" sz="quarter" idx="12"/>
          </p:nvPr>
        </p:nvSpPr>
        <p:spPr/>
        <p:txBody>
          <a:bodyPr/>
          <a:lstStyle/>
          <a:p>
            <a:fld id="{5562256E-1D12-4F54-A015-763C2FB4DA8C}" type="slidenum">
              <a:rPr lang="en-IN" smtClean="0"/>
              <a:t>‹#›</a:t>
            </a:fld>
            <a:endParaRPr lang="en-IN"/>
          </a:p>
        </p:txBody>
      </p:sp>
    </p:spTree>
    <p:extLst>
      <p:ext uri="{BB962C8B-B14F-4D97-AF65-F5344CB8AC3E}">
        <p14:creationId xmlns:p14="http://schemas.microsoft.com/office/powerpoint/2010/main" val="2438473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D08D51-E8E0-4476-8DB2-56E19981F7EA}"/>
              </a:ext>
            </a:extLst>
          </p:cNvPr>
          <p:cNvSpPr>
            <a:spLocks noGrp="1"/>
          </p:cNvSpPr>
          <p:nvPr>
            <p:ph type="dt" sz="half" idx="10"/>
          </p:nvPr>
        </p:nvSpPr>
        <p:spPr/>
        <p:txBody>
          <a:bodyPr/>
          <a:lstStyle/>
          <a:p>
            <a:fld id="{5C343FFB-B5CC-4E6F-A88B-424C691985C1}" type="datetimeFigureOut">
              <a:rPr lang="en-IN" smtClean="0"/>
              <a:t>18-05-2022</a:t>
            </a:fld>
            <a:endParaRPr lang="en-IN"/>
          </a:p>
        </p:txBody>
      </p:sp>
      <p:sp>
        <p:nvSpPr>
          <p:cNvPr id="3" name="Footer Placeholder 2">
            <a:extLst>
              <a:ext uri="{FF2B5EF4-FFF2-40B4-BE49-F238E27FC236}">
                <a16:creationId xmlns:a16="http://schemas.microsoft.com/office/drawing/2014/main" id="{D0407FE8-7E46-434C-ADAD-5D82870DBA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93D682-9C26-4816-840C-64440F9D904F}"/>
              </a:ext>
            </a:extLst>
          </p:cNvPr>
          <p:cNvSpPr>
            <a:spLocks noGrp="1"/>
          </p:cNvSpPr>
          <p:nvPr>
            <p:ph type="sldNum" sz="quarter" idx="12"/>
          </p:nvPr>
        </p:nvSpPr>
        <p:spPr/>
        <p:txBody>
          <a:bodyPr/>
          <a:lstStyle/>
          <a:p>
            <a:fld id="{5562256E-1D12-4F54-A015-763C2FB4DA8C}" type="slidenum">
              <a:rPr lang="en-IN" smtClean="0"/>
              <a:t>‹#›</a:t>
            </a:fld>
            <a:endParaRPr lang="en-IN"/>
          </a:p>
        </p:txBody>
      </p:sp>
    </p:spTree>
    <p:extLst>
      <p:ext uri="{BB962C8B-B14F-4D97-AF65-F5344CB8AC3E}">
        <p14:creationId xmlns:p14="http://schemas.microsoft.com/office/powerpoint/2010/main" val="269249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EC30-58A0-4B86-939E-A520CBA438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E3C4C7-37BF-46AF-A571-0776E85684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8AE796-8BAC-46C2-BD99-6D3BC40FD4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922FDE-B7F0-44A0-9D96-2E87296FF6EC}"/>
              </a:ext>
            </a:extLst>
          </p:cNvPr>
          <p:cNvSpPr>
            <a:spLocks noGrp="1"/>
          </p:cNvSpPr>
          <p:nvPr>
            <p:ph type="dt" sz="half" idx="10"/>
          </p:nvPr>
        </p:nvSpPr>
        <p:spPr/>
        <p:txBody>
          <a:bodyPr/>
          <a:lstStyle/>
          <a:p>
            <a:fld id="{5C343FFB-B5CC-4E6F-A88B-424C691985C1}" type="datetimeFigureOut">
              <a:rPr lang="en-IN" smtClean="0"/>
              <a:t>18-05-2022</a:t>
            </a:fld>
            <a:endParaRPr lang="en-IN"/>
          </a:p>
        </p:txBody>
      </p:sp>
      <p:sp>
        <p:nvSpPr>
          <p:cNvPr id="6" name="Footer Placeholder 5">
            <a:extLst>
              <a:ext uri="{FF2B5EF4-FFF2-40B4-BE49-F238E27FC236}">
                <a16:creationId xmlns:a16="http://schemas.microsoft.com/office/drawing/2014/main" id="{C64AD960-B179-4FE2-B6C8-6A252FC50C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4BAC0D-A75C-4261-98F3-343281AB2CBB}"/>
              </a:ext>
            </a:extLst>
          </p:cNvPr>
          <p:cNvSpPr>
            <a:spLocks noGrp="1"/>
          </p:cNvSpPr>
          <p:nvPr>
            <p:ph type="sldNum" sz="quarter" idx="12"/>
          </p:nvPr>
        </p:nvSpPr>
        <p:spPr/>
        <p:txBody>
          <a:bodyPr/>
          <a:lstStyle/>
          <a:p>
            <a:fld id="{5562256E-1D12-4F54-A015-763C2FB4DA8C}" type="slidenum">
              <a:rPr lang="en-IN" smtClean="0"/>
              <a:t>‹#›</a:t>
            </a:fld>
            <a:endParaRPr lang="en-IN"/>
          </a:p>
        </p:txBody>
      </p:sp>
    </p:spTree>
    <p:extLst>
      <p:ext uri="{BB962C8B-B14F-4D97-AF65-F5344CB8AC3E}">
        <p14:creationId xmlns:p14="http://schemas.microsoft.com/office/powerpoint/2010/main" val="257320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0088-4366-40D2-B47E-1488939BFB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A3B4BD-296B-4768-9D37-C583123C81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AAD08C-343E-4748-9130-A22A65A2E5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1164EB-E7A4-41FF-A35E-6F22BC6D8DFB}"/>
              </a:ext>
            </a:extLst>
          </p:cNvPr>
          <p:cNvSpPr>
            <a:spLocks noGrp="1"/>
          </p:cNvSpPr>
          <p:nvPr>
            <p:ph type="dt" sz="half" idx="10"/>
          </p:nvPr>
        </p:nvSpPr>
        <p:spPr/>
        <p:txBody>
          <a:bodyPr/>
          <a:lstStyle/>
          <a:p>
            <a:fld id="{5C343FFB-B5CC-4E6F-A88B-424C691985C1}" type="datetimeFigureOut">
              <a:rPr lang="en-IN" smtClean="0"/>
              <a:t>18-05-2022</a:t>
            </a:fld>
            <a:endParaRPr lang="en-IN"/>
          </a:p>
        </p:txBody>
      </p:sp>
      <p:sp>
        <p:nvSpPr>
          <p:cNvPr id="6" name="Footer Placeholder 5">
            <a:extLst>
              <a:ext uri="{FF2B5EF4-FFF2-40B4-BE49-F238E27FC236}">
                <a16:creationId xmlns:a16="http://schemas.microsoft.com/office/drawing/2014/main" id="{AA65C850-6352-49E9-8877-AC1FF3303A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3A16AA-6160-4A06-8BD8-5859779CCA44}"/>
              </a:ext>
            </a:extLst>
          </p:cNvPr>
          <p:cNvSpPr>
            <a:spLocks noGrp="1"/>
          </p:cNvSpPr>
          <p:nvPr>
            <p:ph type="sldNum" sz="quarter" idx="12"/>
          </p:nvPr>
        </p:nvSpPr>
        <p:spPr/>
        <p:txBody>
          <a:bodyPr/>
          <a:lstStyle/>
          <a:p>
            <a:fld id="{5562256E-1D12-4F54-A015-763C2FB4DA8C}" type="slidenum">
              <a:rPr lang="en-IN" smtClean="0"/>
              <a:t>‹#›</a:t>
            </a:fld>
            <a:endParaRPr lang="en-IN"/>
          </a:p>
        </p:txBody>
      </p:sp>
    </p:spTree>
    <p:extLst>
      <p:ext uri="{BB962C8B-B14F-4D97-AF65-F5344CB8AC3E}">
        <p14:creationId xmlns:p14="http://schemas.microsoft.com/office/powerpoint/2010/main" val="167629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9F234C-2AFF-46C0-B701-881DBA2DDC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7853E7-286D-48BB-BBBC-F2EEA04251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DBFF58-F9BD-4BE0-8CCF-28F69B808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43FFB-B5CC-4E6F-A88B-424C691985C1}" type="datetimeFigureOut">
              <a:rPr lang="en-IN" smtClean="0"/>
              <a:t>18-05-2022</a:t>
            </a:fld>
            <a:endParaRPr lang="en-IN"/>
          </a:p>
        </p:txBody>
      </p:sp>
      <p:sp>
        <p:nvSpPr>
          <p:cNvPr id="5" name="Footer Placeholder 4">
            <a:extLst>
              <a:ext uri="{FF2B5EF4-FFF2-40B4-BE49-F238E27FC236}">
                <a16:creationId xmlns:a16="http://schemas.microsoft.com/office/drawing/2014/main" id="{87BC3833-85F5-4370-B2C3-167A8CA9D3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F1B478-04BB-4376-8419-A819A551AD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2256E-1D12-4F54-A015-763C2FB4DA8C}" type="slidenum">
              <a:rPr lang="en-IN" smtClean="0"/>
              <a:t>‹#›</a:t>
            </a:fld>
            <a:endParaRPr lang="en-IN"/>
          </a:p>
        </p:txBody>
      </p:sp>
    </p:spTree>
    <p:extLst>
      <p:ext uri="{BB962C8B-B14F-4D97-AF65-F5344CB8AC3E}">
        <p14:creationId xmlns:p14="http://schemas.microsoft.com/office/powerpoint/2010/main" val="3017455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oftware-dl.ti.com/jacinto7/esd/processor-sdk-rtos-jacinto7/07_03_00_07/exports/docs/mcusw/mcal_drv/docs/drv_docs/Dio_8h.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oftware-dl.ti.com/jacinto7/esd/processor-sdk-rtos-jacinto7/07_03_00_07/exports/docs/mcusw/mcal_drv/docs/drv_docs/Dio__Cfg_8h.html" TargetMode="External"/><Relationship Id="rId2" Type="http://schemas.openxmlformats.org/officeDocument/2006/relationships/hyperlink" Target="https://software-dl.ti.com/jacinto7/esd/processor-sdk-rtos-jacinto7/07_03_00_07/exports/docs/mcusw/mcal_drv/docs/drv_docs/Dio_8h.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oftware-dl.ti.com/jacinto7/esd/processor-sdk-rtos-jacinto7/07_03_00_07/exports/docs/mcusw/mcal_drv/docs/drv_docs/design_dio_top.html#design_dio_referenc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F1C1-ECBB-426E-8FCA-7B1DE079B17E}"/>
              </a:ext>
            </a:extLst>
          </p:cNvPr>
          <p:cNvSpPr>
            <a:spLocks noGrp="1"/>
          </p:cNvSpPr>
          <p:nvPr>
            <p:ph type="ctrTitle"/>
          </p:nvPr>
        </p:nvSpPr>
        <p:spPr/>
        <p:txBody>
          <a:bodyPr/>
          <a:lstStyle/>
          <a:p>
            <a:r>
              <a:rPr lang="en-IN" b="1" dirty="0"/>
              <a:t>DIO</a:t>
            </a:r>
          </a:p>
        </p:txBody>
      </p:sp>
      <p:sp>
        <p:nvSpPr>
          <p:cNvPr id="3" name="Subtitle 2">
            <a:extLst>
              <a:ext uri="{FF2B5EF4-FFF2-40B4-BE49-F238E27FC236}">
                <a16:creationId xmlns:a16="http://schemas.microsoft.com/office/drawing/2014/main" id="{D235E921-FE0F-440A-BBED-9A25A371918B}"/>
              </a:ext>
            </a:extLst>
          </p:cNvPr>
          <p:cNvSpPr>
            <a:spLocks noGrp="1"/>
          </p:cNvSpPr>
          <p:nvPr>
            <p:ph type="subTitle" idx="1"/>
          </p:nvPr>
        </p:nvSpPr>
        <p:spPr/>
        <p:txBody>
          <a:bodyPr/>
          <a:lstStyle/>
          <a:p>
            <a:r>
              <a:rPr lang="en-IN" b="1" dirty="0"/>
              <a:t>(DIGITAL INPUT OUTPUT)</a:t>
            </a:r>
          </a:p>
        </p:txBody>
      </p:sp>
    </p:spTree>
    <p:extLst>
      <p:ext uri="{BB962C8B-B14F-4D97-AF65-F5344CB8AC3E}">
        <p14:creationId xmlns:p14="http://schemas.microsoft.com/office/powerpoint/2010/main" val="3387661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8D28F-1975-4A13-A32D-BEDF7DBAC6D1}"/>
              </a:ext>
            </a:extLst>
          </p:cNvPr>
          <p:cNvSpPr>
            <a:spLocks noGrp="1"/>
          </p:cNvSpPr>
          <p:nvPr>
            <p:ph type="title"/>
          </p:nvPr>
        </p:nvSpPr>
        <p:spPr/>
        <p:txBody>
          <a:bodyPr/>
          <a:lstStyle/>
          <a:p>
            <a:r>
              <a:rPr lang="en-IN" b="1" i="0" dirty="0">
                <a:solidFill>
                  <a:srgbClr val="000000"/>
                </a:solidFill>
                <a:effectLst/>
                <a:latin typeface="Roboto" panose="02000000000000000000" pitchFamily="2" charset="0"/>
              </a:rPr>
              <a:t>Input/Output Functionality</a:t>
            </a:r>
            <a:br>
              <a:rPr lang="en-IN" b="1" i="0" dirty="0">
                <a:solidFill>
                  <a:srgbClr val="000000"/>
                </a:solidFill>
                <a:effectLst/>
                <a:latin typeface="Roboto" panose="02000000000000000000" pitchFamily="2" charset="0"/>
              </a:rPr>
            </a:br>
            <a:endParaRPr lang="en-IN" dirty="0"/>
          </a:p>
        </p:txBody>
      </p:sp>
      <p:pic>
        <p:nvPicPr>
          <p:cNvPr id="5" name="Content Placeholder 4" descr="Diagram&#10;&#10;Description automatically generated">
            <a:extLst>
              <a:ext uri="{FF2B5EF4-FFF2-40B4-BE49-F238E27FC236}">
                <a16:creationId xmlns:a16="http://schemas.microsoft.com/office/drawing/2014/main" id="{18DBAD9D-1BED-4DF1-A487-C4DBA5CA22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8188" y="1138335"/>
            <a:ext cx="8875623" cy="4021494"/>
          </a:xfrm>
        </p:spPr>
      </p:pic>
      <p:sp>
        <p:nvSpPr>
          <p:cNvPr id="7" name="TextBox 6">
            <a:extLst>
              <a:ext uri="{FF2B5EF4-FFF2-40B4-BE49-F238E27FC236}">
                <a16:creationId xmlns:a16="http://schemas.microsoft.com/office/drawing/2014/main" id="{6D6C28AC-7DD8-4E04-951E-28110B41073D}"/>
              </a:ext>
            </a:extLst>
          </p:cNvPr>
          <p:cNvSpPr txBox="1"/>
          <p:nvPr/>
        </p:nvSpPr>
        <p:spPr>
          <a:xfrm>
            <a:off x="1268962" y="5486400"/>
            <a:ext cx="9264847" cy="1200329"/>
          </a:xfrm>
          <a:prstGeom prst="rect">
            <a:avLst/>
          </a:prstGeom>
          <a:noFill/>
        </p:spPr>
        <p:txBody>
          <a:bodyPr wrap="square">
            <a:spAutoFit/>
          </a:bodyPr>
          <a:lstStyle/>
          <a:p>
            <a:pPr algn="l"/>
            <a:r>
              <a:rPr lang="en-US" b="0" dirty="0">
                <a:solidFill>
                  <a:srgbClr val="000000"/>
                </a:solidFill>
                <a:effectLst/>
                <a:latin typeface="Roboto" panose="02000000000000000000" pitchFamily="2" charset="0"/>
              </a:rPr>
              <a:t>The DIO peripheral provides the main functionality of input and output. Each pin can be configured independently as input or output with the help of the GPIO direction registers</a:t>
            </a:r>
          </a:p>
          <a:p>
            <a:br>
              <a:rPr lang="en-US" dirty="0"/>
            </a:br>
            <a:endParaRPr lang="en-IN" dirty="0"/>
          </a:p>
        </p:txBody>
      </p:sp>
    </p:spTree>
    <p:extLst>
      <p:ext uri="{BB962C8B-B14F-4D97-AF65-F5344CB8AC3E}">
        <p14:creationId xmlns:p14="http://schemas.microsoft.com/office/powerpoint/2010/main" val="428008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C3742-89FC-447C-A8CD-AF4E41117354}"/>
              </a:ext>
            </a:extLst>
          </p:cNvPr>
          <p:cNvSpPr>
            <a:spLocks noGrp="1"/>
          </p:cNvSpPr>
          <p:nvPr>
            <p:ph type="title"/>
          </p:nvPr>
        </p:nvSpPr>
        <p:spPr/>
        <p:txBody>
          <a:bodyPr>
            <a:normAutofit fontScale="90000"/>
          </a:bodyPr>
          <a:lstStyle/>
          <a:p>
            <a:r>
              <a:rPr lang="en-IN" b="1" i="0" dirty="0">
                <a:solidFill>
                  <a:srgbClr val="000000"/>
                </a:solidFill>
                <a:effectLst/>
                <a:latin typeface="Roboto" panose="02000000000000000000" pitchFamily="2" charset="0"/>
              </a:rPr>
              <a:t>Directory Structure</a:t>
            </a:r>
            <a:br>
              <a:rPr lang="en-IN" b="1" i="0" dirty="0">
                <a:solidFill>
                  <a:srgbClr val="000000"/>
                </a:solidFill>
                <a:effectLst/>
                <a:latin typeface="Roboto" panose="02000000000000000000" pitchFamily="2" charset="0"/>
              </a:rPr>
            </a:br>
            <a:r>
              <a:rPr lang="en-US" sz="2700" b="0" i="0" dirty="0">
                <a:solidFill>
                  <a:srgbClr val="000000"/>
                </a:solidFill>
                <a:effectLst/>
                <a:latin typeface="Roboto" panose="02000000000000000000" pitchFamily="2" charset="0"/>
              </a:rPr>
              <a:t>The below diagram shows the overall files structure for the DIO driver. The </a:t>
            </a:r>
            <a:r>
              <a:rPr lang="en-US" sz="2700" b="0" i="0" dirty="0" err="1">
                <a:solidFill>
                  <a:srgbClr val="000000"/>
                </a:solidFill>
                <a:effectLst/>
                <a:latin typeface="Roboto" panose="02000000000000000000" pitchFamily="2" charset="0"/>
              </a:rPr>
              <a:t>Dio.c</a:t>
            </a:r>
            <a:r>
              <a:rPr lang="en-US" sz="2700" b="0" i="0" dirty="0">
                <a:solidFill>
                  <a:srgbClr val="000000"/>
                </a:solidFill>
                <a:effectLst/>
                <a:latin typeface="Roboto" panose="02000000000000000000" pitchFamily="2" charset="0"/>
              </a:rPr>
              <a:t> and </a:t>
            </a:r>
            <a:r>
              <a:rPr lang="en-US" sz="2700" b="1" i="0" u="none" strike="noStrike" dirty="0" err="1">
                <a:solidFill>
                  <a:srgbClr val="3D578C"/>
                </a:solidFill>
                <a:effectLst/>
                <a:latin typeface="Roboto" panose="02000000000000000000" pitchFamily="2" charset="0"/>
                <a:hlinkClick r:id="rId2" tooltip="This file contains interface header for DIO MCAL driver to be used by other AUTOSAR MCAL Layers."/>
              </a:rPr>
              <a:t>Dio.h</a:t>
            </a:r>
            <a:r>
              <a:rPr lang="en-US" sz="2700" b="0" i="0" dirty="0">
                <a:solidFill>
                  <a:srgbClr val="000000"/>
                </a:solidFill>
                <a:effectLst/>
                <a:latin typeface="Roboto" panose="02000000000000000000" pitchFamily="2" charset="0"/>
              </a:rPr>
              <a:t> are the 2 files that contain the DIO driver's APIs.</a:t>
            </a:r>
            <a:endParaRPr lang="en-IN" sz="2700" dirty="0"/>
          </a:p>
        </p:txBody>
      </p:sp>
      <p:pic>
        <p:nvPicPr>
          <p:cNvPr id="5" name="Content Placeholder 4" descr="Diagram&#10;&#10;Description automatically generated">
            <a:extLst>
              <a:ext uri="{FF2B5EF4-FFF2-40B4-BE49-F238E27FC236}">
                <a16:creationId xmlns:a16="http://schemas.microsoft.com/office/drawing/2014/main" id="{C9F9B336-022F-462F-BC67-82BD64DA0D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0599" y="1690688"/>
            <a:ext cx="10125075" cy="5167311"/>
          </a:xfrm>
        </p:spPr>
      </p:pic>
    </p:spTree>
    <p:extLst>
      <p:ext uri="{BB962C8B-B14F-4D97-AF65-F5344CB8AC3E}">
        <p14:creationId xmlns:p14="http://schemas.microsoft.com/office/powerpoint/2010/main" val="212460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5CE97D47-4253-4968-880E-69D4822E29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5959" y="755780"/>
            <a:ext cx="5680271" cy="5962261"/>
          </a:xfrm>
        </p:spPr>
      </p:pic>
    </p:spTree>
    <p:extLst>
      <p:ext uri="{BB962C8B-B14F-4D97-AF65-F5344CB8AC3E}">
        <p14:creationId xmlns:p14="http://schemas.microsoft.com/office/powerpoint/2010/main" val="3035608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49EE8-79A4-4394-884E-96D21CD35F7B}"/>
              </a:ext>
            </a:extLst>
          </p:cNvPr>
          <p:cNvSpPr>
            <a:spLocks noGrp="1"/>
          </p:cNvSpPr>
          <p:nvPr>
            <p:ph idx="1"/>
          </p:nvPr>
        </p:nvSpPr>
        <p:spPr>
          <a:xfrm>
            <a:off x="838200" y="1138335"/>
            <a:ext cx="10515600" cy="5038628"/>
          </a:xfrm>
        </p:spPr>
        <p:txBody>
          <a:bodyPr>
            <a:normAutofit lnSpcReduction="10000"/>
          </a:bodyPr>
          <a:lstStyle/>
          <a:p>
            <a:pPr algn="l"/>
            <a:r>
              <a:rPr lang="en-US" b="1" dirty="0">
                <a:solidFill>
                  <a:srgbClr val="000000"/>
                </a:solidFill>
                <a:effectLst/>
                <a:latin typeface="Roboto" panose="02000000000000000000" pitchFamily="2" charset="0"/>
              </a:rPr>
              <a:t>Driver Implemented by</a:t>
            </a:r>
            <a:endParaRPr lang="en-US" b="0" dirty="0">
              <a:solidFill>
                <a:srgbClr val="000000"/>
              </a:solidFill>
              <a:effectLst/>
              <a:latin typeface="Roboto" panose="02000000000000000000" pitchFamily="2" charset="0"/>
            </a:endParaRPr>
          </a:p>
          <a:p>
            <a:pPr algn="l">
              <a:buFont typeface="Arial" panose="020B0604020202020204" pitchFamily="34" charset="0"/>
              <a:buChar char="•"/>
            </a:pPr>
            <a:r>
              <a:rPr lang="en-US" b="1" i="0" u="none" strike="noStrike" dirty="0" err="1">
                <a:solidFill>
                  <a:srgbClr val="3D578C"/>
                </a:solidFill>
                <a:effectLst/>
                <a:latin typeface="Roboto" panose="02000000000000000000" pitchFamily="2" charset="0"/>
                <a:hlinkClick r:id="rId2" tooltip="This file contains interface header for DIO MCAL driver to be used by other AUTOSAR MCAL Layers."/>
              </a:rPr>
              <a:t>Dio.h</a:t>
            </a:r>
            <a:r>
              <a:rPr lang="en-US" b="0" i="0" dirty="0">
                <a:solidFill>
                  <a:srgbClr val="000000"/>
                </a:solidFill>
                <a:effectLst/>
                <a:latin typeface="Roboto" panose="02000000000000000000" pitchFamily="2" charset="0"/>
              </a:rPr>
              <a:t> : Shall implement the interface provided by the driver</a:t>
            </a:r>
          </a:p>
          <a:p>
            <a:pPr algn="l">
              <a:buFont typeface="Arial" panose="020B0604020202020204" pitchFamily="34" charset="0"/>
              <a:buChar char="•"/>
            </a:pPr>
            <a:r>
              <a:rPr lang="en-US" b="0" i="0" dirty="0" err="1">
                <a:solidFill>
                  <a:srgbClr val="000000"/>
                </a:solidFill>
                <a:effectLst/>
                <a:latin typeface="Roboto" panose="02000000000000000000" pitchFamily="2" charset="0"/>
              </a:rPr>
              <a:t>Dio.c</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Dio_Priv.h</a:t>
            </a:r>
            <a:r>
              <a:rPr lang="en-US" b="0" i="0" dirty="0">
                <a:solidFill>
                  <a:srgbClr val="000000"/>
                </a:solidFill>
                <a:effectLst/>
                <a:latin typeface="Roboto" panose="02000000000000000000" pitchFamily="2" charset="0"/>
              </a:rPr>
              <a:t> : Shall implement the driver functionality</a:t>
            </a:r>
          </a:p>
          <a:p>
            <a:pPr algn="l"/>
            <a:endParaRPr lang="en-US" b="1" dirty="0">
              <a:solidFill>
                <a:srgbClr val="000000"/>
              </a:solidFill>
              <a:effectLst/>
              <a:latin typeface="Roboto" panose="02000000000000000000" pitchFamily="2" charset="0"/>
            </a:endParaRPr>
          </a:p>
          <a:p>
            <a:pPr algn="l"/>
            <a:r>
              <a:rPr lang="en-US" b="1" dirty="0">
                <a:solidFill>
                  <a:srgbClr val="000000"/>
                </a:solidFill>
                <a:effectLst/>
                <a:latin typeface="Roboto" panose="02000000000000000000" pitchFamily="2" charset="0"/>
              </a:rPr>
              <a:t>Example Application</a:t>
            </a:r>
            <a:endParaRPr lang="en-US" b="0" dirty="0">
              <a:solidFill>
                <a:srgbClr val="000000"/>
              </a:solidFill>
              <a:effectLst/>
              <a:latin typeface="Roboto" panose="02000000000000000000" pitchFamily="2" charset="0"/>
            </a:endParaRPr>
          </a:p>
          <a:p>
            <a:pPr algn="l">
              <a:buFont typeface="Arial" panose="020B0604020202020204" pitchFamily="34" charset="0"/>
              <a:buChar char="•"/>
            </a:pPr>
            <a:r>
              <a:rPr lang="en-US" b="1" i="0" u="none" strike="noStrike" dirty="0" err="1">
                <a:solidFill>
                  <a:srgbClr val="3D578C"/>
                </a:solidFill>
                <a:effectLst/>
                <a:latin typeface="Roboto" panose="02000000000000000000" pitchFamily="2" charset="0"/>
                <a:hlinkClick r:id="rId3" tooltip="This file contains generated pre compile configuration file for DIO MCAL driver."/>
              </a:rPr>
              <a:t>Dio_Cfg.h</a:t>
            </a:r>
            <a:r>
              <a:rPr lang="en-US" b="0" i="0" dirty="0">
                <a:solidFill>
                  <a:srgbClr val="000000"/>
                </a:solidFill>
                <a:effectLst/>
                <a:latin typeface="Roboto" panose="02000000000000000000" pitchFamily="2" charset="0"/>
              </a:rPr>
              <a:t> and </a:t>
            </a:r>
            <a:r>
              <a:rPr lang="en-US" b="0" i="0" dirty="0" err="1">
                <a:solidFill>
                  <a:srgbClr val="000000"/>
                </a:solidFill>
                <a:effectLst/>
                <a:latin typeface="Roboto" panose="02000000000000000000" pitchFamily="2" charset="0"/>
              </a:rPr>
              <a:t>Dio_Cfg.c</a:t>
            </a:r>
            <a:r>
              <a:rPr lang="en-US" b="0" i="0" dirty="0">
                <a:solidFill>
                  <a:srgbClr val="000000"/>
                </a:solidFill>
                <a:effectLst/>
                <a:latin typeface="Roboto" panose="02000000000000000000" pitchFamily="2" charset="0"/>
              </a:rPr>
              <a:t>: Shall implement the generated configuration for pre-compile variant</a:t>
            </a:r>
          </a:p>
          <a:p>
            <a:pPr algn="l">
              <a:buFont typeface="Arial" panose="020B0604020202020204" pitchFamily="34" charset="0"/>
              <a:buChar char="•"/>
            </a:pPr>
            <a:r>
              <a:rPr lang="en-US" b="1" i="0" u="none" strike="noStrike" dirty="0" err="1">
                <a:solidFill>
                  <a:srgbClr val="3D578C"/>
                </a:solidFill>
                <a:effectLst/>
                <a:latin typeface="Roboto" panose="02000000000000000000" pitchFamily="2" charset="0"/>
                <a:hlinkClick r:id="rId3" tooltip="This file contains generated pre compile configuration file for DIO MCAL driver."/>
              </a:rPr>
              <a:t>Dio_Cfg.h</a:t>
            </a:r>
            <a:r>
              <a:rPr lang="en-US" b="0" i="0" dirty="0">
                <a:solidFill>
                  <a:srgbClr val="000000"/>
                </a:solidFill>
                <a:effectLst/>
                <a:latin typeface="Roboto" panose="02000000000000000000" pitchFamily="2" charset="0"/>
              </a:rPr>
              <a:t> and </a:t>
            </a:r>
            <a:r>
              <a:rPr lang="en-US" b="0" i="0" dirty="0" err="1">
                <a:solidFill>
                  <a:srgbClr val="000000"/>
                </a:solidFill>
                <a:effectLst/>
                <a:latin typeface="Roboto" panose="02000000000000000000" pitchFamily="2" charset="0"/>
              </a:rPr>
              <a:t>Dio_Lcfg.c</a:t>
            </a:r>
            <a:r>
              <a:rPr lang="en-US" b="0" i="0" dirty="0">
                <a:solidFill>
                  <a:srgbClr val="000000"/>
                </a:solidFill>
                <a:effectLst/>
                <a:latin typeface="Roboto" panose="02000000000000000000" pitchFamily="2" charset="0"/>
              </a:rPr>
              <a:t>: Shall implement the generated configuration for link-time variant</a:t>
            </a:r>
          </a:p>
          <a:p>
            <a:pPr algn="l">
              <a:buFont typeface="Arial" panose="020B0604020202020204" pitchFamily="34" charset="0"/>
              <a:buChar char="•"/>
            </a:pPr>
            <a:r>
              <a:rPr lang="en-US" b="0" i="0" dirty="0" err="1">
                <a:solidFill>
                  <a:srgbClr val="000000"/>
                </a:solidFill>
                <a:effectLst/>
                <a:latin typeface="Roboto" panose="02000000000000000000" pitchFamily="2" charset="0"/>
              </a:rPr>
              <a:t>DioApp.c</a:t>
            </a:r>
            <a:r>
              <a:rPr lang="en-US" b="0" i="0" dirty="0">
                <a:solidFill>
                  <a:srgbClr val="000000"/>
                </a:solidFill>
                <a:effectLst/>
                <a:latin typeface="Roboto" panose="02000000000000000000" pitchFamily="2" charset="0"/>
              </a:rPr>
              <a:t>: Shall implement the example application that demonstrates the use of the driver</a:t>
            </a:r>
          </a:p>
          <a:p>
            <a:endParaRPr lang="en-IN" dirty="0"/>
          </a:p>
        </p:txBody>
      </p:sp>
    </p:spTree>
    <p:extLst>
      <p:ext uri="{BB962C8B-B14F-4D97-AF65-F5344CB8AC3E}">
        <p14:creationId xmlns:p14="http://schemas.microsoft.com/office/powerpoint/2010/main" val="9398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EF0D-E602-4BEB-B611-2314707EB0E4}"/>
              </a:ext>
            </a:extLst>
          </p:cNvPr>
          <p:cNvSpPr>
            <a:spLocks noGrp="1"/>
          </p:cNvSpPr>
          <p:nvPr>
            <p:ph type="title"/>
          </p:nvPr>
        </p:nvSpPr>
        <p:spPr>
          <a:xfrm>
            <a:off x="838200" y="365125"/>
            <a:ext cx="10515600" cy="1930206"/>
          </a:xfrm>
        </p:spPr>
        <p:txBody>
          <a:bodyPr>
            <a:normAutofit fontScale="90000"/>
          </a:bodyPr>
          <a:lstStyle/>
          <a:p>
            <a:r>
              <a:rPr lang="en-IN" b="1" i="0" dirty="0" err="1">
                <a:solidFill>
                  <a:srgbClr val="000000"/>
                </a:solidFill>
                <a:effectLst/>
                <a:latin typeface="Roboto" panose="02000000000000000000" pitchFamily="2" charset="0"/>
              </a:rPr>
              <a:t>Dio</a:t>
            </a:r>
            <a:r>
              <a:rPr lang="en-IN" b="1" i="0" dirty="0">
                <a:solidFill>
                  <a:srgbClr val="000000"/>
                </a:solidFill>
                <a:effectLst/>
                <a:latin typeface="Roboto" panose="02000000000000000000" pitchFamily="2" charset="0"/>
              </a:rPr>
              <a:t> Overview:</a:t>
            </a:r>
            <a:br>
              <a:rPr lang="en-IN" b="1" i="0" dirty="0">
                <a:solidFill>
                  <a:srgbClr val="000000"/>
                </a:solidFill>
                <a:effectLst/>
                <a:latin typeface="Roboto" panose="02000000000000000000" pitchFamily="2" charset="0"/>
              </a:rPr>
            </a:br>
            <a:br>
              <a:rPr lang="en-IN" b="1" i="0" dirty="0">
                <a:solidFill>
                  <a:srgbClr val="000000"/>
                </a:solidFill>
                <a:effectLst/>
                <a:latin typeface="Roboto" panose="02000000000000000000" pitchFamily="2" charset="0"/>
              </a:rPr>
            </a:br>
            <a:r>
              <a:rPr lang="en-US" sz="2000" b="0" i="0" dirty="0">
                <a:solidFill>
                  <a:srgbClr val="000000"/>
                </a:solidFill>
                <a:effectLst/>
                <a:latin typeface="Roboto" panose="02000000000000000000" pitchFamily="2" charset="0"/>
              </a:rPr>
              <a:t>The DIO driver is a part of the microcontroller (peripheral) Driver module which is a part of the Basic Software. The figure below shows the position of the DIO driver in the AUTOSAR Architecture</a:t>
            </a:r>
            <a:r>
              <a:rPr lang="en-US" b="0" i="0" dirty="0">
                <a:solidFill>
                  <a:srgbClr val="000000"/>
                </a:solidFill>
                <a:effectLst/>
                <a:latin typeface="Roboto" panose="02000000000000000000" pitchFamily="2" charset="0"/>
              </a:rPr>
              <a:t>.</a:t>
            </a:r>
            <a:endParaRPr lang="en-IN" dirty="0"/>
          </a:p>
        </p:txBody>
      </p:sp>
      <p:pic>
        <p:nvPicPr>
          <p:cNvPr id="5" name="Content Placeholder 4">
            <a:extLst>
              <a:ext uri="{FF2B5EF4-FFF2-40B4-BE49-F238E27FC236}">
                <a16:creationId xmlns:a16="http://schemas.microsoft.com/office/drawing/2014/main" id="{155C52C6-76E0-447B-B454-FA0D85738F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6914" y="2659224"/>
            <a:ext cx="9647853" cy="3833650"/>
          </a:xfrm>
        </p:spPr>
      </p:pic>
    </p:spTree>
    <p:extLst>
      <p:ext uri="{BB962C8B-B14F-4D97-AF65-F5344CB8AC3E}">
        <p14:creationId xmlns:p14="http://schemas.microsoft.com/office/powerpoint/2010/main" val="2624182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59C4E9-4EBF-4C48-814E-557959203421}"/>
              </a:ext>
            </a:extLst>
          </p:cNvPr>
          <p:cNvSpPr>
            <a:spLocks noGrp="1"/>
          </p:cNvSpPr>
          <p:nvPr>
            <p:ph idx="1"/>
          </p:nvPr>
        </p:nvSpPr>
        <p:spPr>
          <a:xfrm>
            <a:off x="838200" y="1212980"/>
            <a:ext cx="10515600" cy="4963983"/>
          </a:xfrm>
        </p:spPr>
        <p:txBody>
          <a:bodyPr>
            <a:normAutofit fontScale="97500"/>
          </a:bodyPr>
          <a:lstStyle/>
          <a:p>
            <a:r>
              <a:rPr lang="en-US" b="0" i="0" dirty="0">
                <a:solidFill>
                  <a:srgbClr val="000000"/>
                </a:solidFill>
                <a:effectLst/>
                <a:latin typeface="Roboto" panose="02000000000000000000" pitchFamily="2" charset="0"/>
              </a:rPr>
              <a:t>The DIO driver provides an interface to external peripherals by abstracting the input and output pins on the microcontroller device.</a:t>
            </a:r>
          </a:p>
          <a:p>
            <a:r>
              <a:rPr lang="en-US" b="0" i="0" dirty="0">
                <a:solidFill>
                  <a:srgbClr val="000000"/>
                </a:solidFill>
                <a:effectLst/>
                <a:latin typeface="Roboto" panose="02000000000000000000" pitchFamily="2" charset="0"/>
              </a:rPr>
              <a:t> The DIO pins are general purpose in nature. TDA4x have multiple DIO driver instances. </a:t>
            </a:r>
          </a:p>
          <a:p>
            <a:r>
              <a:rPr lang="en-US" b="0" i="0" dirty="0">
                <a:solidFill>
                  <a:srgbClr val="000000"/>
                </a:solidFill>
                <a:effectLst/>
                <a:latin typeface="Roboto" panose="02000000000000000000" pitchFamily="2" charset="0"/>
              </a:rPr>
              <a:t>TDA4x can support up to 11 instances. These instances are generally associated with specific domain, e.g. wakeup, main domains. </a:t>
            </a:r>
          </a:p>
          <a:p>
            <a:r>
              <a:rPr lang="en-US" dirty="0">
                <a:solidFill>
                  <a:srgbClr val="000000"/>
                </a:solidFill>
                <a:latin typeface="Roboto" panose="02000000000000000000" pitchFamily="2" charset="0"/>
              </a:rPr>
              <a:t>R</a:t>
            </a:r>
            <a:r>
              <a:rPr lang="en-US" b="0" i="0" dirty="0">
                <a:solidFill>
                  <a:srgbClr val="000000"/>
                </a:solidFill>
                <a:effectLst/>
                <a:latin typeface="Roboto" panose="02000000000000000000" pitchFamily="2" charset="0"/>
              </a:rPr>
              <a:t>efer the device specific data Manual for operating voltages and current sourcing capabilities </a:t>
            </a:r>
            <a:r>
              <a:rPr lang="en-US" b="1" i="0" u="none" strike="noStrike" dirty="0">
                <a:solidFill>
                  <a:srgbClr val="3D578C"/>
                </a:solidFill>
                <a:effectLst/>
                <a:latin typeface="Roboto" panose="02000000000000000000" pitchFamily="2" charset="0"/>
                <a:hlinkClick r:id="rId2"/>
              </a:rPr>
              <a:t>2</a:t>
            </a:r>
            <a:r>
              <a:rPr lang="en-US" b="0" i="0" dirty="0">
                <a:solidFill>
                  <a:srgbClr val="000000"/>
                </a:solidFill>
                <a:effectLst/>
                <a:latin typeface="Roboto" panose="02000000000000000000" pitchFamily="2" charset="0"/>
              </a:rPr>
              <a:t>.</a:t>
            </a:r>
            <a:endParaRPr lang="en-IN" dirty="0"/>
          </a:p>
        </p:txBody>
      </p:sp>
    </p:spTree>
    <p:extLst>
      <p:ext uri="{BB962C8B-B14F-4D97-AF65-F5344CB8AC3E}">
        <p14:creationId xmlns:p14="http://schemas.microsoft.com/office/powerpoint/2010/main" val="1797755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04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52BC31F6-962B-4AAD-BF8E-E330CF297F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084409"/>
            <a:ext cx="10905066" cy="4689180"/>
          </a:xfrm>
          <a:prstGeom prst="rect">
            <a:avLst/>
          </a:prstGeom>
        </p:spPr>
      </p:pic>
    </p:spTree>
    <p:extLst>
      <p:ext uri="{BB962C8B-B14F-4D97-AF65-F5344CB8AC3E}">
        <p14:creationId xmlns:p14="http://schemas.microsoft.com/office/powerpoint/2010/main" val="336425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28C6-B666-4B3A-AB64-A26DFE9B4C6B}"/>
              </a:ext>
            </a:extLst>
          </p:cNvPr>
          <p:cNvSpPr>
            <a:spLocks noGrp="1"/>
          </p:cNvSpPr>
          <p:nvPr>
            <p:ph type="title"/>
          </p:nvPr>
        </p:nvSpPr>
        <p:spPr/>
        <p:txBody>
          <a:bodyPr>
            <a:normAutofit/>
          </a:bodyPr>
          <a:lstStyle/>
          <a:p>
            <a:r>
              <a:rPr lang="en-IN" sz="2800" b="1" i="0" dirty="0">
                <a:solidFill>
                  <a:srgbClr val="000000"/>
                </a:solidFill>
                <a:effectLst/>
                <a:latin typeface="Roboto" panose="02000000000000000000" pitchFamily="2" charset="0"/>
              </a:rPr>
              <a:t>Design Description:</a:t>
            </a:r>
            <a:br>
              <a:rPr lang="en-IN" sz="2800" b="1" i="0" dirty="0">
                <a:solidFill>
                  <a:srgbClr val="000000"/>
                </a:solidFill>
                <a:effectLst/>
                <a:latin typeface="Roboto" panose="02000000000000000000" pitchFamily="2" charset="0"/>
              </a:rPr>
            </a:br>
            <a:br>
              <a:rPr lang="en-IN" sz="1100" b="1" i="0" dirty="0">
                <a:solidFill>
                  <a:srgbClr val="000000"/>
                </a:solidFill>
                <a:effectLst/>
                <a:latin typeface="Roboto" panose="02000000000000000000" pitchFamily="2" charset="0"/>
              </a:rPr>
            </a:br>
            <a:r>
              <a:rPr lang="en-US" sz="2000" b="0" i="0" dirty="0">
                <a:solidFill>
                  <a:srgbClr val="000000"/>
                </a:solidFill>
                <a:effectLst/>
                <a:latin typeface="Roboto" panose="02000000000000000000" pitchFamily="2" charset="0"/>
              </a:rPr>
              <a:t>The DIO driver provides an interface to the external connections.</a:t>
            </a:r>
            <a:endParaRPr lang="en-IN" sz="2000" dirty="0"/>
          </a:p>
        </p:txBody>
      </p:sp>
      <p:pic>
        <p:nvPicPr>
          <p:cNvPr id="5" name="Content Placeholder 4" descr="Diagram&#10;&#10;Description automatically generated">
            <a:extLst>
              <a:ext uri="{FF2B5EF4-FFF2-40B4-BE49-F238E27FC236}">
                <a16:creationId xmlns:a16="http://schemas.microsoft.com/office/drawing/2014/main" id="{4EA45FEE-2D38-49C4-9866-087D09E997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3159" y="1690688"/>
            <a:ext cx="6708769" cy="4567237"/>
          </a:xfrm>
        </p:spPr>
      </p:pic>
    </p:spTree>
    <p:extLst>
      <p:ext uri="{BB962C8B-B14F-4D97-AF65-F5344CB8AC3E}">
        <p14:creationId xmlns:p14="http://schemas.microsoft.com/office/powerpoint/2010/main" val="540861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0DE30-06CE-43CC-ABAC-83FD2CD56DE8}"/>
              </a:ext>
            </a:extLst>
          </p:cNvPr>
          <p:cNvSpPr>
            <a:spLocks noGrp="1"/>
          </p:cNvSpPr>
          <p:nvPr>
            <p:ph type="title"/>
          </p:nvPr>
        </p:nvSpPr>
        <p:spPr>
          <a:xfrm>
            <a:off x="838200" y="365126"/>
            <a:ext cx="10515600" cy="875846"/>
          </a:xfrm>
        </p:spPr>
        <p:txBody>
          <a:bodyPr>
            <a:noAutofit/>
          </a:bodyPr>
          <a:lstStyle/>
          <a:p>
            <a:r>
              <a:rPr lang="en-IN" sz="4000" b="1" i="0" dirty="0">
                <a:solidFill>
                  <a:srgbClr val="000000"/>
                </a:solidFill>
                <a:effectLst/>
                <a:latin typeface="Roboto" panose="02000000000000000000" pitchFamily="2" charset="0"/>
              </a:rPr>
              <a:t>Dependencies</a:t>
            </a:r>
            <a:br>
              <a:rPr lang="en-IN" sz="4000" b="1" i="0" dirty="0">
                <a:solidFill>
                  <a:srgbClr val="000000"/>
                </a:solidFill>
                <a:effectLst/>
                <a:latin typeface="Roboto" panose="02000000000000000000" pitchFamily="2" charset="0"/>
              </a:rPr>
            </a:br>
            <a:endParaRPr lang="en-IN" sz="4000" dirty="0"/>
          </a:p>
        </p:txBody>
      </p:sp>
      <p:sp>
        <p:nvSpPr>
          <p:cNvPr id="3" name="Content Placeholder 2">
            <a:extLst>
              <a:ext uri="{FF2B5EF4-FFF2-40B4-BE49-F238E27FC236}">
                <a16:creationId xmlns:a16="http://schemas.microsoft.com/office/drawing/2014/main" id="{A684DC31-A83F-439C-9EDB-84DF04EE05C0}"/>
              </a:ext>
            </a:extLst>
          </p:cNvPr>
          <p:cNvSpPr>
            <a:spLocks noGrp="1"/>
          </p:cNvSpPr>
          <p:nvPr>
            <p:ph idx="1"/>
          </p:nvPr>
        </p:nvSpPr>
        <p:spPr>
          <a:xfrm>
            <a:off x="838200" y="1240971"/>
            <a:ext cx="10515600" cy="4935992"/>
          </a:xfrm>
        </p:spPr>
        <p:txBody>
          <a:bodyPr>
            <a:noAutofit/>
          </a:bodyPr>
          <a:lstStyle/>
          <a:p>
            <a:pPr algn="l"/>
            <a:r>
              <a:rPr lang="en-US" sz="2400" b="0" dirty="0">
                <a:solidFill>
                  <a:srgbClr val="000000"/>
                </a:solidFill>
                <a:effectLst/>
                <a:latin typeface="Roboto" panose="02000000000000000000" pitchFamily="2" charset="0"/>
              </a:rPr>
              <a:t>Depends on </a:t>
            </a:r>
            <a:r>
              <a:rPr lang="en-US" sz="2400" b="1" dirty="0">
                <a:solidFill>
                  <a:srgbClr val="000000"/>
                </a:solidFill>
                <a:effectLst/>
                <a:latin typeface="Roboto" panose="02000000000000000000" pitchFamily="2" charset="0"/>
              </a:rPr>
              <a:t>MCAL Port </a:t>
            </a:r>
            <a:r>
              <a:rPr lang="en-US" sz="2400" b="0" dirty="0">
                <a:solidFill>
                  <a:srgbClr val="000000"/>
                </a:solidFill>
                <a:effectLst/>
                <a:latin typeface="Roboto" panose="02000000000000000000" pitchFamily="2" charset="0"/>
              </a:rPr>
              <a:t>module.</a:t>
            </a:r>
          </a:p>
          <a:p>
            <a:pPr algn="l"/>
            <a:r>
              <a:rPr lang="en-US" sz="2400" b="0" dirty="0">
                <a:solidFill>
                  <a:srgbClr val="000000"/>
                </a:solidFill>
                <a:effectLst/>
                <a:latin typeface="Roboto" panose="02000000000000000000" pitchFamily="2" charset="0"/>
              </a:rPr>
              <a:t>The DIO module does not provide APIs for overall configuration and initialization of the port structure which is used in the DIO module. The initialization and configuration will be done by other entities. The DIO module adapts its configuration and usage to the microcontroller and ECU.</a:t>
            </a:r>
          </a:p>
          <a:p>
            <a:pPr algn="l"/>
            <a:r>
              <a:rPr lang="en-US" sz="2400" b="0" dirty="0">
                <a:solidFill>
                  <a:srgbClr val="000000"/>
                </a:solidFill>
                <a:effectLst/>
                <a:latin typeface="Roboto" panose="02000000000000000000" pitchFamily="2" charset="0"/>
              </a:rPr>
              <a:t>Many ports and port pins are assigned by the PORT Driver Module to various functionalities for example</a:t>
            </a:r>
          </a:p>
          <a:p>
            <a:pPr algn="l">
              <a:buFont typeface="+mj-lt"/>
              <a:buAutoNum type="arabicPeriod"/>
            </a:pPr>
            <a:r>
              <a:rPr lang="en-US" sz="2400" b="0" i="0" dirty="0">
                <a:solidFill>
                  <a:srgbClr val="000000"/>
                </a:solidFill>
                <a:effectLst/>
                <a:latin typeface="Roboto" panose="02000000000000000000" pitchFamily="2" charset="0"/>
              </a:rPr>
              <a:t>General purpose I/O (GPIO / </a:t>
            </a:r>
            <a:r>
              <a:rPr lang="en-US" sz="2400" b="0" i="0" dirty="0" err="1">
                <a:solidFill>
                  <a:srgbClr val="000000"/>
                </a:solidFill>
                <a:effectLst/>
                <a:latin typeface="Roboto" panose="02000000000000000000" pitchFamily="2" charset="0"/>
              </a:rPr>
              <a:t>Dio</a:t>
            </a:r>
            <a:r>
              <a:rPr lang="en-US" sz="2400" b="0" i="0" dirty="0">
                <a:solidFill>
                  <a:srgbClr val="000000"/>
                </a:solidFill>
                <a:effectLst/>
                <a:latin typeface="Roboto" panose="02000000000000000000" pitchFamily="2" charset="0"/>
              </a:rPr>
              <a:t>)</a:t>
            </a:r>
          </a:p>
          <a:p>
            <a:pPr algn="l">
              <a:buFont typeface="+mj-lt"/>
              <a:buAutoNum type="arabicPeriod"/>
            </a:pPr>
            <a:r>
              <a:rPr lang="en-US" sz="2400" b="0" i="0" dirty="0">
                <a:solidFill>
                  <a:srgbClr val="000000"/>
                </a:solidFill>
                <a:effectLst/>
                <a:latin typeface="Roboto" panose="02000000000000000000" pitchFamily="2" charset="0"/>
              </a:rPr>
              <a:t>SPI</a:t>
            </a:r>
          </a:p>
          <a:p>
            <a:pPr algn="l">
              <a:buFont typeface="+mj-lt"/>
              <a:buAutoNum type="arabicPeriod"/>
            </a:pPr>
            <a:r>
              <a:rPr lang="en-US" sz="2400" b="0" i="0" dirty="0">
                <a:solidFill>
                  <a:srgbClr val="000000"/>
                </a:solidFill>
                <a:effectLst/>
                <a:latin typeface="Roboto" panose="02000000000000000000" pitchFamily="2" charset="0"/>
              </a:rPr>
              <a:t>ADC</a:t>
            </a:r>
          </a:p>
          <a:p>
            <a:pPr algn="l">
              <a:buFont typeface="+mj-lt"/>
              <a:buAutoNum type="arabicPeriod"/>
            </a:pPr>
            <a:r>
              <a:rPr lang="en-US" sz="2400" b="0" i="0" dirty="0">
                <a:solidFill>
                  <a:srgbClr val="000000"/>
                </a:solidFill>
                <a:effectLst/>
                <a:latin typeface="Roboto" panose="02000000000000000000" pitchFamily="2" charset="0"/>
              </a:rPr>
              <a:t>PWM, etc...</a:t>
            </a:r>
          </a:p>
          <a:p>
            <a:endParaRPr lang="en-IN" sz="2400" dirty="0"/>
          </a:p>
        </p:txBody>
      </p:sp>
    </p:spTree>
    <p:extLst>
      <p:ext uri="{BB962C8B-B14F-4D97-AF65-F5344CB8AC3E}">
        <p14:creationId xmlns:p14="http://schemas.microsoft.com/office/powerpoint/2010/main" val="2970231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0C387-F21B-43EB-99EA-33F84A5ECB97}"/>
              </a:ext>
            </a:extLst>
          </p:cNvPr>
          <p:cNvSpPr>
            <a:spLocks noGrp="1"/>
          </p:cNvSpPr>
          <p:nvPr>
            <p:ph type="title"/>
          </p:nvPr>
        </p:nvSpPr>
        <p:spPr/>
        <p:txBody>
          <a:bodyPr>
            <a:normAutofit/>
          </a:bodyPr>
          <a:lstStyle/>
          <a:p>
            <a:r>
              <a:rPr lang="en-US" sz="3200" b="1" i="0" dirty="0">
                <a:solidFill>
                  <a:srgbClr val="000000"/>
                </a:solidFill>
                <a:effectLst/>
                <a:latin typeface="Roboto" panose="02000000000000000000" pitchFamily="2" charset="0"/>
              </a:rPr>
              <a:t>DIO Channel, Port And Channel Group</a:t>
            </a:r>
            <a:br>
              <a:rPr lang="en-US" sz="3200" b="1" i="0" dirty="0">
                <a:solidFill>
                  <a:srgbClr val="000000"/>
                </a:solidFill>
                <a:effectLst/>
                <a:latin typeface="Roboto" panose="02000000000000000000" pitchFamily="2" charset="0"/>
              </a:rPr>
            </a:br>
            <a:endParaRPr lang="en-IN" sz="3200" dirty="0"/>
          </a:p>
        </p:txBody>
      </p:sp>
      <p:sp>
        <p:nvSpPr>
          <p:cNvPr id="3" name="Content Placeholder 2">
            <a:extLst>
              <a:ext uri="{FF2B5EF4-FFF2-40B4-BE49-F238E27FC236}">
                <a16:creationId xmlns:a16="http://schemas.microsoft.com/office/drawing/2014/main" id="{24E869D5-33EA-49CA-A80F-EE1BC43C1B92}"/>
              </a:ext>
            </a:extLst>
          </p:cNvPr>
          <p:cNvSpPr>
            <a:spLocks noGrp="1"/>
          </p:cNvSpPr>
          <p:nvPr>
            <p:ph idx="1"/>
          </p:nvPr>
        </p:nvSpPr>
        <p:spPr/>
        <p:txBody>
          <a:bodyPr>
            <a:normAutofit/>
          </a:bodyPr>
          <a:lstStyle/>
          <a:p>
            <a:r>
              <a:rPr lang="en-US" sz="2400" b="0" i="0" dirty="0">
                <a:solidFill>
                  <a:srgbClr val="000000"/>
                </a:solidFill>
                <a:effectLst/>
                <a:latin typeface="Roboto" panose="02000000000000000000" pitchFamily="2" charset="0"/>
              </a:rPr>
              <a:t>A DIO channel represents a single general-purpose digital input/output pin.</a:t>
            </a:r>
          </a:p>
          <a:p>
            <a:endParaRPr lang="en-US" sz="2400" b="0" i="0" dirty="0">
              <a:solidFill>
                <a:srgbClr val="000000"/>
              </a:solidFill>
              <a:effectLst/>
              <a:latin typeface="Roboto" panose="02000000000000000000" pitchFamily="2" charset="0"/>
            </a:endParaRPr>
          </a:p>
          <a:p>
            <a:r>
              <a:rPr lang="en-US" sz="2400" b="0" i="0" dirty="0">
                <a:solidFill>
                  <a:srgbClr val="000000"/>
                </a:solidFill>
                <a:effectLst/>
                <a:latin typeface="Roboto" panose="02000000000000000000" pitchFamily="2" charset="0"/>
              </a:rPr>
              <a:t> A DIO Port is a grouping of several DIO channels by hardware (typically controlled by one hardware register).</a:t>
            </a:r>
          </a:p>
          <a:p>
            <a:endParaRPr lang="en-US" sz="2400" b="0" i="0" dirty="0">
              <a:solidFill>
                <a:srgbClr val="000000"/>
              </a:solidFill>
              <a:effectLst/>
              <a:latin typeface="Roboto" panose="02000000000000000000" pitchFamily="2" charset="0"/>
            </a:endParaRPr>
          </a:p>
          <a:p>
            <a:r>
              <a:rPr lang="en-US" sz="2400" b="0" i="0" dirty="0">
                <a:solidFill>
                  <a:srgbClr val="000000"/>
                </a:solidFill>
                <a:effectLst/>
                <a:latin typeface="Roboto" panose="02000000000000000000" pitchFamily="2" charset="0"/>
              </a:rPr>
              <a:t>A DIO Channel Group consists of several adjoining DIO channels represented by a logical group. A DIO channel group belongs to one DIO port as illustrated below</a:t>
            </a:r>
            <a:endParaRPr lang="en-IN" sz="2400" dirty="0"/>
          </a:p>
        </p:txBody>
      </p:sp>
    </p:spTree>
    <p:extLst>
      <p:ext uri="{BB962C8B-B14F-4D97-AF65-F5344CB8AC3E}">
        <p14:creationId xmlns:p14="http://schemas.microsoft.com/office/powerpoint/2010/main" val="3395089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A39F026F-CDD9-4EEC-8D91-CF925F15DE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450" y="1184988"/>
            <a:ext cx="8010525" cy="5215811"/>
          </a:xfrm>
        </p:spPr>
      </p:pic>
    </p:spTree>
    <p:extLst>
      <p:ext uri="{BB962C8B-B14F-4D97-AF65-F5344CB8AC3E}">
        <p14:creationId xmlns:p14="http://schemas.microsoft.com/office/powerpoint/2010/main" val="2376459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87D4E-8628-4088-B105-EE7860091E91}"/>
              </a:ext>
            </a:extLst>
          </p:cNvPr>
          <p:cNvSpPr>
            <a:spLocks noGrp="1"/>
          </p:cNvSpPr>
          <p:nvPr>
            <p:ph type="title"/>
          </p:nvPr>
        </p:nvSpPr>
        <p:spPr>
          <a:xfrm>
            <a:off x="895738" y="365125"/>
            <a:ext cx="10458061" cy="5988050"/>
          </a:xfrm>
        </p:spPr>
        <p:txBody>
          <a:bodyPr>
            <a:normAutofit/>
          </a:bodyPr>
          <a:lstStyle/>
          <a:p>
            <a:br>
              <a:rPr lang="en-US" sz="2400" b="0" i="0" dirty="0">
                <a:solidFill>
                  <a:srgbClr val="000000"/>
                </a:solidFill>
                <a:effectLst/>
                <a:latin typeface="Roboto" panose="02000000000000000000" pitchFamily="2" charset="0"/>
              </a:rPr>
            </a:br>
            <a:br>
              <a:rPr lang="en-US" sz="2400" b="0" i="0" dirty="0">
                <a:solidFill>
                  <a:srgbClr val="000000"/>
                </a:solidFill>
                <a:effectLst/>
                <a:latin typeface="Roboto" panose="02000000000000000000" pitchFamily="2" charset="0"/>
              </a:rPr>
            </a:br>
            <a:br>
              <a:rPr lang="en-US" sz="2400" b="0" i="0" dirty="0">
                <a:solidFill>
                  <a:srgbClr val="000000"/>
                </a:solidFill>
                <a:effectLst/>
                <a:latin typeface="Roboto" panose="02000000000000000000" pitchFamily="2" charset="0"/>
              </a:rPr>
            </a:br>
            <a:br>
              <a:rPr lang="en-US" sz="2400" b="0" i="0" dirty="0">
                <a:solidFill>
                  <a:srgbClr val="000000"/>
                </a:solidFill>
                <a:effectLst/>
                <a:latin typeface="Roboto" panose="02000000000000000000" pitchFamily="2" charset="0"/>
              </a:rPr>
            </a:br>
            <a:br>
              <a:rPr lang="en-US" sz="2400" b="0" i="0" dirty="0">
                <a:solidFill>
                  <a:srgbClr val="000000"/>
                </a:solidFill>
                <a:effectLst/>
                <a:latin typeface="Roboto" panose="02000000000000000000" pitchFamily="2" charset="0"/>
              </a:rPr>
            </a:br>
            <a:br>
              <a:rPr lang="en-US" sz="2400" b="0" i="0" dirty="0">
                <a:solidFill>
                  <a:srgbClr val="000000"/>
                </a:solidFill>
                <a:effectLst/>
                <a:latin typeface="Roboto" panose="02000000000000000000" pitchFamily="2" charset="0"/>
              </a:rPr>
            </a:br>
            <a:br>
              <a:rPr lang="en-US" sz="2400" b="0" i="0" dirty="0">
                <a:solidFill>
                  <a:srgbClr val="000000"/>
                </a:solidFill>
                <a:effectLst/>
                <a:latin typeface="Roboto" panose="02000000000000000000" pitchFamily="2" charset="0"/>
              </a:rPr>
            </a:br>
            <a:br>
              <a:rPr lang="en-US" sz="2400" b="0" i="0" dirty="0">
                <a:solidFill>
                  <a:srgbClr val="000000"/>
                </a:solidFill>
                <a:effectLst/>
                <a:latin typeface="Roboto" panose="02000000000000000000" pitchFamily="2" charset="0"/>
              </a:rPr>
            </a:br>
            <a:r>
              <a:rPr lang="en-US" sz="2400" b="0" i="0" dirty="0">
                <a:solidFill>
                  <a:srgbClr val="000000"/>
                </a:solidFill>
                <a:effectLst/>
                <a:latin typeface="Roboto" panose="02000000000000000000" pitchFamily="2" charset="0"/>
              </a:rPr>
              <a:t>The allocation of DIO instances is dependent on the variant of the device being used. </a:t>
            </a:r>
            <a:br>
              <a:rPr lang="en-US" sz="2400" b="0" i="0" dirty="0">
                <a:solidFill>
                  <a:srgbClr val="000000"/>
                </a:solidFill>
                <a:effectLst/>
                <a:latin typeface="Roboto" panose="02000000000000000000" pitchFamily="2" charset="0"/>
              </a:rPr>
            </a:br>
            <a:br>
              <a:rPr lang="en-US" sz="2400" b="0" i="0" dirty="0">
                <a:solidFill>
                  <a:srgbClr val="000000"/>
                </a:solidFill>
                <a:effectLst/>
                <a:latin typeface="Roboto" panose="02000000000000000000" pitchFamily="2" charset="0"/>
              </a:rPr>
            </a:br>
            <a:r>
              <a:rPr lang="en-US" sz="2400" b="0" i="0" dirty="0">
                <a:solidFill>
                  <a:srgbClr val="000000"/>
                </a:solidFill>
                <a:effectLst/>
                <a:latin typeface="Roboto" panose="02000000000000000000" pitchFamily="2" charset="0"/>
              </a:rPr>
              <a:t>In general, channels/pins can be configured as input or output. Each DIO instance supports 9 banks of 16 DIO pins each. There are in total 3 instances, one in wakeup domain and two in the main domain.</a:t>
            </a:r>
            <a:endParaRPr lang="en-IN" sz="2400" dirty="0"/>
          </a:p>
        </p:txBody>
      </p:sp>
      <p:pic>
        <p:nvPicPr>
          <p:cNvPr id="5" name="Content Placeholder 4" descr="Table&#10;&#10;Description automatically generated">
            <a:extLst>
              <a:ext uri="{FF2B5EF4-FFF2-40B4-BE49-F238E27FC236}">
                <a16:creationId xmlns:a16="http://schemas.microsoft.com/office/drawing/2014/main" id="{18FB72BC-245B-4497-AA0E-A031F4FB6B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8963" y="695325"/>
            <a:ext cx="7422523" cy="2390774"/>
          </a:xfrm>
        </p:spPr>
      </p:pic>
    </p:spTree>
    <p:extLst>
      <p:ext uri="{BB962C8B-B14F-4D97-AF65-F5344CB8AC3E}">
        <p14:creationId xmlns:p14="http://schemas.microsoft.com/office/powerpoint/2010/main" val="1225821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533</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Roboto</vt:lpstr>
      <vt:lpstr>Office Theme</vt:lpstr>
      <vt:lpstr>DIO</vt:lpstr>
      <vt:lpstr>Dio Overview:  The DIO driver is a part of the microcontroller (peripheral) Driver module which is a part of the Basic Software. The figure below shows the position of the DIO driver in the AUTOSAR Architecture.</vt:lpstr>
      <vt:lpstr>PowerPoint Presentation</vt:lpstr>
      <vt:lpstr>PowerPoint Presentation</vt:lpstr>
      <vt:lpstr>Design Description:  The DIO driver provides an interface to the external connections.</vt:lpstr>
      <vt:lpstr>Dependencies </vt:lpstr>
      <vt:lpstr>DIO Channel, Port And Channel Group </vt:lpstr>
      <vt:lpstr>PowerPoint Presentation</vt:lpstr>
      <vt:lpstr>        The allocation of DIO instances is dependent on the variant of the device being used.   In general, channels/pins can be configured as input or output. Each DIO instance supports 9 banks of 16 DIO pins each. There are in total 3 instances, one in wakeup domain and two in the main domain.</vt:lpstr>
      <vt:lpstr>Input/Output Functionality </vt:lpstr>
      <vt:lpstr>Directory Structure The below diagram shows the overall files structure for the DIO driver. The Dio.c and Dio.h are the 2 files that contain the DIO driver's APIs.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DIO</dc:title>
  <dc:creator>Ingle, Amrapali</dc:creator>
  <cp:lastModifiedBy>Ingle, Amrapali</cp:lastModifiedBy>
  <cp:revision>12</cp:revision>
  <dcterms:created xsi:type="dcterms:W3CDTF">2022-05-18T06:05:46Z</dcterms:created>
  <dcterms:modified xsi:type="dcterms:W3CDTF">2022-05-18T08:51:42Z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798273d-f5aa-46da-8e10-241f6dcd5f2d_Enabled">
    <vt:lpwstr>true</vt:lpwstr>
  </property>
  <property fmtid="{D5CDD505-2E9C-101B-9397-08002B2CF9AE}" pid="3" name="MSIP_Label_e798273d-f5aa-46da-8e10-241f6dcd5f2d_SetDate">
    <vt:lpwstr>2022-05-18T06:05:46Z</vt:lpwstr>
  </property>
  <property fmtid="{D5CDD505-2E9C-101B-9397-08002B2CF9AE}" pid="4" name="MSIP_Label_e798273d-f5aa-46da-8e10-241f6dcd5f2d_Method">
    <vt:lpwstr>Standard</vt:lpwstr>
  </property>
  <property fmtid="{D5CDD505-2E9C-101B-9397-08002B2CF9AE}" pid="5" name="MSIP_Label_e798273d-f5aa-46da-8e10-241f6dcd5f2d_Name">
    <vt:lpwstr>e798273d-f5aa-46da-8e10-241f6dcd5f2d</vt:lpwstr>
  </property>
  <property fmtid="{D5CDD505-2E9C-101B-9397-08002B2CF9AE}" pid="6" name="MSIP_Label_e798273d-f5aa-46da-8e10-241f6dcd5f2d_SiteId">
    <vt:lpwstr>c760270c-f3da-4cfa-9737-03808ef5579f</vt:lpwstr>
  </property>
  <property fmtid="{D5CDD505-2E9C-101B-9397-08002B2CF9AE}" pid="7" name="MSIP_Label_e798273d-f5aa-46da-8e10-241f6dcd5f2d_ActionId">
    <vt:lpwstr>696e878b-79ab-4b52-9429-b45b222ec930</vt:lpwstr>
  </property>
  <property fmtid="{D5CDD505-2E9C-101B-9397-08002B2CF9AE}" pid="8" name="MSIP_Label_e798273d-f5aa-46da-8e10-241f6dcd5f2d_ContentBits">
    <vt:lpwstr>0</vt:lpwstr>
  </property>
</Properties>
</file>