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6" r:id="rId4"/>
    <p:sldId id="259" r:id="rId5"/>
    <p:sldId id="263" r:id="rId6"/>
    <p:sldId id="262" r:id="rId7"/>
    <p:sldId id="265" r:id="rId8"/>
    <p:sldId id="277" r:id="rId9"/>
    <p:sldId id="266" r:id="rId10"/>
    <p:sldId id="267" r:id="rId11"/>
    <p:sldId id="270" r:id="rId12"/>
    <p:sldId id="271" r:id="rId13"/>
    <p:sldId id="268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85C"/>
    <a:srgbClr val="428BCA"/>
    <a:srgbClr val="00CCFF"/>
    <a:srgbClr val="CC99FF"/>
    <a:srgbClr val="303292"/>
    <a:srgbClr val="00CC66"/>
    <a:srgbClr val="CCFF33"/>
    <a:srgbClr val="33CC33"/>
    <a:srgbClr val="42D53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0E196-7504-470E-9A23-4AEBB1160603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B2E0-4063-46CE-9D32-91D3F4AE34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5B2E0-4063-46CE-9D32-91D3F4AE34E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5B2E0-4063-46CE-9D32-91D3F4AE34E9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B733-DB72-4290-A426-7145B28CBD1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A08E-BD0B-4CB2-99EF-F4B5B9F05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hesh@hmail.com" TargetMode="External"/><Relationship Id="rId2" Type="http://schemas.openxmlformats.org/officeDocument/2006/relationships/hyperlink" Target="mailto:ramesh@gmail.co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hesh@hmail.com" TargetMode="External"/><Relationship Id="rId2" Type="http://schemas.openxmlformats.org/officeDocument/2006/relationships/hyperlink" Target="mailto:ramesh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ganesh@gmail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60" y="188640"/>
            <a:ext cx="8064896" cy="6480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332656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908720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14847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Phone No.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1841" y="20943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Type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35696" y="2708920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Aadhar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Card No.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696" y="3356992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District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1841" y="3966592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 Photo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35696" y="4581128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flipH="1">
            <a:off x="3203848" y="5517232"/>
            <a:ext cx="2304256" cy="504056"/>
          </a:xfrm>
          <a:prstGeom prst="rect">
            <a:avLst/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920" y="5589240"/>
            <a:ext cx="13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Sign up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1"/>
            <a:ext cx="8265594" cy="62150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656781"/>
            <a:ext cx="1872209" cy="6030622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76672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0892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Dealer: Dealer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780892" y="1097449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636876" y="1169456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52900" y="1745520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24908" y="2465600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73409" y="1745520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4221052" y="1817529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Isosceles Triangle 141"/>
          <p:cNvSpPr/>
          <p:nvPr/>
        </p:nvSpPr>
        <p:spPr>
          <a:xfrm flipH="1" flipV="1">
            <a:off x="4221052" y="2033553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909943" y="1083801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765927" y="1155808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81951" y="1731872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53959" y="2451952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902460" y="1731872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774039" y="1803881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Isosceles Triangle 188"/>
          <p:cNvSpPr/>
          <p:nvPr/>
        </p:nvSpPr>
        <p:spPr>
          <a:xfrm>
            <a:off x="6350103" y="1803881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Isosceles Triangle 189"/>
          <p:cNvSpPr/>
          <p:nvPr/>
        </p:nvSpPr>
        <p:spPr>
          <a:xfrm flipH="1" flipV="1">
            <a:off x="6350103" y="2019905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147140" y="1052737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003124" y="1124744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19148" y="1700808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291156" y="2420888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8139657" y="1700808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8011236" y="1772817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Isosceles Triangle 276"/>
          <p:cNvSpPr/>
          <p:nvPr/>
        </p:nvSpPr>
        <p:spPr>
          <a:xfrm>
            <a:off x="8587300" y="1772817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8" name="Isosceles Triangle 277"/>
          <p:cNvSpPr/>
          <p:nvPr/>
        </p:nvSpPr>
        <p:spPr>
          <a:xfrm flipH="1" flipV="1">
            <a:off x="8587300" y="1988841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419872" y="30689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Farmer : Farmer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843808" y="3933057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699792" y="4005064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915816" y="4581128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987824" y="5301208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836325" y="4581128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707904" y="4653137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Isosceles Triangle 296"/>
          <p:cNvSpPr/>
          <p:nvPr/>
        </p:nvSpPr>
        <p:spPr>
          <a:xfrm>
            <a:off x="4283968" y="4653137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flipH="1" flipV="1">
            <a:off x="4283968" y="4869161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076056" y="3861049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932040" y="3933056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148064" y="4509120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220072" y="5229200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068573" y="4509120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940152" y="4581129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" name="Isosceles Triangle 328"/>
          <p:cNvSpPr/>
          <p:nvPr/>
        </p:nvSpPr>
        <p:spPr>
          <a:xfrm>
            <a:off x="6516216" y="4581129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0" name="Isosceles Triangle 329"/>
          <p:cNvSpPr/>
          <p:nvPr/>
        </p:nvSpPr>
        <p:spPr>
          <a:xfrm flipH="1" flipV="1">
            <a:off x="6516216" y="4797153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7147140" y="3861049"/>
            <a:ext cx="1799164" cy="1800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7003124" y="3933056"/>
            <a:ext cx="214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 Image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219148" y="4509120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291156" y="5229200"/>
            <a:ext cx="1584176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To Cart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8139657" y="4509120"/>
            <a:ext cx="735675" cy="512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8011236" y="4581129"/>
            <a:ext cx="7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" name="Isosceles Triangle 344"/>
          <p:cNvSpPr/>
          <p:nvPr/>
        </p:nvSpPr>
        <p:spPr>
          <a:xfrm>
            <a:off x="8587300" y="4581129"/>
            <a:ext cx="144016" cy="152234"/>
          </a:xfrm>
          <a:prstGeom prst="triangl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6" name="Isosceles Triangle 345"/>
          <p:cNvSpPr/>
          <p:nvPr/>
        </p:nvSpPr>
        <p:spPr>
          <a:xfrm flipH="1" flipV="1">
            <a:off x="8587300" y="4797153"/>
            <a:ext cx="144016" cy="1357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3779912" y="1844824"/>
            <a:ext cx="53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0" name="Picture 349" descr="Add-Cart-01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408" y="548680"/>
            <a:ext cx="442482" cy="4424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48681"/>
            <a:ext cx="7128792" cy="36724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54868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Shopping Cart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830" y="1123327"/>
          <a:ext cx="5869461" cy="2279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947"/>
                <a:gridCol w="1293111"/>
                <a:gridCol w="1488885"/>
                <a:gridCol w="1882518"/>
              </a:tblGrid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  <a:p>
                      <a:r>
                        <a:rPr lang="en-US" dirty="0" smtClean="0"/>
                        <a:t>(Kg.)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Subtotal</a:t>
                      </a:r>
                    </a:p>
                    <a:p>
                      <a:r>
                        <a:rPr lang="en-US" dirty="0" smtClean="0"/>
                        <a:t>   (Rs.)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Potato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Tomato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Brinjals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1844824"/>
            <a:ext cx="1648522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Remove Item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2420888"/>
            <a:ext cx="1648522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Remove Item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2924944"/>
            <a:ext cx="1648522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Remove Item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350100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Total        : 950                         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889" y="3563137"/>
            <a:ext cx="1648522" cy="338554"/>
          </a:xfrm>
          <a:prstGeom prst="rect">
            <a:avLst/>
          </a:prstGeom>
          <a:solidFill>
            <a:srgbClr val="5CB85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Checkout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48681"/>
            <a:ext cx="7128792" cy="36724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7647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Checkout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2276872"/>
            <a:ext cx="1648522" cy="369332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Buy Now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Total   :Rs. 950                        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27584" y="836712"/>
            <a:ext cx="7474024" cy="44809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35696" y="14847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Dealers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21842" y="2454603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585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Panel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5696" y="3356992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48680"/>
            <a:ext cx="7776864" cy="576063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54868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User List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830" y="1123327"/>
          <a:ext cx="7221035" cy="3961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7830"/>
                <a:gridCol w="1533932"/>
                <a:gridCol w="1623009"/>
                <a:gridCol w="2376264"/>
              </a:tblGrid>
              <a:tr h="94971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1112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Hande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9898989898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ramesh@gmail.com</a:t>
                      </a:r>
                      <a:endParaRPr lang="en-IN" dirty="0"/>
                    </a:p>
                  </a:txBody>
                  <a:tcPr/>
                </a:tc>
              </a:tr>
              <a:tr h="949717"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Borkar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Nashik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9527112462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mahesh@hmail.com</a:t>
                      </a:r>
                      <a:endParaRPr lang="en-IN" dirty="0"/>
                    </a:p>
                  </a:txBody>
                  <a:tcPr/>
                </a:tc>
              </a:tr>
              <a:tr h="949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Sachin</a:t>
                      </a:r>
                      <a:r>
                        <a:rPr lang="en-US" baseline="0" dirty="0" smtClean="0"/>
                        <a:t> Kale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Solapur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9665631111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sachin@gmail.com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48680"/>
            <a:ext cx="7776864" cy="576063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54868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Dealer List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830" y="1123327"/>
          <a:ext cx="7221035" cy="3961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7830"/>
                <a:gridCol w="1533932"/>
                <a:gridCol w="1623009"/>
                <a:gridCol w="2376264"/>
              </a:tblGrid>
              <a:tr h="94971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1112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Rukesh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Shinde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9898989898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rukesh@gmail.com</a:t>
                      </a:r>
                      <a:endParaRPr lang="en-IN" dirty="0"/>
                    </a:p>
                  </a:txBody>
                  <a:tcPr/>
                </a:tc>
              </a:tr>
              <a:tr h="949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Bhosale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Nashik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9527112462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nitin@hmail.com</a:t>
                      </a:r>
                      <a:endParaRPr lang="en-IN" dirty="0"/>
                    </a:p>
                  </a:txBody>
                  <a:tcPr/>
                </a:tc>
              </a:tr>
              <a:tr h="949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Kulkarni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Solapur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9665631111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ganesh@gmail.com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99792" y="33265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1190" y="1052735"/>
          <a:ext cx="8208911" cy="44989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59392"/>
                <a:gridCol w="1616401"/>
                <a:gridCol w="1616401"/>
                <a:gridCol w="1098752"/>
                <a:gridCol w="1085678"/>
                <a:gridCol w="1632287"/>
              </a:tblGrid>
              <a:tr h="1048628">
                <a:tc>
                  <a:txBody>
                    <a:bodyPr/>
                    <a:lstStyle/>
                    <a:p>
                      <a:r>
                        <a:rPr lang="en-US" dirty="0" smtClean="0"/>
                        <a:t>Dealer 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On</a:t>
                      </a:r>
                      <a:endParaRPr lang="en-IN" dirty="0"/>
                    </a:p>
                  </a:txBody>
                  <a:tcPr/>
                </a:tc>
              </a:tr>
              <a:tr h="967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Rukesh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Shinde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Hande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Potato - 10 Kg</a:t>
                      </a:r>
                    </a:p>
                    <a:p>
                      <a:r>
                        <a:rPr lang="en-US" dirty="0" smtClean="0"/>
                        <a:t>Tomato</a:t>
                      </a:r>
                      <a:r>
                        <a:rPr lang="en-US" baseline="0" dirty="0" smtClean="0"/>
                        <a:t> -25 Kg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</a:p>
                    <a:p>
                      <a:r>
                        <a:rPr lang="en-US" dirty="0" smtClean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31/3/2020</a:t>
                      </a:r>
                      <a:endParaRPr lang="en-IN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Bhosale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Mahesh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Borkar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Brinjal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 6</a:t>
                      </a:r>
                      <a:r>
                        <a:rPr lang="en-US" baseline="0" dirty="0" smtClean="0"/>
                        <a:t> Kg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Chilli</a:t>
                      </a:r>
                      <a:r>
                        <a:rPr lang="en-US" dirty="0" smtClean="0"/>
                        <a:t> -    7 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</a:p>
                    <a:p>
                      <a:r>
                        <a:rPr lang="en-US" dirty="0" smtClean="0"/>
                        <a:t>210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20/3/2020</a:t>
                      </a:r>
                      <a:endParaRPr lang="en-IN" dirty="0"/>
                    </a:p>
                  </a:txBody>
                  <a:tcPr/>
                </a:tc>
              </a:tr>
              <a:tr h="14026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Kulkarni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Sachin</a:t>
                      </a:r>
                      <a:r>
                        <a:rPr lang="en-US" baseline="0" dirty="0" smtClean="0"/>
                        <a:t> Kale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Potato - 15Kg</a:t>
                      </a:r>
                    </a:p>
                    <a:p>
                      <a:r>
                        <a:rPr lang="en-US" dirty="0" smtClean="0"/>
                        <a:t>Tomato</a:t>
                      </a:r>
                      <a:r>
                        <a:rPr lang="en-US" baseline="0" dirty="0" smtClean="0"/>
                        <a:t> -20 Kg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</a:p>
                    <a:p>
                      <a:r>
                        <a:rPr lang="en-US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15/3/2020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51519" y="259307"/>
            <a:ext cx="8728707" cy="618646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32263"/>
            <a:ext cx="7474024" cy="390484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5696" y="14847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3419872" y="3573016"/>
            <a:ext cx="2304256" cy="504056"/>
          </a:xfrm>
          <a:prstGeom prst="rect">
            <a:avLst/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3645024"/>
            <a:ext cx="13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Login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1842" y="2454603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692696"/>
            <a:ext cx="13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22048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Dealer Panel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1"/>
            <a:ext cx="7704856" cy="62150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5" y="476672"/>
            <a:ext cx="1872209" cy="6201219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55576" y="476672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62880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270892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548680"/>
            <a:ext cx="13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77104" y="318800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77104" y="5924305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59832" y="908720"/>
            <a:ext cx="5112568" cy="2638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61855" y="1025027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Potato                       10 Kg        300 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59832" y="14847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Onion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Kg         1000 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1840" y="19168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: 1300 Rs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3419" y="2299645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Name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Gupta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12160" y="2780928"/>
            <a:ext cx="1944215" cy="432048"/>
          </a:xfrm>
          <a:prstGeom prst="rect">
            <a:avLst/>
          </a:prstGeom>
          <a:solidFill>
            <a:srgbClr val="428BCA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05096" y="282796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19872" y="2780928"/>
            <a:ext cx="1944215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7864" y="2827961"/>
            <a:ext cx="208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Order Status </a:t>
            </a:r>
            <a:endParaRPr lang="en-IN" dirty="0"/>
          </a:p>
        </p:txBody>
      </p:sp>
      <p:sp>
        <p:nvSpPr>
          <p:cNvPr id="92" name="Flowchart: Merge 91"/>
          <p:cNvSpPr/>
          <p:nvPr/>
        </p:nvSpPr>
        <p:spPr>
          <a:xfrm>
            <a:off x="5004048" y="2996952"/>
            <a:ext cx="152285" cy="135809"/>
          </a:xfrm>
          <a:prstGeom prst="flowChartMerg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3057809" y="3744741"/>
            <a:ext cx="5112568" cy="2638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059832" y="3861048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Garlic                     5 Kg             350 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57809" y="4320805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Chilli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7 Kg            210 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9817" y="475285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: 660 Rs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01396" y="5135666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Name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10137" y="5616949"/>
            <a:ext cx="1944215" cy="432048"/>
          </a:xfrm>
          <a:prstGeom prst="rect">
            <a:avLst/>
          </a:prstGeom>
          <a:solidFill>
            <a:srgbClr val="428BCA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3073" y="566398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17849" y="5616949"/>
            <a:ext cx="1944215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45841" y="5663982"/>
            <a:ext cx="208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Order Status </a:t>
            </a:r>
            <a:endParaRPr lang="en-IN" dirty="0"/>
          </a:p>
        </p:txBody>
      </p:sp>
      <p:sp>
        <p:nvSpPr>
          <p:cNvPr id="117" name="Flowchart: Merge 116"/>
          <p:cNvSpPr/>
          <p:nvPr/>
        </p:nvSpPr>
        <p:spPr>
          <a:xfrm>
            <a:off x="5076056" y="5805264"/>
            <a:ext cx="152285" cy="135809"/>
          </a:xfrm>
          <a:prstGeom prst="flowChartMerg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1"/>
            <a:ext cx="7852396" cy="62150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5" y="476672"/>
            <a:ext cx="1872209" cy="6201219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76672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0892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5486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5096" y="2827961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771800" y="1273452"/>
          <a:ext cx="5725813" cy="273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37"/>
                <a:gridCol w="892782"/>
                <a:gridCol w="1583397"/>
                <a:gridCol w="1981397"/>
              </a:tblGrid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Edit/Delete</a:t>
                      </a:r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Potato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smtClean="0"/>
                        <a:t>Tomato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IN" dirty="0" smtClean="0"/>
                        <a:t>cauliflower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63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Brinjals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732240" y="1916832"/>
            <a:ext cx="658340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2240" y="2492896"/>
            <a:ext cx="658340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2240" y="2990133"/>
            <a:ext cx="658340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2240" y="3573016"/>
            <a:ext cx="658340" cy="338554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52320" y="1916832"/>
            <a:ext cx="86409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52320" y="2492896"/>
            <a:ext cx="86409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52320" y="2996952"/>
            <a:ext cx="86409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10127" y="3551191"/>
            <a:ext cx="86409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94643" y="4391942"/>
            <a:ext cx="3377557" cy="405210"/>
          </a:xfrm>
          <a:prstGeom prst="rect">
            <a:avLst/>
          </a:prstGeom>
          <a:solidFill>
            <a:srgbClr val="428BCA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 New Product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88640"/>
            <a:ext cx="8064896" cy="511256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3" y="332656"/>
            <a:ext cx="4341231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7824" y="980728"/>
            <a:ext cx="432048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7824" y="1556792"/>
            <a:ext cx="432048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3131840" y="4221088"/>
            <a:ext cx="2192485" cy="428666"/>
          </a:xfrm>
          <a:prstGeom prst="rect">
            <a:avLst/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1766" y="4272946"/>
            <a:ext cx="124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Product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40466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Name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407" y="98655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705" y="157338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Subtype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13285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Rate Per Kg.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277545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Quantity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60" y="342900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Expiry Date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12798" y="2204864"/>
            <a:ext cx="432048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87824" y="2780928"/>
            <a:ext cx="432048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87824" y="3429000"/>
            <a:ext cx="432048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1"/>
            <a:ext cx="7852396" cy="62150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5" y="476672"/>
            <a:ext cx="1872209" cy="6201219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76672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0892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5096" y="282796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4955" y="5373216"/>
            <a:ext cx="1883391" cy="372616"/>
          </a:xfrm>
          <a:prstGeom prst="rect">
            <a:avLst/>
          </a:prstGeom>
          <a:solidFill>
            <a:srgbClr val="428BCA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Update Profile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4866" y="79576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Update Profile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7824" y="14847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Prashant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Jagtap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824" y="2060848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9623984416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73969" y="2670448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Dealer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824" y="3284984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1234 5678 9012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87824" y="3933056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87824" y="4653136"/>
            <a:ext cx="5328592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 Image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User Panel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1"/>
            <a:ext cx="7704856" cy="62150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5" y="476672"/>
            <a:ext cx="1872209" cy="6201219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76672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708920"/>
            <a:ext cx="1861089" cy="115212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548680"/>
            <a:ext cx="13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7104" y="318800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7104" y="5924305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908720"/>
            <a:ext cx="5112568" cy="2638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1855" y="1025027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5        600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14847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Chocolate Cake        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400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19168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2348880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Dealer: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Kholiya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5096" y="282796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7864" y="2780928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:25/2/2020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1840" y="3861048"/>
            <a:ext cx="5112568" cy="2638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33863" y="3977355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5        600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31840" y="44371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Chocolate Cake        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400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3848" y="486916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19872" y="5301208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Dealer: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Kholiya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19872" y="5733256"/>
            <a:ext cx="42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:25/2/2020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459</Words>
  <Application>Microsoft Office PowerPoint</Application>
  <PresentationFormat>On-screen Show (4:3)</PresentationFormat>
  <Paragraphs>224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85</cp:revision>
  <dcterms:created xsi:type="dcterms:W3CDTF">2020-04-01T08:17:51Z</dcterms:created>
  <dcterms:modified xsi:type="dcterms:W3CDTF">2020-06-09T06:57:28Z</dcterms:modified>
</cp:coreProperties>
</file>