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embeddedFontLst>
    <p:embeddedFont>
      <p:font typeface="Book Antiqua" panose="02040602050305030304" pitchFamily="18" charset="0"/>
      <p:regular r:id="rId20"/>
      <p:bold r:id="rId21"/>
      <p:italic r:id="rId22"/>
      <p:boldItalic r:id="rId23"/>
    </p:embeddedFont>
    <p:embeddedFont>
      <p:font typeface="Cambria" panose="02040503050406030204" pitchFamily="18" charset="0"/>
      <p:regular r:id="rId24"/>
      <p:bold r:id="rId25"/>
      <p:italic r:id="rId26"/>
      <p:boldItalic r:id="rId27"/>
    </p:embeddedFont>
    <p:embeddedFont>
      <p:font typeface="Nunito"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
      <p:font typeface="Trebuchet MS" panose="020B0603020202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g/24ZZvMTyE1zRmbe97U2AfFZ3z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F3B863-1FA9-4A96-BCB8-9558F2CC0B0A}" v="343" dt="2023-12-19T17:03:26.6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customschemas.google.com/relationships/presentationmetadata" Target="metadata"/><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0" Type="http://schemas.openxmlformats.org/officeDocument/2006/relationships/font" Target="fonts/font1.fntdata"/><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6436ae4ca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6436ae4ca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436ae4ca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436ae4ca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6436ae4ca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6436ae4ca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6436ae4caa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6436ae4ca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6436ae4ca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6436ae4ca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6436ae4caa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6436ae4ca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6436ae4ca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6436ae4ca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6436ae4caa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6436ae4ca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6436ae4ca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6436ae4ca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10"/>
          <p:cNvSpPr txBox="1">
            <a:spLocks noGrp="1"/>
          </p:cNvSpPr>
          <p:nvPr>
            <p:ph type="ctrTitle"/>
          </p:nvPr>
        </p:nvSpPr>
        <p:spPr>
          <a:xfrm>
            <a:off x="1524000" y="1033272"/>
            <a:ext cx="9144000" cy="2478024"/>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Clr>
                <a:schemeClr val="dk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10"/>
          <p:cNvSpPr txBox="1">
            <a:spLocks noGrp="1"/>
          </p:cNvSpPr>
          <p:nvPr>
            <p:ph type="subTitle" idx="1"/>
          </p:nvPr>
        </p:nvSpPr>
        <p:spPr>
          <a:xfrm>
            <a:off x="1524000" y="3822192"/>
            <a:ext cx="9144000" cy="1435608"/>
          </a:xfrm>
          <a:prstGeom prst="rect">
            <a:avLst/>
          </a:prstGeom>
          <a:noFill/>
          <a:ln>
            <a:noFill/>
          </a:ln>
        </p:spPr>
        <p:txBody>
          <a:bodyPr spcFirstLastPara="1" wrap="square" lIns="0" tIns="0" rIns="0" bIns="0" anchor="t" anchorCtr="0">
            <a:normAutofit/>
          </a:bodyPr>
          <a:lstStyle>
            <a:lvl1pPr lvl="0" algn="ctr">
              <a:lnSpc>
                <a:spcPct val="150000"/>
              </a:lnSpc>
              <a:spcBef>
                <a:spcPts val="1000"/>
              </a:spcBef>
              <a:spcAft>
                <a:spcPts val="0"/>
              </a:spcAft>
              <a:buClr>
                <a:schemeClr val="dk1"/>
              </a:buClr>
              <a:buSzPts val="1600"/>
              <a:buNone/>
              <a:defRPr sz="1600" cap="none">
                <a:solidFill>
                  <a:schemeClr val="dk1"/>
                </a:solidFill>
              </a:defRPr>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 name="Google Shape;16;p10"/>
          <p:cNvSpPr txBox="1">
            <a:spLocks noGrp="1"/>
          </p:cNvSpPr>
          <p:nvPr>
            <p:ph type="dt" idx="10"/>
          </p:nvPr>
        </p:nvSpPr>
        <p:spPr>
          <a:xfrm>
            <a:off x="7909560" y="6409944"/>
            <a:ext cx="3703320" cy="44805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0"/>
          <p:cNvSpPr txBox="1">
            <a:spLocks noGrp="1"/>
          </p:cNvSpPr>
          <p:nvPr>
            <p:ph type="ftr" idx="11"/>
          </p:nvPr>
        </p:nvSpPr>
        <p:spPr>
          <a:xfrm rot="5400000">
            <a:off x="-1828800" y="1911096"/>
            <a:ext cx="41148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0"/>
          <p:cNvSpPr txBox="1">
            <a:spLocks noGrp="1"/>
          </p:cNvSpPr>
          <p:nvPr>
            <p:ph type="sldNum" idx="12"/>
          </p:nvPr>
        </p:nvSpPr>
        <p:spPr>
          <a:xfrm>
            <a:off x="11667744" y="6409944"/>
            <a:ext cx="438912" cy="44805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19"/>
          <p:cNvSpPr txBox="1">
            <a:spLocks noGrp="1"/>
          </p:cNvSpPr>
          <p:nvPr>
            <p:ph type="title"/>
          </p:nvPr>
        </p:nvSpPr>
        <p:spPr>
          <a:xfrm>
            <a:off x="1371600" y="795528"/>
            <a:ext cx="10241280" cy="1234440"/>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9"/>
          <p:cNvSpPr txBox="1">
            <a:spLocks noGrp="1"/>
          </p:cNvSpPr>
          <p:nvPr>
            <p:ph type="body" idx="1"/>
          </p:nvPr>
        </p:nvSpPr>
        <p:spPr>
          <a:xfrm rot="5400000">
            <a:off x="4512564" y="-1028700"/>
            <a:ext cx="3959352" cy="10241280"/>
          </a:xfrm>
          <a:prstGeom prst="rect">
            <a:avLst/>
          </a:prstGeom>
          <a:noFill/>
          <a:ln>
            <a:noFill/>
          </a:ln>
        </p:spPr>
        <p:txBody>
          <a:bodyPr spcFirstLastPara="1" wrap="square" lIns="0" tIns="0" rIns="0" bIns="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342900" algn="l">
              <a:lnSpc>
                <a:spcPct val="120000"/>
              </a:lnSpc>
              <a:spcBef>
                <a:spcPts val="500"/>
              </a:spcBef>
              <a:spcAft>
                <a:spcPts val="0"/>
              </a:spcAft>
              <a:buClr>
                <a:schemeClr val="dk1"/>
              </a:buClr>
              <a:buSzPts val="1800"/>
              <a:buChar char="•"/>
              <a:defRPr/>
            </a:lvl2pPr>
            <a:lvl3pPr marL="1371600" lvl="2" indent="-342900" algn="l">
              <a:lnSpc>
                <a:spcPct val="120000"/>
              </a:lnSpc>
              <a:spcBef>
                <a:spcPts val="500"/>
              </a:spcBef>
              <a:spcAft>
                <a:spcPts val="0"/>
              </a:spcAft>
              <a:buClr>
                <a:schemeClr val="dk1"/>
              </a:buClr>
              <a:buSzPts val="1800"/>
              <a:buChar char="•"/>
              <a:defRPr/>
            </a:lvl3pPr>
            <a:lvl4pPr marL="1828800" lvl="3" indent="-342900" algn="l">
              <a:lnSpc>
                <a:spcPct val="120000"/>
              </a:lnSpc>
              <a:spcBef>
                <a:spcPts val="500"/>
              </a:spcBef>
              <a:spcAft>
                <a:spcPts val="0"/>
              </a:spcAft>
              <a:buClr>
                <a:schemeClr val="dk1"/>
              </a:buClr>
              <a:buSzPts val="1800"/>
              <a:buChar char="•"/>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19"/>
          <p:cNvSpPr txBox="1">
            <a:spLocks noGrp="1"/>
          </p:cNvSpPr>
          <p:nvPr>
            <p:ph type="dt" idx="10"/>
          </p:nvPr>
        </p:nvSpPr>
        <p:spPr>
          <a:xfrm>
            <a:off x="7909560" y="6409944"/>
            <a:ext cx="3703320" cy="44805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9"/>
          <p:cNvSpPr txBox="1">
            <a:spLocks noGrp="1"/>
          </p:cNvSpPr>
          <p:nvPr>
            <p:ph type="ftr" idx="11"/>
          </p:nvPr>
        </p:nvSpPr>
        <p:spPr>
          <a:xfrm rot="5400000">
            <a:off x="-1828800" y="1911096"/>
            <a:ext cx="41148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9"/>
          <p:cNvSpPr txBox="1">
            <a:spLocks noGrp="1"/>
          </p:cNvSpPr>
          <p:nvPr>
            <p:ph type="sldNum" idx="12"/>
          </p:nvPr>
        </p:nvSpPr>
        <p:spPr>
          <a:xfrm>
            <a:off x="11667744" y="6409944"/>
            <a:ext cx="438912" cy="44805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rot="5400000">
            <a:off x="7614700" y="1949100"/>
            <a:ext cx="4849301" cy="2628900"/>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0"/>
          <p:cNvSpPr txBox="1">
            <a:spLocks noGrp="1"/>
          </p:cNvSpPr>
          <p:nvPr>
            <p:ph type="body" idx="1"/>
          </p:nvPr>
        </p:nvSpPr>
        <p:spPr>
          <a:xfrm rot="5400000">
            <a:off x="2286218" y="-598082"/>
            <a:ext cx="4849300" cy="7723265"/>
          </a:xfrm>
          <a:prstGeom prst="rect">
            <a:avLst/>
          </a:prstGeom>
          <a:noFill/>
          <a:ln>
            <a:noFill/>
          </a:ln>
        </p:spPr>
        <p:txBody>
          <a:bodyPr spcFirstLastPara="1" wrap="square" lIns="0" tIns="0" rIns="0" bIns="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342900" algn="l">
              <a:lnSpc>
                <a:spcPct val="120000"/>
              </a:lnSpc>
              <a:spcBef>
                <a:spcPts val="500"/>
              </a:spcBef>
              <a:spcAft>
                <a:spcPts val="0"/>
              </a:spcAft>
              <a:buClr>
                <a:schemeClr val="dk1"/>
              </a:buClr>
              <a:buSzPts val="1800"/>
              <a:buChar char="•"/>
              <a:defRPr/>
            </a:lvl2pPr>
            <a:lvl3pPr marL="1371600" lvl="2" indent="-342900" algn="l">
              <a:lnSpc>
                <a:spcPct val="120000"/>
              </a:lnSpc>
              <a:spcBef>
                <a:spcPts val="500"/>
              </a:spcBef>
              <a:spcAft>
                <a:spcPts val="0"/>
              </a:spcAft>
              <a:buClr>
                <a:schemeClr val="dk1"/>
              </a:buClr>
              <a:buSzPts val="1800"/>
              <a:buChar char="•"/>
              <a:defRPr/>
            </a:lvl3pPr>
            <a:lvl4pPr marL="1828800" lvl="3" indent="-342900" algn="l">
              <a:lnSpc>
                <a:spcPct val="120000"/>
              </a:lnSpc>
              <a:spcBef>
                <a:spcPts val="500"/>
              </a:spcBef>
              <a:spcAft>
                <a:spcPts val="0"/>
              </a:spcAft>
              <a:buClr>
                <a:schemeClr val="dk1"/>
              </a:buClr>
              <a:buSzPts val="1800"/>
              <a:buChar char="•"/>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0"/>
          <p:cNvSpPr txBox="1">
            <a:spLocks noGrp="1"/>
          </p:cNvSpPr>
          <p:nvPr>
            <p:ph type="dt" idx="10"/>
          </p:nvPr>
        </p:nvSpPr>
        <p:spPr>
          <a:xfrm>
            <a:off x="7909560" y="6409944"/>
            <a:ext cx="3703320" cy="44805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0"/>
          <p:cNvSpPr txBox="1">
            <a:spLocks noGrp="1"/>
          </p:cNvSpPr>
          <p:nvPr>
            <p:ph type="ftr" idx="11"/>
          </p:nvPr>
        </p:nvSpPr>
        <p:spPr>
          <a:xfrm rot="5400000">
            <a:off x="-1828800" y="1911096"/>
            <a:ext cx="41148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0"/>
          <p:cNvSpPr txBox="1">
            <a:spLocks noGrp="1"/>
          </p:cNvSpPr>
          <p:nvPr>
            <p:ph type="sldNum" idx="12"/>
          </p:nvPr>
        </p:nvSpPr>
        <p:spPr>
          <a:xfrm>
            <a:off x="11667744" y="6409944"/>
            <a:ext cx="438912" cy="44805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11"/>
          <p:cNvSpPr txBox="1">
            <a:spLocks noGrp="1"/>
          </p:cNvSpPr>
          <p:nvPr>
            <p:ph type="dt" idx="10"/>
          </p:nvPr>
        </p:nvSpPr>
        <p:spPr>
          <a:xfrm>
            <a:off x="7909560" y="6409944"/>
            <a:ext cx="3703320" cy="44805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1"/>
          <p:cNvSpPr txBox="1">
            <a:spLocks noGrp="1"/>
          </p:cNvSpPr>
          <p:nvPr>
            <p:ph type="ftr" idx="11"/>
          </p:nvPr>
        </p:nvSpPr>
        <p:spPr>
          <a:xfrm rot="5400000">
            <a:off x="-1828800" y="1911096"/>
            <a:ext cx="41148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11667744" y="6409944"/>
            <a:ext cx="438912" cy="44805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1371600" y="795528"/>
            <a:ext cx="10241280" cy="1234440"/>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2"/>
          <p:cNvSpPr txBox="1">
            <a:spLocks noGrp="1"/>
          </p:cNvSpPr>
          <p:nvPr>
            <p:ph type="body" idx="1"/>
          </p:nvPr>
        </p:nvSpPr>
        <p:spPr>
          <a:xfrm>
            <a:off x="1371600" y="2112264"/>
            <a:ext cx="10241280" cy="3959352"/>
          </a:xfrm>
          <a:prstGeom prst="rect">
            <a:avLst/>
          </a:prstGeom>
          <a:noFill/>
          <a:ln>
            <a:noFill/>
          </a:ln>
        </p:spPr>
        <p:txBody>
          <a:bodyPr spcFirstLastPara="1" wrap="square" lIns="0" tIns="0" rIns="0" bIns="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342900" algn="l">
              <a:lnSpc>
                <a:spcPct val="120000"/>
              </a:lnSpc>
              <a:spcBef>
                <a:spcPts val="500"/>
              </a:spcBef>
              <a:spcAft>
                <a:spcPts val="0"/>
              </a:spcAft>
              <a:buClr>
                <a:schemeClr val="dk1"/>
              </a:buClr>
              <a:buSzPts val="1800"/>
              <a:buChar char="•"/>
              <a:defRPr/>
            </a:lvl2pPr>
            <a:lvl3pPr marL="1371600" lvl="2" indent="-342900" algn="l">
              <a:lnSpc>
                <a:spcPct val="120000"/>
              </a:lnSpc>
              <a:spcBef>
                <a:spcPts val="500"/>
              </a:spcBef>
              <a:spcAft>
                <a:spcPts val="0"/>
              </a:spcAft>
              <a:buClr>
                <a:schemeClr val="dk1"/>
              </a:buClr>
              <a:buSzPts val="1800"/>
              <a:buChar char="•"/>
              <a:defRPr/>
            </a:lvl3pPr>
            <a:lvl4pPr marL="1828800" lvl="3" indent="-342900" algn="l">
              <a:lnSpc>
                <a:spcPct val="120000"/>
              </a:lnSpc>
              <a:spcBef>
                <a:spcPts val="500"/>
              </a:spcBef>
              <a:spcAft>
                <a:spcPts val="0"/>
              </a:spcAft>
              <a:buClr>
                <a:schemeClr val="dk1"/>
              </a:buClr>
              <a:buSzPts val="1800"/>
              <a:buChar char="•"/>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2"/>
          <p:cNvSpPr txBox="1">
            <a:spLocks noGrp="1"/>
          </p:cNvSpPr>
          <p:nvPr>
            <p:ph type="dt" idx="10"/>
          </p:nvPr>
        </p:nvSpPr>
        <p:spPr>
          <a:xfrm>
            <a:off x="7909560" y="6409944"/>
            <a:ext cx="3703320" cy="44805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2"/>
          <p:cNvSpPr txBox="1">
            <a:spLocks noGrp="1"/>
          </p:cNvSpPr>
          <p:nvPr>
            <p:ph type="ftr" idx="11"/>
          </p:nvPr>
        </p:nvSpPr>
        <p:spPr>
          <a:xfrm rot="5400000">
            <a:off x="-1828800" y="1911096"/>
            <a:ext cx="41148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2"/>
          <p:cNvSpPr txBox="1">
            <a:spLocks noGrp="1"/>
          </p:cNvSpPr>
          <p:nvPr>
            <p:ph type="sldNum" idx="12"/>
          </p:nvPr>
        </p:nvSpPr>
        <p:spPr>
          <a:xfrm>
            <a:off x="11667744" y="6409944"/>
            <a:ext cx="438912" cy="44805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1371600" y="1709738"/>
            <a:ext cx="9966960" cy="2852737"/>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chemeClr val="dk1"/>
              </a:buClr>
              <a:buSzPts val="4400"/>
              <a:buFont typeface="Twentieth Century"/>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3"/>
          <p:cNvSpPr txBox="1">
            <a:spLocks noGrp="1"/>
          </p:cNvSpPr>
          <p:nvPr>
            <p:ph type="body" idx="1"/>
          </p:nvPr>
        </p:nvSpPr>
        <p:spPr>
          <a:xfrm>
            <a:off x="1371600" y="4974336"/>
            <a:ext cx="9966961" cy="1115568"/>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1000"/>
              </a:spcBef>
              <a:spcAft>
                <a:spcPts val="0"/>
              </a:spcAft>
              <a:buClr>
                <a:schemeClr val="dk1"/>
              </a:buClr>
              <a:buSzPts val="1600"/>
              <a:buNone/>
              <a:defRPr sz="1600" cap="none">
                <a:solidFill>
                  <a:schemeClr val="dk1"/>
                </a:solidFill>
              </a:defRPr>
            </a:lvl1pPr>
            <a:lvl2pPr marL="914400" lvl="1" indent="-228600" algn="l">
              <a:lnSpc>
                <a:spcPct val="120000"/>
              </a:lnSpc>
              <a:spcBef>
                <a:spcPts val="500"/>
              </a:spcBef>
              <a:spcAft>
                <a:spcPts val="0"/>
              </a:spcAft>
              <a:buClr>
                <a:srgbClr val="888888"/>
              </a:buClr>
              <a:buSzPts val="2000"/>
              <a:buNone/>
              <a:defRPr sz="2000">
                <a:solidFill>
                  <a:srgbClr val="888888"/>
                </a:solidFill>
              </a:defRPr>
            </a:lvl2pPr>
            <a:lvl3pPr marL="1371600" lvl="2" indent="-228600" algn="l">
              <a:lnSpc>
                <a:spcPct val="120000"/>
              </a:lnSpc>
              <a:spcBef>
                <a:spcPts val="500"/>
              </a:spcBef>
              <a:spcAft>
                <a:spcPts val="0"/>
              </a:spcAft>
              <a:buClr>
                <a:srgbClr val="888888"/>
              </a:buClr>
              <a:buSzPts val="1800"/>
              <a:buNone/>
              <a:defRPr sz="1800">
                <a:solidFill>
                  <a:srgbClr val="888888"/>
                </a:solidFill>
              </a:defRPr>
            </a:lvl3pPr>
            <a:lvl4pPr marL="1828800" lvl="3" indent="-228600" algn="l">
              <a:lnSpc>
                <a:spcPct val="120000"/>
              </a:lnSpc>
              <a:spcBef>
                <a:spcPts val="500"/>
              </a:spcBef>
              <a:spcAft>
                <a:spcPts val="0"/>
              </a:spcAft>
              <a:buClr>
                <a:srgbClr val="888888"/>
              </a:buClr>
              <a:buSzPts val="1600"/>
              <a:buNone/>
              <a:defRPr sz="1600">
                <a:solidFill>
                  <a:srgbClr val="888888"/>
                </a:solidFill>
              </a:defRPr>
            </a:lvl4pPr>
            <a:lvl5pPr marL="2286000" lvl="4" indent="-228600" algn="l">
              <a:lnSpc>
                <a:spcPct val="12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2" name="Google Shape;32;p13"/>
          <p:cNvSpPr txBox="1">
            <a:spLocks noGrp="1"/>
          </p:cNvSpPr>
          <p:nvPr>
            <p:ph type="dt" idx="10"/>
          </p:nvPr>
        </p:nvSpPr>
        <p:spPr>
          <a:xfrm>
            <a:off x="7909560" y="6409944"/>
            <a:ext cx="3703320" cy="44805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3"/>
          <p:cNvSpPr txBox="1">
            <a:spLocks noGrp="1"/>
          </p:cNvSpPr>
          <p:nvPr>
            <p:ph type="ftr" idx="11"/>
          </p:nvPr>
        </p:nvSpPr>
        <p:spPr>
          <a:xfrm rot="5400000">
            <a:off x="-1828800" y="1911096"/>
            <a:ext cx="41148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3"/>
          <p:cNvSpPr txBox="1">
            <a:spLocks noGrp="1"/>
          </p:cNvSpPr>
          <p:nvPr>
            <p:ph type="sldNum" idx="12"/>
          </p:nvPr>
        </p:nvSpPr>
        <p:spPr>
          <a:xfrm>
            <a:off x="11667744" y="6409944"/>
            <a:ext cx="438912" cy="44805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14"/>
          <p:cNvSpPr txBox="1">
            <a:spLocks noGrp="1"/>
          </p:cNvSpPr>
          <p:nvPr>
            <p:ph type="title"/>
          </p:nvPr>
        </p:nvSpPr>
        <p:spPr>
          <a:xfrm>
            <a:off x="1371600" y="795528"/>
            <a:ext cx="10241280" cy="1234440"/>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4"/>
          <p:cNvSpPr txBox="1">
            <a:spLocks noGrp="1"/>
          </p:cNvSpPr>
          <p:nvPr>
            <p:ph type="body" idx="1"/>
          </p:nvPr>
        </p:nvSpPr>
        <p:spPr>
          <a:xfrm>
            <a:off x="1371600" y="2112264"/>
            <a:ext cx="4846320" cy="3959352"/>
          </a:xfrm>
          <a:prstGeom prst="rect">
            <a:avLst/>
          </a:prstGeom>
          <a:noFill/>
          <a:ln>
            <a:noFill/>
          </a:ln>
        </p:spPr>
        <p:txBody>
          <a:bodyPr spcFirstLastPara="1" wrap="square" lIns="0" tIns="0" rIns="0" bIns="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342900" algn="l">
              <a:lnSpc>
                <a:spcPct val="120000"/>
              </a:lnSpc>
              <a:spcBef>
                <a:spcPts val="500"/>
              </a:spcBef>
              <a:spcAft>
                <a:spcPts val="0"/>
              </a:spcAft>
              <a:buClr>
                <a:schemeClr val="dk1"/>
              </a:buClr>
              <a:buSzPts val="1800"/>
              <a:buChar char="•"/>
              <a:defRPr/>
            </a:lvl2pPr>
            <a:lvl3pPr marL="1371600" lvl="2" indent="-342900" algn="l">
              <a:lnSpc>
                <a:spcPct val="120000"/>
              </a:lnSpc>
              <a:spcBef>
                <a:spcPts val="500"/>
              </a:spcBef>
              <a:spcAft>
                <a:spcPts val="0"/>
              </a:spcAft>
              <a:buClr>
                <a:schemeClr val="dk1"/>
              </a:buClr>
              <a:buSzPts val="1800"/>
              <a:buChar char="•"/>
              <a:defRPr/>
            </a:lvl3pPr>
            <a:lvl4pPr marL="1828800" lvl="3" indent="-342900" algn="l">
              <a:lnSpc>
                <a:spcPct val="120000"/>
              </a:lnSpc>
              <a:spcBef>
                <a:spcPts val="500"/>
              </a:spcBef>
              <a:spcAft>
                <a:spcPts val="0"/>
              </a:spcAft>
              <a:buClr>
                <a:schemeClr val="dk1"/>
              </a:buClr>
              <a:buSzPts val="1800"/>
              <a:buChar char="•"/>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4"/>
          <p:cNvSpPr txBox="1">
            <a:spLocks noGrp="1"/>
          </p:cNvSpPr>
          <p:nvPr>
            <p:ph type="body" idx="2"/>
          </p:nvPr>
        </p:nvSpPr>
        <p:spPr>
          <a:xfrm>
            <a:off x="6766560" y="2112265"/>
            <a:ext cx="4846320" cy="3959351"/>
          </a:xfrm>
          <a:prstGeom prst="rect">
            <a:avLst/>
          </a:prstGeom>
          <a:noFill/>
          <a:ln>
            <a:noFill/>
          </a:ln>
        </p:spPr>
        <p:txBody>
          <a:bodyPr spcFirstLastPara="1" wrap="square" lIns="0" tIns="0" rIns="0" bIns="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342900" algn="l">
              <a:lnSpc>
                <a:spcPct val="120000"/>
              </a:lnSpc>
              <a:spcBef>
                <a:spcPts val="500"/>
              </a:spcBef>
              <a:spcAft>
                <a:spcPts val="0"/>
              </a:spcAft>
              <a:buClr>
                <a:schemeClr val="dk1"/>
              </a:buClr>
              <a:buSzPts val="1800"/>
              <a:buChar char="•"/>
              <a:defRPr/>
            </a:lvl2pPr>
            <a:lvl3pPr marL="1371600" lvl="2" indent="-342900" algn="l">
              <a:lnSpc>
                <a:spcPct val="120000"/>
              </a:lnSpc>
              <a:spcBef>
                <a:spcPts val="500"/>
              </a:spcBef>
              <a:spcAft>
                <a:spcPts val="0"/>
              </a:spcAft>
              <a:buClr>
                <a:schemeClr val="dk1"/>
              </a:buClr>
              <a:buSzPts val="1800"/>
              <a:buChar char="•"/>
              <a:defRPr/>
            </a:lvl3pPr>
            <a:lvl4pPr marL="1828800" lvl="3" indent="-342900" algn="l">
              <a:lnSpc>
                <a:spcPct val="120000"/>
              </a:lnSpc>
              <a:spcBef>
                <a:spcPts val="500"/>
              </a:spcBef>
              <a:spcAft>
                <a:spcPts val="0"/>
              </a:spcAft>
              <a:buClr>
                <a:schemeClr val="dk1"/>
              </a:buClr>
              <a:buSzPts val="1800"/>
              <a:buChar char="•"/>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4"/>
          <p:cNvSpPr txBox="1">
            <a:spLocks noGrp="1"/>
          </p:cNvSpPr>
          <p:nvPr>
            <p:ph type="dt" idx="10"/>
          </p:nvPr>
        </p:nvSpPr>
        <p:spPr>
          <a:xfrm>
            <a:off x="7909560" y="6409944"/>
            <a:ext cx="3703320" cy="44805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4"/>
          <p:cNvSpPr txBox="1">
            <a:spLocks noGrp="1"/>
          </p:cNvSpPr>
          <p:nvPr>
            <p:ph type="ftr" idx="11"/>
          </p:nvPr>
        </p:nvSpPr>
        <p:spPr>
          <a:xfrm rot="5400000">
            <a:off x="-1828800" y="1911096"/>
            <a:ext cx="41148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4"/>
          <p:cNvSpPr txBox="1">
            <a:spLocks noGrp="1"/>
          </p:cNvSpPr>
          <p:nvPr>
            <p:ph type="sldNum" idx="12"/>
          </p:nvPr>
        </p:nvSpPr>
        <p:spPr>
          <a:xfrm>
            <a:off x="11667744" y="6409944"/>
            <a:ext cx="438912" cy="44805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2"/>
        <p:cNvGrpSpPr/>
        <p:nvPr/>
      </p:nvGrpSpPr>
      <p:grpSpPr>
        <a:xfrm>
          <a:off x="0" y="0"/>
          <a:ext cx="0" cy="0"/>
          <a:chOff x="0" y="0"/>
          <a:chExt cx="0" cy="0"/>
        </a:xfrm>
      </p:grpSpPr>
      <p:sp>
        <p:nvSpPr>
          <p:cNvPr id="43" name="Google Shape;43;p15"/>
          <p:cNvSpPr txBox="1">
            <a:spLocks noGrp="1"/>
          </p:cNvSpPr>
          <p:nvPr>
            <p:ph type="body" idx="1"/>
          </p:nvPr>
        </p:nvSpPr>
        <p:spPr>
          <a:xfrm>
            <a:off x="1371600" y="2112264"/>
            <a:ext cx="4841076" cy="823912"/>
          </a:xfrm>
          <a:prstGeom prst="rect">
            <a:avLst/>
          </a:prstGeom>
          <a:noFill/>
          <a:ln>
            <a:noFill/>
          </a:ln>
        </p:spPr>
        <p:txBody>
          <a:bodyPr spcFirstLastPara="1" wrap="square" lIns="0" tIns="0" rIns="0" bIns="0" anchor="b" anchorCtr="0">
            <a:normAutofit/>
          </a:bodyPr>
          <a:lstStyle>
            <a:lvl1pPr marL="457200" lvl="0" indent="-228600" algn="l">
              <a:lnSpc>
                <a:spcPct val="120000"/>
              </a:lnSpc>
              <a:spcBef>
                <a:spcPts val="1000"/>
              </a:spcBef>
              <a:spcAft>
                <a:spcPts val="0"/>
              </a:spcAft>
              <a:buClr>
                <a:schemeClr val="dk1"/>
              </a:buClr>
              <a:buSzPts val="2400"/>
              <a:buNone/>
              <a:defRPr sz="2400" b="1"/>
            </a:lvl1pPr>
            <a:lvl2pPr marL="914400" lvl="1" indent="-228600" algn="l">
              <a:lnSpc>
                <a:spcPct val="120000"/>
              </a:lnSpc>
              <a:spcBef>
                <a:spcPts val="500"/>
              </a:spcBef>
              <a:spcAft>
                <a:spcPts val="0"/>
              </a:spcAft>
              <a:buClr>
                <a:schemeClr val="dk1"/>
              </a:buClr>
              <a:buSzPts val="2000"/>
              <a:buNone/>
              <a:defRPr sz="2000" b="1"/>
            </a:lvl2pPr>
            <a:lvl3pPr marL="1371600" lvl="2" indent="-228600" algn="l">
              <a:lnSpc>
                <a:spcPct val="120000"/>
              </a:lnSpc>
              <a:spcBef>
                <a:spcPts val="500"/>
              </a:spcBef>
              <a:spcAft>
                <a:spcPts val="0"/>
              </a:spcAft>
              <a:buClr>
                <a:schemeClr val="dk1"/>
              </a:buClr>
              <a:buSzPts val="1800"/>
              <a:buNone/>
              <a:defRPr sz="1800" b="1"/>
            </a:lvl3pPr>
            <a:lvl4pPr marL="1828800" lvl="3" indent="-228600" algn="l">
              <a:lnSpc>
                <a:spcPct val="120000"/>
              </a:lnSpc>
              <a:spcBef>
                <a:spcPts val="500"/>
              </a:spcBef>
              <a:spcAft>
                <a:spcPts val="0"/>
              </a:spcAft>
              <a:buClr>
                <a:schemeClr val="dk1"/>
              </a:buClr>
              <a:buSzPts val="1600"/>
              <a:buNone/>
              <a:defRPr sz="1600" b="1"/>
            </a:lvl4pPr>
            <a:lvl5pPr marL="2286000" lvl="4" indent="-228600" algn="l">
              <a:lnSpc>
                <a:spcPct val="12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15"/>
          <p:cNvSpPr txBox="1">
            <a:spLocks noGrp="1"/>
          </p:cNvSpPr>
          <p:nvPr>
            <p:ph type="body" idx="2"/>
          </p:nvPr>
        </p:nvSpPr>
        <p:spPr>
          <a:xfrm>
            <a:off x="1371600" y="3018472"/>
            <a:ext cx="4841076" cy="3104856"/>
          </a:xfrm>
          <a:prstGeom prst="rect">
            <a:avLst/>
          </a:prstGeom>
          <a:noFill/>
          <a:ln>
            <a:noFill/>
          </a:ln>
        </p:spPr>
        <p:txBody>
          <a:bodyPr spcFirstLastPara="1" wrap="square" lIns="0" tIns="0" rIns="0" bIns="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342900" algn="l">
              <a:lnSpc>
                <a:spcPct val="120000"/>
              </a:lnSpc>
              <a:spcBef>
                <a:spcPts val="500"/>
              </a:spcBef>
              <a:spcAft>
                <a:spcPts val="0"/>
              </a:spcAft>
              <a:buClr>
                <a:schemeClr val="dk1"/>
              </a:buClr>
              <a:buSzPts val="1800"/>
              <a:buChar char="•"/>
              <a:defRPr/>
            </a:lvl2pPr>
            <a:lvl3pPr marL="1371600" lvl="2" indent="-342900" algn="l">
              <a:lnSpc>
                <a:spcPct val="120000"/>
              </a:lnSpc>
              <a:spcBef>
                <a:spcPts val="500"/>
              </a:spcBef>
              <a:spcAft>
                <a:spcPts val="0"/>
              </a:spcAft>
              <a:buClr>
                <a:schemeClr val="dk1"/>
              </a:buClr>
              <a:buSzPts val="1800"/>
              <a:buChar char="•"/>
              <a:defRPr/>
            </a:lvl3pPr>
            <a:lvl4pPr marL="1828800" lvl="3" indent="-342900" algn="l">
              <a:lnSpc>
                <a:spcPct val="120000"/>
              </a:lnSpc>
              <a:spcBef>
                <a:spcPts val="500"/>
              </a:spcBef>
              <a:spcAft>
                <a:spcPts val="0"/>
              </a:spcAft>
              <a:buClr>
                <a:schemeClr val="dk1"/>
              </a:buClr>
              <a:buSzPts val="1800"/>
              <a:buChar char="•"/>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5"/>
          <p:cNvSpPr txBox="1">
            <a:spLocks noGrp="1"/>
          </p:cNvSpPr>
          <p:nvPr>
            <p:ph type="body" idx="3"/>
          </p:nvPr>
        </p:nvSpPr>
        <p:spPr>
          <a:xfrm>
            <a:off x="6766560" y="2112264"/>
            <a:ext cx="4846320" cy="823912"/>
          </a:xfrm>
          <a:prstGeom prst="rect">
            <a:avLst/>
          </a:prstGeom>
          <a:noFill/>
          <a:ln>
            <a:noFill/>
          </a:ln>
        </p:spPr>
        <p:txBody>
          <a:bodyPr spcFirstLastPara="1" wrap="square" lIns="0" tIns="0" rIns="0" bIns="0" anchor="b" anchorCtr="0">
            <a:normAutofit/>
          </a:bodyPr>
          <a:lstStyle>
            <a:lvl1pPr marL="457200" lvl="0" indent="-228600" algn="l">
              <a:lnSpc>
                <a:spcPct val="120000"/>
              </a:lnSpc>
              <a:spcBef>
                <a:spcPts val="1000"/>
              </a:spcBef>
              <a:spcAft>
                <a:spcPts val="0"/>
              </a:spcAft>
              <a:buClr>
                <a:schemeClr val="dk1"/>
              </a:buClr>
              <a:buSzPts val="2400"/>
              <a:buNone/>
              <a:defRPr sz="2400" b="1"/>
            </a:lvl1pPr>
            <a:lvl2pPr marL="914400" lvl="1" indent="-228600" algn="l">
              <a:lnSpc>
                <a:spcPct val="120000"/>
              </a:lnSpc>
              <a:spcBef>
                <a:spcPts val="500"/>
              </a:spcBef>
              <a:spcAft>
                <a:spcPts val="0"/>
              </a:spcAft>
              <a:buClr>
                <a:schemeClr val="dk1"/>
              </a:buClr>
              <a:buSzPts val="2000"/>
              <a:buNone/>
              <a:defRPr sz="2000" b="1"/>
            </a:lvl2pPr>
            <a:lvl3pPr marL="1371600" lvl="2" indent="-228600" algn="l">
              <a:lnSpc>
                <a:spcPct val="120000"/>
              </a:lnSpc>
              <a:spcBef>
                <a:spcPts val="500"/>
              </a:spcBef>
              <a:spcAft>
                <a:spcPts val="0"/>
              </a:spcAft>
              <a:buClr>
                <a:schemeClr val="dk1"/>
              </a:buClr>
              <a:buSzPts val="1800"/>
              <a:buNone/>
              <a:defRPr sz="1800" b="1"/>
            </a:lvl3pPr>
            <a:lvl4pPr marL="1828800" lvl="3" indent="-228600" algn="l">
              <a:lnSpc>
                <a:spcPct val="120000"/>
              </a:lnSpc>
              <a:spcBef>
                <a:spcPts val="500"/>
              </a:spcBef>
              <a:spcAft>
                <a:spcPts val="0"/>
              </a:spcAft>
              <a:buClr>
                <a:schemeClr val="dk1"/>
              </a:buClr>
              <a:buSzPts val="1600"/>
              <a:buNone/>
              <a:defRPr sz="1600" b="1"/>
            </a:lvl4pPr>
            <a:lvl5pPr marL="2286000" lvl="4" indent="-228600" algn="l">
              <a:lnSpc>
                <a:spcPct val="12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5"/>
          <p:cNvSpPr txBox="1">
            <a:spLocks noGrp="1"/>
          </p:cNvSpPr>
          <p:nvPr>
            <p:ph type="body" idx="4"/>
          </p:nvPr>
        </p:nvSpPr>
        <p:spPr>
          <a:xfrm>
            <a:off x="6766560" y="3018471"/>
            <a:ext cx="4841076" cy="3104857"/>
          </a:xfrm>
          <a:prstGeom prst="rect">
            <a:avLst/>
          </a:prstGeom>
          <a:noFill/>
          <a:ln>
            <a:noFill/>
          </a:ln>
        </p:spPr>
        <p:txBody>
          <a:bodyPr spcFirstLastPara="1" wrap="square" lIns="0" tIns="0" rIns="0" bIns="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342900" algn="l">
              <a:lnSpc>
                <a:spcPct val="120000"/>
              </a:lnSpc>
              <a:spcBef>
                <a:spcPts val="500"/>
              </a:spcBef>
              <a:spcAft>
                <a:spcPts val="0"/>
              </a:spcAft>
              <a:buClr>
                <a:schemeClr val="dk1"/>
              </a:buClr>
              <a:buSzPts val="1800"/>
              <a:buChar char="•"/>
              <a:defRPr/>
            </a:lvl2pPr>
            <a:lvl3pPr marL="1371600" lvl="2" indent="-342900" algn="l">
              <a:lnSpc>
                <a:spcPct val="120000"/>
              </a:lnSpc>
              <a:spcBef>
                <a:spcPts val="500"/>
              </a:spcBef>
              <a:spcAft>
                <a:spcPts val="0"/>
              </a:spcAft>
              <a:buClr>
                <a:schemeClr val="dk1"/>
              </a:buClr>
              <a:buSzPts val="1800"/>
              <a:buChar char="•"/>
              <a:defRPr/>
            </a:lvl3pPr>
            <a:lvl4pPr marL="1828800" lvl="3" indent="-342900" algn="l">
              <a:lnSpc>
                <a:spcPct val="120000"/>
              </a:lnSpc>
              <a:spcBef>
                <a:spcPts val="500"/>
              </a:spcBef>
              <a:spcAft>
                <a:spcPts val="0"/>
              </a:spcAft>
              <a:buClr>
                <a:schemeClr val="dk1"/>
              </a:buClr>
              <a:buSzPts val="1800"/>
              <a:buChar char="•"/>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5"/>
          <p:cNvSpPr txBox="1">
            <a:spLocks noGrp="1"/>
          </p:cNvSpPr>
          <p:nvPr>
            <p:ph type="dt" idx="10"/>
          </p:nvPr>
        </p:nvSpPr>
        <p:spPr>
          <a:xfrm>
            <a:off x="7909560" y="6409944"/>
            <a:ext cx="3703320" cy="44805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ftr" idx="11"/>
          </p:nvPr>
        </p:nvSpPr>
        <p:spPr>
          <a:xfrm rot="5400000">
            <a:off x="-1828800" y="1911096"/>
            <a:ext cx="41148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5"/>
          <p:cNvSpPr txBox="1">
            <a:spLocks noGrp="1"/>
          </p:cNvSpPr>
          <p:nvPr>
            <p:ph type="sldNum" idx="12"/>
          </p:nvPr>
        </p:nvSpPr>
        <p:spPr>
          <a:xfrm>
            <a:off x="11667744" y="6409944"/>
            <a:ext cx="438912" cy="44805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0" name="Google Shape;50;p15"/>
          <p:cNvSpPr txBox="1">
            <a:spLocks noGrp="1"/>
          </p:cNvSpPr>
          <p:nvPr>
            <p:ph type="title"/>
          </p:nvPr>
        </p:nvSpPr>
        <p:spPr>
          <a:xfrm>
            <a:off x="1371600" y="795528"/>
            <a:ext cx="10241280" cy="1234440"/>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6"/>
          <p:cNvSpPr txBox="1">
            <a:spLocks noGrp="1"/>
          </p:cNvSpPr>
          <p:nvPr>
            <p:ph type="title"/>
          </p:nvPr>
        </p:nvSpPr>
        <p:spPr>
          <a:xfrm>
            <a:off x="1371600" y="795528"/>
            <a:ext cx="10241280" cy="1234440"/>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6"/>
          <p:cNvSpPr txBox="1">
            <a:spLocks noGrp="1"/>
          </p:cNvSpPr>
          <p:nvPr>
            <p:ph type="dt" idx="10"/>
          </p:nvPr>
        </p:nvSpPr>
        <p:spPr>
          <a:xfrm>
            <a:off x="7909560" y="6409944"/>
            <a:ext cx="3703320" cy="44805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6"/>
          <p:cNvSpPr txBox="1">
            <a:spLocks noGrp="1"/>
          </p:cNvSpPr>
          <p:nvPr>
            <p:ph type="ftr" idx="11"/>
          </p:nvPr>
        </p:nvSpPr>
        <p:spPr>
          <a:xfrm rot="5400000">
            <a:off x="-1828800" y="1911096"/>
            <a:ext cx="41148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6"/>
          <p:cNvSpPr txBox="1">
            <a:spLocks noGrp="1"/>
          </p:cNvSpPr>
          <p:nvPr>
            <p:ph type="sldNum" idx="12"/>
          </p:nvPr>
        </p:nvSpPr>
        <p:spPr>
          <a:xfrm>
            <a:off x="11667744" y="6409944"/>
            <a:ext cx="438912" cy="44805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1371600" y="987425"/>
            <a:ext cx="3932237" cy="1894511"/>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7"/>
          <p:cNvSpPr txBox="1">
            <a:spLocks noGrp="1"/>
          </p:cNvSpPr>
          <p:nvPr>
            <p:ph type="body" idx="1"/>
          </p:nvPr>
        </p:nvSpPr>
        <p:spPr>
          <a:xfrm>
            <a:off x="5650992" y="987425"/>
            <a:ext cx="5687568" cy="4873625"/>
          </a:xfrm>
          <a:prstGeom prst="rect">
            <a:avLst/>
          </a:prstGeom>
          <a:noFill/>
          <a:ln>
            <a:noFill/>
          </a:ln>
        </p:spPr>
        <p:txBody>
          <a:bodyPr spcFirstLastPara="1" wrap="square" lIns="0" tIns="0" rIns="0" bIns="0" anchor="t" anchorCtr="0">
            <a:normAutofit/>
          </a:bodyPr>
          <a:lstStyle>
            <a:lvl1pPr marL="457200" lvl="0" indent="-355600" algn="l">
              <a:lnSpc>
                <a:spcPct val="120000"/>
              </a:lnSpc>
              <a:spcBef>
                <a:spcPts val="1000"/>
              </a:spcBef>
              <a:spcAft>
                <a:spcPts val="0"/>
              </a:spcAft>
              <a:buClr>
                <a:schemeClr val="dk1"/>
              </a:buClr>
              <a:buSzPts val="2000"/>
              <a:buChar char="•"/>
              <a:defRPr sz="2000"/>
            </a:lvl1pPr>
            <a:lvl2pPr marL="914400" lvl="1" indent="-355600" algn="l">
              <a:lnSpc>
                <a:spcPct val="120000"/>
              </a:lnSpc>
              <a:spcBef>
                <a:spcPts val="500"/>
              </a:spcBef>
              <a:spcAft>
                <a:spcPts val="0"/>
              </a:spcAft>
              <a:buClr>
                <a:schemeClr val="dk1"/>
              </a:buClr>
              <a:buSzPts val="2000"/>
              <a:buChar char="•"/>
              <a:defRPr sz="2000"/>
            </a:lvl2pPr>
            <a:lvl3pPr marL="1371600" lvl="2" indent="-342900" algn="l">
              <a:lnSpc>
                <a:spcPct val="120000"/>
              </a:lnSpc>
              <a:spcBef>
                <a:spcPts val="500"/>
              </a:spcBef>
              <a:spcAft>
                <a:spcPts val="0"/>
              </a:spcAft>
              <a:buClr>
                <a:schemeClr val="dk1"/>
              </a:buClr>
              <a:buSzPts val="1800"/>
              <a:buChar char="•"/>
              <a:defRPr sz="1800"/>
            </a:lvl3pPr>
            <a:lvl4pPr marL="1828800" lvl="3" indent="-330200" algn="l">
              <a:lnSpc>
                <a:spcPct val="120000"/>
              </a:lnSpc>
              <a:spcBef>
                <a:spcPts val="500"/>
              </a:spcBef>
              <a:spcAft>
                <a:spcPts val="0"/>
              </a:spcAft>
              <a:buClr>
                <a:schemeClr val="dk1"/>
              </a:buClr>
              <a:buSzPts val="1600"/>
              <a:buChar char="•"/>
              <a:defRPr sz="1600"/>
            </a:lvl4pPr>
            <a:lvl5pPr marL="2286000" lvl="4" indent="-330200" algn="l">
              <a:lnSpc>
                <a:spcPct val="120000"/>
              </a:lnSpc>
              <a:spcBef>
                <a:spcPts val="500"/>
              </a:spcBef>
              <a:spcAft>
                <a:spcPts val="0"/>
              </a:spcAft>
              <a:buClr>
                <a:schemeClr val="dk1"/>
              </a:buClr>
              <a:buSzPts val="1600"/>
              <a:buChar char="•"/>
              <a:defRPr sz="16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9" name="Google Shape;59;p17"/>
          <p:cNvSpPr txBox="1">
            <a:spLocks noGrp="1"/>
          </p:cNvSpPr>
          <p:nvPr>
            <p:ph type="body" idx="2"/>
          </p:nvPr>
        </p:nvSpPr>
        <p:spPr>
          <a:xfrm>
            <a:off x="1371600" y="3058510"/>
            <a:ext cx="3932237" cy="2802540"/>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1000"/>
              </a:spcBef>
              <a:spcAft>
                <a:spcPts val="0"/>
              </a:spcAft>
              <a:buClr>
                <a:schemeClr val="dk1"/>
              </a:buClr>
              <a:buSzPts val="1600"/>
              <a:buNone/>
              <a:defRPr sz="1600"/>
            </a:lvl1pPr>
            <a:lvl2pPr marL="914400" lvl="1" indent="-228600" algn="l">
              <a:lnSpc>
                <a:spcPct val="120000"/>
              </a:lnSpc>
              <a:spcBef>
                <a:spcPts val="500"/>
              </a:spcBef>
              <a:spcAft>
                <a:spcPts val="0"/>
              </a:spcAft>
              <a:buClr>
                <a:schemeClr val="dk1"/>
              </a:buClr>
              <a:buSzPts val="1400"/>
              <a:buNone/>
              <a:defRPr sz="1400"/>
            </a:lvl2pPr>
            <a:lvl3pPr marL="1371600" lvl="2" indent="-228600" algn="l">
              <a:lnSpc>
                <a:spcPct val="120000"/>
              </a:lnSpc>
              <a:spcBef>
                <a:spcPts val="500"/>
              </a:spcBef>
              <a:spcAft>
                <a:spcPts val="0"/>
              </a:spcAft>
              <a:buClr>
                <a:schemeClr val="dk1"/>
              </a:buClr>
              <a:buSzPts val="1200"/>
              <a:buNone/>
              <a:defRPr sz="1200"/>
            </a:lvl3pPr>
            <a:lvl4pPr marL="1828800" lvl="3" indent="-228600" algn="l">
              <a:lnSpc>
                <a:spcPct val="120000"/>
              </a:lnSpc>
              <a:spcBef>
                <a:spcPts val="500"/>
              </a:spcBef>
              <a:spcAft>
                <a:spcPts val="0"/>
              </a:spcAft>
              <a:buClr>
                <a:schemeClr val="dk1"/>
              </a:buClr>
              <a:buSzPts val="1000"/>
              <a:buNone/>
              <a:defRPr sz="1000"/>
            </a:lvl4pPr>
            <a:lvl5pPr marL="2286000" lvl="4" indent="-228600" algn="l">
              <a:lnSpc>
                <a:spcPct val="12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 name="Google Shape;60;p17"/>
          <p:cNvSpPr txBox="1">
            <a:spLocks noGrp="1"/>
          </p:cNvSpPr>
          <p:nvPr>
            <p:ph type="dt" idx="10"/>
          </p:nvPr>
        </p:nvSpPr>
        <p:spPr>
          <a:xfrm>
            <a:off x="7909560" y="6409944"/>
            <a:ext cx="3703320" cy="44805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7"/>
          <p:cNvSpPr txBox="1">
            <a:spLocks noGrp="1"/>
          </p:cNvSpPr>
          <p:nvPr>
            <p:ph type="ftr" idx="11"/>
          </p:nvPr>
        </p:nvSpPr>
        <p:spPr>
          <a:xfrm rot="5400000">
            <a:off x="-1828800" y="1911096"/>
            <a:ext cx="41148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7"/>
          <p:cNvSpPr txBox="1">
            <a:spLocks noGrp="1"/>
          </p:cNvSpPr>
          <p:nvPr>
            <p:ph type="sldNum" idx="12"/>
          </p:nvPr>
        </p:nvSpPr>
        <p:spPr>
          <a:xfrm>
            <a:off x="11667744" y="6409944"/>
            <a:ext cx="438912" cy="44805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8"/>
          <p:cNvSpPr txBox="1">
            <a:spLocks noGrp="1"/>
          </p:cNvSpPr>
          <p:nvPr>
            <p:ph type="title"/>
          </p:nvPr>
        </p:nvSpPr>
        <p:spPr>
          <a:xfrm>
            <a:off x="1371600" y="987552"/>
            <a:ext cx="3932237" cy="1892808"/>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8"/>
          <p:cNvSpPr>
            <a:spLocks noGrp="1"/>
          </p:cNvSpPr>
          <p:nvPr>
            <p:ph type="pic" idx="2"/>
          </p:nvPr>
        </p:nvSpPr>
        <p:spPr>
          <a:xfrm>
            <a:off x="5505319" y="987425"/>
            <a:ext cx="5833242" cy="4873625"/>
          </a:xfrm>
          <a:prstGeom prst="rect">
            <a:avLst/>
          </a:prstGeom>
          <a:noFill/>
          <a:ln>
            <a:noFill/>
          </a:ln>
        </p:spPr>
      </p:sp>
      <p:sp>
        <p:nvSpPr>
          <p:cNvPr id="66" name="Google Shape;66;p18"/>
          <p:cNvSpPr txBox="1">
            <a:spLocks noGrp="1"/>
          </p:cNvSpPr>
          <p:nvPr>
            <p:ph type="body" idx="1"/>
          </p:nvPr>
        </p:nvSpPr>
        <p:spPr>
          <a:xfrm>
            <a:off x="1371600" y="3033286"/>
            <a:ext cx="3932237" cy="2835702"/>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1000"/>
              </a:spcBef>
              <a:spcAft>
                <a:spcPts val="0"/>
              </a:spcAft>
              <a:buClr>
                <a:schemeClr val="dk1"/>
              </a:buClr>
              <a:buSzPts val="1600"/>
              <a:buNone/>
              <a:defRPr sz="1600"/>
            </a:lvl1pPr>
            <a:lvl2pPr marL="914400" lvl="1" indent="-228600" algn="l">
              <a:lnSpc>
                <a:spcPct val="120000"/>
              </a:lnSpc>
              <a:spcBef>
                <a:spcPts val="500"/>
              </a:spcBef>
              <a:spcAft>
                <a:spcPts val="0"/>
              </a:spcAft>
              <a:buClr>
                <a:schemeClr val="dk1"/>
              </a:buClr>
              <a:buSzPts val="1400"/>
              <a:buNone/>
              <a:defRPr sz="1400"/>
            </a:lvl2pPr>
            <a:lvl3pPr marL="1371600" lvl="2" indent="-228600" algn="l">
              <a:lnSpc>
                <a:spcPct val="120000"/>
              </a:lnSpc>
              <a:spcBef>
                <a:spcPts val="500"/>
              </a:spcBef>
              <a:spcAft>
                <a:spcPts val="0"/>
              </a:spcAft>
              <a:buClr>
                <a:schemeClr val="dk1"/>
              </a:buClr>
              <a:buSzPts val="1200"/>
              <a:buNone/>
              <a:defRPr sz="1200"/>
            </a:lvl3pPr>
            <a:lvl4pPr marL="1828800" lvl="3" indent="-228600" algn="l">
              <a:lnSpc>
                <a:spcPct val="120000"/>
              </a:lnSpc>
              <a:spcBef>
                <a:spcPts val="500"/>
              </a:spcBef>
              <a:spcAft>
                <a:spcPts val="0"/>
              </a:spcAft>
              <a:buClr>
                <a:schemeClr val="dk1"/>
              </a:buClr>
              <a:buSzPts val="1000"/>
              <a:buNone/>
              <a:defRPr sz="1000"/>
            </a:lvl4pPr>
            <a:lvl5pPr marL="2286000" lvl="4" indent="-228600" algn="l">
              <a:lnSpc>
                <a:spcPct val="12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18"/>
          <p:cNvSpPr txBox="1">
            <a:spLocks noGrp="1"/>
          </p:cNvSpPr>
          <p:nvPr>
            <p:ph type="dt" idx="10"/>
          </p:nvPr>
        </p:nvSpPr>
        <p:spPr>
          <a:xfrm>
            <a:off x="7909560" y="6409944"/>
            <a:ext cx="3703320" cy="44805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8"/>
          <p:cNvSpPr txBox="1">
            <a:spLocks noGrp="1"/>
          </p:cNvSpPr>
          <p:nvPr>
            <p:ph type="ftr" idx="11"/>
          </p:nvPr>
        </p:nvSpPr>
        <p:spPr>
          <a:xfrm rot="5400000">
            <a:off x="-1828800" y="1911096"/>
            <a:ext cx="41148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8"/>
          <p:cNvSpPr txBox="1">
            <a:spLocks noGrp="1"/>
          </p:cNvSpPr>
          <p:nvPr>
            <p:ph type="sldNum" idx="12"/>
          </p:nvPr>
        </p:nvSpPr>
        <p:spPr>
          <a:xfrm>
            <a:off x="11667744" y="6409944"/>
            <a:ext cx="438912" cy="44805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p:nvPr/>
        </p:nvSpPr>
        <p:spPr>
          <a:xfrm rot="10800000" flipH="1">
            <a:off x="0" y="6401226"/>
            <a:ext cx="12192000" cy="456773"/>
          </a:xfrm>
          <a:prstGeom prst="rect">
            <a:avLst/>
          </a:prstGeom>
          <a:gradFill>
            <a:gsLst>
              <a:gs pos="0">
                <a:srgbClr val="FE4A00">
                  <a:alpha val="27843"/>
                </a:srgbClr>
              </a:gs>
              <a:gs pos="14000">
                <a:srgbClr val="FE4A00">
                  <a:alpha val="27843"/>
                </a:srgbClr>
              </a:gs>
              <a:gs pos="100000">
                <a:srgbClr val="DA002F">
                  <a:alpha val="84705"/>
                </a:srgbClr>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7" name="Google Shape;7;p9"/>
          <p:cNvSpPr/>
          <p:nvPr/>
        </p:nvSpPr>
        <p:spPr>
          <a:xfrm flipH="1">
            <a:off x="4038602" y="6401228"/>
            <a:ext cx="8153398" cy="456772"/>
          </a:xfrm>
          <a:prstGeom prst="rect">
            <a:avLst/>
          </a:prstGeom>
          <a:gradFill>
            <a:gsLst>
              <a:gs pos="0">
                <a:srgbClr val="D85FD4">
                  <a:alpha val="54901"/>
                </a:srgbClr>
              </a:gs>
              <a:gs pos="9000">
                <a:srgbClr val="D85FD4">
                  <a:alpha val="54901"/>
                </a:srgbClr>
              </a:gs>
              <a:gs pos="99000">
                <a:schemeClr val="accent2"/>
              </a:gs>
              <a:gs pos="100000">
                <a:schemeClr val="accent2"/>
              </a:gs>
            </a:gsLst>
            <a:lin ang="14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8" name="Google Shape;8;p9"/>
          <p:cNvSpPr txBox="1">
            <a:spLocks noGrp="1"/>
          </p:cNvSpPr>
          <p:nvPr>
            <p:ph type="title"/>
          </p:nvPr>
        </p:nvSpPr>
        <p:spPr>
          <a:xfrm>
            <a:off x="1371600" y="795528"/>
            <a:ext cx="10241280" cy="1234440"/>
          </a:xfrm>
          <a:prstGeom prst="rect">
            <a:avLst/>
          </a:prstGeom>
          <a:noFill/>
          <a:ln>
            <a:noFill/>
          </a:ln>
        </p:spPr>
        <p:txBody>
          <a:bodyPr spcFirstLastPara="1" wrap="square" lIns="0" tIns="0" rIns="0" bIns="0" anchor="b" anchorCtr="0">
            <a:normAutofit/>
          </a:bodyPr>
          <a:lstStyle>
            <a:lvl1pPr marR="0" lvl="0" algn="l" rtl="0">
              <a:lnSpc>
                <a:spcPct val="100000"/>
              </a:lnSpc>
              <a:spcBef>
                <a:spcPts val="0"/>
              </a:spcBef>
              <a:spcAft>
                <a:spcPts val="0"/>
              </a:spcAft>
              <a:buClr>
                <a:schemeClr val="dk1"/>
              </a:buClr>
              <a:buSzPts val="3600"/>
              <a:buFont typeface="Twentieth Century"/>
              <a:buNone/>
              <a:defRPr sz="3600" b="1"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9"/>
          <p:cNvSpPr txBox="1">
            <a:spLocks noGrp="1"/>
          </p:cNvSpPr>
          <p:nvPr>
            <p:ph type="body" idx="1"/>
          </p:nvPr>
        </p:nvSpPr>
        <p:spPr>
          <a:xfrm>
            <a:off x="1371600" y="2112264"/>
            <a:ext cx="10241280" cy="3959352"/>
          </a:xfrm>
          <a:prstGeom prst="rect">
            <a:avLst/>
          </a:prstGeom>
          <a:noFill/>
          <a:ln>
            <a:noFill/>
          </a:ln>
        </p:spPr>
        <p:txBody>
          <a:bodyPr spcFirstLastPara="1" wrap="square" lIns="0" tIns="0" rIns="0" bIns="0" anchor="t" anchorCtr="0">
            <a:normAutofit/>
          </a:bodyPr>
          <a:lstStyle>
            <a:lvl1pPr marL="457200" marR="0" lvl="0" indent="-381000" algn="l" rtl="0">
              <a:lnSpc>
                <a:spcPct val="120000"/>
              </a:lnSpc>
              <a:spcBef>
                <a:spcPts val="1000"/>
              </a:spcBef>
              <a:spcAft>
                <a:spcPts val="0"/>
              </a:spcAft>
              <a:buClr>
                <a:schemeClr val="dk1"/>
              </a:buClr>
              <a:buSzPts val="2400"/>
              <a:buFont typeface="Arial"/>
              <a:buChar char="•"/>
              <a:defRPr sz="2400" b="0" i="0" u="none" strike="noStrike" cap="none">
                <a:solidFill>
                  <a:schemeClr val="dk1"/>
                </a:solidFill>
                <a:latin typeface="Twentieth Century"/>
                <a:ea typeface="Twentieth Century"/>
                <a:cs typeface="Twentieth Century"/>
                <a:sym typeface="Twentieth Century"/>
              </a:defRPr>
            </a:lvl1pPr>
            <a:lvl2pPr marL="914400" marR="0" lvl="1" indent="-381000" algn="l" rtl="0">
              <a:lnSpc>
                <a:spcPct val="120000"/>
              </a:lnSpc>
              <a:spcBef>
                <a:spcPts val="500"/>
              </a:spcBef>
              <a:spcAft>
                <a:spcPts val="0"/>
              </a:spcAft>
              <a:buClr>
                <a:schemeClr val="dk1"/>
              </a:buClr>
              <a:buSzPts val="2400"/>
              <a:buFont typeface="Arial"/>
              <a:buChar char="•"/>
              <a:defRPr sz="2400" b="0" i="0" u="none" strike="noStrike" cap="none">
                <a:solidFill>
                  <a:schemeClr val="dk1"/>
                </a:solidFill>
                <a:latin typeface="Twentieth Century"/>
                <a:ea typeface="Twentieth Century"/>
                <a:cs typeface="Twentieth Century"/>
                <a:sym typeface="Twentieth Century"/>
              </a:defRPr>
            </a:lvl2pPr>
            <a:lvl3pPr marL="1371600" marR="0" lvl="2" indent="-355600" algn="l" rtl="0">
              <a:lnSpc>
                <a:spcPct val="120000"/>
              </a:lnSpc>
              <a:spcBef>
                <a:spcPts val="5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3pPr>
            <a:lvl4pPr marL="1828800" marR="0" lvl="3"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4pPr>
            <a:lvl5pPr marL="2286000" marR="0" lvl="4"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0" name="Google Shape;10;p9"/>
          <p:cNvSpPr txBox="1">
            <a:spLocks noGrp="1"/>
          </p:cNvSpPr>
          <p:nvPr>
            <p:ph type="dt" idx="10"/>
          </p:nvPr>
        </p:nvSpPr>
        <p:spPr>
          <a:xfrm>
            <a:off x="7909560" y="6409944"/>
            <a:ext cx="3703320" cy="44805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FFFFFF"/>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1" name="Google Shape;11;p9"/>
          <p:cNvSpPr txBox="1">
            <a:spLocks noGrp="1"/>
          </p:cNvSpPr>
          <p:nvPr>
            <p:ph type="ftr" idx="11"/>
          </p:nvPr>
        </p:nvSpPr>
        <p:spPr>
          <a:xfrm rot="5400000">
            <a:off x="-1828800" y="1911096"/>
            <a:ext cx="4114800" cy="457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1"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2" name="Google Shape;12;p9"/>
          <p:cNvSpPr txBox="1">
            <a:spLocks noGrp="1"/>
          </p:cNvSpPr>
          <p:nvPr>
            <p:ph type="sldNum" idx="12"/>
          </p:nvPr>
        </p:nvSpPr>
        <p:spPr>
          <a:xfrm>
            <a:off x="11667744" y="6409944"/>
            <a:ext cx="438912" cy="448056"/>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FFFFFF"/>
                </a:solidFill>
                <a:latin typeface="Twentieth Century"/>
                <a:ea typeface="Twentieth Century"/>
                <a:cs typeface="Twentieth Century"/>
                <a:sym typeface="Twentieth Century"/>
              </a:defRPr>
            </a:lvl1pPr>
            <a:lvl2pPr marL="0" marR="0" lvl="1" indent="0" algn="r" rtl="0">
              <a:spcBef>
                <a:spcPts val="0"/>
              </a:spcBef>
              <a:buNone/>
              <a:defRPr sz="900" b="0" i="0" u="none" strike="noStrike" cap="none">
                <a:solidFill>
                  <a:srgbClr val="FFFFFF"/>
                </a:solidFill>
                <a:latin typeface="Twentieth Century"/>
                <a:ea typeface="Twentieth Century"/>
                <a:cs typeface="Twentieth Century"/>
                <a:sym typeface="Twentieth Century"/>
              </a:defRPr>
            </a:lvl2pPr>
            <a:lvl3pPr marL="0" marR="0" lvl="2" indent="0" algn="r" rtl="0">
              <a:spcBef>
                <a:spcPts val="0"/>
              </a:spcBef>
              <a:buNone/>
              <a:defRPr sz="900" b="0" i="0" u="none" strike="noStrike" cap="none">
                <a:solidFill>
                  <a:srgbClr val="FFFFFF"/>
                </a:solidFill>
                <a:latin typeface="Twentieth Century"/>
                <a:ea typeface="Twentieth Century"/>
                <a:cs typeface="Twentieth Century"/>
                <a:sym typeface="Twentieth Century"/>
              </a:defRPr>
            </a:lvl3pPr>
            <a:lvl4pPr marL="0" marR="0" lvl="3" indent="0" algn="r" rtl="0">
              <a:spcBef>
                <a:spcPts val="0"/>
              </a:spcBef>
              <a:buNone/>
              <a:defRPr sz="900" b="0" i="0" u="none" strike="noStrike" cap="none">
                <a:solidFill>
                  <a:srgbClr val="FFFFFF"/>
                </a:solidFill>
                <a:latin typeface="Twentieth Century"/>
                <a:ea typeface="Twentieth Century"/>
                <a:cs typeface="Twentieth Century"/>
                <a:sym typeface="Twentieth Century"/>
              </a:defRPr>
            </a:lvl4pPr>
            <a:lvl5pPr marL="0" marR="0" lvl="4" indent="0" algn="r" rtl="0">
              <a:spcBef>
                <a:spcPts val="0"/>
              </a:spcBef>
              <a:buNone/>
              <a:defRPr sz="900" b="0" i="0" u="none" strike="noStrike" cap="none">
                <a:solidFill>
                  <a:srgbClr val="FFFFFF"/>
                </a:solidFill>
                <a:latin typeface="Twentieth Century"/>
                <a:ea typeface="Twentieth Century"/>
                <a:cs typeface="Twentieth Century"/>
                <a:sym typeface="Twentieth Century"/>
              </a:defRPr>
            </a:lvl5pPr>
            <a:lvl6pPr marL="0" marR="0" lvl="5" indent="0" algn="r" rtl="0">
              <a:spcBef>
                <a:spcPts val="0"/>
              </a:spcBef>
              <a:buNone/>
              <a:defRPr sz="900" b="0" i="0" u="none" strike="noStrike" cap="none">
                <a:solidFill>
                  <a:srgbClr val="FFFFFF"/>
                </a:solidFill>
                <a:latin typeface="Twentieth Century"/>
                <a:ea typeface="Twentieth Century"/>
                <a:cs typeface="Twentieth Century"/>
                <a:sym typeface="Twentieth Century"/>
              </a:defRPr>
            </a:lvl6pPr>
            <a:lvl7pPr marL="0" marR="0" lvl="6" indent="0" algn="r" rtl="0">
              <a:spcBef>
                <a:spcPts val="0"/>
              </a:spcBef>
              <a:buNone/>
              <a:defRPr sz="900" b="0" i="0" u="none" strike="noStrike" cap="none">
                <a:solidFill>
                  <a:srgbClr val="FFFFFF"/>
                </a:solidFill>
                <a:latin typeface="Twentieth Century"/>
                <a:ea typeface="Twentieth Century"/>
                <a:cs typeface="Twentieth Century"/>
                <a:sym typeface="Twentieth Century"/>
              </a:defRPr>
            </a:lvl7pPr>
            <a:lvl8pPr marL="0" marR="0" lvl="7" indent="0" algn="r" rtl="0">
              <a:spcBef>
                <a:spcPts val="0"/>
              </a:spcBef>
              <a:buNone/>
              <a:defRPr sz="900" b="0" i="0" u="none" strike="noStrike" cap="none">
                <a:solidFill>
                  <a:srgbClr val="FFFFFF"/>
                </a:solidFill>
                <a:latin typeface="Twentieth Century"/>
                <a:ea typeface="Twentieth Century"/>
                <a:cs typeface="Twentieth Century"/>
                <a:sym typeface="Twentieth Century"/>
              </a:defRPr>
            </a:lvl8pPr>
            <a:lvl9pPr marL="0" marR="0" lvl="8" indent="0" algn="r" rtl="0">
              <a:spcBef>
                <a:spcPts val="0"/>
              </a:spcBef>
              <a:buNone/>
              <a:defRPr sz="900" b="0" i="0" u="none" strike="noStrike" cap="none">
                <a:solidFill>
                  <a:srgbClr val="FFFFFF"/>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sz="80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cyber-security-types-and-importanc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sybil-attac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geeksforgeeks.org/what-are-bitcoin-mitigating-attacks/" TargetMode="External"/><Relationship Id="rId4" Type="http://schemas.openxmlformats.org/officeDocument/2006/relationships/hyperlink" Target="https://www.geeksforgeeks.org/what-is-an-eclipse-attack/"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echtarget.com/searchcio/definition/distributed-ledge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techtarget.com/whatis/definition/proof-of-stake-Po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techtarget.com/searchstorage/tip/Comparing-4-decentralized-data-storage-offering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searchcompliance.techtarget.com/definition/smart-contrac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hot-wallets-vs-cold-wallets-in-blockchai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geeksforgeeks.org/difference-between-phishing-and-spear-phishin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sp>
        <p:nvSpPr>
          <p:cNvPr id="86" name="Google Shape;86;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87" name="Google Shape;87;p1"/>
          <p:cNvSpPr/>
          <p:nvPr/>
        </p:nvSpPr>
        <p:spPr>
          <a:xfrm flipH="1">
            <a:off x="-2" y="-17416"/>
            <a:ext cx="12192002" cy="6892832"/>
          </a:xfrm>
          <a:prstGeom prst="rect">
            <a:avLst/>
          </a:prstGeom>
          <a:gradFill>
            <a:gsLst>
              <a:gs pos="0">
                <a:schemeClr val="accent6"/>
              </a:gs>
              <a:gs pos="95000">
                <a:srgbClr val="DA002F">
                  <a:alpha val="80784"/>
                </a:srgbClr>
              </a:gs>
              <a:gs pos="100000">
                <a:srgbClr val="DA002F">
                  <a:alpha val="80784"/>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88" name="Google Shape;88;p1"/>
          <p:cNvSpPr/>
          <p:nvPr/>
        </p:nvSpPr>
        <p:spPr>
          <a:xfrm rot="10800000" flipH="1">
            <a:off x="-4" y="4369578"/>
            <a:ext cx="12192004" cy="2505838"/>
          </a:xfrm>
          <a:prstGeom prst="rect">
            <a:avLst/>
          </a:prstGeom>
          <a:gradFill>
            <a:gsLst>
              <a:gs pos="0">
                <a:srgbClr val="DA002F">
                  <a:alpha val="0"/>
                </a:srgbClr>
              </a:gs>
              <a:gs pos="95000">
                <a:srgbClr val="92248E">
                  <a:alpha val="62745"/>
                </a:srgbClr>
              </a:gs>
              <a:gs pos="100000">
                <a:srgbClr val="92248E">
                  <a:alpha val="62745"/>
                </a:srgbClr>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89" name="Google Shape;89;p1"/>
          <p:cNvSpPr/>
          <p:nvPr/>
        </p:nvSpPr>
        <p:spPr>
          <a:xfrm rot="10800000" flipH="1">
            <a:off x="457191" y="-17416"/>
            <a:ext cx="11734809" cy="6892831"/>
          </a:xfrm>
          <a:prstGeom prst="rect">
            <a:avLst/>
          </a:prstGeom>
          <a:gradFill>
            <a:gsLst>
              <a:gs pos="0">
                <a:srgbClr val="92248E">
                  <a:alpha val="42745"/>
                </a:srgbClr>
              </a:gs>
              <a:gs pos="22000">
                <a:srgbClr val="92248E">
                  <a:alpha val="42745"/>
                </a:srgbClr>
              </a:gs>
              <a:gs pos="99000">
                <a:srgbClr val="DA002F">
                  <a:alpha val="32941"/>
                </a:srgbClr>
              </a:gs>
              <a:gs pos="100000">
                <a:srgbClr val="DA002F">
                  <a:alpha val="32941"/>
                </a:srgbClr>
              </a:gs>
            </a:gsLst>
            <a:lin ang="15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91" name="Google Shape;91;p1"/>
          <p:cNvSpPr txBox="1">
            <a:spLocks noGrp="1"/>
          </p:cNvSpPr>
          <p:nvPr>
            <p:ph type="subTitle" idx="1"/>
          </p:nvPr>
        </p:nvSpPr>
        <p:spPr>
          <a:xfrm>
            <a:off x="2498035" y="4811497"/>
            <a:ext cx="9246600" cy="1243800"/>
          </a:xfrm>
          <a:prstGeom prst="rect">
            <a:avLst/>
          </a:prstGeom>
          <a:noFill/>
          <a:ln>
            <a:noFill/>
          </a:ln>
        </p:spPr>
        <p:txBody>
          <a:bodyPr spcFirstLastPara="1" wrap="square" lIns="0" tIns="0" rIns="0" bIns="0" anchor="t" anchorCtr="0">
            <a:normAutofit/>
          </a:bodyPr>
          <a:lstStyle/>
          <a:p>
            <a:pPr marL="0" lvl="0" indent="0" algn="r" rtl="0">
              <a:lnSpc>
                <a:spcPct val="150000"/>
              </a:lnSpc>
              <a:spcBef>
                <a:spcPts val="0"/>
              </a:spcBef>
              <a:spcAft>
                <a:spcPts val="0"/>
              </a:spcAft>
              <a:buClr>
                <a:schemeClr val="lt1"/>
              </a:buClr>
              <a:buSzPts val="2000"/>
              <a:buNone/>
            </a:pPr>
            <a:r>
              <a:rPr lang="en-US" sz="2400" b="1" dirty="0">
                <a:solidFill>
                  <a:schemeClr val="lt1"/>
                </a:solidFill>
                <a:latin typeface="Trebuchet MS"/>
              </a:rPr>
              <a:t>AMRATH FATHIMA SHIFA N</a:t>
            </a:r>
          </a:p>
          <a:p>
            <a:pPr marL="0" lvl="0" indent="0" algn="r" rtl="0">
              <a:lnSpc>
                <a:spcPct val="150000"/>
              </a:lnSpc>
              <a:spcBef>
                <a:spcPts val="1000"/>
              </a:spcBef>
              <a:spcAft>
                <a:spcPts val="0"/>
              </a:spcAft>
              <a:buClr>
                <a:schemeClr val="lt1"/>
              </a:buClr>
              <a:buSzPts val="2000"/>
              <a:buNone/>
            </a:pPr>
            <a:r>
              <a:rPr lang="en-US" sz="2400" b="1" dirty="0">
                <a:solidFill>
                  <a:schemeClr val="lt1"/>
                </a:solidFill>
                <a:latin typeface="Trebuchet MS"/>
                <a:ea typeface="Twentieth Century"/>
                <a:cs typeface="Twentieth Century"/>
                <a:sym typeface="Twentieth Century"/>
              </a:rPr>
              <a:t>KARTHIKA</a:t>
            </a:r>
            <a:r>
              <a:rPr lang="en-US" sz="2400" b="1" dirty="0">
                <a:solidFill>
                  <a:schemeClr val="lt1"/>
                </a:solidFill>
                <a:latin typeface="Trebuchet MS"/>
              </a:rPr>
              <a:t> G</a:t>
            </a:r>
            <a:endParaRPr sz="2400" b="1">
              <a:solidFill>
                <a:schemeClr val="lt1"/>
              </a:solidFill>
              <a:latin typeface="Trebuchet MS"/>
            </a:endParaRPr>
          </a:p>
          <a:p>
            <a:pPr marL="0" lvl="0" indent="0" algn="r" rtl="0">
              <a:lnSpc>
                <a:spcPct val="150000"/>
              </a:lnSpc>
              <a:spcBef>
                <a:spcPts val="1000"/>
              </a:spcBef>
              <a:spcAft>
                <a:spcPts val="0"/>
              </a:spcAft>
              <a:buClr>
                <a:schemeClr val="dk1"/>
              </a:buClr>
              <a:buSzPts val="1600"/>
              <a:buNone/>
            </a:pPr>
            <a:endParaRPr>
              <a:solidFill>
                <a:schemeClr val="lt1"/>
              </a:solidFill>
            </a:endParaRPr>
          </a:p>
        </p:txBody>
      </p:sp>
      <p:sp>
        <p:nvSpPr>
          <p:cNvPr id="93" name="Google Shape;93;p1"/>
          <p:cNvSpPr txBox="1">
            <a:spLocks noGrp="1"/>
          </p:cNvSpPr>
          <p:nvPr>
            <p:ph type="ctrTitle"/>
          </p:nvPr>
        </p:nvSpPr>
        <p:spPr>
          <a:xfrm>
            <a:off x="313631" y="-546340"/>
            <a:ext cx="6304691" cy="3160654"/>
          </a:xfrm>
          <a:prstGeom prst="rect">
            <a:avLst/>
          </a:prstGeom>
          <a:noFill/>
          <a:ln>
            <a:noFill/>
          </a:ln>
        </p:spPr>
        <p:txBody>
          <a:bodyPr spcFirstLastPara="1" wrap="square" lIns="0" tIns="0" rIns="0" bIns="0" anchor="b" anchorCtr="0">
            <a:normAutofit/>
          </a:bodyPr>
          <a:lstStyle/>
          <a:p>
            <a:pPr algn="r">
              <a:buClr>
                <a:schemeClr val="lt1"/>
              </a:buClr>
              <a:buSzPts val="4400"/>
            </a:pPr>
            <a:r>
              <a:rPr lang="en-US" sz="4400" dirty="0">
                <a:solidFill>
                  <a:schemeClr val="lt1"/>
                </a:solidFill>
                <a:latin typeface="Book Antiqua"/>
              </a:rPr>
              <a:t>BLOCK CHAIN SECURITY PROJECT</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9"/>
                                        </p:tgtEl>
                                        <p:attrNameLst>
                                          <p:attrName>style.visibility</p:attrName>
                                        </p:attrNameLst>
                                      </p:cBhvr>
                                      <p:to>
                                        <p:strVal val="visible"/>
                                      </p:to>
                                    </p:set>
                                    <p:anim calcmode="lin" valueType="num">
                                      <p:cBhvr>
                                        <p:cTn id="7" dur="2000" fill="hold"/>
                                        <p:tgtEl>
                                          <p:spTgt spid="89"/>
                                        </p:tgtEl>
                                        <p:attrNameLst>
                                          <p:attrName>ppt_w</p:attrName>
                                        </p:attrNameLst>
                                      </p:cBhvr>
                                      <p:tavLst>
                                        <p:tav tm="0">
                                          <p:val>
                                            <p:fltVal val="0"/>
                                          </p:val>
                                        </p:tav>
                                        <p:tav tm="100000">
                                          <p:val>
                                            <p:strVal val="#ppt_w"/>
                                          </p:val>
                                        </p:tav>
                                      </p:tavLst>
                                    </p:anim>
                                    <p:anim calcmode="lin" valueType="num">
                                      <p:cBhvr>
                                        <p:cTn id="8" dur="2000" fill="hold"/>
                                        <p:tgtEl>
                                          <p:spTgt spid="89"/>
                                        </p:tgtEl>
                                        <p:attrNameLst>
                                          <p:attrName>ppt_h</p:attrName>
                                        </p:attrNameLst>
                                      </p:cBhvr>
                                      <p:tavLst>
                                        <p:tav tm="0">
                                          <p:val>
                                            <p:fltVal val="0"/>
                                          </p:val>
                                        </p:tav>
                                        <p:tav tm="100000">
                                          <p:val>
                                            <p:strVal val="#ppt_h"/>
                                          </p:val>
                                        </p:tav>
                                      </p:tavLst>
                                    </p:anim>
                                    <p:anim calcmode="lin" valueType="num">
                                      <p:cBhvr>
                                        <p:cTn id="9" dur="2000" fill="hold"/>
                                        <p:tgtEl>
                                          <p:spTgt spid="89"/>
                                        </p:tgtEl>
                                        <p:attrNameLst>
                                          <p:attrName>style.rotation</p:attrName>
                                        </p:attrNameLst>
                                      </p:cBhvr>
                                      <p:tavLst>
                                        <p:tav tm="0">
                                          <p:val>
                                            <p:fltVal val="90"/>
                                          </p:val>
                                        </p:tav>
                                        <p:tav tm="100000">
                                          <p:val>
                                            <p:fltVal val="0"/>
                                          </p:val>
                                        </p:tav>
                                      </p:tavLst>
                                    </p:anim>
                                    <p:animEffect transition="in" filter="fade">
                                      <p:cBhvr>
                                        <p:cTn id="10" dur="20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g26436ae4caa_0_14"/>
          <p:cNvPicPr preferRelativeResize="0"/>
          <p:nvPr/>
        </p:nvPicPr>
        <p:blipFill>
          <a:blip r:embed="rId3">
            <a:alphaModFix/>
          </a:blip>
          <a:stretch>
            <a:fillRect/>
          </a:stretch>
        </p:blipFill>
        <p:spPr>
          <a:xfrm>
            <a:off x="243675" y="152400"/>
            <a:ext cx="11714301" cy="6113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26436ae4caa_0_18"/>
          <p:cNvSpPr txBox="1"/>
          <p:nvPr/>
        </p:nvSpPr>
        <p:spPr>
          <a:xfrm>
            <a:off x="299700" y="487375"/>
            <a:ext cx="11592600" cy="550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US" sz="3200" b="1">
                <a:solidFill>
                  <a:srgbClr val="273239"/>
                </a:solidFill>
                <a:highlight>
                  <a:srgbClr val="FFFFFF"/>
                </a:highlight>
                <a:latin typeface="Book Antiqua"/>
                <a:ea typeface="Book Antiqua"/>
                <a:cs typeface="Book Antiqua"/>
                <a:sym typeface="Book Antiqua"/>
              </a:rPr>
              <a:t>Where is Blockchain Data Stored?</a:t>
            </a:r>
            <a:endParaRPr sz="3200" b="1">
              <a:solidFill>
                <a:srgbClr val="273239"/>
              </a:solidFill>
              <a:highlight>
                <a:srgbClr val="FFFFFF"/>
              </a:highlight>
              <a:latin typeface="Book Antiqua"/>
              <a:ea typeface="Book Antiqua"/>
              <a:cs typeface="Book Antiqua"/>
              <a:sym typeface="Book Antiqua"/>
            </a:endParaRPr>
          </a:p>
          <a:p>
            <a:pPr marL="0" lvl="0" indent="0" algn="l" rtl="0">
              <a:lnSpc>
                <a:spcPct val="115000"/>
              </a:lnSpc>
              <a:spcBef>
                <a:spcPts val="1800"/>
              </a:spcBef>
              <a:spcAft>
                <a:spcPts val="0"/>
              </a:spcAft>
              <a:buNone/>
            </a:pPr>
            <a:r>
              <a:rPr lang="en-US" sz="1800">
                <a:solidFill>
                  <a:srgbClr val="273239"/>
                </a:solidFill>
                <a:highlight>
                  <a:srgbClr val="FFFFFF"/>
                </a:highlight>
                <a:latin typeface="Book Antiqua"/>
                <a:ea typeface="Book Antiqua"/>
                <a:cs typeface="Book Antiqua"/>
                <a:sym typeface="Book Antiqua"/>
              </a:rPr>
              <a:t>Blockchain data is stored on a decentralized public ledger. The data on the ledger is stored in chunks called blocks, which are chained together using cryptography. </a:t>
            </a:r>
            <a:endParaRPr sz="1800">
              <a:solidFill>
                <a:srgbClr val="273239"/>
              </a:solidFill>
              <a:highlight>
                <a:srgbClr val="FFFFFF"/>
              </a:highlight>
              <a:latin typeface="Book Antiqua"/>
              <a:ea typeface="Book Antiqua"/>
              <a:cs typeface="Book Antiqua"/>
              <a:sym typeface="Book Antiqua"/>
            </a:endParaRPr>
          </a:p>
          <a:p>
            <a:pPr marL="685800" lvl="0" indent="-342900" algn="l" rtl="0">
              <a:lnSpc>
                <a:spcPct val="158000"/>
              </a:lnSpc>
              <a:spcBef>
                <a:spcPts val="800"/>
              </a:spcBef>
              <a:spcAft>
                <a:spcPts val="0"/>
              </a:spcAft>
              <a:buClr>
                <a:srgbClr val="273239"/>
              </a:buClr>
              <a:buSzPts val="1800"/>
              <a:buFont typeface="Book Antiqua"/>
              <a:buChar char="●"/>
            </a:pPr>
            <a:r>
              <a:rPr lang="en-US" sz="1800">
                <a:solidFill>
                  <a:srgbClr val="273239"/>
                </a:solidFill>
                <a:highlight>
                  <a:srgbClr val="FFFFFF"/>
                </a:highlight>
                <a:latin typeface="Book Antiqua"/>
                <a:ea typeface="Book Antiqua"/>
                <a:cs typeface="Book Antiqua"/>
                <a:sym typeface="Book Antiqua"/>
              </a:rPr>
              <a:t>Every block has a unique cryptographic hash as an identifier along with the previous block in the blockchain.</a:t>
            </a:r>
            <a:br>
              <a:rPr lang="en-US" sz="1800">
                <a:solidFill>
                  <a:srgbClr val="273239"/>
                </a:solidFill>
                <a:highlight>
                  <a:srgbClr val="FFFFFF"/>
                </a:highlight>
                <a:latin typeface="Book Antiqua"/>
                <a:ea typeface="Book Antiqua"/>
                <a:cs typeface="Book Antiqua"/>
                <a:sym typeface="Book Antiqua"/>
              </a:rPr>
            </a:br>
            <a:r>
              <a:rPr lang="en-US" sz="1800">
                <a:solidFill>
                  <a:srgbClr val="273239"/>
                </a:solidFill>
                <a:highlight>
                  <a:srgbClr val="FFFFFF"/>
                </a:highlight>
                <a:latin typeface="Book Antiqua"/>
                <a:ea typeface="Book Antiqua"/>
                <a:cs typeface="Book Antiqua"/>
                <a:sym typeface="Book Antiqua"/>
              </a:rPr>
              <a:t>Each transaction inside a block is timestamped and added to the ledger with each block. Each new block records all transactions and adds them to the previous one. The data stored on Blockchain cannot be altered or removed from the blockchain as it would require alterations on every subsequent block.</a:t>
            </a:r>
            <a:endParaRPr sz="1800">
              <a:solidFill>
                <a:srgbClr val="273239"/>
              </a:solidFill>
              <a:highlight>
                <a:srgbClr val="FFFFFF"/>
              </a:highlight>
              <a:latin typeface="Book Antiqua"/>
              <a:ea typeface="Book Antiqua"/>
              <a:cs typeface="Book Antiqua"/>
              <a:sym typeface="Book Antiqua"/>
            </a:endParaRPr>
          </a:p>
          <a:p>
            <a:pPr marL="685800" lvl="0" indent="-342900" algn="l" rtl="0">
              <a:lnSpc>
                <a:spcPct val="158000"/>
              </a:lnSpc>
              <a:spcBef>
                <a:spcPts val="0"/>
              </a:spcBef>
              <a:spcAft>
                <a:spcPts val="0"/>
              </a:spcAft>
              <a:buClr>
                <a:srgbClr val="273239"/>
              </a:buClr>
              <a:buSzPts val="1800"/>
              <a:buFont typeface="Book Antiqua"/>
              <a:buChar char="●"/>
            </a:pPr>
            <a:r>
              <a:rPr lang="en-US" sz="1800">
                <a:solidFill>
                  <a:srgbClr val="273239"/>
                </a:solidFill>
                <a:highlight>
                  <a:srgbClr val="FFFFFF"/>
                </a:highlight>
                <a:latin typeface="Book Antiqua"/>
                <a:ea typeface="Book Antiqua"/>
                <a:cs typeface="Book Antiqua"/>
                <a:sym typeface="Book Antiqua"/>
              </a:rPr>
              <a:t>The miner who finds a solution for the proof-of-work puzzle (such as solving an equation by submitting correct answers) is rewarded with newly created bitcoins and has to add that block to the blockchain. But doing this takes time, so miners solve these puzzles using computer processors’ power, resulting in competition to solve these puzzles first.</a:t>
            </a:r>
            <a:endParaRPr sz="1800">
              <a:solidFill>
                <a:srgbClr val="273239"/>
              </a:solidFill>
              <a:highlight>
                <a:srgbClr val="FFFFFF"/>
              </a:highlight>
              <a:latin typeface="Book Antiqua"/>
              <a:ea typeface="Book Antiqua"/>
              <a:cs typeface="Book Antiqua"/>
              <a:sym typeface="Book Antiqu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26436ae4caa_0_25"/>
          <p:cNvSpPr txBox="1"/>
          <p:nvPr/>
        </p:nvSpPr>
        <p:spPr>
          <a:xfrm>
            <a:off x="247500" y="522175"/>
            <a:ext cx="11697000" cy="5230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800" b="1">
                <a:solidFill>
                  <a:srgbClr val="273239"/>
                </a:solidFill>
                <a:highlight>
                  <a:srgbClr val="FFFFFF"/>
                </a:highlight>
                <a:latin typeface="Book Antiqua"/>
                <a:ea typeface="Book Antiqua"/>
                <a:cs typeface="Book Antiqua"/>
                <a:sym typeface="Book Antiqua"/>
              </a:rPr>
              <a:t>There are different storages to store data in the blockchain:</a:t>
            </a:r>
            <a:endParaRPr sz="2800" b="1">
              <a:solidFill>
                <a:srgbClr val="273239"/>
              </a:solidFill>
              <a:highlight>
                <a:srgbClr val="FFFFFF"/>
              </a:highlight>
              <a:latin typeface="Book Antiqua"/>
              <a:ea typeface="Book Antiqua"/>
              <a:cs typeface="Book Antiqua"/>
              <a:sym typeface="Book Antiqua"/>
            </a:endParaRPr>
          </a:p>
          <a:p>
            <a:pPr marL="685800" lvl="0" indent="-342900" algn="l" rtl="0">
              <a:lnSpc>
                <a:spcPct val="158000"/>
              </a:lnSpc>
              <a:spcBef>
                <a:spcPts val="800"/>
              </a:spcBef>
              <a:spcAft>
                <a:spcPts val="0"/>
              </a:spcAft>
              <a:buClr>
                <a:srgbClr val="273239"/>
              </a:buClr>
              <a:buSzPts val="1800"/>
              <a:buFont typeface="Nunito"/>
              <a:buChar char="●"/>
            </a:pPr>
            <a:r>
              <a:rPr lang="en-US" sz="1800" b="1">
                <a:solidFill>
                  <a:srgbClr val="273239"/>
                </a:solidFill>
                <a:highlight>
                  <a:srgbClr val="FFFFFF"/>
                </a:highlight>
                <a:latin typeface="Book Antiqua"/>
                <a:ea typeface="Book Antiqua"/>
                <a:cs typeface="Book Antiqua"/>
                <a:sym typeface="Book Antiqua"/>
              </a:rPr>
              <a:t>Hashing: </a:t>
            </a:r>
            <a:r>
              <a:rPr lang="en-US" sz="1800">
                <a:solidFill>
                  <a:srgbClr val="273239"/>
                </a:solidFill>
                <a:highlight>
                  <a:srgbClr val="FFFFFF"/>
                </a:highlight>
                <a:latin typeface="Book Antiqua"/>
                <a:ea typeface="Book Antiqua"/>
                <a:cs typeface="Book Antiqua"/>
                <a:sym typeface="Book Antiqua"/>
              </a:rPr>
              <a:t>This is a cost-efficient way of storing the data in the blockchain. In this method, only the hash value of the data is stored in the blockchain. The raw data can be stored in the file system and the hash id of the blockchain will be attached to the raw data. </a:t>
            </a:r>
            <a:endParaRPr sz="1800">
              <a:solidFill>
                <a:srgbClr val="273239"/>
              </a:solidFill>
              <a:highlight>
                <a:srgbClr val="FFFFFF"/>
              </a:highlight>
              <a:latin typeface="Book Antiqua"/>
              <a:ea typeface="Book Antiqua"/>
              <a:cs typeface="Book Antiqua"/>
              <a:sym typeface="Book Antiqua"/>
            </a:endParaRPr>
          </a:p>
          <a:p>
            <a:pPr marL="685800" lvl="0" indent="-342900" algn="l" rtl="0">
              <a:lnSpc>
                <a:spcPct val="158000"/>
              </a:lnSpc>
              <a:spcBef>
                <a:spcPts val="0"/>
              </a:spcBef>
              <a:spcAft>
                <a:spcPts val="0"/>
              </a:spcAft>
              <a:buClr>
                <a:srgbClr val="273239"/>
              </a:buClr>
              <a:buSzPts val="1800"/>
              <a:buFont typeface="Nunito"/>
              <a:buChar char="●"/>
            </a:pPr>
            <a:r>
              <a:rPr lang="en-US" sz="1800" b="1">
                <a:solidFill>
                  <a:srgbClr val="273239"/>
                </a:solidFill>
                <a:highlight>
                  <a:srgbClr val="FFFFFF"/>
                </a:highlight>
                <a:latin typeface="Book Antiqua"/>
                <a:ea typeface="Book Antiqua"/>
                <a:cs typeface="Book Antiqua"/>
                <a:sym typeface="Book Antiqua"/>
              </a:rPr>
              <a:t>TiesDB: </a:t>
            </a:r>
            <a:r>
              <a:rPr lang="en-US" sz="1800">
                <a:solidFill>
                  <a:srgbClr val="273239"/>
                </a:solidFill>
                <a:highlight>
                  <a:srgbClr val="FFFFFF"/>
                </a:highlight>
                <a:latin typeface="Book Antiqua"/>
                <a:ea typeface="Book Antiqua"/>
                <a:cs typeface="Book Antiqua"/>
                <a:sym typeface="Book Antiqua"/>
              </a:rPr>
              <a:t>This is an Ethereum-based decentralized application (dApps) to store non-financial data and search through their documents. This allows advanced search and document modifications.</a:t>
            </a:r>
            <a:endParaRPr sz="1800">
              <a:solidFill>
                <a:srgbClr val="273239"/>
              </a:solidFill>
              <a:highlight>
                <a:srgbClr val="FFFFFF"/>
              </a:highlight>
              <a:latin typeface="Book Antiqua"/>
              <a:ea typeface="Book Antiqua"/>
              <a:cs typeface="Book Antiqua"/>
              <a:sym typeface="Book Antiqua"/>
            </a:endParaRPr>
          </a:p>
          <a:p>
            <a:pPr marL="685800" lvl="0" indent="-342900" algn="l" rtl="0">
              <a:lnSpc>
                <a:spcPct val="158000"/>
              </a:lnSpc>
              <a:spcBef>
                <a:spcPts val="0"/>
              </a:spcBef>
              <a:spcAft>
                <a:spcPts val="0"/>
              </a:spcAft>
              <a:buClr>
                <a:srgbClr val="273239"/>
              </a:buClr>
              <a:buSzPts val="1800"/>
              <a:buFont typeface="Nunito"/>
              <a:buChar char="●"/>
            </a:pPr>
            <a:r>
              <a:rPr lang="en-US" sz="1800" b="1">
                <a:solidFill>
                  <a:srgbClr val="273239"/>
                </a:solidFill>
                <a:highlight>
                  <a:srgbClr val="FFFFFF"/>
                </a:highlight>
                <a:latin typeface="Book Antiqua"/>
                <a:ea typeface="Book Antiqua"/>
                <a:cs typeface="Book Antiqua"/>
                <a:sym typeface="Book Antiqua"/>
              </a:rPr>
              <a:t>BigChainDB: </a:t>
            </a:r>
            <a:r>
              <a:rPr lang="en-US" sz="1800">
                <a:solidFill>
                  <a:srgbClr val="273239"/>
                </a:solidFill>
                <a:highlight>
                  <a:srgbClr val="FFFFFF"/>
                </a:highlight>
                <a:latin typeface="Book Antiqua"/>
                <a:ea typeface="Book Antiqua"/>
                <a:cs typeface="Book Antiqua"/>
                <a:sym typeface="Book Antiqua"/>
              </a:rPr>
              <a:t>This database allows developers and enterprises to deploy blockchain proofs-of-concept, platforms, and applications with a blockchain database. This offers immutable data storage, built-in-asset support, low latency, powerful query functionality, and high throughput, thus this is a database with blockchain characteristics. </a:t>
            </a:r>
            <a:endParaRPr sz="1800">
              <a:solidFill>
                <a:srgbClr val="273239"/>
              </a:solidFill>
              <a:highlight>
                <a:srgbClr val="FFFFFF"/>
              </a:highlight>
              <a:latin typeface="Book Antiqua"/>
              <a:ea typeface="Book Antiqua"/>
              <a:cs typeface="Book Antiqua"/>
              <a:sym typeface="Book Antiqua"/>
            </a:endParaRPr>
          </a:p>
          <a:p>
            <a:pPr marL="457200" lvl="0" indent="0" algn="l" rtl="0">
              <a:lnSpc>
                <a:spcPct val="158000"/>
              </a:lnSpc>
              <a:spcBef>
                <a:spcPts val="1800"/>
              </a:spcBef>
              <a:spcAft>
                <a:spcPts val="1800"/>
              </a:spcAft>
              <a:buNone/>
            </a:pPr>
            <a:endParaRPr sz="1800">
              <a:solidFill>
                <a:srgbClr val="273239"/>
              </a:solidFill>
              <a:highlight>
                <a:srgbClr val="FFFFFF"/>
              </a:highlight>
              <a:latin typeface="Book Antiqua"/>
              <a:ea typeface="Book Antiqua"/>
              <a:cs typeface="Book Antiqua"/>
              <a:sym typeface="Book Antiqu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26436ae4caa_0_31"/>
          <p:cNvSpPr txBox="1"/>
          <p:nvPr/>
        </p:nvSpPr>
        <p:spPr>
          <a:xfrm>
            <a:off x="243675" y="452550"/>
            <a:ext cx="11348700" cy="3963900"/>
          </a:xfrm>
          <a:prstGeom prst="rect">
            <a:avLst/>
          </a:prstGeom>
          <a:noFill/>
          <a:ln>
            <a:noFill/>
          </a:ln>
        </p:spPr>
        <p:txBody>
          <a:bodyPr spcFirstLastPara="1" wrap="square" lIns="91425" tIns="91425" rIns="91425" bIns="91425" anchor="t" anchorCtr="0">
            <a:spAutoFit/>
          </a:bodyPr>
          <a:lstStyle/>
          <a:p>
            <a:pPr marL="457200" lvl="0" indent="-342900" algn="l" rtl="0">
              <a:lnSpc>
                <a:spcPct val="158000"/>
              </a:lnSpc>
              <a:spcBef>
                <a:spcPts val="0"/>
              </a:spcBef>
              <a:spcAft>
                <a:spcPts val="0"/>
              </a:spcAft>
              <a:buClr>
                <a:srgbClr val="273239"/>
              </a:buClr>
              <a:buSzPts val="1800"/>
              <a:buFont typeface="Nunito"/>
              <a:buChar char="●"/>
            </a:pPr>
            <a:r>
              <a:rPr lang="en-US" sz="1800" b="1">
                <a:solidFill>
                  <a:srgbClr val="273239"/>
                </a:solidFill>
                <a:highlight>
                  <a:srgbClr val="FFFFFF"/>
                </a:highlight>
                <a:latin typeface="Book Antiqua"/>
                <a:ea typeface="Book Antiqua"/>
                <a:cs typeface="Book Antiqua"/>
                <a:sym typeface="Book Antiqua"/>
              </a:rPr>
              <a:t>Distributed database: </a:t>
            </a:r>
            <a:r>
              <a:rPr lang="en-US" sz="1800">
                <a:solidFill>
                  <a:srgbClr val="273239"/>
                </a:solidFill>
                <a:highlight>
                  <a:srgbClr val="FFFFFF"/>
                </a:highlight>
                <a:latin typeface="Book Antiqua"/>
                <a:ea typeface="Book Antiqua"/>
                <a:cs typeface="Book Antiqua"/>
                <a:sym typeface="Book Antiqua"/>
              </a:rPr>
              <a:t>Distribute databases like MongoDB, Apache, and Rethink DB can be used to store data. They are quick and versatile, but they are not Byzantine verified. This means any hacker can corrupt the entire information base as all the hubs of the information completely trust one another. </a:t>
            </a:r>
            <a:endParaRPr sz="1800">
              <a:solidFill>
                <a:srgbClr val="273239"/>
              </a:solidFill>
              <a:highlight>
                <a:srgbClr val="FFFFFF"/>
              </a:highlight>
              <a:latin typeface="Book Antiqua"/>
              <a:ea typeface="Book Antiqua"/>
              <a:cs typeface="Book Antiqua"/>
              <a:sym typeface="Book Antiqua"/>
            </a:endParaRPr>
          </a:p>
          <a:p>
            <a:pPr marL="457200" lvl="0" indent="-342900" algn="l" rtl="0">
              <a:lnSpc>
                <a:spcPct val="158000"/>
              </a:lnSpc>
              <a:spcBef>
                <a:spcPts val="0"/>
              </a:spcBef>
              <a:spcAft>
                <a:spcPts val="0"/>
              </a:spcAft>
              <a:buClr>
                <a:srgbClr val="273239"/>
              </a:buClr>
              <a:buSzPts val="1800"/>
              <a:buFont typeface="Nunito"/>
              <a:buChar char="●"/>
            </a:pPr>
            <a:r>
              <a:rPr lang="en-US" sz="1800" b="1">
                <a:solidFill>
                  <a:srgbClr val="273239"/>
                </a:solidFill>
                <a:highlight>
                  <a:srgbClr val="FFFFFF"/>
                </a:highlight>
                <a:latin typeface="Book Antiqua"/>
                <a:ea typeface="Book Antiqua"/>
                <a:cs typeface="Book Antiqua"/>
                <a:sym typeface="Book Antiqua"/>
              </a:rPr>
              <a:t>Decentralized cloud storage: </a:t>
            </a:r>
            <a:r>
              <a:rPr lang="en-US" sz="1800">
                <a:solidFill>
                  <a:srgbClr val="273239"/>
                </a:solidFill>
                <a:highlight>
                  <a:srgbClr val="FFFFFF"/>
                </a:highlight>
                <a:latin typeface="Book Antiqua"/>
                <a:ea typeface="Book Antiqua"/>
                <a:cs typeface="Book Antiqua"/>
                <a:sym typeface="Book Antiqua"/>
              </a:rPr>
              <a:t>Decentralized cloud storages allow for the storage of static data where data is not stored on the company server but instead on the devices of the renters. This storage can be used online thus making them fast and efficient but they are costly too.</a:t>
            </a:r>
            <a:endParaRPr sz="1800">
              <a:solidFill>
                <a:srgbClr val="273239"/>
              </a:solidFill>
              <a:highlight>
                <a:srgbClr val="FFFFFF"/>
              </a:highlight>
              <a:latin typeface="Book Antiqua"/>
              <a:ea typeface="Book Antiqua"/>
              <a:cs typeface="Book Antiqua"/>
              <a:sym typeface="Book Antiqua"/>
            </a:endParaRPr>
          </a:p>
          <a:p>
            <a:pPr marL="457200" lvl="0" indent="-342900" algn="l" rtl="0">
              <a:lnSpc>
                <a:spcPct val="158000"/>
              </a:lnSpc>
              <a:spcBef>
                <a:spcPts val="0"/>
              </a:spcBef>
              <a:spcAft>
                <a:spcPts val="0"/>
              </a:spcAft>
              <a:buClr>
                <a:srgbClr val="273239"/>
              </a:buClr>
              <a:buSzPts val="1800"/>
              <a:buFont typeface="Nunito"/>
              <a:buChar char="●"/>
            </a:pPr>
            <a:r>
              <a:rPr lang="en-US" sz="1800" b="1">
                <a:solidFill>
                  <a:srgbClr val="273239"/>
                </a:solidFill>
                <a:highlight>
                  <a:srgbClr val="FFFFFF"/>
                </a:highlight>
                <a:latin typeface="Book Antiqua"/>
                <a:ea typeface="Book Antiqua"/>
                <a:cs typeface="Book Antiqua"/>
                <a:sym typeface="Book Antiqua"/>
              </a:rPr>
              <a:t>Interplanetary file system: </a:t>
            </a:r>
            <a:r>
              <a:rPr lang="en-US" sz="1800">
                <a:solidFill>
                  <a:srgbClr val="273239"/>
                </a:solidFill>
                <a:highlight>
                  <a:srgbClr val="FFFFFF"/>
                </a:highlight>
                <a:latin typeface="Book Antiqua"/>
                <a:ea typeface="Book Antiqua"/>
                <a:cs typeface="Book Antiqua"/>
                <a:sym typeface="Book Antiqua"/>
              </a:rPr>
              <a:t>This is a blockchain technology that breaks up data into shards and stores them in multiple instances. It is a peer-to-peer solution where the files get downloaded only if the person needs them. Thus, this is the address-dependent storage solution. </a:t>
            </a:r>
            <a:endParaRPr sz="1800">
              <a:solidFill>
                <a:srgbClr val="273239"/>
              </a:solidFill>
              <a:highlight>
                <a:srgbClr val="FFFFFF"/>
              </a:highlight>
              <a:latin typeface="Book Antiqua"/>
              <a:ea typeface="Book Antiqua"/>
              <a:cs typeface="Book Antiqua"/>
              <a:sym typeface="Book Antiqu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g26436ae4caa_0_36"/>
          <p:cNvPicPr preferRelativeResize="0"/>
          <p:nvPr/>
        </p:nvPicPr>
        <p:blipFill>
          <a:blip r:embed="rId3">
            <a:alphaModFix/>
          </a:blip>
          <a:stretch>
            <a:fillRect/>
          </a:stretch>
        </p:blipFill>
        <p:spPr>
          <a:xfrm>
            <a:off x="386800" y="313300"/>
            <a:ext cx="11418400" cy="5778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g26436ae4caa_0_40"/>
          <p:cNvPicPr preferRelativeResize="0"/>
          <p:nvPr/>
        </p:nvPicPr>
        <p:blipFill>
          <a:blip r:embed="rId3">
            <a:alphaModFix/>
          </a:blip>
          <a:stretch>
            <a:fillRect/>
          </a:stretch>
        </p:blipFill>
        <p:spPr>
          <a:xfrm>
            <a:off x="5124707" y="776246"/>
            <a:ext cx="6747217" cy="5349493"/>
          </a:xfrm>
          <a:prstGeom prst="rect">
            <a:avLst/>
          </a:prstGeom>
          <a:noFill/>
          <a:ln>
            <a:noFill/>
          </a:ln>
        </p:spPr>
      </p:pic>
      <p:sp>
        <p:nvSpPr>
          <p:cNvPr id="179" name="Google Shape;179;g26436ae4caa_0_40"/>
          <p:cNvSpPr txBox="1"/>
          <p:nvPr/>
        </p:nvSpPr>
        <p:spPr>
          <a:xfrm>
            <a:off x="469950" y="574400"/>
            <a:ext cx="6248700" cy="57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900">
              <a:highlight>
                <a:srgbClr val="FFFFFF"/>
              </a:highlight>
              <a:latin typeface="Roboto"/>
              <a:ea typeface="Roboto"/>
              <a:cs typeface="Roboto"/>
              <a:sym typeface="Roboto"/>
            </a:endParaRPr>
          </a:p>
          <a:p>
            <a:pPr marL="0" lvl="0" indent="0" algn="l" rtl="0">
              <a:spcBef>
                <a:spcPts val="0"/>
              </a:spcBef>
              <a:spcAft>
                <a:spcPts val="0"/>
              </a:spcAft>
              <a:buNone/>
            </a:pPr>
            <a:r>
              <a:rPr lang="en-US" sz="2600" b="1" u="sng">
                <a:highlight>
                  <a:srgbClr val="FFFFFF"/>
                </a:highlight>
                <a:latin typeface="Book Antiqua"/>
                <a:ea typeface="Book Antiqua"/>
                <a:cs typeface="Book Antiqua"/>
                <a:sym typeface="Book Antiqua"/>
              </a:rPr>
              <a:t>LANGUAGES USED IN BLOCKCHAIN SECURITY</a:t>
            </a:r>
            <a:endParaRPr sz="2600" b="1" u="sng">
              <a:highlight>
                <a:srgbClr val="FFFFFF"/>
              </a:highlight>
              <a:latin typeface="Book Antiqua"/>
              <a:ea typeface="Book Antiqua"/>
              <a:cs typeface="Book Antiqua"/>
              <a:sym typeface="Book Antiqua"/>
            </a:endParaRPr>
          </a:p>
          <a:p>
            <a:pPr marL="0" lvl="0" indent="0" algn="l" rtl="0">
              <a:spcBef>
                <a:spcPts val="0"/>
              </a:spcBef>
              <a:spcAft>
                <a:spcPts val="0"/>
              </a:spcAft>
              <a:buNone/>
            </a:pPr>
            <a:endParaRPr sz="2600">
              <a:highlight>
                <a:srgbClr val="FFFFFF"/>
              </a:highlight>
              <a:latin typeface="Book Antiqua"/>
              <a:ea typeface="Book Antiqua"/>
              <a:cs typeface="Book Antiqua"/>
              <a:sym typeface="Book Antiqua"/>
            </a:endParaRPr>
          </a:p>
          <a:p>
            <a:pPr marL="0" lvl="0" indent="0" algn="l" rtl="0">
              <a:spcBef>
                <a:spcPts val="0"/>
              </a:spcBef>
              <a:spcAft>
                <a:spcPts val="0"/>
              </a:spcAft>
              <a:buNone/>
            </a:pPr>
            <a:r>
              <a:rPr lang="en-US" sz="2600">
                <a:highlight>
                  <a:srgbClr val="FFFFFF"/>
                </a:highlight>
                <a:latin typeface="Book Antiqua"/>
                <a:ea typeface="Book Antiqua"/>
                <a:cs typeface="Book Antiqua"/>
                <a:sym typeface="Book Antiqua"/>
              </a:rPr>
              <a:t>1. Solidity</a:t>
            </a:r>
            <a:endParaRPr sz="2600">
              <a:highlight>
                <a:srgbClr val="FFFFFF"/>
              </a:highlight>
              <a:latin typeface="Book Antiqua"/>
              <a:ea typeface="Book Antiqua"/>
              <a:cs typeface="Book Antiqua"/>
              <a:sym typeface="Book Antiqua"/>
            </a:endParaRPr>
          </a:p>
          <a:p>
            <a:pPr marL="0" lvl="0" indent="0" algn="l" rtl="0">
              <a:spcBef>
                <a:spcPts val="0"/>
              </a:spcBef>
              <a:spcAft>
                <a:spcPts val="0"/>
              </a:spcAft>
              <a:buNone/>
            </a:pPr>
            <a:r>
              <a:rPr lang="en-US" sz="2600">
                <a:highlight>
                  <a:srgbClr val="FFFFFF"/>
                </a:highlight>
                <a:latin typeface="Book Antiqua"/>
                <a:ea typeface="Book Antiqua"/>
                <a:cs typeface="Book Antiqua"/>
                <a:sym typeface="Book Antiqua"/>
              </a:rPr>
              <a:t>2. Java</a:t>
            </a:r>
            <a:endParaRPr sz="2600" b="1">
              <a:highlight>
                <a:srgbClr val="FFFFFF"/>
              </a:highlight>
              <a:latin typeface="Book Antiqua"/>
              <a:ea typeface="Book Antiqua"/>
              <a:cs typeface="Book Antiqua"/>
              <a:sym typeface="Book Antiqua"/>
            </a:endParaRPr>
          </a:p>
          <a:p>
            <a:pPr marL="0" lvl="0" indent="0" algn="l" rtl="0">
              <a:spcBef>
                <a:spcPts val="0"/>
              </a:spcBef>
              <a:spcAft>
                <a:spcPts val="0"/>
              </a:spcAft>
              <a:buNone/>
            </a:pPr>
            <a:r>
              <a:rPr lang="en-US" sz="2600">
                <a:highlight>
                  <a:srgbClr val="FFFFFF"/>
                </a:highlight>
                <a:latin typeface="Book Antiqua"/>
                <a:ea typeface="Book Antiqua"/>
                <a:cs typeface="Book Antiqua"/>
                <a:sym typeface="Book Antiqua"/>
              </a:rPr>
              <a:t>3. Python</a:t>
            </a:r>
            <a:endParaRPr sz="2600">
              <a:highlight>
                <a:srgbClr val="FFFFFF"/>
              </a:highlight>
              <a:latin typeface="Book Antiqua"/>
              <a:ea typeface="Book Antiqua"/>
              <a:cs typeface="Book Antiqua"/>
              <a:sym typeface="Book Antiqua"/>
            </a:endParaRPr>
          </a:p>
          <a:p>
            <a:pPr marL="0" lvl="0" indent="0" algn="l" rtl="0">
              <a:spcBef>
                <a:spcPts val="0"/>
              </a:spcBef>
              <a:spcAft>
                <a:spcPts val="0"/>
              </a:spcAft>
              <a:buNone/>
            </a:pPr>
            <a:r>
              <a:rPr lang="en-US" sz="2600">
                <a:highlight>
                  <a:srgbClr val="FFFFFF"/>
                </a:highlight>
                <a:latin typeface="Book Antiqua"/>
                <a:ea typeface="Book Antiqua"/>
                <a:cs typeface="Book Antiqua"/>
                <a:sym typeface="Book Antiqua"/>
              </a:rPr>
              <a:t>4. C++</a:t>
            </a:r>
            <a:endParaRPr sz="2600">
              <a:highlight>
                <a:srgbClr val="FFFFFF"/>
              </a:highlight>
              <a:latin typeface="Book Antiqua"/>
              <a:ea typeface="Book Antiqua"/>
              <a:cs typeface="Book Antiqua"/>
              <a:sym typeface="Book Antiqua"/>
            </a:endParaRPr>
          </a:p>
          <a:p>
            <a:pPr marL="0" lvl="0" indent="0" algn="l" rtl="0">
              <a:spcBef>
                <a:spcPts val="0"/>
              </a:spcBef>
              <a:spcAft>
                <a:spcPts val="0"/>
              </a:spcAft>
              <a:buNone/>
            </a:pPr>
            <a:r>
              <a:rPr lang="en-US" sz="2600">
                <a:highlight>
                  <a:srgbClr val="FFFFFF"/>
                </a:highlight>
                <a:latin typeface="Book Antiqua"/>
                <a:ea typeface="Book Antiqua"/>
                <a:cs typeface="Book Antiqua"/>
                <a:sym typeface="Book Antiqua"/>
              </a:rPr>
              <a:t>5. Ruby</a:t>
            </a:r>
            <a:endParaRPr sz="2600">
              <a:highlight>
                <a:srgbClr val="FFFFFF"/>
              </a:highlight>
              <a:latin typeface="Book Antiqua"/>
              <a:ea typeface="Book Antiqua"/>
              <a:cs typeface="Book Antiqua"/>
              <a:sym typeface="Book Antiqua"/>
            </a:endParaRPr>
          </a:p>
          <a:p>
            <a:pPr marL="0" lvl="0" indent="0" algn="l" rtl="0">
              <a:spcBef>
                <a:spcPts val="0"/>
              </a:spcBef>
              <a:spcAft>
                <a:spcPts val="0"/>
              </a:spcAft>
              <a:buNone/>
            </a:pPr>
            <a:r>
              <a:rPr lang="en-US" sz="2600">
                <a:highlight>
                  <a:srgbClr val="FFFFFF"/>
                </a:highlight>
                <a:latin typeface="Book Antiqua"/>
                <a:ea typeface="Book Antiqua"/>
                <a:cs typeface="Book Antiqua"/>
                <a:sym typeface="Book Antiqua"/>
              </a:rPr>
              <a:t>6. Go</a:t>
            </a:r>
            <a:endParaRPr sz="2600">
              <a:highlight>
                <a:srgbClr val="FFFFFF"/>
              </a:highlight>
              <a:latin typeface="Book Antiqua"/>
              <a:ea typeface="Book Antiqua"/>
              <a:cs typeface="Book Antiqua"/>
              <a:sym typeface="Book Antiqua"/>
            </a:endParaRPr>
          </a:p>
          <a:p>
            <a:pPr marL="0" lvl="0" indent="0" algn="l" rtl="0">
              <a:spcBef>
                <a:spcPts val="0"/>
              </a:spcBef>
              <a:spcAft>
                <a:spcPts val="0"/>
              </a:spcAft>
              <a:buNone/>
            </a:pPr>
            <a:r>
              <a:rPr lang="en-US" sz="2600">
                <a:highlight>
                  <a:srgbClr val="FFFFFF"/>
                </a:highlight>
                <a:latin typeface="Book Antiqua"/>
                <a:ea typeface="Book Antiqua"/>
                <a:cs typeface="Book Antiqua"/>
                <a:sym typeface="Book Antiqua"/>
              </a:rPr>
              <a:t>7. C#</a:t>
            </a:r>
            <a:endParaRPr sz="2600">
              <a:highlight>
                <a:srgbClr val="FFFFFF"/>
              </a:highlight>
              <a:latin typeface="Book Antiqua"/>
              <a:ea typeface="Book Antiqua"/>
              <a:cs typeface="Book Antiqua"/>
              <a:sym typeface="Book Antiqua"/>
            </a:endParaRPr>
          </a:p>
          <a:p>
            <a:pPr marL="0" lvl="0" indent="0" algn="l" rtl="0">
              <a:spcBef>
                <a:spcPts val="0"/>
              </a:spcBef>
              <a:spcAft>
                <a:spcPts val="0"/>
              </a:spcAft>
              <a:buNone/>
            </a:pPr>
            <a:r>
              <a:rPr lang="en-US" sz="2600">
                <a:highlight>
                  <a:srgbClr val="FFFFFF"/>
                </a:highlight>
                <a:latin typeface="Book Antiqua"/>
                <a:ea typeface="Book Antiqua"/>
                <a:cs typeface="Book Antiqua"/>
                <a:sym typeface="Book Antiqua"/>
              </a:rPr>
              <a:t>8. Simplicity</a:t>
            </a:r>
            <a:endParaRPr sz="2600">
              <a:highlight>
                <a:srgbClr val="FFFFFF"/>
              </a:highlight>
              <a:latin typeface="Book Antiqua"/>
              <a:ea typeface="Book Antiqua"/>
              <a:cs typeface="Book Antiqua"/>
              <a:sym typeface="Book Antiqua"/>
            </a:endParaRPr>
          </a:p>
          <a:p>
            <a:pPr marL="0" lvl="0" indent="0" algn="l" rtl="0">
              <a:spcBef>
                <a:spcPts val="0"/>
              </a:spcBef>
              <a:spcAft>
                <a:spcPts val="0"/>
              </a:spcAft>
              <a:buNone/>
            </a:pPr>
            <a:r>
              <a:rPr lang="en-US" sz="2600">
                <a:highlight>
                  <a:srgbClr val="FFFFFF"/>
                </a:highlight>
                <a:latin typeface="Book Antiqua"/>
                <a:ea typeface="Book Antiqua"/>
                <a:cs typeface="Book Antiqua"/>
                <a:sym typeface="Book Antiqua"/>
              </a:rPr>
              <a:t>9. Rholang</a:t>
            </a:r>
            <a:endParaRPr sz="2600">
              <a:highlight>
                <a:srgbClr val="FFFFFF"/>
              </a:highlight>
              <a:latin typeface="Book Antiqua"/>
              <a:ea typeface="Book Antiqua"/>
              <a:cs typeface="Book Antiqua"/>
              <a:sym typeface="Book Antiqua"/>
            </a:endParaRPr>
          </a:p>
          <a:p>
            <a:pPr marL="0" lvl="0" indent="0" algn="l" rtl="0">
              <a:spcBef>
                <a:spcPts val="0"/>
              </a:spcBef>
              <a:spcAft>
                <a:spcPts val="0"/>
              </a:spcAft>
              <a:buNone/>
            </a:pPr>
            <a:r>
              <a:rPr lang="en-US" sz="2600">
                <a:highlight>
                  <a:srgbClr val="FFFFFF"/>
                </a:highlight>
                <a:latin typeface="Book Antiqua"/>
                <a:ea typeface="Book Antiqua"/>
                <a:cs typeface="Book Antiqua"/>
                <a:sym typeface="Book Antiqua"/>
              </a:rPr>
              <a:t>10. PHP</a:t>
            </a:r>
            <a:endParaRPr sz="2600">
              <a:latin typeface="Book Antiqua"/>
              <a:ea typeface="Book Antiqua"/>
              <a:cs typeface="Book Antiqua"/>
              <a:sym typeface="Book Antiqu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26436ae4caa_0_44"/>
          <p:cNvSpPr txBox="1"/>
          <p:nvPr/>
        </p:nvSpPr>
        <p:spPr>
          <a:xfrm>
            <a:off x="191475" y="313300"/>
            <a:ext cx="11801400" cy="58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b="1" u="sng">
                <a:solidFill>
                  <a:schemeClr val="dk1"/>
                </a:solidFill>
                <a:latin typeface="Book Antiqua"/>
                <a:ea typeface="Book Antiqua"/>
                <a:cs typeface="Book Antiqua"/>
                <a:sym typeface="Book Antiqua"/>
              </a:rPr>
              <a:t>USES OF BLOCKCHAIN SECURITY</a:t>
            </a:r>
            <a:endParaRPr sz="3000" b="1" u="sng">
              <a:solidFill>
                <a:schemeClr val="dk1"/>
              </a:solidFill>
              <a:latin typeface="Book Antiqua"/>
              <a:ea typeface="Book Antiqua"/>
              <a:cs typeface="Book Antiqua"/>
              <a:sym typeface="Book Antiqua"/>
            </a:endParaRPr>
          </a:p>
          <a:p>
            <a:pPr marL="0" lvl="0" indent="0" algn="l" rtl="0">
              <a:spcBef>
                <a:spcPts val="0"/>
              </a:spcBef>
              <a:spcAft>
                <a:spcPts val="0"/>
              </a:spcAft>
              <a:buNone/>
            </a:pPr>
            <a:endParaRPr sz="2400">
              <a:solidFill>
                <a:schemeClr val="dk1"/>
              </a:solidFill>
              <a:latin typeface="Book Antiqua"/>
              <a:ea typeface="Book Antiqua"/>
              <a:cs typeface="Book Antiqua"/>
              <a:sym typeface="Book Antiqua"/>
            </a:endParaRPr>
          </a:p>
          <a:p>
            <a:pPr marL="457200" lvl="0" indent="-342900" algn="l" rtl="0">
              <a:spcBef>
                <a:spcPts val="0"/>
              </a:spcBef>
              <a:spcAft>
                <a:spcPts val="0"/>
              </a:spcAft>
              <a:buClr>
                <a:schemeClr val="dk1"/>
              </a:buClr>
              <a:buSzPts val="1800"/>
              <a:buChar char="❏"/>
            </a:pPr>
            <a:r>
              <a:rPr lang="en-US" sz="1800">
                <a:solidFill>
                  <a:schemeClr val="dk1"/>
                </a:solidFill>
                <a:highlight>
                  <a:srgbClr val="FFFFFF"/>
                </a:highlight>
                <a:latin typeface="Book Antiqua"/>
                <a:ea typeface="Book Antiqua"/>
                <a:cs typeface="Book Antiqua"/>
                <a:sym typeface="Book Antiqua"/>
              </a:rPr>
              <a:t> </a:t>
            </a:r>
            <a:r>
              <a:rPr lang="en-US" sz="1900">
                <a:solidFill>
                  <a:schemeClr val="dk1"/>
                </a:solidFill>
                <a:highlight>
                  <a:srgbClr val="FFFFFF"/>
                </a:highlight>
                <a:latin typeface="Book Antiqua"/>
                <a:ea typeface="Book Antiqua"/>
                <a:cs typeface="Book Antiqua"/>
                <a:sym typeface="Book Antiqua"/>
              </a:rPr>
              <a:t>Blockchain </a:t>
            </a:r>
            <a:r>
              <a:rPr lang="en-US" sz="1900">
                <a:solidFill>
                  <a:schemeClr val="dk1"/>
                </a:solidFill>
                <a:latin typeface="Book Antiqua"/>
                <a:ea typeface="Book Antiqua"/>
                <a:cs typeface="Book Antiqua"/>
                <a:sym typeface="Book Antiqua"/>
              </a:rPr>
              <a:t>creates an unalterable record of transactions with end-to-end encryption to shut out fraud and unauthorized activity</a:t>
            </a:r>
            <a:r>
              <a:rPr lang="en-US" sz="1900">
                <a:solidFill>
                  <a:schemeClr val="dk1"/>
                </a:solidFill>
                <a:highlight>
                  <a:srgbClr val="FFFFFF"/>
                </a:highlight>
                <a:latin typeface="Book Antiqua"/>
                <a:ea typeface="Book Antiqua"/>
                <a:cs typeface="Book Antiqua"/>
                <a:sym typeface="Book Antiqua"/>
              </a:rPr>
              <a:t>. Additionally, data on the blockchain is stored across a network of computers, making it nearly impossible to hack, unlike conventional systems that store one copy of the data on servers.</a:t>
            </a:r>
            <a:endParaRPr sz="1900">
              <a:solidFill>
                <a:schemeClr val="dk1"/>
              </a:solidFill>
              <a:highlight>
                <a:srgbClr val="FFFFFF"/>
              </a:highlight>
              <a:latin typeface="Book Antiqua"/>
              <a:ea typeface="Book Antiqua"/>
              <a:cs typeface="Book Antiqua"/>
              <a:sym typeface="Book Antiqua"/>
            </a:endParaRPr>
          </a:p>
          <a:p>
            <a:pPr marL="457200" lvl="0" indent="-349250" algn="l" rtl="0">
              <a:spcBef>
                <a:spcPts val="0"/>
              </a:spcBef>
              <a:spcAft>
                <a:spcPts val="0"/>
              </a:spcAft>
              <a:buClr>
                <a:schemeClr val="dk1"/>
              </a:buClr>
              <a:buSzPts val="1900"/>
              <a:buFont typeface="Book Antiqua"/>
              <a:buChar char="❏"/>
            </a:pPr>
            <a:r>
              <a:rPr lang="en-US" sz="1900">
                <a:solidFill>
                  <a:schemeClr val="dk1"/>
                </a:solidFill>
                <a:highlight>
                  <a:srgbClr val="FFFFFF"/>
                </a:highlight>
                <a:latin typeface="Book Antiqua"/>
                <a:ea typeface="Book Antiqua"/>
                <a:cs typeface="Book Antiqua"/>
                <a:sym typeface="Book Antiqua"/>
              </a:rPr>
              <a:t>In marketing, blockchain can be used to </a:t>
            </a:r>
            <a:r>
              <a:rPr lang="en-US" sz="1900">
                <a:solidFill>
                  <a:schemeClr val="dk1"/>
                </a:solidFill>
                <a:latin typeface="Book Antiqua"/>
                <a:ea typeface="Book Antiqua"/>
                <a:cs typeface="Book Antiqua"/>
                <a:sym typeface="Book Antiqua"/>
              </a:rPr>
              <a:t>increase the security and transparency around the sharing of customer data</a:t>
            </a:r>
            <a:r>
              <a:rPr lang="en-US" sz="1900">
                <a:solidFill>
                  <a:schemeClr val="dk1"/>
                </a:solidFill>
                <a:highlight>
                  <a:srgbClr val="FFFFFF"/>
                </a:highlight>
                <a:latin typeface="Book Antiqua"/>
                <a:ea typeface="Book Antiqua"/>
                <a:cs typeface="Book Antiqua"/>
                <a:sym typeface="Book Antiqua"/>
              </a:rPr>
              <a:t>, either between a customer and a company or between two companies. Blockchain can also be used to reduce fraud and other trust-related issues in digital ad buying.</a:t>
            </a:r>
            <a:endParaRPr sz="1900">
              <a:solidFill>
                <a:schemeClr val="dk1"/>
              </a:solidFill>
              <a:highlight>
                <a:srgbClr val="FFFFFF"/>
              </a:highlight>
              <a:latin typeface="Book Antiqua"/>
              <a:ea typeface="Book Antiqua"/>
              <a:cs typeface="Book Antiqua"/>
              <a:sym typeface="Book Antiqua"/>
            </a:endParaRPr>
          </a:p>
          <a:p>
            <a:pPr marL="457200" lvl="0" indent="0" algn="l" rtl="0">
              <a:spcBef>
                <a:spcPts val="0"/>
              </a:spcBef>
              <a:spcAft>
                <a:spcPts val="0"/>
              </a:spcAft>
              <a:buNone/>
            </a:pPr>
            <a:endParaRPr sz="2600">
              <a:solidFill>
                <a:schemeClr val="dk1"/>
              </a:solidFill>
              <a:highlight>
                <a:srgbClr val="FFFFFF"/>
              </a:highlight>
              <a:latin typeface="Book Antiqua"/>
              <a:ea typeface="Book Antiqua"/>
              <a:cs typeface="Book Antiqua"/>
              <a:sym typeface="Book Antiqua"/>
            </a:endParaRPr>
          </a:p>
          <a:p>
            <a:pPr marL="0" lvl="0" indent="0" algn="l" rtl="0">
              <a:spcBef>
                <a:spcPts val="0"/>
              </a:spcBef>
              <a:spcAft>
                <a:spcPts val="0"/>
              </a:spcAft>
              <a:buNone/>
            </a:pPr>
            <a:r>
              <a:rPr lang="en-US" sz="3000" b="1" u="sng">
                <a:solidFill>
                  <a:schemeClr val="dk1"/>
                </a:solidFill>
                <a:highlight>
                  <a:srgbClr val="FFFFFF"/>
                </a:highlight>
                <a:latin typeface="Book Antiqua"/>
                <a:ea typeface="Book Antiqua"/>
                <a:cs typeface="Book Antiqua"/>
                <a:sym typeface="Book Antiqua"/>
              </a:rPr>
              <a:t>FUTURE GENERATION IN BLOCKCHAIN SECURITY</a:t>
            </a:r>
            <a:endParaRPr sz="3000" b="1" u="sng">
              <a:solidFill>
                <a:schemeClr val="dk1"/>
              </a:solidFill>
              <a:highlight>
                <a:srgbClr val="FFFFFF"/>
              </a:highlight>
              <a:latin typeface="Book Antiqua"/>
              <a:ea typeface="Book Antiqua"/>
              <a:cs typeface="Book Antiqua"/>
              <a:sym typeface="Book Antiqua"/>
            </a:endParaRPr>
          </a:p>
          <a:p>
            <a:pPr marL="914400" lvl="1" indent="-323850" algn="l" rtl="0">
              <a:spcBef>
                <a:spcPts val="0"/>
              </a:spcBef>
              <a:spcAft>
                <a:spcPts val="0"/>
              </a:spcAft>
              <a:buClr>
                <a:schemeClr val="dk1"/>
              </a:buClr>
              <a:buSzPts val="1500"/>
              <a:buFont typeface="Book Antiqua"/>
              <a:buChar char="❏"/>
            </a:pPr>
            <a:r>
              <a:rPr lang="en-US" sz="1900">
                <a:solidFill>
                  <a:schemeClr val="dk1"/>
                </a:solidFill>
                <a:latin typeface="Book Antiqua"/>
                <a:ea typeface="Book Antiqua"/>
                <a:cs typeface="Book Antiqua"/>
                <a:sym typeface="Book Antiqua"/>
              </a:rPr>
              <a:t>Blockchain will be used to verify firmware updates and patches and prevent unauthorized access or attempts to install malware.</a:t>
            </a:r>
            <a:endParaRPr sz="1900">
              <a:solidFill>
                <a:schemeClr val="dk1"/>
              </a:solidFill>
              <a:latin typeface="Book Antiqua"/>
              <a:ea typeface="Book Antiqua"/>
              <a:cs typeface="Book Antiqua"/>
              <a:sym typeface="Book Antiqua"/>
            </a:endParaRPr>
          </a:p>
          <a:p>
            <a:pPr marL="914400" lvl="1" indent="-323850" algn="l" rtl="0">
              <a:spcBef>
                <a:spcPts val="0"/>
              </a:spcBef>
              <a:spcAft>
                <a:spcPts val="0"/>
              </a:spcAft>
              <a:buClr>
                <a:schemeClr val="dk1"/>
              </a:buClr>
              <a:buSzPts val="1500"/>
              <a:buFont typeface="Book Antiqua"/>
              <a:buChar char="❏"/>
            </a:pPr>
            <a:r>
              <a:rPr lang="en-US" sz="1900">
                <a:solidFill>
                  <a:schemeClr val="dk1"/>
                </a:solidFill>
                <a:highlight>
                  <a:srgbClr val="FFFFFF"/>
                </a:highlight>
                <a:latin typeface="Book Antiqua"/>
                <a:ea typeface="Book Antiqua"/>
                <a:cs typeface="Book Antiqua"/>
                <a:sym typeface="Book Antiqua"/>
              </a:rPr>
              <a:t>Smart contracts show users the potential to automate payments by using predetermined conditions and automatically reducing fraud by reducing human interference.</a:t>
            </a:r>
            <a:endParaRPr sz="1900">
              <a:solidFill>
                <a:schemeClr val="dk1"/>
              </a:solidFill>
              <a:latin typeface="Book Antiqua"/>
              <a:ea typeface="Book Antiqua"/>
              <a:cs typeface="Book Antiqua"/>
              <a:sym typeface="Book Antiqu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26436ae4caa_0_70"/>
          <p:cNvSpPr txBox="1"/>
          <p:nvPr/>
        </p:nvSpPr>
        <p:spPr>
          <a:xfrm>
            <a:off x="6228279" y="5135414"/>
            <a:ext cx="6897169" cy="117862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6600" b="1" i="1" dirty="0">
                <a:solidFill>
                  <a:srgbClr val="002060"/>
                </a:solidFill>
                <a:latin typeface="Cambria"/>
                <a:ea typeface="Twentieth Century"/>
                <a:cs typeface="Twentieth Century"/>
                <a:sym typeface="Twentieth Century"/>
              </a:rPr>
              <a:t>THANK</a:t>
            </a:r>
            <a:r>
              <a:rPr lang="en-US" sz="6600" b="1" i="1" dirty="0">
                <a:solidFill>
                  <a:schemeClr val="dk1"/>
                </a:solidFill>
                <a:latin typeface="Cambria"/>
                <a:ea typeface="Twentieth Century"/>
                <a:cs typeface="Twentieth Century"/>
                <a:sym typeface="Twentieth Century"/>
              </a:rPr>
              <a:t> </a:t>
            </a:r>
            <a:r>
              <a:rPr lang="en-US" sz="6600" b="1" i="1" dirty="0">
                <a:solidFill>
                  <a:srgbClr val="002060"/>
                </a:solidFill>
                <a:latin typeface="Cambria"/>
                <a:ea typeface="Twentieth Century"/>
                <a:cs typeface="Twentieth Century"/>
                <a:sym typeface="Twentieth Century"/>
              </a:rPr>
              <a:t>YOU</a:t>
            </a:r>
            <a:endParaRPr lang="en-US" sz="6600" b="1" i="1" dirty="0">
              <a:solidFill>
                <a:srgbClr val="002060"/>
              </a:solidFill>
              <a:latin typeface="Cambria"/>
              <a:ea typeface="Twentieth Century"/>
              <a:cs typeface="Twentieth Century"/>
            </a:endParaRPr>
          </a:p>
        </p:txBody>
      </p:sp>
      <p:pic>
        <p:nvPicPr>
          <p:cNvPr id="190" name="Google Shape;190;g26436ae4caa_0_70"/>
          <p:cNvPicPr preferRelativeResize="0"/>
          <p:nvPr/>
        </p:nvPicPr>
        <p:blipFill>
          <a:blip r:embed="rId3">
            <a:alphaModFix/>
          </a:blip>
          <a:stretch>
            <a:fillRect/>
          </a:stretch>
        </p:blipFill>
        <p:spPr>
          <a:xfrm>
            <a:off x="382925" y="330725"/>
            <a:ext cx="11470624" cy="46822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89"/>
                                        </p:tgtEl>
                                        <p:attrNameLst>
                                          <p:attrName>style.visibility</p:attrName>
                                        </p:attrNameLst>
                                      </p:cBhvr>
                                      <p:to>
                                        <p:strVal val="visible"/>
                                      </p:to>
                                    </p:set>
                                    <p:animEffect transition="in" filter="randombar(horizontal)">
                                      <p:cBhvr>
                                        <p:cTn id="7"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p:nvPr/>
        </p:nvSpPr>
        <p:spPr>
          <a:xfrm>
            <a:off x="971550" y="533400"/>
            <a:ext cx="1072515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sng" strike="noStrike" cap="none">
                <a:solidFill>
                  <a:schemeClr val="dk1"/>
                </a:solidFill>
                <a:latin typeface="Trebuchet MS"/>
                <a:ea typeface="Trebuchet MS"/>
                <a:cs typeface="Trebuchet MS"/>
                <a:sym typeface="Trebuchet MS"/>
              </a:rPr>
              <a:t>INTRODUCTION</a:t>
            </a:r>
            <a:endParaRPr/>
          </a:p>
        </p:txBody>
      </p:sp>
      <p:sp>
        <p:nvSpPr>
          <p:cNvPr id="99" name="Google Shape;99;p2"/>
          <p:cNvSpPr txBox="1"/>
          <p:nvPr/>
        </p:nvSpPr>
        <p:spPr>
          <a:xfrm>
            <a:off x="971551" y="1298635"/>
            <a:ext cx="10734495" cy="535527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0" i="0" u="none" strike="noStrike" cap="none" dirty="0">
                <a:solidFill>
                  <a:srgbClr val="273239"/>
                </a:solidFill>
                <a:latin typeface="Book Antiqua"/>
                <a:ea typeface="Book Antiqua"/>
                <a:cs typeface="Book Antiqua"/>
                <a:sym typeface="Book Antiqua"/>
              </a:rPr>
              <a:t>         Blockchain is a list of blocks. Each block comprises information such as transactions and a unique hash to identify each block. It is a distributed, decentralized ledger that is widely becoming popular these days</a:t>
            </a:r>
            <a:r>
              <a:rPr lang="en-US" sz="1800" dirty="0">
                <a:solidFill>
                  <a:srgbClr val="273239"/>
                </a:solidFill>
                <a:latin typeface="Book Antiqua"/>
                <a:ea typeface="Book Antiqua"/>
                <a:cs typeface="Book Antiqua"/>
                <a:sym typeface="Book Antiqua"/>
              </a:rPr>
              <a:t>.</a:t>
            </a:r>
            <a:endParaRPr sz="1800" b="0" i="0" u="none" strike="noStrike" cap="none" dirty="0">
              <a:solidFill>
                <a:srgbClr val="000000"/>
              </a:solidFill>
              <a:latin typeface="Book Antiqua"/>
              <a:ea typeface="Book Antiqua"/>
              <a:cs typeface="Book Antiqua"/>
              <a:sym typeface="Book Antiqua"/>
            </a:endParaRPr>
          </a:p>
          <a:p>
            <a:pPr marL="0" marR="0" lvl="0" indent="0" algn="just" rtl="0">
              <a:spcBef>
                <a:spcPts val="0"/>
              </a:spcBef>
              <a:spcAft>
                <a:spcPts val="0"/>
              </a:spcAft>
              <a:buNone/>
            </a:pPr>
            <a:r>
              <a:rPr lang="en-US" sz="1800" b="0" i="0" u="none" strike="noStrike" cap="none" dirty="0">
                <a:solidFill>
                  <a:srgbClr val="273239"/>
                </a:solidFill>
                <a:latin typeface="Book Antiqua"/>
                <a:ea typeface="Book Antiqua"/>
                <a:cs typeface="Book Antiqua"/>
                <a:sym typeface="Book Antiqua"/>
              </a:rPr>
              <a:t>.</a:t>
            </a:r>
            <a:endParaRPr sz="1800" b="0" i="0" u="none" strike="noStrike" cap="none" dirty="0">
              <a:solidFill>
                <a:schemeClr val="dk1"/>
              </a:solidFill>
              <a:latin typeface="Book Antiqua"/>
              <a:ea typeface="Book Antiqua"/>
              <a:cs typeface="Book Antiqua"/>
              <a:sym typeface="Book Antiqua"/>
            </a:endParaRPr>
          </a:p>
          <a:p>
            <a:pPr marL="0" marR="0" lvl="0" indent="0" algn="just" rtl="0">
              <a:spcBef>
                <a:spcPts val="0"/>
              </a:spcBef>
              <a:spcAft>
                <a:spcPts val="0"/>
              </a:spcAft>
              <a:buNone/>
            </a:pPr>
            <a:r>
              <a:rPr lang="en-US" sz="1800" b="1" i="0" u="none" strike="noStrike" cap="none" dirty="0">
                <a:solidFill>
                  <a:srgbClr val="273239"/>
                </a:solidFill>
                <a:latin typeface="Book Antiqua"/>
                <a:ea typeface="Book Antiqua"/>
                <a:cs typeface="Book Antiqua"/>
                <a:sym typeface="Book Antiqua"/>
              </a:rPr>
              <a:t>What is Blockchain Security?</a:t>
            </a:r>
            <a:endParaRPr sz="1800" b="1" i="0" u="none" strike="noStrike" cap="none" dirty="0">
              <a:solidFill>
                <a:schemeClr val="dk1"/>
              </a:solidFill>
              <a:latin typeface="Book Antiqua"/>
              <a:ea typeface="Book Antiqua"/>
              <a:cs typeface="Book Antiqua"/>
              <a:sym typeface="Book Antiqua"/>
            </a:endParaRPr>
          </a:p>
          <a:p>
            <a:pPr marL="0" marR="0" lvl="0" indent="0" algn="just" rtl="0">
              <a:spcBef>
                <a:spcPts val="0"/>
              </a:spcBef>
              <a:spcAft>
                <a:spcPts val="0"/>
              </a:spcAft>
              <a:buNone/>
            </a:pPr>
            <a:r>
              <a:rPr lang="en-US" sz="1800" b="0" i="0" u="none" strike="noStrike" cap="none" dirty="0">
                <a:solidFill>
                  <a:srgbClr val="273239"/>
                </a:solidFill>
                <a:latin typeface="Book Antiqua"/>
                <a:ea typeface="Book Antiqua"/>
                <a:cs typeface="Book Antiqua"/>
                <a:sym typeface="Book Antiqua"/>
              </a:rPr>
              <a:t>           Security is managed in order to protect some vital information so that hackers or other unauthorized users do not get access to it. With the increasing dependency on Blockchain networks, Blockchain security has become a prime concern. Blockchain security is a risk management technique that aims to secure transactions and hence the whole blockchain network. It is usually implemented with the help of </a:t>
            </a:r>
            <a:r>
              <a:rPr lang="en-US" sz="1800" b="0" i="0" u="sng" strike="noStrike" cap="none" dirty="0">
                <a:solidFill>
                  <a:schemeClr val="dk1"/>
                </a:solidFill>
                <a:latin typeface="Book Antiqua"/>
                <a:ea typeface="Book Antiqua"/>
                <a:cs typeface="Book Antiqua"/>
                <a:sym typeface="Book Antiqua"/>
                <a:hlinkClick r:id="rId3">
                  <a:extLst>
                    <a:ext uri="{A12FA001-AC4F-418D-AE19-62706E023703}">
                      <ahyp:hlinkClr xmlns:ahyp="http://schemas.microsoft.com/office/drawing/2018/hyperlinkcolor" val="tx"/>
                    </a:ext>
                  </a:extLst>
                </a:hlinkClick>
              </a:rPr>
              <a:t>cybersecurity</a:t>
            </a:r>
            <a:r>
              <a:rPr lang="en-US" sz="1800" b="0" i="0" u="none" strike="noStrike" cap="none" dirty="0">
                <a:solidFill>
                  <a:srgbClr val="273239"/>
                </a:solidFill>
                <a:latin typeface="Book Antiqua"/>
                <a:ea typeface="Book Antiqua"/>
                <a:cs typeface="Book Antiqua"/>
                <a:sym typeface="Book Antiqua"/>
              </a:rPr>
              <a:t>, authorized services, and ethical users. </a:t>
            </a:r>
            <a:endParaRPr sz="1800" b="0" i="0" u="none" strike="noStrike" cap="none" dirty="0">
              <a:solidFill>
                <a:schemeClr val="dk1"/>
              </a:solidFill>
              <a:latin typeface="Book Antiqua"/>
              <a:ea typeface="Book Antiqua"/>
              <a:cs typeface="Book Antiqua"/>
              <a:sym typeface="Book Antiqua"/>
            </a:endParaRPr>
          </a:p>
          <a:p>
            <a:pPr marL="0" marR="0" lvl="0" indent="0" algn="just" rtl="0">
              <a:spcBef>
                <a:spcPts val="0"/>
              </a:spcBef>
              <a:spcAft>
                <a:spcPts val="0"/>
              </a:spcAft>
              <a:buNone/>
            </a:pPr>
            <a:endParaRPr sz="1800" b="0" i="0" u="none" strike="noStrike" cap="none">
              <a:solidFill>
                <a:srgbClr val="273239"/>
              </a:solidFill>
              <a:latin typeface="Book Antiqua"/>
              <a:ea typeface="Book Antiqua"/>
              <a:cs typeface="Book Antiqua"/>
              <a:sym typeface="Book Antiqua"/>
            </a:endParaRPr>
          </a:p>
          <a:p>
            <a:pPr marL="0" marR="0" lvl="0" indent="0" algn="just" rtl="0">
              <a:spcBef>
                <a:spcPts val="0"/>
              </a:spcBef>
              <a:spcAft>
                <a:spcPts val="0"/>
              </a:spcAft>
              <a:buNone/>
            </a:pPr>
            <a:r>
              <a:rPr lang="en-US" sz="1800" b="1" i="0" u="none" strike="noStrike" cap="none" dirty="0">
                <a:solidFill>
                  <a:srgbClr val="273239"/>
                </a:solidFill>
                <a:latin typeface="Book Antiqua"/>
                <a:ea typeface="Book Antiqua"/>
                <a:cs typeface="Book Antiqua"/>
                <a:sym typeface="Book Antiqua"/>
              </a:rPr>
              <a:t>Why Does Blockchain Require Security?</a:t>
            </a:r>
            <a:endParaRPr dirty="0"/>
          </a:p>
          <a:p>
            <a:pPr marL="0" marR="0" lvl="0" indent="0" algn="just" rtl="0">
              <a:spcBef>
                <a:spcPts val="0"/>
              </a:spcBef>
              <a:spcAft>
                <a:spcPts val="0"/>
              </a:spcAft>
              <a:buNone/>
            </a:pPr>
            <a:r>
              <a:rPr lang="en-US" sz="1800" b="0" i="0" u="none" strike="noStrike" cap="none" dirty="0">
                <a:solidFill>
                  <a:srgbClr val="273239"/>
                </a:solidFill>
                <a:latin typeface="Book Antiqua"/>
                <a:ea typeface="Book Antiqua"/>
                <a:cs typeface="Book Antiqua"/>
                <a:sym typeface="Book Antiqua"/>
              </a:rPr>
              <a:t>             Blockchain is an immutable ledger with no involvement of third-party organization. It also uses cryptography to hide some details. So hackers find it almost impossible to tamper with the blocks. But there are some loopholes that allow the malicious users to perform malicious activities as blockchain networks are not immune to cyberattacks and fraud. Blockchain attacks are </a:t>
            </a:r>
            <a:r>
              <a:rPr lang="en-US" sz="1800" b="0" i="0" u="none" strike="noStrike" cap="none" dirty="0" err="1">
                <a:solidFill>
                  <a:srgbClr val="273239"/>
                </a:solidFill>
                <a:latin typeface="Book Antiqua"/>
                <a:ea typeface="Book Antiqua"/>
                <a:cs typeface="Book Antiqua"/>
                <a:sym typeface="Book Antiqua"/>
              </a:rPr>
              <a:t>cyber attacks</a:t>
            </a:r>
            <a:r>
              <a:rPr lang="en-US" sz="1800" b="0" i="0" u="none" strike="noStrike" cap="none" dirty="0">
                <a:solidFill>
                  <a:srgbClr val="273239"/>
                </a:solidFill>
                <a:latin typeface="Book Antiqua"/>
                <a:ea typeface="Book Antiqua"/>
                <a:cs typeface="Book Antiqua"/>
                <a:sym typeface="Book Antiqua"/>
              </a:rPr>
              <a:t> that can be done by outside malicious users as well as the users involved in the network</a:t>
            </a:r>
            <a:r>
              <a:rPr lang="en-US" sz="1800" dirty="0">
                <a:solidFill>
                  <a:srgbClr val="273239"/>
                </a:solidFill>
                <a:latin typeface="Book Antiqua"/>
                <a:ea typeface="Book Antiqua"/>
                <a:cs typeface="Book Antiqua"/>
                <a:sym typeface="Book Antiqua"/>
              </a:rPr>
              <a:t>.</a:t>
            </a:r>
            <a:endParaRPr sz="1800" b="0" i="0" u="none" strike="noStrike" cap="none" dirty="0">
              <a:solidFill>
                <a:schemeClr val="dk1"/>
              </a:solidFill>
              <a:latin typeface="Book Antiqua"/>
              <a:ea typeface="Book Antiqua"/>
              <a:cs typeface="Book Antiqua"/>
              <a:sym typeface="Book Antiqua"/>
            </a:endParaRPr>
          </a:p>
          <a:p>
            <a:pPr marL="0" marR="0" lvl="0" indent="0" algn="just">
              <a:spcBef>
                <a:spcPts val="0"/>
              </a:spcBef>
              <a:spcAft>
                <a:spcPts val="0"/>
              </a:spcAft>
              <a:buNone/>
            </a:pPr>
            <a:endParaRPr lang="en-US" sz="1800" b="0" i="0" u="none" strike="noStrike" cap="none" dirty="0">
              <a:solidFill>
                <a:srgbClr val="273239"/>
              </a:solidFill>
              <a:latin typeface="Book Antiqua"/>
              <a:ea typeface="Book Antiqua"/>
              <a:cs typeface="Book Antiqua"/>
            </a:endParaRPr>
          </a:p>
          <a:p>
            <a:endParaRPr lang="en-US" sz="1800">
              <a:solidFill>
                <a:schemeClr val="dk1"/>
              </a:solidFill>
              <a:latin typeface="Book Antiqua"/>
              <a:ea typeface="Book Antiqua"/>
              <a:cs typeface="Book Antiqu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647700" y="609600"/>
            <a:ext cx="706755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sng" strike="noStrike" cap="none">
                <a:solidFill>
                  <a:schemeClr val="dk1"/>
                </a:solidFill>
                <a:latin typeface="Calibri"/>
                <a:ea typeface="Calibri"/>
                <a:cs typeface="Calibri"/>
                <a:sym typeface="Calibri"/>
              </a:rPr>
              <a:t>ATTACKS</a:t>
            </a:r>
            <a:endParaRPr/>
          </a:p>
        </p:txBody>
      </p:sp>
      <p:sp>
        <p:nvSpPr>
          <p:cNvPr id="105" name="Google Shape;105;p3"/>
          <p:cNvSpPr txBox="1"/>
          <p:nvPr/>
        </p:nvSpPr>
        <p:spPr>
          <a:xfrm>
            <a:off x="574377" y="1313732"/>
            <a:ext cx="11524529" cy="452431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0" i="0" u="none" strike="noStrike" cap="none" dirty="0">
                <a:solidFill>
                  <a:srgbClr val="273239"/>
                </a:solidFill>
                <a:latin typeface="Book Antiqua"/>
                <a:ea typeface="Book Antiqua"/>
                <a:cs typeface="Book Antiqua"/>
                <a:sym typeface="Book Antiqua"/>
              </a:rPr>
              <a:t> Some of the attacks are as follows:</a:t>
            </a:r>
            <a:endParaRPr sz="1800" b="0" i="0" u="none" strike="noStrike" cap="none" dirty="0">
              <a:solidFill>
                <a:schemeClr val="dk1"/>
              </a:solidFill>
              <a:latin typeface="Book Antiqua"/>
              <a:ea typeface="Book Antiqua"/>
              <a:cs typeface="Book Antiqua"/>
              <a:sym typeface="Book Antiqua"/>
            </a:endParaRPr>
          </a:p>
          <a:p>
            <a:pPr marL="285750" marR="0" lvl="0" indent="-285750" algn="just" rtl="0">
              <a:spcBef>
                <a:spcPts val="0"/>
              </a:spcBef>
              <a:spcAft>
                <a:spcPts val="0"/>
              </a:spcAft>
              <a:buClr>
                <a:schemeClr val="dk1"/>
              </a:buClr>
              <a:buSzPts val="1800"/>
              <a:buFont typeface="Arial"/>
              <a:buChar char="•"/>
            </a:pPr>
            <a:r>
              <a:rPr lang="en-US" sz="1800" b="1" i="0" u="sng" strike="noStrike" cap="none" dirty="0">
                <a:solidFill>
                  <a:schemeClr val="dk1"/>
                </a:solidFill>
                <a:latin typeface="Book Antiqua"/>
                <a:ea typeface="Book Antiqua"/>
                <a:cs typeface="Book Antiqua"/>
                <a:sym typeface="Book Antiqua"/>
                <a:hlinkClick r:id="rId3">
                  <a:extLst>
                    <a:ext uri="{A12FA001-AC4F-418D-AE19-62706E023703}">
                      <ahyp:hlinkClr xmlns:ahyp="http://schemas.microsoft.com/office/drawing/2018/hyperlinkcolor" val="tx"/>
                    </a:ext>
                  </a:extLst>
                </a:hlinkClick>
              </a:rPr>
              <a:t>Sybil Attack</a:t>
            </a:r>
            <a:r>
              <a:rPr lang="en-US" sz="1800" b="1" i="0" u="none" strike="noStrike" cap="none" dirty="0">
                <a:solidFill>
                  <a:schemeClr val="dk1"/>
                </a:solidFill>
                <a:latin typeface="Book Antiqua"/>
                <a:ea typeface="Book Antiqua"/>
                <a:cs typeface="Book Antiqua"/>
                <a:sym typeface="Book Antiqua"/>
              </a:rPr>
              <a:t>: </a:t>
            </a:r>
            <a:r>
              <a:rPr lang="en-US" sz="1800" b="0" i="0" u="none" strike="noStrike" cap="none" dirty="0">
                <a:solidFill>
                  <a:schemeClr val="dk1"/>
                </a:solidFill>
                <a:latin typeface="Book Antiqua"/>
                <a:ea typeface="Book Antiqua"/>
                <a:cs typeface="Book Antiqua"/>
                <a:sym typeface="Book Antiqua"/>
              </a:rPr>
              <a:t>Hackers try to increase the traffic in the network like Sybil Attack. In this, the malicious user floods the network with unnecessary packets to create traffic in the network.</a:t>
            </a:r>
            <a:endParaRPr sz="1800" b="0" i="0" u="none" strike="noStrike" cap="none" dirty="0">
              <a:solidFill>
                <a:schemeClr val="dk1"/>
              </a:solidFill>
              <a:latin typeface="Book Antiqua"/>
              <a:ea typeface="Book Antiqua"/>
              <a:cs typeface="Book Antiqua"/>
              <a:sym typeface="Book Antiqua"/>
            </a:endParaRPr>
          </a:p>
          <a:p>
            <a:pPr marL="285750" marR="0" lvl="0" indent="-285750" algn="just" rtl="0">
              <a:spcBef>
                <a:spcPts val="0"/>
              </a:spcBef>
              <a:spcAft>
                <a:spcPts val="0"/>
              </a:spcAft>
              <a:buClr>
                <a:schemeClr val="dk1"/>
              </a:buClr>
              <a:buSzPts val="1800"/>
              <a:buFont typeface="Arial"/>
              <a:buChar char="•"/>
            </a:pPr>
            <a:r>
              <a:rPr lang="en-US" sz="1800" b="1" i="0" u="sng" strike="noStrike" cap="none" dirty="0">
                <a:solidFill>
                  <a:schemeClr val="dk1"/>
                </a:solidFill>
                <a:latin typeface="Book Antiqua"/>
                <a:ea typeface="Book Antiqua"/>
                <a:cs typeface="Book Antiqua"/>
                <a:sym typeface="Book Antiqua"/>
                <a:hlinkClick r:id="rId4">
                  <a:extLst>
                    <a:ext uri="{A12FA001-AC4F-418D-AE19-62706E023703}">
                      <ahyp:hlinkClr xmlns:ahyp="http://schemas.microsoft.com/office/drawing/2018/hyperlinkcolor" val="tx"/>
                    </a:ext>
                  </a:extLst>
                </a:hlinkClick>
              </a:rPr>
              <a:t>Eclipse Attack</a:t>
            </a:r>
            <a:r>
              <a:rPr lang="en-US" sz="1800" b="1" i="0" u="none" strike="noStrike" cap="none" dirty="0">
                <a:solidFill>
                  <a:schemeClr val="dk1"/>
                </a:solidFill>
                <a:latin typeface="Book Antiqua"/>
                <a:ea typeface="Book Antiqua"/>
                <a:cs typeface="Book Antiqua"/>
                <a:sym typeface="Book Antiqua"/>
              </a:rPr>
              <a:t>: </a:t>
            </a:r>
            <a:r>
              <a:rPr lang="en-US" sz="1800" b="0" i="0" u="none" strike="noStrike" cap="none" dirty="0">
                <a:solidFill>
                  <a:schemeClr val="dk1"/>
                </a:solidFill>
                <a:latin typeface="Book Antiqua"/>
                <a:ea typeface="Book Antiqua"/>
                <a:cs typeface="Book Antiqua"/>
                <a:sym typeface="Book Antiqua"/>
              </a:rPr>
              <a:t>Hackers try to make duplicates of the node. This is an eclipse attack. The user eclipses(hides) the original node and broadcasts the fake node that was created by the hacker.</a:t>
            </a:r>
            <a:endParaRPr sz="1800" b="0" i="0" u="none" strike="noStrike" cap="none" dirty="0">
              <a:solidFill>
                <a:schemeClr val="dk1"/>
              </a:solidFill>
              <a:latin typeface="Book Antiqua"/>
              <a:ea typeface="Book Antiqua"/>
              <a:cs typeface="Book Antiqua"/>
              <a:sym typeface="Book Antiqua"/>
            </a:endParaRPr>
          </a:p>
          <a:p>
            <a:pPr marL="285750" marR="0" lvl="0" indent="-285750" algn="just" rtl="0">
              <a:spcBef>
                <a:spcPts val="0"/>
              </a:spcBef>
              <a:spcAft>
                <a:spcPts val="0"/>
              </a:spcAft>
              <a:buClr>
                <a:schemeClr val="dk1"/>
              </a:buClr>
              <a:buSzPts val="1800"/>
              <a:buFont typeface="Arial"/>
              <a:buChar char="•"/>
            </a:pPr>
            <a:r>
              <a:rPr lang="en-US" sz="1800" b="1" i="0" u="sng" strike="noStrike" cap="none" dirty="0">
                <a:solidFill>
                  <a:schemeClr val="dk1"/>
                </a:solidFill>
                <a:latin typeface="Book Antiqua"/>
                <a:ea typeface="Book Antiqua"/>
                <a:cs typeface="Book Antiqua"/>
                <a:sym typeface="Book Antiqua"/>
                <a:hlinkClick r:id="rId5">
                  <a:extLst>
                    <a:ext uri="{A12FA001-AC4F-418D-AE19-62706E023703}">
                      <ahyp:hlinkClr xmlns:ahyp="http://schemas.microsoft.com/office/drawing/2018/hyperlinkcolor" val="tx"/>
                    </a:ext>
                  </a:extLst>
                </a:hlinkClick>
              </a:rPr>
              <a:t>51% Attack</a:t>
            </a:r>
            <a:r>
              <a:rPr lang="en-US" sz="1800" b="1" i="0" u="none" strike="noStrike" cap="none" dirty="0">
                <a:solidFill>
                  <a:schemeClr val="dk1"/>
                </a:solidFill>
                <a:latin typeface="Book Antiqua"/>
                <a:ea typeface="Book Antiqua"/>
                <a:cs typeface="Book Antiqua"/>
                <a:sym typeface="Book Antiqua"/>
              </a:rPr>
              <a:t>: </a:t>
            </a:r>
            <a:r>
              <a:rPr lang="en-US" sz="1800" b="0" i="0" u="none" strike="noStrike" cap="none" dirty="0">
                <a:solidFill>
                  <a:schemeClr val="dk1"/>
                </a:solidFill>
                <a:latin typeface="Book Antiqua"/>
                <a:ea typeface="Book Antiqua"/>
                <a:cs typeface="Book Antiqua"/>
                <a:sym typeface="Book Antiqua"/>
              </a:rPr>
              <a:t>Hackers try to control the network. They take control of 51% of the mining and this attack is known as 51%Attack.</a:t>
            </a:r>
            <a:endParaRPr sz="1800" b="0" i="0" u="none" strike="noStrike" cap="none" dirty="0">
              <a:solidFill>
                <a:schemeClr val="dk1"/>
              </a:solidFill>
              <a:latin typeface="Book Antiqua"/>
              <a:ea typeface="Book Antiqua"/>
              <a:cs typeface="Book Antiqua"/>
              <a:sym typeface="Book Antiqua"/>
            </a:endParaRPr>
          </a:p>
          <a:p>
            <a:pPr algn="just"/>
            <a:r>
              <a:rPr lang="en-US" sz="1800" b="1" i="0" u="none" strike="noStrike" cap="none" dirty="0">
                <a:solidFill>
                  <a:schemeClr val="dk1"/>
                </a:solidFill>
                <a:latin typeface="Book Antiqua"/>
                <a:ea typeface="Book Antiqua"/>
                <a:cs typeface="Book Antiqua"/>
                <a:sym typeface="Book Antiqua"/>
              </a:rPr>
              <a:t>   </a:t>
            </a:r>
            <a:r>
              <a:rPr lang="en-US" sz="1800" b="1" dirty="0">
                <a:solidFill>
                  <a:schemeClr val="dk1"/>
                </a:solidFill>
                <a:latin typeface="Book Antiqua"/>
                <a:ea typeface="Book Antiqua"/>
                <a:cs typeface="Book Antiqua"/>
                <a:sym typeface="Book Antiqua"/>
              </a:rPr>
              <a:t> </a:t>
            </a:r>
            <a:endParaRPr sz="1800" b="0" i="0" u="none" strike="noStrike" cap="none">
              <a:solidFill>
                <a:schemeClr val="dk1"/>
              </a:solidFill>
              <a:latin typeface="Book Antiqua"/>
              <a:ea typeface="Book Antiqua"/>
              <a:cs typeface="Book Antiqua"/>
              <a:sym typeface="Book Antiqua"/>
            </a:endParaRPr>
          </a:p>
          <a:p>
            <a:pPr algn="just"/>
            <a:r>
              <a:rPr lang="en-US" sz="1800" b="1" i="0" u="none" strike="noStrike" cap="none" dirty="0">
                <a:solidFill>
                  <a:schemeClr val="dk1"/>
                </a:solidFill>
                <a:latin typeface="Book Antiqua"/>
                <a:ea typeface="Book Antiqua"/>
                <a:cs typeface="Book Antiqua"/>
                <a:sym typeface="Book Antiqua"/>
              </a:rPr>
              <a:t>     Finney </a:t>
            </a:r>
            <a:r>
              <a:rPr lang="en-US" sz="1800" b="1" dirty="0">
                <a:solidFill>
                  <a:schemeClr val="dk1"/>
                </a:solidFill>
                <a:latin typeface="Book Antiqua"/>
                <a:ea typeface="Book Antiqua"/>
                <a:cs typeface="Book Antiqua"/>
                <a:sym typeface="Book Antiqua"/>
              </a:rPr>
              <a:t>Attack: </a:t>
            </a:r>
            <a:r>
              <a:rPr lang="en-US" sz="1800" dirty="0">
                <a:solidFill>
                  <a:schemeClr val="dk1"/>
                </a:solidFill>
                <a:latin typeface="Book Antiqua"/>
                <a:ea typeface="Book Antiqua"/>
                <a:cs typeface="Book Antiqua"/>
                <a:sym typeface="Book Antiqua"/>
              </a:rPr>
              <a:t>In</a:t>
            </a:r>
            <a:r>
              <a:rPr lang="en-US" sz="1800" b="0" i="0" u="none" strike="noStrike" cap="none" dirty="0">
                <a:solidFill>
                  <a:schemeClr val="dk1"/>
                </a:solidFill>
                <a:latin typeface="Book Antiqua"/>
                <a:ea typeface="Book Antiqua"/>
                <a:cs typeface="Book Antiqua"/>
                <a:sym typeface="Book Antiqua"/>
              </a:rPr>
              <a:t> the Finney attack, the hacker hides the original block and broadcasts the fake block.</a:t>
            </a:r>
            <a:r>
              <a:rPr lang="en-US" sz="1800" dirty="0">
                <a:solidFill>
                  <a:schemeClr val="dk1"/>
                </a:solidFill>
                <a:latin typeface="Book Antiqua"/>
                <a:ea typeface="Book Antiqua"/>
                <a:cs typeface="Book Antiqua"/>
                <a:sym typeface="Book Antiqua"/>
              </a:rPr>
              <a:t> The transaction</a:t>
            </a:r>
            <a:r>
              <a:rPr lang="en-US" sz="1800" b="0" i="0" u="none" strike="noStrike" cap="none" dirty="0">
                <a:solidFill>
                  <a:schemeClr val="dk1"/>
                </a:solidFill>
                <a:latin typeface="Book Antiqua"/>
                <a:ea typeface="Book Antiqua"/>
                <a:cs typeface="Book Antiqua"/>
                <a:sym typeface="Book Antiqua"/>
              </a:rPr>
              <a:t> is performed.</a:t>
            </a:r>
            <a:r>
              <a:rPr lang="en-US" sz="1800" dirty="0">
                <a:solidFill>
                  <a:schemeClr val="dk1"/>
                </a:solidFill>
                <a:latin typeface="Book Antiqua"/>
                <a:ea typeface="Book Antiqua"/>
                <a:cs typeface="Book Antiqua"/>
                <a:sym typeface="Book Antiqua"/>
              </a:rPr>
              <a:t> </a:t>
            </a:r>
            <a:r>
              <a:rPr lang="en-US" sz="1800" b="0" i="0" u="none" strike="noStrike" cap="none" dirty="0">
                <a:solidFill>
                  <a:schemeClr val="dk1"/>
                </a:solidFill>
                <a:latin typeface="Book Antiqua"/>
                <a:ea typeface="Book Antiqua"/>
                <a:cs typeface="Book Antiqua"/>
                <a:sym typeface="Book Antiqua"/>
              </a:rPr>
              <a:t>After that transaction for the original block is performed.</a:t>
            </a:r>
            <a:r>
              <a:rPr lang="en-US" sz="1800" dirty="0">
                <a:solidFill>
                  <a:schemeClr val="dk1"/>
                </a:solidFill>
                <a:latin typeface="Book Antiqua"/>
                <a:ea typeface="Book Antiqua"/>
                <a:cs typeface="Book Antiqua"/>
                <a:sym typeface="Book Antiqua"/>
              </a:rPr>
              <a:t> </a:t>
            </a:r>
            <a:r>
              <a:rPr lang="en-US" sz="1800" b="0" i="0" u="none" strike="noStrike" cap="none" dirty="0">
                <a:solidFill>
                  <a:schemeClr val="dk1"/>
                </a:solidFill>
                <a:latin typeface="Book Antiqua"/>
                <a:ea typeface="Book Antiqua"/>
                <a:cs typeface="Book Antiqua"/>
                <a:sym typeface="Book Antiqua"/>
              </a:rPr>
              <a:t>So a case of </a:t>
            </a:r>
            <a:r>
              <a:rPr lang="en-US" sz="1800" dirty="0">
                <a:solidFill>
                  <a:schemeClr val="dk1"/>
                </a:solidFill>
                <a:latin typeface="Book Antiqua"/>
                <a:ea typeface="Book Antiqua"/>
                <a:cs typeface="Book Antiqua"/>
                <a:sym typeface="Book Antiqua"/>
              </a:rPr>
              <a:t>double</a:t>
            </a:r>
            <a:endParaRPr lang="en-US" sz="1800" dirty="0">
              <a:solidFill>
                <a:schemeClr val="dk1"/>
              </a:solidFill>
              <a:latin typeface="Book Antiqua"/>
              <a:ea typeface="Book Antiqua"/>
              <a:cs typeface="Book Antiqua"/>
            </a:endParaRPr>
          </a:p>
          <a:p>
            <a:pPr algn="just"/>
            <a:r>
              <a:rPr lang="en-US" sz="1800" dirty="0">
                <a:solidFill>
                  <a:schemeClr val="dk1"/>
                </a:solidFill>
                <a:latin typeface="Book Antiqua"/>
                <a:ea typeface="Book Antiqua"/>
                <a:cs typeface="Book Antiqua"/>
                <a:sym typeface="Book Antiqua"/>
              </a:rPr>
              <a:t>expenditure</a:t>
            </a:r>
            <a:r>
              <a:rPr lang="en-US" sz="1800" b="0" i="0" u="none" strike="noStrike" cap="none" dirty="0">
                <a:solidFill>
                  <a:schemeClr val="dk1"/>
                </a:solidFill>
                <a:latin typeface="Book Antiqua"/>
                <a:ea typeface="Book Antiqua"/>
                <a:cs typeface="Book Antiqua"/>
                <a:sym typeface="Book Antiqua"/>
              </a:rPr>
              <a:t> happens.</a:t>
            </a:r>
            <a:endParaRPr sz="1800" b="0" i="0" u="none" strike="noStrike" cap="none" dirty="0">
              <a:solidFill>
                <a:schemeClr val="dk1"/>
              </a:solidFill>
              <a:latin typeface="Book Antiqua"/>
              <a:ea typeface="Book Antiqua"/>
              <a:cs typeface="Book Antiqua"/>
            </a:endParaRPr>
          </a:p>
          <a:p>
            <a:pPr marL="0" marR="0" lvl="0" indent="0" algn="just" rtl="0">
              <a:spcBef>
                <a:spcPts val="0"/>
              </a:spcBef>
              <a:spcAft>
                <a:spcPts val="0"/>
              </a:spcAft>
              <a:buNone/>
            </a:pPr>
            <a:r>
              <a:rPr lang="en-US" sz="1800" b="1" i="0" u="none" strike="noStrike" cap="none" dirty="0">
                <a:solidFill>
                  <a:schemeClr val="dk1"/>
                </a:solidFill>
                <a:latin typeface="Book Antiqua"/>
                <a:ea typeface="Book Antiqua"/>
                <a:cs typeface="Book Antiqua"/>
                <a:sym typeface="Book Antiqua"/>
              </a:rPr>
              <a:t>     Attack Wallet: </a:t>
            </a:r>
            <a:r>
              <a:rPr lang="en-US" sz="1800" b="0" i="0" u="none" strike="noStrike" cap="none" dirty="0">
                <a:solidFill>
                  <a:schemeClr val="dk1"/>
                </a:solidFill>
                <a:latin typeface="Book Antiqua"/>
                <a:ea typeface="Book Antiqua"/>
                <a:cs typeface="Book Antiqua"/>
                <a:sym typeface="Book Antiqua"/>
              </a:rPr>
              <a:t>In this hackers try to attack users’ wallets to perform unnecessary transactions.</a:t>
            </a:r>
            <a:endParaRPr sz="1800" b="0" i="0" u="none" strike="noStrike" cap="none" dirty="0">
              <a:solidFill>
                <a:schemeClr val="dk1"/>
              </a:solidFill>
              <a:latin typeface="Book Antiqua"/>
              <a:ea typeface="Book Antiqua"/>
              <a:cs typeface="Book Antiqua"/>
              <a:sym typeface="Book Antiqua"/>
            </a:endParaRPr>
          </a:p>
          <a:p>
            <a:pPr marL="285750" marR="0" lvl="0" indent="-171450" algn="just" rtl="0">
              <a:spcBef>
                <a:spcPts val="0"/>
              </a:spcBef>
              <a:spcAft>
                <a:spcPts val="0"/>
              </a:spcAft>
              <a:buClr>
                <a:schemeClr val="dk1"/>
              </a:buClr>
              <a:buSzPts val="1800"/>
              <a:buFont typeface="Arial"/>
              <a:buNone/>
            </a:pPr>
            <a:endParaRPr sz="1800" b="0" i="0" u="none" strike="noStrike" cap="none">
              <a:solidFill>
                <a:srgbClr val="000000"/>
              </a:solidFill>
              <a:latin typeface="Book Antiqua"/>
              <a:ea typeface="Book Antiqua"/>
              <a:cs typeface="Book Antiqua"/>
              <a:sym typeface="Book Antiqua"/>
            </a:endParaRPr>
          </a:p>
          <a:p>
            <a:pPr marL="0" marR="0" lvl="0" indent="0" algn="just" rtl="0">
              <a:spcBef>
                <a:spcPts val="0"/>
              </a:spcBef>
              <a:spcAft>
                <a:spcPts val="0"/>
              </a:spcAft>
              <a:buNone/>
            </a:pPr>
            <a:r>
              <a:rPr lang="en-US" sz="1800" b="0" i="0" u="none" strike="noStrike" cap="none" dirty="0">
                <a:solidFill>
                  <a:srgbClr val="273239"/>
                </a:solidFill>
                <a:latin typeface="Book Antiqua"/>
                <a:ea typeface="Book Antiqua"/>
                <a:cs typeface="Book Antiqua"/>
                <a:sym typeface="Book Antiqua"/>
              </a:rPr>
              <a:t>       So security is of prime concern in blockchain as millions and millions of transactions are involved and these are the reasons why Blockchain networks should be secured.</a:t>
            </a:r>
            <a:endParaRPr sz="1800" b="0" i="0" u="none" strike="noStrike" cap="none" dirty="0">
              <a:solidFill>
                <a:schemeClr val="dk1"/>
              </a:solidFill>
              <a:latin typeface="Book Antiqua"/>
              <a:ea typeface="Book Antiqua"/>
              <a:cs typeface="Book Antiqua"/>
              <a:sym typeface="Book Antiqua"/>
            </a:endParaRPr>
          </a:p>
          <a:p>
            <a:pPr marL="0" marR="0" lvl="0" indent="0" algn="l" rtl="0">
              <a:spcBef>
                <a:spcPts val="0"/>
              </a:spcBef>
              <a:spcAft>
                <a:spcPts val="0"/>
              </a:spcAft>
              <a:buNone/>
            </a:pPr>
            <a:endParaRPr sz="18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p:nvPr/>
        </p:nvSpPr>
        <p:spPr>
          <a:xfrm>
            <a:off x="4548277" y="1876965"/>
            <a:ext cx="3637471" cy="2501660"/>
          </a:xfrm>
          <a:prstGeom prst="cloudCallout">
            <a:avLst>
              <a:gd name="adj1" fmla="val -20833"/>
              <a:gd name="adj2" fmla="val 62500"/>
            </a:avLst>
          </a:prstGeom>
          <a:solidFill>
            <a:schemeClr val="accent1"/>
          </a:solidFill>
          <a:ln w="12700" cap="flat" cmpd="sng">
            <a:solidFill>
              <a:srgbClr val="4600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i="0" u="none" strike="noStrike" cap="none">
                <a:latin typeface="Twentieth Century"/>
                <a:ea typeface="Twentieth Century"/>
                <a:cs typeface="Twentieth Century"/>
                <a:sym typeface="Twentieth Century"/>
              </a:rPr>
              <a:t>BLOCK CHAIN SECURITY</a:t>
            </a:r>
            <a:endParaRPr b="1"/>
          </a:p>
        </p:txBody>
      </p:sp>
      <p:sp>
        <p:nvSpPr>
          <p:cNvPr id="111" name="Google Shape;111;p4"/>
          <p:cNvSpPr/>
          <p:nvPr/>
        </p:nvSpPr>
        <p:spPr>
          <a:xfrm>
            <a:off x="1558865" y="673938"/>
            <a:ext cx="2041584" cy="1236452"/>
          </a:xfrm>
          <a:prstGeom prst="flowChartAlternateProcess">
            <a:avLst/>
          </a:prstGeom>
          <a:solidFill>
            <a:srgbClr val="FF4F74"/>
          </a:solidFill>
          <a:ln w="12700" cap="flat" cmpd="sng">
            <a:solidFill>
              <a:srgbClr val="4600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Twentieth Century"/>
                <a:ea typeface="Twentieth Century"/>
                <a:cs typeface="Twentieth Century"/>
                <a:sym typeface="Twentieth Century"/>
              </a:rPr>
              <a:t>In future generation</a:t>
            </a:r>
            <a:endParaRPr/>
          </a:p>
        </p:txBody>
      </p:sp>
      <p:sp>
        <p:nvSpPr>
          <p:cNvPr id="112" name="Google Shape;112;p4"/>
          <p:cNvSpPr/>
          <p:nvPr/>
        </p:nvSpPr>
        <p:spPr>
          <a:xfrm>
            <a:off x="1774524" y="2816165"/>
            <a:ext cx="2041584" cy="1236452"/>
          </a:xfrm>
          <a:prstGeom prst="flowChartAlternateProcess">
            <a:avLst/>
          </a:prstGeom>
          <a:solidFill>
            <a:srgbClr val="FF4F74"/>
          </a:solidFill>
          <a:ln w="12700" cap="flat" cmpd="sng">
            <a:solidFill>
              <a:srgbClr val="4600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Twentieth Century"/>
                <a:ea typeface="Twentieth Century"/>
                <a:cs typeface="Twentieth Century"/>
                <a:sym typeface="Twentieth Century"/>
              </a:rPr>
              <a:t>Related jobs</a:t>
            </a:r>
            <a:endParaRPr/>
          </a:p>
        </p:txBody>
      </p:sp>
      <p:sp>
        <p:nvSpPr>
          <p:cNvPr id="113" name="Google Shape;113;p4"/>
          <p:cNvSpPr/>
          <p:nvPr/>
        </p:nvSpPr>
        <p:spPr>
          <a:xfrm>
            <a:off x="2177090" y="4843372"/>
            <a:ext cx="2041584" cy="1236452"/>
          </a:xfrm>
          <a:prstGeom prst="flowChartAlternateProcess">
            <a:avLst/>
          </a:prstGeom>
          <a:solidFill>
            <a:srgbClr val="FF4F74"/>
          </a:solidFill>
          <a:ln w="12700" cap="flat" cmpd="sng">
            <a:solidFill>
              <a:srgbClr val="4600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Twentieth Century"/>
                <a:ea typeface="Twentieth Century"/>
                <a:cs typeface="Twentieth Century"/>
                <a:sym typeface="Twentieth Century"/>
              </a:rPr>
              <a:t>How to storage</a:t>
            </a:r>
            <a:endParaRPr/>
          </a:p>
        </p:txBody>
      </p:sp>
      <p:sp>
        <p:nvSpPr>
          <p:cNvPr id="114" name="Google Shape;114;p4"/>
          <p:cNvSpPr/>
          <p:nvPr/>
        </p:nvSpPr>
        <p:spPr>
          <a:xfrm>
            <a:off x="5153204" y="328881"/>
            <a:ext cx="2041584" cy="1236452"/>
          </a:xfrm>
          <a:prstGeom prst="flowChartAlternateProcess">
            <a:avLst/>
          </a:prstGeom>
          <a:solidFill>
            <a:srgbClr val="FF4F74"/>
          </a:solidFill>
          <a:ln w="12700" cap="flat" cmpd="sng">
            <a:solidFill>
              <a:srgbClr val="4600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Twentieth Century"/>
                <a:ea typeface="Twentieth Century"/>
                <a:cs typeface="Twentieth Century"/>
                <a:sym typeface="Twentieth Century"/>
              </a:rPr>
              <a:t>How to use</a:t>
            </a:r>
            <a:endParaRPr/>
          </a:p>
        </p:txBody>
      </p:sp>
      <p:sp>
        <p:nvSpPr>
          <p:cNvPr id="115" name="Google Shape;115;p4"/>
          <p:cNvSpPr/>
          <p:nvPr/>
        </p:nvSpPr>
        <p:spPr>
          <a:xfrm>
            <a:off x="9006336" y="673938"/>
            <a:ext cx="2041584" cy="1236452"/>
          </a:xfrm>
          <a:prstGeom prst="flowChartAlternateProcess">
            <a:avLst/>
          </a:prstGeom>
          <a:solidFill>
            <a:srgbClr val="FF4F74"/>
          </a:solidFill>
          <a:ln w="12700" cap="flat" cmpd="sng">
            <a:solidFill>
              <a:srgbClr val="4600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Twentieth Century"/>
                <a:ea typeface="Twentieth Century"/>
                <a:cs typeface="Twentieth Century"/>
                <a:sym typeface="Twentieth Century"/>
              </a:rPr>
              <a:t>Types of block chain</a:t>
            </a:r>
            <a:endParaRPr/>
          </a:p>
        </p:txBody>
      </p:sp>
      <p:sp>
        <p:nvSpPr>
          <p:cNvPr id="116" name="Google Shape;116;p4"/>
          <p:cNvSpPr/>
          <p:nvPr/>
        </p:nvSpPr>
        <p:spPr>
          <a:xfrm>
            <a:off x="9006335" y="2816164"/>
            <a:ext cx="2041584" cy="1236452"/>
          </a:xfrm>
          <a:prstGeom prst="flowChartAlternateProcess">
            <a:avLst/>
          </a:prstGeom>
          <a:solidFill>
            <a:srgbClr val="FF4F74"/>
          </a:solidFill>
          <a:ln w="12700" cap="flat" cmpd="sng">
            <a:solidFill>
              <a:srgbClr val="4600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Twentieth Century"/>
                <a:ea typeface="Twentieth Century"/>
                <a:cs typeface="Twentieth Century"/>
                <a:sym typeface="Twentieth Century"/>
              </a:rPr>
              <a:t>How to secure</a:t>
            </a:r>
            <a:endParaRPr/>
          </a:p>
        </p:txBody>
      </p:sp>
      <p:sp>
        <p:nvSpPr>
          <p:cNvPr id="117" name="Google Shape;117;p4"/>
          <p:cNvSpPr/>
          <p:nvPr/>
        </p:nvSpPr>
        <p:spPr>
          <a:xfrm>
            <a:off x="8287466" y="4843372"/>
            <a:ext cx="2041584" cy="1236452"/>
          </a:xfrm>
          <a:prstGeom prst="flowChartAlternateProcess">
            <a:avLst/>
          </a:prstGeom>
          <a:solidFill>
            <a:srgbClr val="FF4F74"/>
          </a:solidFill>
          <a:ln w="12700" cap="flat" cmpd="sng">
            <a:solidFill>
              <a:srgbClr val="4600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Twentieth Century"/>
                <a:ea typeface="Twentieth Century"/>
                <a:cs typeface="Twentieth Century"/>
                <a:sym typeface="Twentieth Century"/>
              </a:rPr>
              <a:t>Advantages </a:t>
            </a:r>
            <a:endParaRPr/>
          </a:p>
        </p:txBody>
      </p:sp>
      <p:sp>
        <p:nvSpPr>
          <p:cNvPr id="118" name="Google Shape;118;p4"/>
          <p:cNvSpPr/>
          <p:nvPr/>
        </p:nvSpPr>
        <p:spPr>
          <a:xfrm>
            <a:off x="5153203" y="4843373"/>
            <a:ext cx="2041584" cy="1236452"/>
          </a:xfrm>
          <a:prstGeom prst="flowChartAlternateProcess">
            <a:avLst/>
          </a:prstGeom>
          <a:solidFill>
            <a:srgbClr val="FF4F74"/>
          </a:solidFill>
          <a:ln w="12700" cap="flat" cmpd="sng">
            <a:solidFill>
              <a:srgbClr val="4600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Twentieth Century"/>
                <a:ea typeface="Twentieth Century"/>
                <a:cs typeface="Twentieth Century"/>
                <a:sym typeface="Twentieth Century"/>
              </a:rPr>
              <a:t>Disadvantages </a:t>
            </a:r>
            <a:endParaRPr/>
          </a:p>
        </p:txBody>
      </p:sp>
      <p:cxnSp>
        <p:nvCxnSpPr>
          <p:cNvPr id="2" name="Straight Arrow Connector 1">
            <a:extLst>
              <a:ext uri="{FF2B5EF4-FFF2-40B4-BE49-F238E27FC236}">
                <a16:creationId xmlns:a16="http://schemas.microsoft.com/office/drawing/2014/main" id="{D67B68FF-A6E9-0B63-0C3F-6C2F7582D677}"/>
              </a:ext>
            </a:extLst>
          </p:cNvPr>
          <p:cNvCxnSpPr/>
          <p:nvPr/>
        </p:nvCxnSpPr>
        <p:spPr>
          <a:xfrm flipH="1" flipV="1">
            <a:off x="4353466" y="2160918"/>
            <a:ext cx="552091" cy="6095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 name="Straight Arrow Connector 2">
            <a:extLst>
              <a:ext uri="{FF2B5EF4-FFF2-40B4-BE49-F238E27FC236}">
                <a16:creationId xmlns:a16="http://schemas.microsoft.com/office/drawing/2014/main" id="{7BD0F91E-A4F6-9E61-B2BA-E84329D7F554}"/>
              </a:ext>
            </a:extLst>
          </p:cNvPr>
          <p:cNvCxnSpPr>
            <a:cxnSpLocks/>
          </p:cNvCxnSpPr>
          <p:nvPr/>
        </p:nvCxnSpPr>
        <p:spPr>
          <a:xfrm flipV="1">
            <a:off x="8039820" y="1974011"/>
            <a:ext cx="598097" cy="4226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 name="Straight Arrow Connector 3">
            <a:extLst>
              <a:ext uri="{FF2B5EF4-FFF2-40B4-BE49-F238E27FC236}">
                <a16:creationId xmlns:a16="http://schemas.microsoft.com/office/drawing/2014/main" id="{28282135-2FDF-671D-F8D2-B900CD6122EE}"/>
              </a:ext>
            </a:extLst>
          </p:cNvPr>
          <p:cNvCxnSpPr>
            <a:cxnSpLocks/>
          </p:cNvCxnSpPr>
          <p:nvPr/>
        </p:nvCxnSpPr>
        <p:spPr>
          <a:xfrm flipH="1">
            <a:off x="4497239" y="3949460"/>
            <a:ext cx="595223" cy="6124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7DC25C16-9EBB-EDF9-E0A2-3C54DA4C2EBF}"/>
              </a:ext>
            </a:extLst>
          </p:cNvPr>
          <p:cNvCxnSpPr>
            <a:cxnSpLocks/>
          </p:cNvCxnSpPr>
          <p:nvPr/>
        </p:nvCxnSpPr>
        <p:spPr>
          <a:xfrm flipH="1">
            <a:off x="3965279" y="3359987"/>
            <a:ext cx="810882" cy="86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F6639E5E-B5BA-F731-64B5-4937A04B71BE}"/>
              </a:ext>
            </a:extLst>
          </p:cNvPr>
          <p:cNvCxnSpPr>
            <a:cxnSpLocks/>
          </p:cNvCxnSpPr>
          <p:nvPr/>
        </p:nvCxnSpPr>
        <p:spPr>
          <a:xfrm flipV="1">
            <a:off x="8126085" y="3267976"/>
            <a:ext cx="684363" cy="57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63612F89-B8A7-2918-D861-B5E6AADBD8B5}"/>
              </a:ext>
            </a:extLst>
          </p:cNvPr>
          <p:cNvCxnSpPr>
            <a:cxnSpLocks/>
          </p:cNvCxnSpPr>
          <p:nvPr/>
        </p:nvCxnSpPr>
        <p:spPr>
          <a:xfrm flipV="1">
            <a:off x="6443934" y="1672088"/>
            <a:ext cx="8627" cy="4514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0268DA05-05C4-4AFD-8E8D-8B195DBA1BD0}"/>
              </a:ext>
            </a:extLst>
          </p:cNvPr>
          <p:cNvCxnSpPr>
            <a:cxnSpLocks/>
          </p:cNvCxnSpPr>
          <p:nvPr/>
        </p:nvCxnSpPr>
        <p:spPr>
          <a:xfrm>
            <a:off x="6372045" y="4380780"/>
            <a:ext cx="8628" cy="3968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D8A951A7-A285-D591-AF5F-C1FE0379796D}"/>
              </a:ext>
            </a:extLst>
          </p:cNvPr>
          <p:cNvCxnSpPr>
            <a:cxnSpLocks/>
          </p:cNvCxnSpPr>
          <p:nvPr/>
        </p:nvCxnSpPr>
        <p:spPr>
          <a:xfrm>
            <a:off x="7536613" y="3949460"/>
            <a:ext cx="526212" cy="5405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p:nvPr/>
        </p:nvSpPr>
        <p:spPr>
          <a:xfrm>
            <a:off x="337868" y="457200"/>
            <a:ext cx="62103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sng" strike="noStrike" cap="none">
                <a:solidFill>
                  <a:schemeClr val="dk1"/>
                </a:solidFill>
                <a:latin typeface="Calibri"/>
                <a:ea typeface="Calibri"/>
                <a:cs typeface="Calibri"/>
                <a:sym typeface="Calibri"/>
              </a:rPr>
              <a:t>Types of block chain security</a:t>
            </a:r>
            <a:endParaRPr/>
          </a:p>
        </p:txBody>
      </p:sp>
      <p:sp>
        <p:nvSpPr>
          <p:cNvPr id="125" name="Google Shape;125;p5"/>
          <p:cNvSpPr txBox="1"/>
          <p:nvPr/>
        </p:nvSpPr>
        <p:spPr>
          <a:xfrm>
            <a:off x="900023" y="1187571"/>
            <a:ext cx="11110822"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Book Antiqua"/>
                <a:ea typeface="Book Antiqua"/>
                <a:cs typeface="Book Antiqua"/>
                <a:sym typeface="Book Antiqua"/>
              </a:rPr>
              <a:t>However, different use cases require different types of blockchain.</a:t>
            </a:r>
            <a:endParaRPr/>
          </a:p>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a:p>
            <a:pPr marL="0" marR="0" lvl="0" indent="0" algn="l" rtl="0">
              <a:spcBef>
                <a:spcPts val="0"/>
              </a:spcBef>
              <a:spcAft>
                <a:spcPts val="0"/>
              </a:spcAft>
              <a:buNone/>
            </a:pPr>
            <a:r>
              <a:rPr lang="en-US" sz="1800">
                <a:solidFill>
                  <a:schemeClr val="dk1"/>
                </a:solidFill>
                <a:latin typeface="Book Antiqua"/>
                <a:ea typeface="Book Antiqua"/>
                <a:cs typeface="Book Antiqua"/>
                <a:sym typeface="Book Antiqua"/>
              </a:rPr>
              <a:t>             There are four main types of blockchain networks: </a:t>
            </a:r>
            <a:endParaRPr/>
          </a:p>
          <a:p>
            <a:pPr marL="0" marR="0" lvl="0" indent="0" algn="l" rtl="0">
              <a:spcBef>
                <a:spcPts val="0"/>
              </a:spcBef>
              <a:spcAft>
                <a:spcPts val="0"/>
              </a:spcAft>
              <a:buNone/>
            </a:pPr>
            <a:r>
              <a:rPr lang="en-US" sz="1800">
                <a:solidFill>
                  <a:schemeClr val="dk1"/>
                </a:solidFill>
                <a:latin typeface="Book Antiqua"/>
                <a:ea typeface="Book Antiqua"/>
                <a:cs typeface="Book Antiqua"/>
                <a:sym typeface="Book Antiqua"/>
              </a:rPr>
              <a:t>                      </a:t>
            </a:r>
            <a:r>
              <a:rPr lang="en-US" sz="1800" b="1">
                <a:solidFill>
                  <a:schemeClr val="dk1"/>
                </a:solidFill>
                <a:latin typeface="Book Antiqua"/>
                <a:ea typeface="Book Antiqua"/>
                <a:cs typeface="Book Antiqua"/>
                <a:sym typeface="Book Antiqua"/>
              </a:rPr>
              <a:t> 1. public blockchains  </a:t>
            </a:r>
            <a:endParaRPr sz="1800" b="1">
              <a:solidFill>
                <a:schemeClr val="dk1"/>
              </a:solidFill>
              <a:latin typeface="Book Antiqua"/>
              <a:ea typeface="Book Antiqua"/>
              <a:cs typeface="Book Antiqua"/>
              <a:sym typeface="Book Antiqua"/>
            </a:endParaRPr>
          </a:p>
          <a:p>
            <a:pPr marL="0" marR="0" lvl="0" indent="0" algn="l" rtl="0">
              <a:spcBef>
                <a:spcPts val="0"/>
              </a:spcBef>
              <a:spcAft>
                <a:spcPts val="0"/>
              </a:spcAft>
              <a:buNone/>
            </a:pPr>
            <a:r>
              <a:rPr lang="en-US" sz="1800" b="1">
                <a:solidFill>
                  <a:schemeClr val="dk1"/>
                </a:solidFill>
                <a:latin typeface="Book Antiqua"/>
                <a:ea typeface="Book Antiqua"/>
                <a:cs typeface="Book Antiqua"/>
                <a:sym typeface="Book Antiqua"/>
              </a:rPr>
              <a:t>                       2. private blockchains  </a:t>
            </a:r>
            <a:endParaRPr sz="1800" b="1">
              <a:solidFill>
                <a:schemeClr val="dk1"/>
              </a:solidFill>
              <a:latin typeface="Book Antiqua"/>
              <a:ea typeface="Book Antiqua"/>
              <a:cs typeface="Book Antiqua"/>
              <a:sym typeface="Book Antiqua"/>
            </a:endParaRPr>
          </a:p>
          <a:p>
            <a:pPr marL="0" marR="0" lvl="0" indent="0" algn="l" rtl="0">
              <a:spcBef>
                <a:spcPts val="0"/>
              </a:spcBef>
              <a:spcAft>
                <a:spcPts val="0"/>
              </a:spcAft>
              <a:buNone/>
            </a:pPr>
            <a:r>
              <a:rPr lang="en-US" sz="1800" b="1">
                <a:solidFill>
                  <a:schemeClr val="dk1"/>
                </a:solidFill>
                <a:latin typeface="Book Antiqua"/>
                <a:ea typeface="Book Antiqua"/>
                <a:cs typeface="Book Antiqua"/>
                <a:sym typeface="Book Antiqua"/>
              </a:rPr>
              <a:t>                       3. consortium blockchains  </a:t>
            </a:r>
            <a:endParaRPr sz="1800" b="1">
              <a:solidFill>
                <a:schemeClr val="dk1"/>
              </a:solidFill>
              <a:latin typeface="Book Antiqua"/>
              <a:ea typeface="Book Antiqua"/>
              <a:cs typeface="Book Antiqua"/>
              <a:sym typeface="Book Antiqua"/>
            </a:endParaRPr>
          </a:p>
          <a:p>
            <a:pPr marL="0" marR="0" lvl="0" indent="0" algn="l" rtl="0">
              <a:spcBef>
                <a:spcPts val="0"/>
              </a:spcBef>
              <a:spcAft>
                <a:spcPts val="0"/>
              </a:spcAft>
              <a:buNone/>
            </a:pPr>
            <a:r>
              <a:rPr lang="en-US" sz="1800" b="1">
                <a:solidFill>
                  <a:schemeClr val="dk1"/>
                </a:solidFill>
                <a:latin typeface="Book Antiqua"/>
                <a:ea typeface="Book Antiqua"/>
                <a:cs typeface="Book Antiqua"/>
                <a:sym typeface="Book Antiqua"/>
              </a:rPr>
              <a:t>                       4. hybrid blockchains. </a:t>
            </a:r>
            <a:endParaRPr sz="1800" b="1">
              <a:solidFill>
                <a:schemeClr val="dk1"/>
              </a:solidFill>
              <a:latin typeface="Book Antiqua"/>
              <a:ea typeface="Book Antiqua"/>
              <a:cs typeface="Book Antiqua"/>
              <a:sym typeface="Book Antiqua"/>
            </a:endParaRPr>
          </a:p>
          <a:p>
            <a:pPr marL="0" marR="0" lvl="0" indent="0" algn="l" rtl="0">
              <a:spcBef>
                <a:spcPts val="0"/>
              </a:spcBef>
              <a:spcAft>
                <a:spcPts val="0"/>
              </a:spcAft>
              <a:buNone/>
            </a:pPr>
            <a:r>
              <a:rPr lang="en-US" sz="1800">
                <a:solidFill>
                  <a:schemeClr val="dk1"/>
                </a:solidFill>
                <a:latin typeface="Book Antiqua"/>
                <a:ea typeface="Book Antiqua"/>
                <a:cs typeface="Book Antiqua"/>
                <a:sym typeface="Book Antiqua"/>
              </a:rPr>
              <a:t>            Each one of these platforms has its benefits, drawbacks and ideal uses.</a:t>
            </a:r>
            <a:endParaRPr sz="1800">
              <a:solidFill>
                <a:schemeClr val="dk1"/>
              </a:solidFill>
              <a:latin typeface="Book Antiqua"/>
              <a:ea typeface="Book Antiqua"/>
              <a:cs typeface="Book Antiqua"/>
              <a:sym typeface="Book Antiqua"/>
            </a:endParaRPr>
          </a:p>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a:p>
            <a:pPr marL="0" marR="0" lvl="0" indent="0" algn="l" rtl="0">
              <a:spcBef>
                <a:spcPts val="0"/>
              </a:spcBef>
              <a:spcAft>
                <a:spcPts val="0"/>
              </a:spcAft>
              <a:buNone/>
            </a:pPr>
            <a:r>
              <a:rPr lang="en-US" sz="1800" b="1">
                <a:solidFill>
                  <a:schemeClr val="dk1"/>
                </a:solidFill>
                <a:latin typeface="Book Antiqua"/>
                <a:ea typeface="Book Antiqua"/>
                <a:cs typeface="Book Antiqua"/>
                <a:sym typeface="Book Antiqua"/>
              </a:rPr>
              <a:t>1. Public blockchain</a:t>
            </a:r>
            <a:endParaRPr/>
          </a:p>
          <a:p>
            <a:pPr marL="0" marR="0" lvl="0" indent="0" algn="l" rtl="0">
              <a:spcBef>
                <a:spcPts val="0"/>
              </a:spcBef>
              <a:spcAft>
                <a:spcPts val="0"/>
              </a:spcAft>
              <a:buNone/>
            </a:pPr>
            <a:r>
              <a:rPr lang="en-US" sz="1800">
                <a:solidFill>
                  <a:schemeClr val="dk1"/>
                </a:solidFill>
                <a:latin typeface="Book Antiqua"/>
                <a:ea typeface="Book Antiqua"/>
                <a:cs typeface="Book Antiqua"/>
                <a:sym typeface="Book Antiqua"/>
              </a:rPr>
              <a:t>           The first type of blockchain technology is public blockchain. This is where cryptocurrency like Bitcoin originated and helped to popularize </a:t>
            </a:r>
            <a:r>
              <a:rPr lang="en-US" sz="1800" u="sng">
                <a:solidFill>
                  <a:schemeClr val="dk1"/>
                </a:solidFill>
                <a:latin typeface="Book Antiqua"/>
                <a:ea typeface="Book Antiqua"/>
                <a:cs typeface="Book Antiqua"/>
                <a:sym typeface="Book Antiqua"/>
                <a:hlinkClick r:id="rId3">
                  <a:extLst>
                    <a:ext uri="{A12FA001-AC4F-418D-AE19-62706E023703}">
                      <ahyp:hlinkClr xmlns:ahyp="http://schemas.microsoft.com/office/drawing/2018/hyperlinkcolor" val="tx"/>
                    </a:ext>
                  </a:extLst>
                </a:hlinkClick>
              </a:rPr>
              <a:t>distributed ledger technology</a:t>
            </a:r>
            <a:r>
              <a:rPr lang="en-US" sz="1800">
                <a:solidFill>
                  <a:schemeClr val="dk1"/>
                </a:solidFill>
                <a:latin typeface="Book Antiqua"/>
                <a:ea typeface="Book Antiqua"/>
                <a:cs typeface="Book Antiqua"/>
                <a:sym typeface="Book Antiqua"/>
              </a:rPr>
              <a:t> (DLT). It removes the problems that come with centralization, including less security and transparency. DLT doesn't store information in any one place, instead distributing it across a peer-to-peer network. Its decentralized nature requires some method for verifying the authenticity of data. That method is a consensus algorithm whereby participants in the blockchain reach agreement on the current state of the ledger. Proof of work (PoW) and proof of stake (</a:t>
            </a:r>
            <a:r>
              <a:rPr lang="en-US" sz="1800" u="sng">
                <a:solidFill>
                  <a:schemeClr val="dk1"/>
                </a:solidFill>
                <a:latin typeface="Book Antiqua"/>
                <a:ea typeface="Book Antiqua"/>
                <a:cs typeface="Book Antiqua"/>
                <a:sym typeface="Book Antiqua"/>
                <a:hlinkClick r:id="rId4">
                  <a:extLst>
                    <a:ext uri="{A12FA001-AC4F-418D-AE19-62706E023703}">
                      <ahyp:hlinkClr xmlns:ahyp="http://schemas.microsoft.com/office/drawing/2018/hyperlinkcolor" val="tx"/>
                    </a:ext>
                  </a:extLst>
                </a:hlinkClick>
              </a:rPr>
              <a:t>PoS</a:t>
            </a:r>
            <a:r>
              <a:rPr lang="en-US" sz="1800">
                <a:solidFill>
                  <a:schemeClr val="dk1"/>
                </a:solidFill>
                <a:latin typeface="Book Antiqua"/>
                <a:ea typeface="Book Antiqua"/>
                <a:cs typeface="Book Antiqua"/>
                <a:sym typeface="Book Antiqua"/>
              </a:rPr>
              <a:t>) are two common consensus methods.       </a:t>
            </a:r>
            <a:r>
              <a:rPr lang="en-US" sz="1800">
                <a:solidFill>
                  <a:srgbClr val="666666"/>
                </a:solidFill>
                <a:latin typeface="Book Antiqua"/>
                <a:ea typeface="Book Antiqua"/>
                <a:cs typeface="Book Antiqua"/>
                <a:sym typeface="Book Antiqua"/>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p:nvPr/>
        </p:nvSpPr>
        <p:spPr>
          <a:xfrm>
            <a:off x="332892" y="282086"/>
            <a:ext cx="11645797"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ook Antiqua"/>
                <a:ea typeface="Book Antiqua"/>
                <a:cs typeface="Book Antiqua"/>
                <a:sym typeface="Book Antiqua"/>
              </a:rPr>
              <a:t>2. Private blockchain</a:t>
            </a:r>
            <a:endParaRPr sz="1800">
              <a:solidFill>
                <a:schemeClr val="dk1"/>
              </a:solidFill>
              <a:latin typeface="Book Antiqua"/>
              <a:ea typeface="Book Antiqua"/>
              <a:cs typeface="Book Antiqua"/>
              <a:sym typeface="Book Antiqua"/>
            </a:endParaRPr>
          </a:p>
          <a:p>
            <a:pPr marL="0" marR="0" lvl="0" indent="0" algn="l" rtl="0">
              <a:spcBef>
                <a:spcPts val="0"/>
              </a:spcBef>
              <a:spcAft>
                <a:spcPts val="0"/>
              </a:spcAft>
              <a:buNone/>
            </a:pPr>
            <a:r>
              <a:rPr lang="en-US" sz="1800" b="1">
                <a:solidFill>
                  <a:srgbClr val="666666"/>
                </a:solidFill>
                <a:latin typeface="Book Antiqua"/>
                <a:ea typeface="Book Antiqua"/>
                <a:cs typeface="Book Antiqua"/>
                <a:sym typeface="Book Antiqua"/>
              </a:rPr>
              <a:t>     </a:t>
            </a:r>
            <a:r>
              <a:rPr lang="en-US" sz="1800" b="1">
                <a:solidFill>
                  <a:schemeClr val="dk1"/>
                </a:solidFill>
                <a:latin typeface="Book Antiqua"/>
                <a:ea typeface="Book Antiqua"/>
                <a:cs typeface="Book Antiqua"/>
                <a:sym typeface="Book Antiqua"/>
              </a:rPr>
              <a:t>       </a:t>
            </a:r>
            <a:r>
              <a:rPr lang="en-US" sz="1800">
                <a:solidFill>
                  <a:schemeClr val="dk1"/>
                </a:solidFill>
                <a:latin typeface="Book Antiqua"/>
                <a:ea typeface="Book Antiqua"/>
                <a:cs typeface="Book Antiqua"/>
                <a:sym typeface="Book Antiqua"/>
              </a:rPr>
              <a:t>A blockchain network that works in a restrictive environment like a closed network, or that is under the control of a single entity, is a private blockchain. While it operates like a public blockchain network in the sense that it uses peer-to-peer connections and decentralization, this type of blockchain is on a much smaller scale. Instead of just anyone being able to join and provide computing power, private blockchains typically are operated on a small network inside a company or organization. They're also known as permissioned blockchains or enterprise blockchains.</a:t>
            </a:r>
            <a:endParaRPr sz="1800">
              <a:solidFill>
                <a:schemeClr val="dk1"/>
              </a:solidFill>
              <a:latin typeface="Book Antiqua"/>
              <a:ea typeface="Book Antiqua"/>
              <a:cs typeface="Book Antiqua"/>
              <a:sym typeface="Book Antiqua"/>
            </a:endParaRPr>
          </a:p>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a:p>
            <a:pPr marL="0" marR="0" lvl="0" indent="0" algn="l" rtl="0">
              <a:spcBef>
                <a:spcPts val="0"/>
              </a:spcBef>
              <a:spcAft>
                <a:spcPts val="0"/>
              </a:spcAft>
              <a:buNone/>
            </a:pPr>
            <a:r>
              <a:rPr lang="en-US" sz="1800" b="1">
                <a:solidFill>
                  <a:schemeClr val="dk1"/>
                </a:solidFill>
                <a:latin typeface="Book Antiqua"/>
                <a:ea typeface="Book Antiqua"/>
                <a:cs typeface="Book Antiqua"/>
                <a:sym typeface="Book Antiqua"/>
              </a:rPr>
              <a:t>3. Hybrid blockchain</a:t>
            </a:r>
            <a:endParaRPr sz="1800">
              <a:solidFill>
                <a:schemeClr val="dk1"/>
              </a:solidFill>
              <a:latin typeface="Book Antiqua"/>
              <a:ea typeface="Book Antiqua"/>
              <a:cs typeface="Book Antiqua"/>
              <a:sym typeface="Book Antiqua"/>
            </a:endParaRPr>
          </a:p>
          <a:p>
            <a:pPr marL="0" marR="0" lvl="0" indent="0" algn="l" rtl="0">
              <a:spcBef>
                <a:spcPts val="0"/>
              </a:spcBef>
              <a:spcAft>
                <a:spcPts val="0"/>
              </a:spcAft>
              <a:buNone/>
            </a:pPr>
            <a:r>
              <a:rPr lang="en-US" sz="1800" b="1">
                <a:solidFill>
                  <a:schemeClr val="dk1"/>
                </a:solidFill>
                <a:latin typeface="Book Antiqua"/>
                <a:ea typeface="Book Antiqua"/>
                <a:cs typeface="Book Antiqua"/>
                <a:sym typeface="Book Antiqua"/>
              </a:rPr>
              <a:t>           </a:t>
            </a:r>
            <a:r>
              <a:rPr lang="en-US" sz="1800">
                <a:solidFill>
                  <a:schemeClr val="dk1"/>
                </a:solidFill>
                <a:latin typeface="Book Antiqua"/>
                <a:ea typeface="Book Antiqua"/>
                <a:cs typeface="Book Antiqua"/>
                <a:sym typeface="Book Antiqua"/>
              </a:rPr>
              <a:t>Sometimes, organizations will want the best of both worlds, and they'll use hybrid blockchain, a type of blockchain technology that combines elements of both private and public blockchain. It lets organizations set up a private, permission-based system alongside a public permissionless system, allowing them to control who can access specific </a:t>
            </a:r>
            <a:r>
              <a:rPr lang="en-US" sz="1800" u="sng">
                <a:solidFill>
                  <a:schemeClr val="dk1"/>
                </a:solidFill>
                <a:latin typeface="Book Antiqua"/>
                <a:ea typeface="Book Antiqua"/>
                <a:cs typeface="Book Antiqua"/>
                <a:sym typeface="Book Antiqua"/>
                <a:hlinkClick r:id="rId3">
                  <a:extLst>
                    <a:ext uri="{A12FA001-AC4F-418D-AE19-62706E023703}">
                      <ahyp:hlinkClr xmlns:ahyp="http://schemas.microsoft.com/office/drawing/2018/hyperlinkcolor" val="tx"/>
                    </a:ext>
                  </a:extLst>
                </a:hlinkClick>
              </a:rPr>
              <a:t>data stored in the blockchain</a:t>
            </a:r>
            <a:r>
              <a:rPr lang="en-US" sz="1800">
                <a:solidFill>
                  <a:schemeClr val="dk1"/>
                </a:solidFill>
                <a:latin typeface="Book Antiqua"/>
                <a:ea typeface="Book Antiqua"/>
                <a:cs typeface="Book Antiqua"/>
                <a:sym typeface="Book Antiqua"/>
              </a:rPr>
              <a:t>, and what data will be opened up publicly.</a:t>
            </a:r>
            <a:endParaRPr sz="1800">
              <a:solidFill>
                <a:schemeClr val="dk1"/>
              </a:solidFill>
              <a:latin typeface="Book Antiqua"/>
              <a:ea typeface="Book Antiqua"/>
              <a:cs typeface="Book Antiqua"/>
              <a:sym typeface="Book Antiqua"/>
            </a:endParaRPr>
          </a:p>
          <a:p>
            <a:pPr marL="0" marR="0" lvl="0" indent="0" algn="l" rtl="0">
              <a:spcBef>
                <a:spcPts val="0"/>
              </a:spcBef>
              <a:spcAft>
                <a:spcPts val="0"/>
              </a:spcAft>
              <a:buNone/>
            </a:pPr>
            <a:r>
              <a:rPr lang="en-US" sz="1800">
                <a:solidFill>
                  <a:schemeClr val="dk1"/>
                </a:solidFill>
                <a:latin typeface="Book Antiqua"/>
                <a:ea typeface="Book Antiqua"/>
                <a:cs typeface="Book Antiqua"/>
                <a:sym typeface="Book Antiqua"/>
              </a:rPr>
              <a:t>       Typically, transactions and records in a hybrid blockchain are not made public but can be verified when needed, such as by allowing access through a </a:t>
            </a:r>
            <a:r>
              <a:rPr lang="en-US" sz="1800" u="sng">
                <a:solidFill>
                  <a:schemeClr val="dk1"/>
                </a:solidFill>
                <a:latin typeface="Book Antiqua"/>
                <a:ea typeface="Book Antiqua"/>
                <a:cs typeface="Book Antiqua"/>
                <a:sym typeface="Book Antiqua"/>
                <a:hlinkClick r:id="rId4">
                  <a:extLst>
                    <a:ext uri="{A12FA001-AC4F-418D-AE19-62706E023703}">
                      <ahyp:hlinkClr xmlns:ahyp="http://schemas.microsoft.com/office/drawing/2018/hyperlinkcolor" val="tx"/>
                    </a:ext>
                  </a:extLst>
                </a:hlinkClick>
              </a:rPr>
              <a:t>smart contract</a:t>
            </a:r>
            <a:r>
              <a:rPr lang="en-US" sz="1800">
                <a:solidFill>
                  <a:schemeClr val="dk1"/>
                </a:solidFill>
                <a:latin typeface="Book Antiqua"/>
                <a:ea typeface="Book Antiqua"/>
                <a:cs typeface="Book Antiqua"/>
                <a:sym typeface="Book Antiqua"/>
              </a:rPr>
              <a:t>. Confidential information is kept inside the network but is still verifiable. Even though a private entity may own the hybrid blockchain, it cannot alter transactions.</a:t>
            </a:r>
            <a:endParaRPr sz="1800">
              <a:solidFill>
                <a:schemeClr val="dk1"/>
              </a:solidFill>
              <a:latin typeface="Book Antiqua"/>
              <a:ea typeface="Book Antiqua"/>
              <a:cs typeface="Book Antiqua"/>
              <a:sym typeface="Book Antiqua"/>
            </a:endParaRPr>
          </a:p>
          <a:p>
            <a:pPr marL="0" marR="0" lvl="0" indent="0" algn="l" rtl="0">
              <a:spcBef>
                <a:spcPts val="0"/>
              </a:spcBef>
              <a:spcAft>
                <a:spcPts val="0"/>
              </a:spcAft>
              <a:buNone/>
            </a:pPr>
            <a:r>
              <a:rPr lang="en-US" sz="1800">
                <a:solidFill>
                  <a:schemeClr val="dk1"/>
                </a:solidFill>
                <a:latin typeface="Book Antiqua"/>
                <a:ea typeface="Book Antiqua"/>
                <a:cs typeface="Book Antiqua"/>
                <a:sym typeface="Book Antiqua"/>
              </a:rPr>
              <a:t>      When a user joins a hybrid blockchain, they have full access to the network. The user's identity is protected from other users, unless they engage in a transaction. Then, their identity is revealed to the other party.</a:t>
            </a:r>
            <a:endParaRPr sz="1800">
              <a:solidFill>
                <a:schemeClr val="dk1"/>
              </a:solidFill>
              <a:latin typeface="Book Antiqua"/>
              <a:ea typeface="Book Antiqua"/>
              <a:cs typeface="Book Antiqua"/>
              <a:sym typeface="Book Antiqua"/>
            </a:endParaRPr>
          </a:p>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txBox="1"/>
          <p:nvPr/>
        </p:nvSpPr>
        <p:spPr>
          <a:xfrm>
            <a:off x="339306" y="382438"/>
            <a:ext cx="11326482"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ook Antiqua"/>
                <a:ea typeface="Book Antiqua"/>
                <a:cs typeface="Book Antiqua"/>
                <a:sym typeface="Book Antiqua"/>
              </a:rPr>
              <a:t>4. Consortium blockchain</a:t>
            </a:r>
            <a:r>
              <a:rPr lang="en-US" sz="1800">
                <a:solidFill>
                  <a:schemeClr val="dk1"/>
                </a:solidFill>
                <a:latin typeface="Book Antiqua"/>
                <a:ea typeface="Book Antiqua"/>
                <a:cs typeface="Book Antiqua"/>
                <a:sym typeface="Book Antiqua"/>
              </a:rPr>
              <a:t>​</a:t>
            </a:r>
            <a:endParaRPr/>
          </a:p>
          <a:p>
            <a:pPr marL="0" marR="0" lvl="0" indent="0" algn="l" rtl="0">
              <a:spcBef>
                <a:spcPts val="0"/>
              </a:spcBef>
              <a:spcAft>
                <a:spcPts val="0"/>
              </a:spcAft>
              <a:buNone/>
            </a:pPr>
            <a:r>
              <a:rPr lang="en-US" sz="1800">
                <a:solidFill>
                  <a:srgbClr val="666666"/>
                </a:solidFill>
                <a:latin typeface="Book Antiqua"/>
                <a:ea typeface="Book Antiqua"/>
                <a:cs typeface="Book Antiqua"/>
                <a:sym typeface="Book Antiqua"/>
              </a:rPr>
              <a:t>           </a:t>
            </a:r>
            <a:r>
              <a:rPr lang="en-US" sz="1800">
                <a:solidFill>
                  <a:schemeClr val="dk1"/>
                </a:solidFill>
                <a:latin typeface="Book Antiqua"/>
                <a:ea typeface="Book Antiqua"/>
                <a:cs typeface="Book Antiqua"/>
                <a:sym typeface="Book Antiqua"/>
              </a:rPr>
              <a:t>The fourth type of blockchain, consortium blockchain, also known as a federated blockchain, is similar to a hybrid blockchain in that it has private and public blockchain features. But it's different in that multiple organizational members collaborate on a decentralized network. Essentially, a consortium blockchain is a private blockchain with limited access to a particular group, eliminating the risks that come with just one entity controlling the network on a private blockchain.​</a:t>
            </a:r>
            <a:endParaRPr/>
          </a:p>
          <a:p>
            <a:pPr marL="0" marR="0" lvl="0" indent="0" algn="l" rtl="0">
              <a:spcBef>
                <a:spcPts val="0"/>
              </a:spcBef>
              <a:spcAft>
                <a:spcPts val="0"/>
              </a:spcAft>
              <a:buNone/>
            </a:pPr>
            <a:r>
              <a:rPr lang="en-US" sz="1800">
                <a:solidFill>
                  <a:schemeClr val="dk1"/>
                </a:solidFill>
                <a:latin typeface="Book Antiqua"/>
                <a:ea typeface="Book Antiqua"/>
                <a:cs typeface="Book Antiqua"/>
                <a:sym typeface="Book Antiqua"/>
              </a:rPr>
              <a:t>   In a consortium blockchain, the consensus procedures are controlled by preset nodes. It has a validator node that initiates, receives and validates transactions. Member nodes can receive or initiate transactions.​</a:t>
            </a:r>
            <a:endParaRPr/>
          </a:p>
        </p:txBody>
      </p:sp>
      <p:pic>
        <p:nvPicPr>
          <p:cNvPr id="136" name="Google Shape;136;p7" descr="A chart of different types of blockchain technology&#10;&#10;Description automatically generated."/>
          <p:cNvPicPr preferRelativeResize="0"/>
          <p:nvPr/>
        </p:nvPicPr>
        <p:blipFill rotWithShape="1">
          <a:blip r:embed="rId3">
            <a:alphaModFix/>
          </a:blip>
          <a:srcRect/>
          <a:stretch/>
        </p:blipFill>
        <p:spPr>
          <a:xfrm>
            <a:off x="1704745" y="2783302"/>
            <a:ext cx="9000225" cy="3360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8"/>
          <p:cNvSpPr txBox="1"/>
          <p:nvPr/>
        </p:nvSpPr>
        <p:spPr>
          <a:xfrm>
            <a:off x="539600" y="69625"/>
            <a:ext cx="11383500" cy="6156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800"/>
              </a:spcBef>
              <a:spcAft>
                <a:spcPts val="1800"/>
              </a:spcAft>
              <a:buNone/>
            </a:pPr>
            <a:r>
              <a:rPr lang="en-US" sz="2800" b="1" u="sng">
                <a:solidFill>
                  <a:schemeClr val="dk1"/>
                </a:solidFill>
                <a:highlight>
                  <a:srgbClr val="FFFFFF"/>
                </a:highlight>
                <a:latin typeface="Book Antiqua"/>
                <a:ea typeface="Book Antiqua"/>
                <a:cs typeface="Book Antiqua"/>
                <a:sym typeface="Book Antiqua"/>
              </a:rPr>
              <a:t>Best Practices For Building Secure Blockchain Solutions</a:t>
            </a:r>
            <a:endParaRPr sz="2800" b="1" u="sng">
              <a:solidFill>
                <a:schemeClr val="dk1"/>
              </a:solidFill>
              <a:highlight>
                <a:srgbClr val="FFFFFF"/>
              </a:highlight>
              <a:latin typeface="Book Antiqua"/>
              <a:ea typeface="Book Antiqua"/>
              <a:cs typeface="Book Antiqua"/>
              <a:sym typeface="Book Antiqua"/>
            </a:endParaRPr>
          </a:p>
        </p:txBody>
      </p:sp>
      <p:sp>
        <p:nvSpPr>
          <p:cNvPr id="142" name="Google Shape;142;p8"/>
          <p:cNvSpPr txBox="1"/>
          <p:nvPr/>
        </p:nvSpPr>
        <p:spPr>
          <a:xfrm>
            <a:off x="308400" y="905125"/>
            <a:ext cx="11575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rgbClr val="273239"/>
                </a:solidFill>
                <a:highlight>
                  <a:srgbClr val="FFFFFF"/>
                </a:highlight>
                <a:latin typeface="Book Antiqua"/>
                <a:ea typeface="Book Antiqua"/>
                <a:cs typeface="Book Antiqua"/>
                <a:sym typeface="Book Antiqua"/>
              </a:rPr>
              <a:t>Companies are using many ways to make a smooth secured network for users. But users also have some responsibility so that the whole system gets secured. Some of the ways are: </a:t>
            </a:r>
            <a:endParaRPr sz="1800">
              <a:latin typeface="Book Antiqua"/>
              <a:ea typeface="Book Antiqua"/>
              <a:cs typeface="Book Antiqua"/>
              <a:sym typeface="Book Antiqua"/>
            </a:endParaRPr>
          </a:p>
        </p:txBody>
      </p:sp>
      <p:sp>
        <p:nvSpPr>
          <p:cNvPr id="143" name="Google Shape;143;p8"/>
          <p:cNvSpPr txBox="1"/>
          <p:nvPr/>
        </p:nvSpPr>
        <p:spPr>
          <a:xfrm>
            <a:off x="469950" y="1644025"/>
            <a:ext cx="11052900" cy="4482900"/>
          </a:xfrm>
          <a:prstGeom prst="rect">
            <a:avLst/>
          </a:prstGeom>
          <a:noFill/>
          <a:ln>
            <a:noFill/>
          </a:ln>
        </p:spPr>
        <p:txBody>
          <a:bodyPr spcFirstLastPara="1" wrap="square" lIns="91425" tIns="91425" rIns="91425" bIns="91425" anchor="t" anchorCtr="0">
            <a:noAutofit/>
          </a:bodyPr>
          <a:lstStyle/>
          <a:p>
            <a:pPr marL="685800" lvl="0" indent="-342900" algn="l" rtl="0">
              <a:lnSpc>
                <a:spcPct val="158000"/>
              </a:lnSpc>
              <a:spcBef>
                <a:spcPts val="0"/>
              </a:spcBef>
              <a:spcAft>
                <a:spcPts val="0"/>
              </a:spcAft>
              <a:buClr>
                <a:srgbClr val="273239"/>
              </a:buClr>
              <a:buSzPts val="1800"/>
              <a:buFont typeface="Nunito"/>
              <a:buChar char="●"/>
            </a:pPr>
            <a:r>
              <a:rPr lang="en-US" sz="1800" b="1">
                <a:solidFill>
                  <a:srgbClr val="273239"/>
                </a:solidFill>
                <a:highlight>
                  <a:srgbClr val="FFFFFF"/>
                </a:highlight>
                <a:latin typeface="Book Antiqua"/>
                <a:ea typeface="Book Antiqua"/>
                <a:cs typeface="Book Antiqua"/>
                <a:sym typeface="Book Antiqua"/>
              </a:rPr>
              <a:t>Use of Cold Wallet:</a:t>
            </a:r>
            <a:r>
              <a:rPr lang="en-US" sz="1800">
                <a:solidFill>
                  <a:srgbClr val="273239"/>
                </a:solidFill>
                <a:highlight>
                  <a:srgbClr val="FFFFFF"/>
                </a:highlight>
                <a:latin typeface="Book Antiqua"/>
                <a:ea typeface="Book Antiqua"/>
                <a:cs typeface="Book Antiqua"/>
                <a:sym typeface="Book Antiqua"/>
              </a:rPr>
              <a:t> </a:t>
            </a:r>
            <a:r>
              <a:rPr lang="en-US" sz="1800" u="sng">
                <a:solidFill>
                  <a:schemeClr val="hlink"/>
                </a:solidFill>
                <a:highlight>
                  <a:srgbClr val="FFFFFF"/>
                </a:highlight>
                <a:latin typeface="Book Antiqua"/>
                <a:ea typeface="Book Antiqua"/>
                <a:cs typeface="Book Antiqua"/>
                <a:sym typeface="Book Antiqua"/>
                <a:hlinkClick r:id="rId3"/>
              </a:rPr>
              <a:t>Cold Wallets</a:t>
            </a:r>
            <a:r>
              <a:rPr lang="en-US" sz="1800">
                <a:solidFill>
                  <a:srgbClr val="273239"/>
                </a:solidFill>
                <a:highlight>
                  <a:srgbClr val="FFFFFF"/>
                </a:highlight>
                <a:latin typeface="Book Antiqua"/>
                <a:ea typeface="Book Antiqua"/>
                <a:cs typeface="Book Antiqua"/>
                <a:sym typeface="Book Antiqua"/>
              </a:rPr>
              <a:t> do not connect to the Internet, therefore users can secure their private keys. The wallet is not prone to cyberattacks.</a:t>
            </a:r>
            <a:endParaRPr sz="1800">
              <a:solidFill>
                <a:srgbClr val="273239"/>
              </a:solidFill>
              <a:highlight>
                <a:srgbClr val="FFFFFF"/>
              </a:highlight>
              <a:latin typeface="Book Antiqua"/>
              <a:ea typeface="Book Antiqua"/>
              <a:cs typeface="Book Antiqua"/>
              <a:sym typeface="Book Antiqua"/>
            </a:endParaRPr>
          </a:p>
          <a:p>
            <a:pPr marL="685800" lvl="0" indent="-342900" algn="just" rtl="0">
              <a:lnSpc>
                <a:spcPct val="158000"/>
              </a:lnSpc>
              <a:spcBef>
                <a:spcPts val="0"/>
              </a:spcBef>
              <a:spcAft>
                <a:spcPts val="0"/>
              </a:spcAft>
              <a:buClr>
                <a:srgbClr val="273239"/>
              </a:buClr>
              <a:buSzPts val="1800"/>
              <a:buFont typeface="Nunito"/>
              <a:buChar char="●"/>
            </a:pPr>
            <a:r>
              <a:rPr lang="en-US" sz="1800" b="1">
                <a:solidFill>
                  <a:srgbClr val="273239"/>
                </a:solidFill>
                <a:highlight>
                  <a:srgbClr val="FFFFFF"/>
                </a:highlight>
                <a:latin typeface="Book Antiqua"/>
                <a:ea typeface="Book Antiqua"/>
                <a:cs typeface="Book Antiqua"/>
                <a:sym typeface="Book Antiqua"/>
              </a:rPr>
              <a:t>Secure the Internet: </a:t>
            </a:r>
            <a:r>
              <a:rPr lang="en-US" sz="1800">
                <a:solidFill>
                  <a:srgbClr val="273239"/>
                </a:solidFill>
                <a:highlight>
                  <a:srgbClr val="FFFFFF"/>
                </a:highlight>
                <a:latin typeface="Book Antiqua"/>
                <a:ea typeface="Book Antiqua"/>
                <a:cs typeface="Book Antiqua"/>
                <a:sym typeface="Book Antiqua"/>
              </a:rPr>
              <a:t>Often hackers try to hack Wifi. Users must avoid public wifi networks at all costs as any hacker can use public networks and can use malware to steal valuable information.</a:t>
            </a:r>
            <a:endParaRPr sz="1800">
              <a:solidFill>
                <a:srgbClr val="273239"/>
              </a:solidFill>
              <a:highlight>
                <a:srgbClr val="FFFFFF"/>
              </a:highlight>
              <a:latin typeface="Book Antiqua"/>
              <a:ea typeface="Book Antiqua"/>
              <a:cs typeface="Book Antiqua"/>
              <a:sym typeface="Book Antiqua"/>
            </a:endParaRPr>
          </a:p>
          <a:p>
            <a:pPr marL="685800" lvl="0" indent="-342900" algn="l" rtl="0">
              <a:lnSpc>
                <a:spcPct val="158000"/>
              </a:lnSpc>
              <a:spcBef>
                <a:spcPts val="0"/>
              </a:spcBef>
              <a:spcAft>
                <a:spcPts val="0"/>
              </a:spcAft>
              <a:buClr>
                <a:srgbClr val="273239"/>
              </a:buClr>
              <a:buSzPts val="1800"/>
              <a:buFont typeface="Nunito"/>
              <a:buChar char="●"/>
            </a:pPr>
            <a:r>
              <a:rPr lang="en-US" sz="1800" b="1">
                <a:solidFill>
                  <a:srgbClr val="273239"/>
                </a:solidFill>
                <a:highlight>
                  <a:srgbClr val="FFFFFF"/>
                </a:highlight>
                <a:latin typeface="Book Antiqua"/>
                <a:ea typeface="Book Antiqua"/>
                <a:cs typeface="Book Antiqua"/>
                <a:sym typeface="Book Antiqua"/>
              </a:rPr>
              <a:t>Avoid Phishing:</a:t>
            </a:r>
            <a:r>
              <a:rPr lang="en-US" sz="1800">
                <a:solidFill>
                  <a:srgbClr val="273239"/>
                </a:solidFill>
                <a:highlight>
                  <a:srgbClr val="FFFFFF"/>
                </a:highlight>
                <a:latin typeface="Book Antiqua"/>
                <a:ea typeface="Book Antiqua"/>
                <a:cs typeface="Book Antiqua"/>
                <a:sym typeface="Book Antiqua"/>
              </a:rPr>
              <a:t> </a:t>
            </a:r>
            <a:r>
              <a:rPr lang="en-US" sz="1800" u="sng">
                <a:solidFill>
                  <a:schemeClr val="hlink"/>
                </a:solidFill>
                <a:highlight>
                  <a:srgbClr val="FFFFFF"/>
                </a:highlight>
                <a:latin typeface="Book Antiqua"/>
                <a:ea typeface="Book Antiqua"/>
                <a:cs typeface="Book Antiqua"/>
                <a:sym typeface="Book Antiqua"/>
                <a:hlinkClick r:id="rId4"/>
              </a:rPr>
              <a:t>Phishing</a:t>
            </a:r>
            <a:r>
              <a:rPr lang="en-US" sz="1800">
                <a:solidFill>
                  <a:srgbClr val="273239"/>
                </a:solidFill>
                <a:highlight>
                  <a:srgbClr val="FFFFFF"/>
                </a:highlight>
                <a:latin typeface="Book Antiqua"/>
                <a:ea typeface="Book Antiqua"/>
                <a:cs typeface="Book Antiqua"/>
                <a:sym typeface="Book Antiqua"/>
              </a:rPr>
              <a:t> attacks are common nowadays. Users should not click malicious advertisements. They should remove all the spam emails.</a:t>
            </a:r>
            <a:endParaRPr sz="1800">
              <a:solidFill>
                <a:srgbClr val="273239"/>
              </a:solidFill>
              <a:highlight>
                <a:srgbClr val="FFFFFF"/>
              </a:highlight>
              <a:latin typeface="Book Antiqua"/>
              <a:ea typeface="Book Antiqua"/>
              <a:cs typeface="Book Antiqua"/>
              <a:sym typeface="Book Antiqua"/>
            </a:endParaRPr>
          </a:p>
          <a:p>
            <a:pPr marL="685800" lvl="0" indent="-342900" algn="just" rtl="0">
              <a:lnSpc>
                <a:spcPct val="158000"/>
              </a:lnSpc>
              <a:spcBef>
                <a:spcPts val="0"/>
              </a:spcBef>
              <a:spcAft>
                <a:spcPts val="0"/>
              </a:spcAft>
              <a:buClr>
                <a:srgbClr val="273239"/>
              </a:buClr>
              <a:buSzPts val="1800"/>
              <a:buFont typeface="Nunito"/>
              <a:buChar char="●"/>
            </a:pPr>
            <a:r>
              <a:rPr lang="en-US" sz="1800" b="1">
                <a:solidFill>
                  <a:srgbClr val="273239"/>
                </a:solidFill>
                <a:highlight>
                  <a:srgbClr val="FFFFFF"/>
                </a:highlight>
                <a:latin typeface="Book Antiqua"/>
                <a:ea typeface="Book Antiqua"/>
                <a:cs typeface="Book Antiqua"/>
                <a:sym typeface="Book Antiqua"/>
              </a:rPr>
              <a:t>Password:</a:t>
            </a:r>
            <a:r>
              <a:rPr lang="en-US" sz="1800">
                <a:solidFill>
                  <a:srgbClr val="273239"/>
                </a:solidFill>
                <a:highlight>
                  <a:srgbClr val="FFFFFF"/>
                </a:highlight>
                <a:latin typeface="Book Antiqua"/>
                <a:ea typeface="Book Antiqua"/>
                <a:cs typeface="Book Antiqua"/>
                <a:sym typeface="Book Antiqua"/>
              </a:rPr>
              <a:t> It is always advisable to use strong passwords with a combination of alphabets, numbers, and special characters. Passwords should be changed regularly.</a:t>
            </a:r>
            <a:endParaRPr sz="1800">
              <a:solidFill>
                <a:srgbClr val="273239"/>
              </a:solidFill>
              <a:highlight>
                <a:srgbClr val="FFFFFF"/>
              </a:highlight>
              <a:latin typeface="Book Antiqua"/>
              <a:ea typeface="Book Antiqua"/>
              <a:cs typeface="Book Antiqua"/>
              <a:sym typeface="Book Antiqua"/>
            </a:endParaRPr>
          </a:p>
          <a:p>
            <a:pPr marL="685800" lvl="0" indent="-342900" algn="just" rtl="0">
              <a:lnSpc>
                <a:spcPct val="158000"/>
              </a:lnSpc>
              <a:spcBef>
                <a:spcPts val="0"/>
              </a:spcBef>
              <a:spcAft>
                <a:spcPts val="0"/>
              </a:spcAft>
              <a:buClr>
                <a:srgbClr val="273239"/>
              </a:buClr>
              <a:buSzPts val="1800"/>
              <a:buFont typeface="Nunito"/>
              <a:buChar char="●"/>
            </a:pPr>
            <a:r>
              <a:rPr lang="en-US" sz="1800" b="1">
                <a:solidFill>
                  <a:srgbClr val="273239"/>
                </a:solidFill>
                <a:highlight>
                  <a:srgbClr val="FFFFFF"/>
                </a:highlight>
                <a:latin typeface="Nunito"/>
                <a:ea typeface="Nunito"/>
                <a:cs typeface="Nunito"/>
                <a:sym typeface="Nunito"/>
              </a:rPr>
              <a:t>Security of personal devices:</a:t>
            </a:r>
            <a:r>
              <a:rPr lang="en-US" sz="1800">
                <a:solidFill>
                  <a:srgbClr val="273239"/>
                </a:solidFill>
                <a:highlight>
                  <a:srgbClr val="FFFFFF"/>
                </a:highlight>
                <a:latin typeface="Nunito"/>
                <a:ea typeface="Nunito"/>
                <a:cs typeface="Nunito"/>
                <a:sym typeface="Nunito"/>
              </a:rPr>
              <a:t> Personal devices should be up to date. The patches should be fixed and the latest antiviruses should be installed to protect from virus attacks.</a:t>
            </a:r>
            <a:endParaRPr sz="1800">
              <a:solidFill>
                <a:srgbClr val="273239"/>
              </a:solidFill>
              <a:highlight>
                <a:srgbClr val="FFFFFF"/>
              </a:highlight>
              <a:latin typeface="Nunito"/>
              <a:ea typeface="Nunito"/>
              <a:cs typeface="Nunito"/>
              <a:sym typeface="Nunito"/>
            </a:endParaRPr>
          </a:p>
          <a:p>
            <a:pPr marL="0" lvl="0" indent="0" algn="l" rtl="0">
              <a:spcBef>
                <a:spcPts val="1800"/>
              </a:spcBef>
              <a:spcAft>
                <a:spcPts val="0"/>
              </a:spcAft>
              <a:buNone/>
            </a:pPr>
            <a:endParaRPr sz="2400">
              <a:solidFill>
                <a:schemeClr val="dk1"/>
              </a:solidFill>
              <a:latin typeface="Book Antiqua"/>
              <a:ea typeface="Book Antiqua"/>
              <a:cs typeface="Book Antiqua"/>
              <a:sym typeface="Book Antiqu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6436ae4caa_0_9"/>
          <p:cNvSpPr txBox="1"/>
          <p:nvPr/>
        </p:nvSpPr>
        <p:spPr>
          <a:xfrm>
            <a:off x="395550" y="626550"/>
            <a:ext cx="11649600" cy="4908600"/>
          </a:xfrm>
          <a:prstGeom prst="rect">
            <a:avLst/>
          </a:prstGeom>
          <a:noFill/>
          <a:ln>
            <a:noFill/>
          </a:ln>
        </p:spPr>
        <p:txBody>
          <a:bodyPr spcFirstLastPara="1" wrap="square" lIns="91425" tIns="91425" rIns="91425" bIns="91425" anchor="t" anchorCtr="0">
            <a:noAutofit/>
          </a:bodyPr>
          <a:lstStyle/>
          <a:p>
            <a:pPr marL="457200" lvl="0" indent="-342900" algn="just" rtl="0">
              <a:lnSpc>
                <a:spcPct val="158000"/>
              </a:lnSpc>
              <a:spcBef>
                <a:spcPts val="0"/>
              </a:spcBef>
              <a:spcAft>
                <a:spcPts val="0"/>
              </a:spcAft>
              <a:buClr>
                <a:schemeClr val="dk1"/>
              </a:buClr>
              <a:buSzPts val="1800"/>
              <a:buFont typeface="Nunito"/>
              <a:buChar char="●"/>
            </a:pPr>
            <a:r>
              <a:rPr lang="en-US" sz="1800" b="1">
                <a:solidFill>
                  <a:schemeClr val="dk1"/>
                </a:solidFill>
                <a:highlight>
                  <a:srgbClr val="FFFFFF"/>
                </a:highlight>
                <a:latin typeface="Book Antiqua"/>
                <a:ea typeface="Book Antiqua"/>
                <a:cs typeface="Book Antiqua"/>
                <a:sym typeface="Book Antiqua"/>
              </a:rPr>
              <a:t>Blockchain Penetration Testing:</a:t>
            </a:r>
            <a:r>
              <a:rPr lang="en-US" sz="1800">
                <a:solidFill>
                  <a:schemeClr val="dk1"/>
                </a:solidFill>
                <a:highlight>
                  <a:srgbClr val="FFFFFF"/>
                </a:highlight>
                <a:latin typeface="Book Antiqua"/>
                <a:ea typeface="Book Antiqua"/>
                <a:cs typeface="Book Antiqua"/>
                <a:sym typeface="Book Antiqua"/>
              </a:rPr>
              <a:t> Those who create blockchain networks should get penetration testing done by an ethical hacker to test the strength of the security blockchain networks and find vulnerabilities if present.</a:t>
            </a:r>
            <a:endParaRPr sz="1800">
              <a:solidFill>
                <a:schemeClr val="dk1"/>
              </a:solidFill>
              <a:highlight>
                <a:srgbClr val="FFFFFF"/>
              </a:highlight>
              <a:latin typeface="Book Antiqua"/>
              <a:ea typeface="Book Antiqua"/>
              <a:cs typeface="Book Antiqua"/>
              <a:sym typeface="Book Antiqua"/>
            </a:endParaRPr>
          </a:p>
          <a:p>
            <a:pPr marL="457200" lvl="0" indent="-342900" algn="just" rtl="0">
              <a:lnSpc>
                <a:spcPct val="158000"/>
              </a:lnSpc>
              <a:spcBef>
                <a:spcPts val="0"/>
              </a:spcBef>
              <a:spcAft>
                <a:spcPts val="0"/>
              </a:spcAft>
              <a:buClr>
                <a:schemeClr val="dk1"/>
              </a:buClr>
              <a:buSzPts val="1800"/>
              <a:buFont typeface="Nunito"/>
              <a:buChar char="●"/>
            </a:pPr>
            <a:r>
              <a:rPr lang="en-US" sz="1800" b="1">
                <a:solidFill>
                  <a:schemeClr val="dk1"/>
                </a:solidFill>
                <a:highlight>
                  <a:srgbClr val="FFFFFF"/>
                </a:highlight>
                <a:latin typeface="Book Antiqua"/>
                <a:ea typeface="Book Antiqua"/>
                <a:cs typeface="Book Antiqua"/>
                <a:sym typeface="Book Antiqua"/>
              </a:rPr>
              <a:t>Secure keys:</a:t>
            </a:r>
            <a:r>
              <a:rPr lang="en-US" sz="1800">
                <a:solidFill>
                  <a:schemeClr val="dk1"/>
                </a:solidFill>
                <a:highlight>
                  <a:srgbClr val="FFFFFF"/>
                </a:highlight>
                <a:latin typeface="Book Antiqua"/>
                <a:ea typeface="Book Antiqua"/>
                <a:cs typeface="Book Antiqua"/>
                <a:sym typeface="Book Antiqua"/>
              </a:rPr>
              <a:t> Keys should be secured by the user. Strong cryptographic keys should be used Users should not share the keys with other users.</a:t>
            </a:r>
            <a:endParaRPr sz="1800">
              <a:solidFill>
                <a:schemeClr val="dk1"/>
              </a:solidFill>
              <a:highlight>
                <a:srgbClr val="FFFFFF"/>
              </a:highlight>
              <a:latin typeface="Book Antiqua"/>
              <a:ea typeface="Book Antiqua"/>
              <a:cs typeface="Book Antiqua"/>
              <a:sym typeface="Book Antiqua"/>
            </a:endParaRPr>
          </a:p>
          <a:p>
            <a:pPr marL="457200" lvl="0" indent="-342900" algn="just" rtl="0">
              <a:lnSpc>
                <a:spcPct val="158000"/>
              </a:lnSpc>
              <a:spcBef>
                <a:spcPts val="0"/>
              </a:spcBef>
              <a:spcAft>
                <a:spcPts val="0"/>
              </a:spcAft>
              <a:buClr>
                <a:schemeClr val="dk1"/>
              </a:buClr>
              <a:buSzPts val="1800"/>
              <a:buFont typeface="Nunito"/>
              <a:buChar char="●"/>
            </a:pPr>
            <a:r>
              <a:rPr lang="en-US" sz="1800" b="1">
                <a:solidFill>
                  <a:schemeClr val="dk1"/>
                </a:solidFill>
                <a:highlight>
                  <a:srgbClr val="FFFFFF"/>
                </a:highlight>
                <a:latin typeface="Book Antiqua"/>
                <a:ea typeface="Book Antiqua"/>
                <a:cs typeface="Book Antiqua"/>
                <a:sym typeface="Book Antiqua"/>
              </a:rPr>
              <a:t>Use private permissioned blockchain: </a:t>
            </a:r>
            <a:r>
              <a:rPr lang="en-US" sz="1800">
                <a:solidFill>
                  <a:schemeClr val="dk1"/>
                </a:solidFill>
                <a:highlight>
                  <a:srgbClr val="FFFFFF"/>
                </a:highlight>
                <a:latin typeface="Book Antiqua"/>
                <a:ea typeface="Book Antiqua"/>
                <a:cs typeface="Book Antiqua"/>
                <a:sym typeface="Book Antiqua"/>
              </a:rPr>
              <a:t>Business entrepreneurs should use private permissioned blockchain. The permission is necessary as each user is verified before allowing them to enter the blockchain.</a:t>
            </a:r>
            <a:endParaRPr sz="1800">
              <a:solidFill>
                <a:schemeClr val="dk1"/>
              </a:solidFill>
              <a:highlight>
                <a:srgbClr val="FFFFFF"/>
              </a:highlight>
              <a:latin typeface="Book Antiqua"/>
              <a:ea typeface="Book Antiqua"/>
              <a:cs typeface="Book Antiqua"/>
              <a:sym typeface="Book Antiqua"/>
            </a:endParaRPr>
          </a:p>
          <a:p>
            <a:pPr marL="0" lvl="0" indent="0" algn="l" rtl="0">
              <a:spcBef>
                <a:spcPts val="1800"/>
              </a:spcBef>
              <a:spcAft>
                <a:spcPts val="0"/>
              </a:spcAft>
              <a:buClr>
                <a:schemeClr val="dk1"/>
              </a:buClr>
              <a:buSzPts val="1100"/>
              <a:buFont typeface="Arial"/>
              <a:buNone/>
            </a:pPr>
            <a:endParaRPr sz="2400">
              <a:solidFill>
                <a:schemeClr val="dk1"/>
              </a:solidFill>
              <a:latin typeface="Book Antiqua"/>
              <a:ea typeface="Book Antiqua"/>
              <a:cs typeface="Book Antiqua"/>
              <a:sym typeface="Book Antiqua"/>
            </a:endParaRPr>
          </a:p>
          <a:p>
            <a:pPr marL="0" lvl="0" indent="0" algn="l" rtl="0">
              <a:spcBef>
                <a:spcPts val="0"/>
              </a:spcBef>
              <a:spcAft>
                <a:spcPts val="0"/>
              </a:spcAft>
              <a:buNone/>
            </a:pPr>
            <a:endParaRPr sz="2400">
              <a:solidFill>
                <a:schemeClr val="dk1"/>
              </a:solidFill>
              <a:latin typeface="Book Antiqua"/>
              <a:ea typeface="Book Antiqua"/>
              <a:cs typeface="Book Antiqua"/>
              <a:sym typeface="Book Antiqua"/>
            </a:endParaRPr>
          </a:p>
        </p:txBody>
      </p:sp>
    </p:spTree>
  </p:cSld>
  <p:clrMapOvr>
    <a:masterClrMapping/>
  </p:clrMapOvr>
</p:sld>
</file>

<file path=ppt/theme/theme1.xml><?xml version="1.0" encoding="utf-8"?>
<a:theme xmlns:a="http://schemas.openxmlformats.org/drawingml/2006/main" name="GradientRiseVTI">
  <a:themeElements>
    <a:clrScheme name="GradientRise">
      <a:dk1>
        <a:srgbClr val="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17</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GradientRiseVTI</vt:lpstr>
      <vt:lpstr>BLOCK CHAIN SECURITY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CHAIN SECURITY PROJECT</dc:title>
  <cp:revision>173</cp:revision>
  <dcterms:created xsi:type="dcterms:W3CDTF">2023-12-18T14:05:08Z</dcterms:created>
  <dcterms:modified xsi:type="dcterms:W3CDTF">2023-12-19T17:04:41Z</dcterms:modified>
</cp:coreProperties>
</file>