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74" r:id="rId10"/>
    <p:sldId id="275" r:id="rId11"/>
    <p:sldId id="271" r:id="rId12"/>
    <p:sldId id="268" r:id="rId13"/>
    <p:sldId id="269" r:id="rId14"/>
    <p:sldId id="272" r:id="rId15"/>
    <p:sldId id="267" r:id="rId16"/>
    <p:sldId id="262" r:id="rId17"/>
    <p:sldId id="273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25DE9-A682-4BF1-96D8-4F93C779E33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30985-DD34-444C-A15F-D59D394CB2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FEE5-3067-4038-B683-B9BF6B11E66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rusri.edu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8458200" cy="1066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Summer Internship 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Amazon Web Services(Cloud Computing)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PALOJI SAI VARMA 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1608-19-735-019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MATRUSRI ENGINEERING COLLEGE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(Sponsored by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Matrusri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Education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socitey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Estd1980)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(Approved by AICTE, Affiliated to Osmania University)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#16-1-486,Saidabad, Hyderabad, Telangana-500 059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u="sng" dirty="0">
                <a:latin typeface="Times New Roman" pitchFamily="18" charset="0"/>
                <a:cs typeface="Times New Roman" pitchFamily="18" charset="0"/>
                <a:hlinkClick r:id="rId3"/>
              </a:rPr>
              <a:t>www.matrusri.edu.in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 2022-23</a:t>
            </a:r>
            <a:br>
              <a:rPr lang="en-US" sz="2200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LOGO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9144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C48AEB-A3F9-9051-0A16-301107AB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25EB9-B979-A478-3AF5-E7989E0A110E}"/>
              </a:ext>
            </a:extLst>
          </p:cNvPr>
          <p:cNvSpPr txBox="1"/>
          <p:nvPr/>
        </p:nvSpPr>
        <p:spPr>
          <a:xfrm>
            <a:off x="152400" y="2286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Objects in s3 Bucket</a:t>
            </a:r>
          </a:p>
        </p:txBody>
      </p:sp>
    </p:spTree>
    <p:extLst>
      <p:ext uri="{BB962C8B-B14F-4D97-AF65-F5344CB8AC3E}">
        <p14:creationId xmlns:p14="http://schemas.microsoft.com/office/powerpoint/2010/main" val="222069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EE7D-CC4E-F03F-E1C9-53D67865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8400" y="152400"/>
            <a:ext cx="8229600" cy="563562"/>
          </a:xfrm>
        </p:spPr>
        <p:txBody>
          <a:bodyPr>
            <a:noAutofit/>
          </a:bodyPr>
          <a:lstStyle/>
          <a:p>
            <a:r>
              <a:rPr lang="en-IN" sz="3200" dirty="0"/>
              <a:t>Lambda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7152A-DBFB-4408-C01A-75E08064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596"/>
            <a:ext cx="9144000" cy="57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3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0A086-42E4-728F-9C8E-98562DDA6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12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B69FE-D9EB-9C1B-CF55-A32338DF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570"/>
            <a:ext cx="9144000" cy="5738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0C840-396B-A868-9618-C9D337387F7D}"/>
              </a:ext>
            </a:extLst>
          </p:cNvPr>
          <p:cNvSpPr txBox="1"/>
          <p:nvPr/>
        </p:nvSpPr>
        <p:spPr>
          <a:xfrm>
            <a:off x="609600" y="304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78346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BCF5-FD9D-B1A8-86A1-04FBB93C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228600"/>
            <a:ext cx="8229600" cy="639762"/>
          </a:xfrm>
        </p:spPr>
        <p:txBody>
          <a:bodyPr>
            <a:noAutofit/>
          </a:bodyPr>
          <a:lstStyle/>
          <a:p>
            <a:r>
              <a:rPr lang="en-IN" sz="3200" dirty="0"/>
              <a:t>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EB04E-A33B-DA2D-C2D2-1FD25A12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040"/>
            <a:ext cx="9144000" cy="56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76AB-D023-9ABA-8276-06A28446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990600" cy="639762"/>
          </a:xfrm>
        </p:spPr>
        <p:txBody>
          <a:bodyPr>
            <a:noAutofit/>
          </a:bodyPr>
          <a:lstStyle/>
          <a:p>
            <a:r>
              <a:rPr lang="en-IN" sz="3600" dirty="0"/>
              <a:t>IAM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E78CD-FC90-139A-C239-95601D946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836"/>
            <a:ext cx="9144000" cy="57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9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D0A49-2AB7-B036-945B-148515122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5410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8E4BEC-61CC-717E-D6A4-7FC530B314CC}"/>
              </a:ext>
            </a:extLst>
          </p:cNvPr>
          <p:cNvSpPr txBox="1"/>
          <p:nvPr/>
        </p:nvSpPr>
        <p:spPr>
          <a:xfrm>
            <a:off x="1066800" y="82684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http://rpllab2-website-varma.s3-website.ap-south-1.amazonaws.com/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6D7-5BD1-FC30-7667-262B472E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33C11-8C07-C5A2-3F1A-3097827B0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724400"/>
          </a:xfrm>
        </p:spPr>
      </p:pic>
    </p:spTree>
    <p:extLst>
      <p:ext uri="{BB962C8B-B14F-4D97-AF65-F5344CB8AC3E}">
        <p14:creationId xmlns:p14="http://schemas.microsoft.com/office/powerpoint/2010/main" val="333399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3352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develop dynamic websites using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configure the same using Amplify.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a complete website such as Amazon, Flipkart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different services of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organization</a:t>
            </a:r>
          </a:p>
          <a:p>
            <a:r>
              <a:rPr lang="en-US" dirty="0"/>
              <a:t>Introduction </a:t>
            </a:r>
          </a:p>
          <a:p>
            <a:r>
              <a:rPr lang="en-US" dirty="0"/>
              <a:t>Project Details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About the Organization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EFEAC-EA44-ABB7-8526-AD629B11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9400" y="53677"/>
            <a:ext cx="1828800" cy="2026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01C39-7409-0990-9AF9-BDB536C48BA5}"/>
              </a:ext>
            </a:extLst>
          </p:cNvPr>
          <p:cNvSpPr txBox="1"/>
          <p:nvPr/>
        </p:nvSpPr>
        <p:spPr>
          <a:xfrm>
            <a:off x="243840" y="1720840"/>
            <a:ext cx="5638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348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established in 1955, is an ISO 9001 certified company. </a:t>
            </a:r>
            <a:endParaRPr lang="en-US" sz="2400" b="0" i="0" dirty="0">
              <a:solidFill>
                <a:srgbClr val="D348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D348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through 9 zonal Offices, 33 Branch Offices, 14 Sub Offices, 10 NSIC Business Development Extension Offices, 5 Technical services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 Extension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2 Software Technology Parks supported by a team of over 500 professionals spread across the country.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integrated support services such as marketing, Technology, Finance and other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NSIC Technical Services Centre in the city Hyderabad">
            <a:extLst>
              <a:ext uri="{FF2B5EF4-FFF2-40B4-BE49-F238E27FC236}">
                <a16:creationId xmlns:a16="http://schemas.microsoft.com/office/drawing/2014/main" id="{69E18A33-FB7A-2401-8D6D-3AA25EB4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0" y="2157948"/>
            <a:ext cx="3261360" cy="36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41F4E-CB10-B3C5-AE1D-0E710FC25166}"/>
              </a:ext>
            </a:extLst>
          </p:cNvPr>
          <p:cNvSpPr txBox="1"/>
          <p:nvPr/>
        </p:nvSpPr>
        <p:spPr>
          <a:xfrm>
            <a:off x="297180" y="1582340"/>
            <a:ext cx="7101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Cloud Computing:</a:t>
            </a: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It is delivery of computing services—including servers, storage, databases, networking, software, analytics, and intelligence—over the Internet (“the cloud”)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Management services(IAM)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Amazon VPC and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Lambda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Amazon Elastic Cloud Compute(EC2)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Amazon RDS</a:t>
            </a:r>
          </a:p>
          <a:p>
            <a:endParaRPr lang="en-IN" dirty="0"/>
          </a:p>
        </p:txBody>
      </p:sp>
      <p:pic>
        <p:nvPicPr>
          <p:cNvPr id="4" name="Graphic 17">
            <a:extLst>
              <a:ext uri="{FF2B5EF4-FFF2-40B4-BE49-F238E27FC236}">
                <a16:creationId xmlns:a16="http://schemas.microsoft.com/office/drawing/2014/main" id="{7B3CF9BF-4546-49AB-46FD-6B26DBEF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764780" y="1280160"/>
            <a:ext cx="94488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D1485D-C67F-E1B4-8031-016AC4E81B99}"/>
              </a:ext>
            </a:extLst>
          </p:cNvPr>
          <p:cNvSpPr/>
          <p:nvPr/>
        </p:nvSpPr>
        <p:spPr>
          <a:xfrm>
            <a:off x="7467600" y="2194560"/>
            <a:ext cx="146304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 way</a:t>
            </a:r>
            <a:endParaRPr lang="en-IN" dirty="0"/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7DDBC2E9-242E-7FEF-215A-F2347DAC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7795260" y="3024663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F4DA9F-A85F-989D-76F6-530A135EE6E2}"/>
              </a:ext>
            </a:extLst>
          </p:cNvPr>
          <p:cNvSpPr/>
          <p:nvPr/>
        </p:nvSpPr>
        <p:spPr>
          <a:xfrm>
            <a:off x="7482840" y="3824922"/>
            <a:ext cx="146304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connect</a:t>
            </a:r>
            <a:endParaRPr lang="en-IN" dirty="0"/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E8345766-0D68-A54E-86C6-F854FACA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0" y="481584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EA4CFF-4E53-27BA-4780-79A3DF76DB86}"/>
              </a:ext>
            </a:extLst>
          </p:cNvPr>
          <p:cNvSpPr/>
          <p:nvPr/>
        </p:nvSpPr>
        <p:spPr>
          <a:xfrm>
            <a:off x="7559040" y="5654358"/>
            <a:ext cx="146304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9067800" cy="808038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Calibri Light"/>
                <a:cs typeface="Calibri Light"/>
              </a:rPr>
              <a:t>Serverless Web Application using</a:t>
            </a:r>
            <a:br>
              <a:rPr lang="en-GB" dirty="0">
                <a:ea typeface="Calibri Light"/>
                <a:cs typeface="Calibri Light"/>
              </a:rPr>
            </a:br>
            <a:r>
              <a:rPr lang="en-GB" dirty="0">
                <a:ea typeface="Calibri Light"/>
                <a:cs typeface="Calibri Light"/>
              </a:rPr>
              <a:t> AWS Lambda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serverless architecture is a way to build and run applications and services without having to manage infrastructure.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this project, these are the  Amazon services used to create serverless static website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1. Amazon S3 bucket          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2. API gateway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3. Amazon Lambda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4. Amazon DynamoDB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520E-F28B-D0F2-354C-666BF5EAE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4292" y="608968"/>
            <a:ext cx="4040188" cy="639762"/>
          </a:xfrm>
        </p:spPr>
        <p:txBody>
          <a:bodyPr/>
          <a:lstStyle/>
          <a:p>
            <a:r>
              <a:rPr lang="en-IN" dirty="0"/>
              <a:t>Amazon S3 Bucket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789B5-D751-B844-A3FF-375861A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8" y="1568769"/>
            <a:ext cx="4114801" cy="4473599"/>
          </a:xfrm>
        </p:spPr>
        <p:txBody>
          <a:bodyPr/>
          <a:lstStyle/>
          <a:p>
            <a:r>
              <a:rPr lang="en-US" dirty="0"/>
              <a:t> API Gateway is a fully managed service that makes it easy for developers to create, publish, maintain, monitor, and secure APIs at any scale.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590B-A968-D219-7A70-3458115D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000" y="608968"/>
            <a:ext cx="4041775" cy="639762"/>
          </a:xfrm>
        </p:spPr>
        <p:txBody>
          <a:bodyPr/>
          <a:lstStyle/>
          <a:p>
            <a:r>
              <a:rPr lang="en-IN" dirty="0"/>
              <a:t>Amazon API Gateway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951F0-D37D-9C2A-D35B-B5EC9447A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9743" y="1553529"/>
            <a:ext cx="4041775" cy="3951288"/>
          </a:xfrm>
        </p:spPr>
        <p:txBody>
          <a:bodyPr/>
          <a:lstStyle/>
          <a:p>
            <a:r>
              <a:rPr lang="en-US" dirty="0"/>
              <a:t>Amazon S3 is an object storage service that stores data as objects within buckets. </a:t>
            </a:r>
          </a:p>
          <a:p>
            <a:r>
              <a:rPr lang="en-US" dirty="0"/>
              <a:t>An object is a file and any metadata that describes the file</a:t>
            </a:r>
            <a:endParaRPr lang="en-IN" dirty="0"/>
          </a:p>
        </p:txBody>
      </p:sp>
      <p:pic>
        <p:nvPicPr>
          <p:cNvPr id="2050" name="Picture 2" descr="AWS API Gateway - PROLIM">
            <a:extLst>
              <a:ext uri="{FF2B5EF4-FFF2-40B4-BE49-F238E27FC236}">
                <a16:creationId xmlns:a16="http://schemas.microsoft.com/office/drawing/2014/main" id="{1C616975-1181-976A-1325-1A238E5D8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43" y="3954621"/>
            <a:ext cx="2285910" cy="245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B715AA57-F19F-FFAC-3B84-E0C6681E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1648"/>
            <a:ext cx="1447757" cy="13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58CD5-93AC-A256-BB6C-4CAECF08323B}"/>
              </a:ext>
            </a:extLst>
          </p:cNvPr>
          <p:cNvSpPr txBox="1"/>
          <p:nvPr/>
        </p:nvSpPr>
        <p:spPr>
          <a:xfrm>
            <a:off x="6309360" y="5947412"/>
            <a:ext cx="144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S3 Bucket</a:t>
            </a:r>
          </a:p>
        </p:txBody>
      </p:sp>
    </p:spTree>
    <p:extLst>
      <p:ext uri="{BB962C8B-B14F-4D97-AF65-F5344CB8AC3E}">
        <p14:creationId xmlns:p14="http://schemas.microsoft.com/office/powerpoint/2010/main" val="301842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5C17E-84EB-C71F-7D88-A87A9608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572" y="473392"/>
            <a:ext cx="4040188" cy="639762"/>
          </a:xfrm>
        </p:spPr>
        <p:txBody>
          <a:bodyPr/>
          <a:lstStyle/>
          <a:p>
            <a:r>
              <a:rPr lang="en-IN" dirty="0"/>
              <a:t>AWS Lambda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D6F7B-2E7F-72B5-9332-A7CDD8744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53000" y="473392"/>
            <a:ext cx="4041775" cy="639762"/>
          </a:xfrm>
        </p:spPr>
        <p:txBody>
          <a:bodyPr/>
          <a:lstStyle/>
          <a:p>
            <a:r>
              <a:rPr lang="en-IN" dirty="0"/>
              <a:t>Amazon DynamoDB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E3076-90F7-0E4D-BCD6-8AF22D28B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2497" y="1600200"/>
            <a:ext cx="4407535" cy="3951288"/>
          </a:xfrm>
        </p:spPr>
        <p:txBody>
          <a:bodyPr/>
          <a:lstStyle/>
          <a:p>
            <a:r>
              <a:rPr lang="en-US" dirty="0"/>
              <a:t>Amazon DynamoDB is a fully managed, serverless, key-value NoSQL database designed to run high-performance applications at any scale.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8B83FC-7595-B9DE-55A5-58346E49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465" y="1600200"/>
            <a:ext cx="4407535" cy="3951288"/>
          </a:xfrm>
        </p:spPr>
        <p:txBody>
          <a:bodyPr/>
          <a:lstStyle/>
          <a:p>
            <a:r>
              <a:rPr lang="en-US" dirty="0"/>
              <a:t>It is a serverless, event-driven compute service that lets you run code for virtually any type of application or backend service without provisioning or managing servers. </a:t>
            </a:r>
            <a:endParaRPr lang="en-IN" dirty="0"/>
          </a:p>
        </p:txBody>
      </p:sp>
      <p:pic>
        <p:nvPicPr>
          <p:cNvPr id="3076" name="Picture 4" descr="AWS Lambda function | Creating your own serverless functions">
            <a:extLst>
              <a:ext uri="{FF2B5EF4-FFF2-40B4-BE49-F238E27FC236}">
                <a16:creationId xmlns:a16="http://schemas.microsoft.com/office/drawing/2014/main" id="{07B1B6D4-8198-85B8-C864-48E5FF04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7" y="4267200"/>
            <a:ext cx="1527810" cy="1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tegrate AWS DynamoDB with Spring Boot | The ContactSunny Blog">
            <a:extLst>
              <a:ext uri="{FF2B5EF4-FFF2-40B4-BE49-F238E27FC236}">
                <a16:creationId xmlns:a16="http://schemas.microsoft.com/office/drawing/2014/main" id="{CDAEFB76-9E1A-B270-7A68-48BE10E4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2719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C7D01-3706-5773-8FFE-EBB551E3E1D7}"/>
              </a:ext>
            </a:extLst>
          </p:cNvPr>
          <p:cNvSpPr txBox="1"/>
          <p:nvPr/>
        </p:nvSpPr>
        <p:spPr>
          <a:xfrm>
            <a:off x="1225232" y="579501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Amazon Lambda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EE7AD-EA5C-A8CF-38D5-7732104344FA}"/>
              </a:ext>
            </a:extLst>
          </p:cNvPr>
          <p:cNvSpPr txBox="1"/>
          <p:nvPr/>
        </p:nvSpPr>
        <p:spPr>
          <a:xfrm>
            <a:off x="5846127" y="5576869"/>
            <a:ext cx="2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DynamoDB</a:t>
            </a:r>
          </a:p>
        </p:txBody>
      </p:sp>
    </p:spTree>
    <p:extLst>
      <p:ext uri="{BB962C8B-B14F-4D97-AF65-F5344CB8AC3E}">
        <p14:creationId xmlns:p14="http://schemas.microsoft.com/office/powerpoint/2010/main" val="323885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9DB41-DD7D-5902-808E-CF85C460C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417638"/>
            <a:ext cx="8610600" cy="46021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318A8-98F9-539C-CB2E-330C61A01F25}"/>
              </a:ext>
            </a:extLst>
          </p:cNvPr>
          <p:cNvSpPr txBox="1"/>
          <p:nvPr/>
        </p:nvSpPr>
        <p:spPr>
          <a:xfrm>
            <a:off x="304800" y="1524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Creating s3 Bucket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50A0B-9323-463D-8955-A5589EF4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4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6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507</Words>
  <Application>Microsoft Office PowerPoint</Application>
  <PresentationFormat>On-screen Show (4:3)</PresentationFormat>
  <Paragraphs>67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            Summer Internship  on  Amazon Web Services(Cloud Computing) By PALOJI SAI VARMA  1608-19-735-019 Department of Electronics and Communication Engineering   MATRUSRI ENGINEERING COLLEGE  (Sponsored by Matrusri Education socitey, Estd1980) (Approved by AICTE, Affiliated to Osmania University) #16-1-486,Saidabad, Hyderabad, Telangana-500 059 www.matrusri.edu.in     2022-23     </vt:lpstr>
      <vt:lpstr>Contents</vt:lpstr>
      <vt:lpstr>About the Organization </vt:lpstr>
      <vt:lpstr>Introduction  </vt:lpstr>
      <vt:lpstr>Serverless Web Application using  AWS Lambda </vt:lpstr>
      <vt:lpstr>PowerPoint Presentation</vt:lpstr>
      <vt:lpstr>PowerPoint Presentation</vt:lpstr>
      <vt:lpstr>Implementation</vt:lpstr>
      <vt:lpstr>PowerPoint Presentation</vt:lpstr>
      <vt:lpstr>PowerPoint Presentation</vt:lpstr>
      <vt:lpstr>Lambda Function</vt:lpstr>
      <vt:lpstr>PowerPoint Presentation</vt:lpstr>
      <vt:lpstr>PowerPoint Presentation</vt:lpstr>
      <vt:lpstr>DynamoDB</vt:lpstr>
      <vt:lpstr>IAM</vt:lpstr>
      <vt:lpstr>Results </vt:lpstr>
      <vt:lpstr>Results</vt:lpstr>
      <vt:lpstr>Future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Seminar</dc:title>
  <dc:creator>Ravi Kumar</dc:creator>
  <cp:lastModifiedBy>Saivarma Paloji</cp:lastModifiedBy>
  <cp:revision>16</cp:revision>
  <dcterms:created xsi:type="dcterms:W3CDTF">2023-01-09T08:43:26Z</dcterms:created>
  <dcterms:modified xsi:type="dcterms:W3CDTF">2024-01-28T15:20:21Z</dcterms:modified>
</cp:coreProperties>
</file>