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26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71" r:id="rId11"/>
    <p:sldId id="269" r:id="rId12"/>
    <p:sldId id="272" r:id="rId13"/>
    <p:sldId id="273" r:id="rId14"/>
    <p:sldId id="270" r:id="rId15"/>
    <p:sldId id="266" r:id="rId16"/>
    <p:sldId id="258" r:id="rId17"/>
  </p:sldIdLst>
  <p:sldSz cx="12192000" cy="6858000"/>
  <p:notesSz cx="6858000" cy="9144000"/>
  <p:embeddedFontLst>
    <p:embeddedFont>
      <p:font typeface="Gilroy Bold" charset="-52"/>
      <p:bold r:id="rId19"/>
    </p:embeddedFont>
    <p:embeddedFont>
      <p:font typeface="Gilroy Medium" charset="-52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655" autoAdjust="0"/>
  </p:normalViewPr>
  <p:slideViewPr>
    <p:cSldViewPr snapToGrid="0">
      <p:cViewPr>
        <p:scale>
          <a:sx n="79" d="100"/>
          <a:sy n="79" d="100"/>
        </p:scale>
        <p:origin x="-3396" y="-1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pPr/>
              <a:t>18.03.2025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85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88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791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2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5388429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4090" y="5486066"/>
            <a:ext cx="6887816" cy="19415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06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29"/>
            <a:ext cx="10281557" cy="3641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pPr/>
              <a:t>18.03.2025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137322" y="5706836"/>
            <a:ext cx="1787979" cy="1065207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2960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3035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050234" y="5526541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pPr/>
              <a:t>18.03.2025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53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pPr/>
              <a:t>18.03.2025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24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pPr/>
              <a:t>18.03.2025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16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pPr/>
              <a:t>18.03.2025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996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pPr/>
              <a:t>18.03.2025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74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pPr/>
              <a:t>18.03.2025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 noChangeAspect="1"/>
          </p:cNvSpPr>
          <p:nvPr>
            <p:ph type="sldNum" sz="quarter" idx="4"/>
          </p:nvPr>
        </p:nvSpPr>
        <p:spPr>
          <a:xfrm>
            <a:off x="10064928" y="5385718"/>
            <a:ext cx="1787978" cy="12720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30"/>
            <a:ext cx="10281557" cy="35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pPr/>
              <a:t>18.03.2025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45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АИС для транспортной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Дневник в телеграмме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1641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Подготовка </a:t>
            </a:r>
            <a:r>
              <a:rPr lang="ru-RU" dirty="0" smtClean="0"/>
              <a:t>и проектирование</a:t>
            </a:r>
          </a:p>
          <a:p>
            <a:pPr lvl="0"/>
            <a:r>
              <a:rPr lang="ru-RU" dirty="0" smtClean="0"/>
              <a:t>Настройка окружения</a:t>
            </a:r>
          </a:p>
          <a:p>
            <a:pPr lvl="0"/>
            <a:r>
              <a:rPr lang="ru-RU" dirty="0" smtClean="0"/>
              <a:t>Разработка ядра приложения</a:t>
            </a:r>
          </a:p>
          <a:p>
            <a:pPr lvl="0"/>
            <a:r>
              <a:rPr lang="ru-RU" dirty="0" smtClean="0"/>
              <a:t>Осуществление отчеты </a:t>
            </a:r>
            <a:r>
              <a:rPr lang="ru-RU" dirty="0" smtClean="0"/>
              <a:t>и </a:t>
            </a:r>
            <a:r>
              <a:rPr lang="ru-RU" dirty="0" smtClean="0"/>
              <a:t>аналитики</a:t>
            </a:r>
            <a:endParaRPr lang="ru-RU" dirty="0" smtClean="0"/>
          </a:p>
          <a:p>
            <a:pPr lvl="0"/>
            <a:r>
              <a:rPr lang="ru-RU" dirty="0" smtClean="0"/>
              <a:t>Безопасность и тестирование</a:t>
            </a:r>
          </a:p>
          <a:p>
            <a:pPr lvl="0"/>
            <a:r>
              <a:rPr lang="ru-RU" dirty="0" smtClean="0"/>
              <a:t>Документирование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79012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="" xmlns:a16="http://schemas.microsoft.com/office/drawing/2014/main" id="{7B60A27E-4EEC-40AE-A46B-002122E2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данный момент команда успешно прошла ключевые этапы разработки, включая проектирование, настройку окружения, разработку ядра приложения, реализацию отчетов и тестирование. Бот уже обладает базовым функционалом, который позволяет пользователям фиксировать </a:t>
            </a:r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DF39E03-2240-4B2B-BF62-6A6B51A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проделанной работы</a:t>
            </a:r>
          </a:p>
        </p:txBody>
      </p:sp>
    </p:spTree>
    <p:extLst>
      <p:ext uri="{BB962C8B-B14F-4D97-AF65-F5344CB8AC3E}">
        <p14:creationId xmlns:p14="http://schemas.microsoft.com/office/powerpoint/2010/main" xmlns="" val="72703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116" y="1344281"/>
            <a:ext cx="5449655" cy="342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1744" y="2367716"/>
            <a:ext cx="4641505" cy="384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3">
            <a:extLst>
              <a:ext uri="{FF2B5EF4-FFF2-40B4-BE49-F238E27FC236}">
                <a16:creationId xmlns="" xmlns:a16="http://schemas.microsoft.com/office/drawing/2014/main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0"/>
            <a:ext cx="8877300" cy="1135517"/>
          </a:xfrm>
        </p:spPr>
        <p:txBody>
          <a:bodyPr/>
          <a:lstStyle/>
          <a:p>
            <a:r>
              <a:rPr lang="ru-RU" dirty="0" smtClean="0"/>
              <a:t>Структура файлов и пример работы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6301" y="899194"/>
            <a:ext cx="746125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3">
            <a:extLst>
              <a:ext uri="{FF2B5EF4-FFF2-40B4-BE49-F238E27FC236}">
                <a16:creationId xmlns="" xmlns:a16="http://schemas.microsoft.com/office/drawing/2014/main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0"/>
            <a:ext cx="8877300" cy="1135517"/>
          </a:xfrm>
        </p:spPr>
        <p:txBody>
          <a:bodyPr/>
          <a:lstStyle/>
          <a:p>
            <a:r>
              <a:rPr lang="ru-RU" dirty="0" smtClean="0"/>
              <a:t>Код для функции постановки задачи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="" xmlns:a16="http://schemas.microsoft.com/office/drawing/2014/main" id="{7B60A27E-4EEC-40AE-A46B-002122E2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Доработка </a:t>
            </a:r>
            <a:r>
              <a:rPr lang="ru-RU" dirty="0" smtClean="0"/>
              <a:t>функционала</a:t>
            </a:r>
          </a:p>
          <a:p>
            <a:r>
              <a:rPr lang="ru-RU" dirty="0" smtClean="0"/>
              <a:t>Подключение БД</a:t>
            </a:r>
          </a:p>
          <a:p>
            <a:r>
              <a:rPr lang="ru-RU" dirty="0" smtClean="0"/>
              <a:t>Улучшение безопасности</a:t>
            </a:r>
          </a:p>
          <a:p>
            <a:r>
              <a:rPr lang="ru-RU" dirty="0" smtClean="0"/>
              <a:t>Сбор обратной связи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8DF39E03-2240-4B2B-BF62-6A6B51A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дальнейшей работы</a:t>
            </a:r>
          </a:p>
        </p:txBody>
      </p:sp>
    </p:spTree>
    <p:extLst>
      <p:ext uri="{BB962C8B-B14F-4D97-AF65-F5344CB8AC3E}">
        <p14:creationId xmlns:p14="http://schemas.microsoft.com/office/powerpoint/2010/main" xmlns="" val="184445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Ганта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4378"/>
            <a:ext cx="10297448" cy="463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847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5414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/>
              <a:t>Участники:</a:t>
            </a:r>
          </a:p>
          <a:p>
            <a:pPr marL="0" indent="0">
              <a:buNone/>
            </a:pPr>
            <a:r>
              <a:rPr lang="ru-RU" sz="1200" dirty="0" smtClean="0"/>
              <a:t>(241-337) Алиханов Богдан Тагирович</a:t>
            </a:r>
          </a:p>
          <a:p>
            <a:pPr marL="0" indent="0">
              <a:buNone/>
            </a:pPr>
            <a:r>
              <a:rPr lang="ru-RU" sz="1200" dirty="0" smtClean="0"/>
              <a:t>(241-131) Бондаренко Кирилл Андреевич</a:t>
            </a:r>
          </a:p>
          <a:p>
            <a:pPr marL="0" indent="0">
              <a:buNone/>
            </a:pPr>
            <a:r>
              <a:rPr lang="ru-RU" sz="1200" dirty="0" smtClean="0"/>
              <a:t>(241-132) Науменко Кирилл Николаевич</a:t>
            </a:r>
          </a:p>
          <a:p>
            <a:pPr marL="0" indent="0">
              <a:buNone/>
            </a:pPr>
            <a:r>
              <a:rPr lang="ru-RU" sz="1200" dirty="0" smtClean="0"/>
              <a:t>(241-132) Пинчук Ренат Сергеевич</a:t>
            </a:r>
          </a:p>
          <a:p>
            <a:pPr marL="0" indent="0">
              <a:buNone/>
            </a:pPr>
            <a:r>
              <a:rPr lang="ru-RU" sz="1200" dirty="0" smtClean="0"/>
              <a:t>(241-132) Сулейманов Эмиль Шамилевич</a:t>
            </a:r>
          </a:p>
          <a:p>
            <a:pPr marL="0" indent="0">
              <a:buNone/>
            </a:pPr>
            <a:r>
              <a:rPr lang="ru-RU" sz="1200" dirty="0" smtClean="0"/>
              <a:t>(241-339) Узун Вадим</a:t>
            </a:r>
          </a:p>
          <a:p>
            <a:pPr marL="0" indent="0">
              <a:buNone/>
            </a:pPr>
            <a:r>
              <a:rPr lang="ru-RU" sz="1200" dirty="0" smtClean="0"/>
              <a:t>(241-351) Садыков Амрах Элхан оглы</a:t>
            </a:r>
          </a:p>
          <a:p>
            <a:pPr marL="0" indent="0">
              <a:buNone/>
            </a:pPr>
            <a:r>
              <a:rPr lang="ru-RU" sz="1200" dirty="0" smtClean="0"/>
              <a:t>Преподаватель</a:t>
            </a:r>
            <a:r>
              <a:rPr lang="ru-RU" sz="1200" dirty="0"/>
              <a:t>: Володина Ольга Вячеславовна</a:t>
            </a:r>
          </a:p>
          <a:p>
            <a:pPr marL="0" indent="0">
              <a:buNone/>
            </a:pPr>
            <a:r>
              <a:rPr lang="ru-RU" sz="1200" dirty="0"/>
              <a:t>Заказчик: ООО А+А Эксист-инфо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Автоматизация процесса фиксации рабочего времени сотрудника склада.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0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Фиксация задач в Telegram-боте имеет несколько преимуществ: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r>
              <a:rPr lang="ru-RU" dirty="0"/>
              <a:t>1. Удобство и доступность: Telegram доступен на различных устройствах, что позволяет пользователям легко создавать и управлять задачами в любое время и в любом месте.</a:t>
            </a:r>
          </a:p>
          <a:p>
            <a:pPr marL="457200" lvl="1" indent="0">
              <a:spcBef>
                <a:spcPts val="0"/>
              </a:spcBef>
              <a:buNone/>
            </a:pP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/>
              <a:t>Легкость интеграции: </a:t>
            </a:r>
            <a:r>
              <a:rPr lang="ru-RU" dirty="0" smtClean="0"/>
              <a:t>Telegram-боты интегрируются </a:t>
            </a:r>
            <a:r>
              <a:rPr lang="ru-RU" dirty="0"/>
              <a:t>с другими сервисами и приложениями, такими как Google Календарь, Trello или Asana, что упрощает управление задачами</a:t>
            </a:r>
            <a:r>
              <a:rPr lang="ru-RU" dirty="0" smtClean="0"/>
              <a:t>.</a:t>
            </a: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3</a:t>
            </a:r>
            <a:r>
              <a:rPr lang="ru-RU" dirty="0" smtClean="0"/>
              <a:t>. </a:t>
            </a:r>
            <a:r>
              <a:rPr lang="ru-RU" dirty="0"/>
              <a:t>Безопасность и конфиденциальность: Telegram предлагает шифрование сообщений, что может повысить уровень безопасности данных пользователей.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Фиксация </a:t>
            </a:r>
            <a:r>
              <a:rPr lang="ru-RU" dirty="0"/>
              <a:t>задач создает документированный след работы, который может быть полезен для будущих проектов или при необходимости анализа выполненной работы.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Фиксация </a:t>
            </a:r>
            <a:r>
              <a:rPr lang="ru-RU" dirty="0"/>
              <a:t>времени позволяет создавать отчеты для высшего руководства или заинтересованных сторон, демонстрируя прогресс и результаты работы </a:t>
            </a:r>
            <a:r>
              <a:rPr lang="ru-RU" dirty="0" smtClean="0"/>
              <a:t>команды.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40524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Отсутствие отдела аналитики в процессе разработки программного обеспечения приводят к проблемам, которые негативно </a:t>
            </a:r>
            <a:r>
              <a:rPr lang="ru-RU" dirty="0" smtClean="0"/>
              <a:t>сказываются </a:t>
            </a:r>
            <a:r>
              <a:rPr lang="ru-RU" dirty="0"/>
              <a:t>на сроках реализации ПО. Увеличение времени </a:t>
            </a:r>
            <a:r>
              <a:rPr lang="ru-RU" dirty="0" smtClean="0"/>
              <a:t>разработки за счет неэффективного использования ресурсов, частых переработок и исправлений из-за </a:t>
            </a:r>
            <a:r>
              <a:rPr lang="ru-RU" dirty="0"/>
              <a:t>отсутствия ТЗ, вызывает вопросы у начальства и требует подтверждения. </a:t>
            </a:r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716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Цель: </a:t>
            </a:r>
            <a:r>
              <a:rPr lang="ru-RU" dirty="0" smtClean="0"/>
              <a:t>Разработать телеграм-бота «Дневник в телеграмме»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Продумать основные функции и определить список команд для бота.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Подготовить стуктуру базы данных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Разработать ядро приложения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Настроить шифрование/дешифрование данных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Провести тестирование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Подготовить документацию 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122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Заказчик </a:t>
            </a:r>
            <a:r>
              <a:rPr lang="ru-RU" dirty="0"/>
              <a:t>предоставляет вычислительные ресурсы для </a:t>
            </a:r>
            <a:r>
              <a:rPr lang="ru-RU" dirty="0" smtClean="0"/>
              <a:t>разворачивания проекта и хостинга бота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заказчиком</a:t>
            </a:r>
          </a:p>
        </p:txBody>
      </p:sp>
    </p:spTree>
    <p:extLst>
      <p:ext uri="{BB962C8B-B14F-4D97-AF65-F5344CB8AC3E}">
        <p14:creationId xmlns:p14="http://schemas.microsoft.com/office/powerpoint/2010/main" xmlns="" val="237757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Итогом проекта будет </a:t>
            </a:r>
            <a:r>
              <a:rPr lang="ru-RU" dirty="0" smtClean="0"/>
              <a:t>телеграмм-бот, позволяющий фиксировать события </a:t>
            </a:r>
            <a:r>
              <a:rPr lang="ru-RU" dirty="0"/>
              <a:t>дня с возможностью получения аналитических отчетов. </a:t>
            </a:r>
            <a:endParaRPr lang="ru-RU" dirty="0" smtClean="0"/>
          </a:p>
          <a:p>
            <a:r>
              <a:rPr lang="ru-RU" dirty="0" smtClean="0"/>
              <a:t>Основной </a:t>
            </a:r>
            <a:r>
              <a:rPr lang="ru-RU" dirty="0"/>
              <a:t>акцент на скорости и простоте ввода данных.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Планируемый продуктовый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xmlns="" val="346391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/>
              <a:t>Подготовка и </a:t>
            </a:r>
            <a:r>
              <a:rPr lang="ru-RU" b="1" dirty="0" smtClean="0"/>
              <a:t>проектирование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Настройка окружения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Разработка ядра приложения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Отчеты и аналитика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Безопасность и тестирование</a:t>
            </a:r>
          </a:p>
          <a:p>
            <a:pPr marL="514350" indent="-514350">
              <a:buAutoNum type="arabicPeriod"/>
            </a:pPr>
            <a:r>
              <a:rPr lang="ru-RU" b="1" dirty="0" smtClean="0"/>
              <a:t>Документирование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</a:t>
            </a:r>
            <a:r>
              <a:rPr lang="ru-RU" dirty="0" smtClean="0"/>
              <a:t>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1198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Продуманны основные команды </a:t>
            </a:r>
            <a:r>
              <a:rPr lang="en-US" dirty="0" smtClean="0"/>
              <a:t>(start, open, end </a:t>
            </a:r>
            <a:r>
              <a:rPr lang="ru-RU" dirty="0" smtClean="0"/>
              <a:t>и </a:t>
            </a:r>
            <a:r>
              <a:rPr lang="ru-RU" dirty="0" err="1" smtClean="0"/>
              <a:t>т.д</a:t>
            </a:r>
            <a:r>
              <a:rPr lang="en-US" dirty="0" smtClean="0"/>
              <a:t>)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Выбраны технологии для: </a:t>
            </a:r>
            <a:r>
              <a:rPr lang="en-US" dirty="0" err="1" smtClean="0"/>
              <a:t>Бэкэнд</a:t>
            </a:r>
            <a:r>
              <a:rPr lang="ru-RU" dirty="0" smtClean="0"/>
              <a:t>а</a:t>
            </a:r>
            <a:r>
              <a:rPr lang="en-US" dirty="0" smtClean="0"/>
              <a:t>, </a:t>
            </a:r>
            <a:r>
              <a:rPr lang="ru-RU" dirty="0" smtClean="0"/>
              <a:t>баз данных</a:t>
            </a:r>
            <a:r>
              <a:rPr lang="ru-RU" dirty="0" smtClean="0"/>
              <a:t> </a:t>
            </a:r>
            <a:r>
              <a:rPr lang="ru-RU" dirty="0" smtClean="0"/>
              <a:t>шифрования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Спроектирована БД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Разработано ядро приложения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Выполненные задачи</a:t>
            </a:r>
          </a:p>
        </p:txBody>
      </p:sp>
    </p:spTree>
    <p:extLst>
      <p:ext uri="{BB962C8B-B14F-4D97-AF65-F5344CB8AC3E}">
        <p14:creationId xmlns:p14="http://schemas.microsoft.com/office/powerpoint/2010/main" xmlns="" val="1121437865"/>
      </p:ext>
    </p:extLst>
  </p:cSld>
  <p:clrMapOvr>
    <a:masterClrMapping/>
  </p:clrMapOvr>
</p:sld>
</file>

<file path=ppt/theme/theme1.xml><?xml version="1.0" encoding="utf-8"?>
<a:theme xmlns:a="http://schemas.openxmlformats.org/drawingml/2006/main" name="Shablon_Moscow_Poly_v3_red">
  <a:themeElements>
    <a:clrScheme name="Московский Политех красная">
      <a:dk1>
        <a:srgbClr val="E61E46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смелее мысли" id="{FE0A4F31-078A-4114-8329-BF0415558134}" vid="{8D64BDF8-1A07-4857-8E10-4DBD0141684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Shablon_Moscow_Poly_v3_red</Template>
  <TotalTime>707</TotalTime>
  <Words>470</Words>
  <Application>Microsoft Office PowerPoint</Application>
  <PresentationFormat>Произвольный</PresentationFormat>
  <Paragraphs>89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Gilroy Bold</vt:lpstr>
      <vt:lpstr>Gilroy Medium</vt:lpstr>
      <vt:lpstr>Calibri</vt:lpstr>
      <vt:lpstr>Verdana</vt:lpstr>
      <vt:lpstr>Shablon_Moscow_Poly_v3_red</vt:lpstr>
      <vt:lpstr>АИС для транспортной компании</vt:lpstr>
      <vt:lpstr>Автоматизация процесса фиксации рабочего времени сотрудника склада.</vt:lpstr>
      <vt:lpstr>Актуальность проекта</vt:lpstr>
      <vt:lpstr>Проблематика проекта</vt:lpstr>
      <vt:lpstr>Цели и задачи проекта</vt:lpstr>
      <vt:lpstr>Взаимодействие с заказчиком</vt:lpstr>
      <vt:lpstr>Планируемый продуктовый результат</vt:lpstr>
      <vt:lpstr>Дорожная карта проекта</vt:lpstr>
      <vt:lpstr>Выполненные задачи</vt:lpstr>
      <vt:lpstr>Этапы реализации проекта</vt:lpstr>
      <vt:lpstr>Итог проделанной работы</vt:lpstr>
      <vt:lpstr>Структура файлов и пример работы</vt:lpstr>
      <vt:lpstr>Код для функции постановки задачи</vt:lpstr>
      <vt:lpstr>Цель дальнейшей работы</vt:lpstr>
      <vt:lpstr>Диаграмма Ганта</vt:lpstr>
      <vt:lpstr>Спасибо за внимание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АИС для транспортной компании</dc:title>
  <dc:creator>Ольга Володина</dc:creator>
  <cp:lastModifiedBy>AdminMSI</cp:lastModifiedBy>
  <cp:revision>39</cp:revision>
  <dcterms:created xsi:type="dcterms:W3CDTF">2024-10-07T10:47:55Z</dcterms:created>
  <dcterms:modified xsi:type="dcterms:W3CDTF">2025-03-18T03:22:48Z</dcterms:modified>
</cp:coreProperties>
</file>