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97" r:id="rId7"/>
    <p:sldId id="298" r:id="rId8"/>
    <p:sldId id="299" r:id="rId9"/>
    <p:sldId id="300" r:id="rId10"/>
    <p:sldId id="304" r:id="rId11"/>
    <p:sldId id="305" r:id="rId12"/>
    <p:sldId id="306" r:id="rId13"/>
    <p:sldId id="307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E514D5-C03E-4C68-A208-213559710C29}">
          <p14:sldIdLst>
            <p14:sldId id="256"/>
            <p14:sldId id="257"/>
            <p14:sldId id="297"/>
            <p14:sldId id="298"/>
            <p14:sldId id="299"/>
            <p14:sldId id="300"/>
            <p14:sldId id="304"/>
            <p14:sldId id="305"/>
            <p14:sldId id="306"/>
            <p14:sldId id="307"/>
          </p14:sldIdLst>
        </p14:section>
        <p14:section name="Untitled Section" id="{22C640AE-70C6-495F-9D3E-C9A90DA8452B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46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8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8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4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5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Clothes Store Analysis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8655-6DC3-D5DB-DFCF-4CB4A4C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17" y="365760"/>
            <a:ext cx="7512148" cy="844062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DA7E-C272-54DA-49B7-4EB3A9B6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8" y="1209822"/>
            <a:ext cx="9533206" cy="4276579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Dashboard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Age Group Analysis by Total Revenue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Visual representation of revenue generated from different age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Insight into which age groups contribute the most to overall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Sales Trends per Month Name and Day Name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Monthly and daily sales trends visualized to identify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Helps in understanding peak sales periods and customer behavior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Total Revenue per City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Geographical representation showing revenue distribution across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Enables targeted marketing and resource allocation based on city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Top Customers by Revenue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List of top customers ranked by their contribution to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Facilitates personalized customer engagement and loyalty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Amr Azzam</a:t>
            </a:r>
          </a:p>
          <a:p>
            <a:r>
              <a:rPr lang="en-US" dirty="0"/>
              <a:t>01022900545</a:t>
            </a:r>
          </a:p>
          <a:p>
            <a:r>
              <a:rPr lang="en-US" dirty="0"/>
              <a:t>amrazzam1998@gmail.com</a:t>
            </a:r>
          </a:p>
          <a:p>
            <a:r>
              <a:rPr lang="en-US" dirty="0"/>
              <a:t>https://www.linkedin.com/in/amrazzam10/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C61E8-CFA5-8BC5-5C00-E7180A70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689317"/>
            <a:ext cx="8350896" cy="1157119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22F3DE-BFD7-FA2C-86CE-36BC2F93C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385" y="1929053"/>
            <a:ext cx="75121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Process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Warehouse (DWH) Design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Queries and Analysis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Visualization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Project Overview</a:t>
            </a:r>
          </a:p>
          <a:p>
            <a:r>
              <a:rPr lang="en-US" dirty="0"/>
              <a:t>The Clothes Store Analysis project aims to provide a comprehensive understanding of our store's performance through data-driven insights. By leveraging ETL processes, SQL, and Power BI, we analyze key metrics and trends to enhance decision-making and drive business growth.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2C61E8-CFA5-8BC5-5C00-E7180A70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689317"/>
            <a:ext cx="8350896" cy="1157119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5806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8"/>
            <a:ext cx="9321566" cy="3131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ETL Using SSIS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Extraction</a:t>
            </a:r>
            <a:r>
              <a:rPr lang="en-US" dirty="0"/>
              <a:t>: Used SSIS to pull data from Excel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Transformation</a:t>
            </a:r>
            <a:r>
              <a:rPr lang="en-US" dirty="0"/>
              <a:t>: Cleaned, standardized, and enriched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Loading</a:t>
            </a:r>
            <a:r>
              <a:rPr lang="en-US" dirty="0"/>
              <a:t>: Loaded data into SQL Server and indexed it.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2C61E8-CFA5-8BC5-5C00-E7180A70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5" y="689317"/>
            <a:ext cx="8350896" cy="1157119"/>
          </a:xfrm>
        </p:spPr>
        <p:txBody>
          <a:bodyPr/>
          <a:lstStyle/>
          <a:p>
            <a:r>
              <a:rPr lang="en-US" dirty="0"/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352438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2AA18A-1015-C706-34AD-053E3BFBF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333" y="750186"/>
            <a:ext cx="9397218" cy="574043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2C61E8-CFA5-8BC5-5C00-E7180A70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253219"/>
            <a:ext cx="8243668" cy="914400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Warehouse (DWH) Design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4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C61E8-CFA5-8BC5-5C00-E7180A70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83" y="-422031"/>
            <a:ext cx="8567226" cy="1264387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Queries and Analysis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C17260-45AB-335A-EB6E-2ECE3620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058" y="842356"/>
            <a:ext cx="5715336" cy="601564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858A9A-F9B2-09EB-AE46-EE21A0DEF9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6619338" y="1384994"/>
            <a:ext cx="4297191" cy="4523437"/>
          </a:xfrm>
        </p:spPr>
      </p:pic>
    </p:spTree>
    <p:extLst>
      <p:ext uri="{BB962C8B-B14F-4D97-AF65-F5344CB8AC3E}">
        <p14:creationId xmlns:p14="http://schemas.microsoft.com/office/powerpoint/2010/main" val="30640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A56A-2023-13D9-C9A9-8C58539D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42203"/>
            <a:ext cx="8525147" cy="580074"/>
          </a:xfrm>
        </p:spPr>
        <p:txBody>
          <a:bodyPr/>
          <a:lstStyle/>
          <a:p>
            <a:pPr algn="ctr"/>
            <a:r>
              <a:rPr lang="en-US" sz="2800" dirty="0"/>
              <a:t>Views and Stored Procedures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E56199-6D47-5A52-8A42-23146F647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8" y="1308295"/>
            <a:ext cx="5003248" cy="49658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802CF4-5591-D1E2-A3C5-BFAF10BFB29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064126" y="1195754"/>
            <a:ext cx="5273197" cy="4762231"/>
          </a:xfrm>
        </p:spPr>
      </p:pic>
    </p:spTree>
    <p:extLst>
      <p:ext uri="{BB962C8B-B14F-4D97-AF65-F5344CB8AC3E}">
        <p14:creationId xmlns:p14="http://schemas.microsoft.com/office/powerpoint/2010/main" val="124912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E15D-A66C-5E83-DCDB-176A543A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8" y="112541"/>
            <a:ext cx="6400800" cy="1125415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Visualization-Page 1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472FF-2908-657F-7C84-47CB84C00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71" y="900332"/>
            <a:ext cx="12304063" cy="5957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1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FA39D-6332-B332-4EF0-E165D281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28468"/>
            <a:ext cx="12270963" cy="592953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30F652-2299-907C-B55C-2F27971A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034" y="182880"/>
            <a:ext cx="6963508" cy="998807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Visualization-Page 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13926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53</TotalTime>
  <Words>266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Clothes Store Analysis</vt:lpstr>
      <vt:lpstr>Agenda </vt:lpstr>
      <vt:lpstr>Introduction</vt:lpstr>
      <vt:lpstr>ETL Process</vt:lpstr>
      <vt:lpstr>Data Warehouse (DWH) Design </vt:lpstr>
      <vt:lpstr>SQL Queries and Analysis </vt:lpstr>
      <vt:lpstr>Views and Stored Procedures </vt:lpstr>
      <vt:lpstr>Visualization-Page 1 </vt:lpstr>
      <vt:lpstr>Visualization-Page 2 </vt:lpstr>
      <vt:lpstr>Key Insights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عمرو ابراهيم السعيد عبد الغفار عزام ( 317170127 )</dc:creator>
  <cp:lastModifiedBy>عمرو ابراهيم السعيد عبد الغفار عزام ( 317170127 )</cp:lastModifiedBy>
  <cp:revision>2</cp:revision>
  <dcterms:created xsi:type="dcterms:W3CDTF">2024-06-23T22:02:15Z</dcterms:created>
  <dcterms:modified xsi:type="dcterms:W3CDTF">2024-06-24T13:41:04Z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