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43DC-2D0C-3E0F-A68F-3116A3407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214A2-AB80-4F34-20E3-42FFC4E1D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46C39-6DCE-3E02-7FF4-02653F81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DD5A-164C-8342-22FF-7503BD20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F90D-13C8-E86A-EE07-2283E77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4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56DF-B14A-D52A-D25B-91F0EB55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DADFD-43E1-1EAF-8EB3-88B1AFAB1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B1FB-62E6-1970-BDE9-82C5969A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9058-0FE4-2636-1933-1B9A4E58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7B07-4B91-BE5F-71F5-8D45EA2E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F925C-0AAE-6317-F22C-77A0B9ABC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36C3-C00A-44BA-89EB-A79C8CCC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1BA2-9847-C37E-7806-8A6EF17A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9457-C35C-411E-62D9-165872B6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5BBE-C08F-D28B-45DC-E2221EAC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9201-39A8-AE9E-7774-70C9AAB7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8C39-8A07-F093-48BD-64BDCAA7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BDBA-09BC-E3E5-E60A-E3150FEC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0352-746E-ABCD-E1D9-5B0F5363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8236-FC57-BA4D-686A-A5B7F1A1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F665-EA8A-D197-7EE8-F7B01F1D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0982-AD55-C765-2003-31057493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1FDA-7FF8-F4F7-171C-3C60DEA4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BFA0-C6D4-DFB3-A2AA-9B61DFEB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E422-68ED-7551-977C-CDC4A735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0D45-33FA-1880-6158-5233E0E5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5D20-F353-031E-C8E5-28FF86415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FC0D3-0B3B-FB42-3F1B-57371BE03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7726C-5F8D-3B32-9A5A-31EF7E73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7E13-FB2D-0ED2-0E58-5BF89A42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AAE7-832D-13C9-981A-ED99BA2F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6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170E-D333-9D89-BA51-C1F4E7EA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8BE7-9856-5154-BDC6-38C2C08C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C79F4-B634-1552-3D36-A6FDE8D2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29FC2-86F3-DA08-1639-16CDD1BC0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47D56-1089-9180-98C9-A00E7877A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1A1CE-E858-3119-00E1-FC247B40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095DF-F222-82CB-7981-A2EF0246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C7DDF-AA4F-E205-CD77-E79F0C6A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8276-B193-8B8D-C21D-996CA5B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D644B-EB21-3192-929F-047E3554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AFA46-C03D-8068-743D-34758CBC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D447A-0158-15EF-8A0F-836EDDCA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8508-B7BB-DE1D-F50B-DD409DB8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C86E8-8442-B8AB-F502-2713984E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0778-FDC3-C65D-C728-E8615888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3EE4-D0F9-91C5-F046-76D665C8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796F-E9F3-85D5-6A4B-BBC28C9B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CD4CA-9E3C-9D57-2B7B-FBFC8F60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1F193-3E84-4710-94CD-A62744A3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438BB-2CFE-6750-C065-DEC595D9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62D05-ACD9-6923-FD6F-EA6DC065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35F9-2E06-5E58-A283-2774E22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B2792-C52A-236F-CB82-A1F1D4013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16AC-0336-FCDE-9B83-AB984D8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B31C3-C4A7-1E97-9B1F-D628FA19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29780-C69B-93CF-DA8A-DF38120D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8D4DB-ED97-221F-3597-398A40A7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3CE8-C56E-1F6A-BA93-B1EB9817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11AB2-341A-805D-4B59-CB485E1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78F2-BF68-5899-31FD-C8BF1D432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2BB4-28E7-4E80-B5E9-C38FC70AF69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0DB1-25AE-4DCA-812B-0A004B98F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2AA6-DC9B-B193-7F5E-E93643F4F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6D7A-071B-4C43-8C59-230A3CBB3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32112-C4DE-DFE4-839E-791DD7BCCD77}"/>
              </a:ext>
            </a:extLst>
          </p:cNvPr>
          <p:cNvSpPr txBox="1"/>
          <p:nvPr/>
        </p:nvSpPr>
        <p:spPr>
          <a:xfrm>
            <a:off x="974361" y="0"/>
            <a:ext cx="7854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FIFA WORLD CUP Data set contain 2 tables</a:t>
            </a:r>
          </a:p>
          <a:p>
            <a:r>
              <a:rPr lang="en-US"/>
              <a:t>1- World_cups</a:t>
            </a:r>
            <a:br>
              <a:rPr lang="en-US"/>
            </a:br>
            <a:r>
              <a:rPr lang="en-US"/>
              <a:t>2- World_cups_matches </a:t>
            </a:r>
          </a:p>
          <a:p>
            <a:r>
              <a:rPr lang="en-US"/>
              <a:t>In our FIFA World Cup database, a pivotal relationship has been established between the World_cups and World_cups_matches tables. The foundation of this relationship lies in the common key, the Year column. The World_cups table acts as the central repository for overarching World Cup event details, while the World_cups_matches table provides granular insights into individual matches.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CF749-31B0-C8F5-C7EB-6529581C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1" y="2308324"/>
            <a:ext cx="7555042" cy="39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8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B0840-AD3F-E716-3F74-9B6D4C48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702880"/>
            <a:ext cx="7779223" cy="583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FB50A5-A7B2-5FC4-90B6-2AF18111DF1B}"/>
              </a:ext>
            </a:extLst>
          </p:cNvPr>
          <p:cNvSpPr txBox="1"/>
          <p:nvPr/>
        </p:nvSpPr>
        <p:spPr>
          <a:xfrm>
            <a:off x="552734" y="0"/>
            <a:ext cx="457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queries used to answer specific questions related to FIFA World Cup data</a:t>
            </a:r>
          </a:p>
        </p:txBody>
      </p:sp>
    </p:spTree>
    <p:extLst>
      <p:ext uri="{BB962C8B-B14F-4D97-AF65-F5344CB8AC3E}">
        <p14:creationId xmlns:p14="http://schemas.microsoft.com/office/powerpoint/2010/main" val="307667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5A2C34-0ECC-F173-4DFC-A32583D45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72"/>
            <a:ext cx="6166251" cy="5854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4BE67-FCC3-BD41-AE38-B496E9BE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52" y="163772"/>
            <a:ext cx="4673783" cy="59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4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78E5B-770E-2D98-1CFA-DD8F4841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" y="701570"/>
            <a:ext cx="10931857" cy="6258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B74BD-69E9-762B-7CF4-52A4AD760ABC}"/>
              </a:ext>
            </a:extLst>
          </p:cNvPr>
          <p:cNvSpPr txBox="1"/>
          <p:nvPr/>
        </p:nvSpPr>
        <p:spPr>
          <a:xfrm>
            <a:off x="532265" y="136478"/>
            <a:ext cx="458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 by power bi </a:t>
            </a:r>
          </a:p>
        </p:txBody>
      </p:sp>
    </p:spTree>
    <p:extLst>
      <p:ext uri="{BB962C8B-B14F-4D97-AF65-F5344CB8AC3E}">
        <p14:creationId xmlns:p14="http://schemas.microsoft.com/office/powerpoint/2010/main" val="30154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A80F4-841C-0203-9370-7A23BC0B3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6" y="594009"/>
            <a:ext cx="11278063" cy="64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9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2024-01-22T18:16:03Z</dcterms:created>
  <dcterms:modified xsi:type="dcterms:W3CDTF">2024-01-22T18:45:34Z</dcterms:modified>
</cp:coreProperties>
</file>