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9" r:id="rId10"/>
    <p:sldId id="287" r:id="rId11"/>
    <p:sldId id="28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A4DA1-E1B9-4BF1-AAD8-7996791902CA}" v="40" dt="2025-09-09T17:12:20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een .j" userId="4b744647a583c979" providerId="LiveId" clId="{915C2177-C97A-4B0E-A304-0AEEC2871299}"/>
    <pc:docChg chg="custSel addSld modSld">
      <pc:chgData name="Amreen .j" userId="4b744647a583c979" providerId="LiveId" clId="{915C2177-C97A-4B0E-A304-0AEEC2871299}" dt="2025-09-09T17:20:01.247" v="722" actId="20577"/>
      <pc:docMkLst>
        <pc:docMk/>
      </pc:docMkLst>
      <pc:sldChg chg="modSp mod">
        <pc:chgData name="Amreen .j" userId="4b744647a583c979" providerId="LiveId" clId="{915C2177-C97A-4B0E-A304-0AEEC2871299}" dt="2025-09-09T16:40:47.964" v="74" actId="20577"/>
        <pc:sldMkLst>
          <pc:docMk/>
          <pc:sldMk cId="0" sldId="256"/>
        </pc:sldMkLst>
        <pc:spChg chg="mod">
          <ac:chgData name="Amreen .j" userId="4b744647a583c979" providerId="LiveId" clId="{915C2177-C97A-4B0E-A304-0AEEC2871299}" dt="2025-09-09T16:40:44.082" v="72" actId="20577"/>
          <ac:spMkLst>
            <pc:docMk/>
            <pc:sldMk cId="0" sldId="256"/>
            <ac:spMk id="87" creationId="{00000000-0000-0000-0000-000000000000}"/>
          </ac:spMkLst>
        </pc:spChg>
        <pc:graphicFrameChg chg="modGraphic">
          <ac:chgData name="Amreen .j" userId="4b744647a583c979" providerId="LiveId" clId="{915C2177-C97A-4B0E-A304-0AEEC2871299}" dt="2025-09-09T16:40:47.964" v="74" actId="20577"/>
          <ac:graphicFrameMkLst>
            <pc:docMk/>
            <pc:sldMk cId="0" sldId="256"/>
            <ac:graphicFrameMk id="89" creationId="{00000000-0000-0000-0000-000000000000}"/>
          </ac:graphicFrameMkLst>
        </pc:graphicFrameChg>
      </pc:sldChg>
      <pc:sldChg chg="modSp mod">
        <pc:chgData name="Amreen .j" userId="4b744647a583c979" providerId="LiveId" clId="{915C2177-C97A-4B0E-A304-0AEEC2871299}" dt="2025-09-09T17:20:01.247" v="722" actId="20577"/>
        <pc:sldMkLst>
          <pc:docMk/>
          <pc:sldMk cId="0" sldId="279"/>
        </pc:sldMkLst>
        <pc:spChg chg="mod">
          <ac:chgData name="Amreen .j" userId="4b744647a583c979" providerId="LiveId" clId="{915C2177-C97A-4B0E-A304-0AEEC2871299}" dt="2025-09-09T17:20:01.247" v="722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Amreen .j" userId="4b744647a583c979" providerId="LiveId" clId="{915C2177-C97A-4B0E-A304-0AEEC2871299}" dt="2025-09-09T17:19:34.100" v="704" actId="255"/>
        <pc:sldMkLst>
          <pc:docMk/>
          <pc:sldMk cId="0" sldId="280"/>
        </pc:sldMkLst>
        <pc:spChg chg="mod">
          <ac:chgData name="Amreen .j" userId="4b744647a583c979" providerId="LiveId" clId="{915C2177-C97A-4B0E-A304-0AEEC2871299}" dt="2025-09-09T17:19:34.100" v="704" actId="255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Amreen .j" userId="4b744647a583c979" providerId="LiveId" clId="{915C2177-C97A-4B0E-A304-0AEEC2871299}" dt="2025-09-09T17:18:58.007" v="698" actId="20577"/>
        <pc:sldMkLst>
          <pc:docMk/>
          <pc:sldMk cId="0" sldId="281"/>
        </pc:sldMkLst>
        <pc:spChg chg="mod">
          <ac:chgData name="Amreen .j" userId="4b744647a583c979" providerId="LiveId" clId="{915C2177-C97A-4B0E-A304-0AEEC2871299}" dt="2025-09-09T17:18:58.007" v="698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Amreen .j" userId="4b744647a583c979" providerId="LiveId" clId="{915C2177-C97A-4B0E-A304-0AEEC2871299}" dt="2025-09-09T17:17:28.305" v="687" actId="20577"/>
        <pc:sldMkLst>
          <pc:docMk/>
          <pc:sldMk cId="0" sldId="282"/>
        </pc:sldMkLst>
        <pc:spChg chg="mod">
          <ac:chgData name="Amreen .j" userId="4b744647a583c979" providerId="LiveId" clId="{915C2177-C97A-4B0E-A304-0AEEC2871299}" dt="2025-09-09T17:17:28.305" v="687" actId="20577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Amreen .j" userId="4b744647a583c979" providerId="LiveId" clId="{915C2177-C97A-4B0E-A304-0AEEC2871299}" dt="2025-09-09T17:16:51.083" v="685" actId="20577"/>
        <pc:sldMkLst>
          <pc:docMk/>
          <pc:sldMk cId="0" sldId="283"/>
        </pc:sldMkLst>
        <pc:spChg chg="mod">
          <ac:chgData name="Amreen .j" userId="4b744647a583c979" providerId="LiveId" clId="{915C2177-C97A-4B0E-A304-0AEEC2871299}" dt="2025-09-09T17:16:51.083" v="685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Amreen .j" userId="4b744647a583c979" providerId="LiveId" clId="{915C2177-C97A-4B0E-A304-0AEEC2871299}" dt="2025-09-09T17:18:19.763" v="692" actId="207"/>
        <pc:sldMkLst>
          <pc:docMk/>
          <pc:sldMk cId="0" sldId="286"/>
        </pc:sldMkLst>
        <pc:spChg chg="mod">
          <ac:chgData name="Amreen .j" userId="4b744647a583c979" providerId="LiveId" clId="{915C2177-C97A-4B0E-A304-0AEEC2871299}" dt="2025-09-09T17:18:19.763" v="692" actId="20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Amreen .j" userId="4b744647a583c979" providerId="LiveId" clId="{915C2177-C97A-4B0E-A304-0AEEC2871299}" dt="2025-09-09T16:50:56.448" v="242" actId="20577"/>
        <pc:sldMkLst>
          <pc:docMk/>
          <pc:sldMk cId="0" sldId="288"/>
        </pc:sldMkLst>
        <pc:spChg chg="mod">
          <ac:chgData name="Amreen .j" userId="4b744647a583c979" providerId="LiveId" clId="{915C2177-C97A-4B0E-A304-0AEEC2871299}" dt="2025-09-09T16:50:56.448" v="242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modSp new mod">
        <pc:chgData name="Amreen .j" userId="4b744647a583c979" providerId="LiveId" clId="{915C2177-C97A-4B0E-A304-0AEEC2871299}" dt="2025-09-09T17:13:49.324" v="651" actId="20577"/>
        <pc:sldMkLst>
          <pc:docMk/>
          <pc:sldMk cId="2827074518" sldId="289"/>
        </pc:sldMkLst>
        <pc:spChg chg="mod">
          <ac:chgData name="Amreen .j" userId="4b744647a583c979" providerId="LiveId" clId="{915C2177-C97A-4B0E-A304-0AEEC2871299}" dt="2025-09-09T16:58:04.207" v="297" actId="2711"/>
          <ac:spMkLst>
            <pc:docMk/>
            <pc:sldMk cId="2827074518" sldId="289"/>
            <ac:spMk id="2" creationId="{12730184-F3DC-B304-F58D-19BB963D2356}"/>
          </ac:spMkLst>
        </pc:spChg>
        <pc:spChg chg="mod">
          <ac:chgData name="Amreen .j" userId="4b744647a583c979" providerId="LiveId" clId="{915C2177-C97A-4B0E-A304-0AEEC2871299}" dt="2025-09-09T17:13:49.324" v="651" actId="20577"/>
          <ac:spMkLst>
            <pc:docMk/>
            <pc:sldMk cId="2827074518" sldId="289"/>
            <ac:spMk id="3" creationId="{331EA509-B5EB-F56C-19EF-93651E5F3673}"/>
          </ac:spMkLst>
        </pc:spChg>
        <pc:picChg chg="add mod">
          <ac:chgData name="Amreen .j" userId="4b744647a583c979" providerId="LiveId" clId="{915C2177-C97A-4B0E-A304-0AEEC2871299}" dt="2025-09-09T17:12:24.851" v="480" actId="1076"/>
          <ac:picMkLst>
            <pc:docMk/>
            <pc:sldMk cId="2827074518" sldId="289"/>
            <ac:picMk id="5" creationId="{D6A14503-71C5-2B7A-50AA-E9EFCA2D4268}"/>
          </ac:picMkLst>
        </pc:picChg>
        <pc:picChg chg="add mod">
          <ac:chgData name="Amreen .j" userId="4b744647a583c979" providerId="LiveId" clId="{915C2177-C97A-4B0E-A304-0AEEC2871299}" dt="2025-09-09T17:12:28.079" v="481" actId="1076"/>
          <ac:picMkLst>
            <pc:docMk/>
            <pc:sldMk cId="2827074518" sldId="289"/>
            <ac:picMk id="7" creationId="{F9918488-D17B-325F-3C9B-4F53E2D0028E}"/>
          </ac:picMkLst>
        </pc:picChg>
        <pc:picChg chg="add mod">
          <ac:chgData name="Amreen .j" userId="4b744647a583c979" providerId="LiveId" clId="{915C2177-C97A-4B0E-A304-0AEEC2871299}" dt="2025-09-09T17:11:57.931" v="477" actId="1076"/>
          <ac:picMkLst>
            <pc:docMk/>
            <pc:sldMk cId="2827074518" sldId="289"/>
            <ac:picMk id="9" creationId="{38A4E074-F3B9-D64C-4527-8A4FC053F95C}"/>
          </ac:picMkLst>
        </pc:picChg>
        <pc:picChg chg="add mod">
          <ac:chgData name="Amreen .j" userId="4b744647a583c979" providerId="LiveId" clId="{915C2177-C97A-4B0E-A304-0AEEC2871299}" dt="2025-09-09T17:12:20.930" v="479" actId="1076"/>
          <ac:picMkLst>
            <pc:docMk/>
            <pc:sldMk cId="2827074518" sldId="289"/>
            <ac:picMk id="1026" creationId="{354B8F6F-2466-8EF1-0F80-D1BED7C37B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9/16/3281" TargetMode="External"/><Relationship Id="rId2" Type="http://schemas.openxmlformats.org/officeDocument/2006/relationships/hyperlink" Target="https://www.mdpi.com/2673-4591/56/1/1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AUTOMATIC PUBLIC LIGHTNING SYSTEM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Number:CSE_60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</a:t>
            </a:r>
            <a:r>
              <a:rPr lang="en-IN" alt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Tanveer Ahmed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Assistant Professor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Presidency University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89" name="Google Shape;89;p1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0494548"/>
              </p:ext>
            </p:extLst>
          </p:nvPr>
        </p:nvGraphicFramePr>
        <p:xfrm>
          <a:off x="553085" y="2721610"/>
          <a:ext cx="5418455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r>
                        <a:rPr lang="en-IN" alt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</a:t>
                      </a:r>
                      <a:r>
                        <a:rPr lang="en-IN" alt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  <a:r>
                        <a:rPr lang="en-IN" alt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005</a:t>
                      </a:r>
                      <a:endParaRPr lang="en-US" sz="1800" u="none" strike="noStrike" cap="non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</a:t>
                      </a:r>
                      <a:r>
                        <a:rPr lang="en-IN" altLang="en-US" sz="18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S30</a:t>
                      </a:r>
                      <a:r>
                        <a:rPr lang="en-IN" altLang="en-US" sz="18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800" u="none" strike="noStrike" cap="non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</a:t>
                      </a:r>
                      <a:r>
                        <a:rPr lang="en-IN" altLang="en-US" sz="18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S300</a:t>
                      </a:r>
                      <a:r>
                        <a:rPr lang="en-IN" altLang="en-US" sz="18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8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AMREEN J</a:t>
                      </a:r>
                      <a:endParaRPr lang="en-US" sz="18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8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BHAVANA A</a:t>
                      </a:r>
                      <a:endParaRPr lang="en-US" sz="18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AALIYA ZAINA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Capstone Project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Dr. A</a:t>
            </a:r>
            <a:r>
              <a:rPr lang="en-IN" altLang="en-US" sz="1800" b="1" dirty="0">
                <a:solidFill>
                  <a:srgbClr val="FF0000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nandaraj </a:t>
            </a:r>
            <a:endParaRPr lang="en-US" sz="1800" b="1" dirty="0">
              <a:solidFill>
                <a:srgbClr val="4F81BD"/>
              </a:solidFill>
              <a:latin typeface="Cambria" panose="02040503050406030204"/>
              <a:ea typeface="Cambria" panose="02040503050406030204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Program Project Coordinator:</a:t>
            </a:r>
            <a:r>
              <a:rPr lang="en-IN" altLang="en-US" sz="18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 </a:t>
            </a:r>
            <a:r>
              <a:rPr lang="en-IN" altLang="en-US" sz="1800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Ms Priyanka Niranjan </a:t>
            </a:r>
            <a:endParaRPr lang="en-US" sz="1800" dirty="0">
              <a:solidFill>
                <a:srgbClr val="FF0000"/>
              </a:solidFill>
              <a:latin typeface="Cambria" panose="02040503050406030204"/>
              <a:ea typeface="Cambria" panose="02040503050406030204"/>
              <a:cs typeface="Verdana" panose="020B0604030504040204"/>
            </a:endParaRPr>
          </a:p>
          <a:p>
            <a:pPr lvl="0"/>
            <a:r>
              <a:rPr lang="en-US" sz="18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(Gantt Chart)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85" y="1143000"/>
            <a:ext cx="8706485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P. K. Sahoo et al., “IoT-Based Smart Lighting System for Energy Efficiency,” IEEE Access, vol. 9, pp. 112158–112173, 2021.  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Espressif Systems, “ESP-NOW Protocol Documentation,” 2023. [Online]. Available: https://docs.espressif.com/projects/esp-idf/en/latest/esp32/api-reference/network/esp_now.html  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A. Gupta, “Low-Cost Automation Using ESP8266,” Journal of Embedded Systems, vol. 7, no. 4, pp. 45–59, Dec. 2022.  </a:t>
            </a:r>
          </a:p>
          <a:p>
            <a:pPr marL="762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/>
              </a:rPr>
              <a:t>https://www.mdpi.com/2673-4591/56/1/147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62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3"/>
              </a:rPr>
              <a:t>https://www.mdpi.com/2076-3417/9/16/3281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6200" indent="0">
              <a:buNone/>
            </a:pP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lvl="1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energy-efficient automated public lighting system is proposed using ESP-NOW — a low-power, low-latency, peer-to-peer wireless protocol supported by ESP32 microcontrollers. The system uses distributed sensor nodes (Ambient light) mounted on street poles to 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detect time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ambient luminance. Nodes communicate locally using ESP-NOW to coordinate switching and dimming of lights, while a gateway node aggregates status and relays logs to a cloud server over Wi-Fi for monitoring and analytics. The design reduces energy consumption by dimming lights during low-activity periods and turning them to full brightness on demand, improves response time compared to cloud-dependent systems, and keeps costs low by using off-the-shelf ESP32 hardware.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Literature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street lighting: research on time-based and environment-aware control strategies for public lights to reduce energy consumption.</a:t>
            </a:r>
          </a:p>
          <a:p>
            <a:pPr marL="76200" indent="0">
              <a:buNone/>
            </a:pP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ESP-NOW applications: studies and prototypes showing ESP-NOW’s suitability for low-latency local meshes and sensor/actuator coordination.</a:t>
            </a:r>
          </a:p>
          <a:p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techniques: LDR/TSL2591 for ambient light, and ultrasonic/radar sensors for vehicle detection.</a:t>
            </a:r>
          </a:p>
          <a:p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vs. distributed control: comparisons showing distributed local decision-making lowers latency and reliance on cloud connectivity.</a:t>
            </a:r>
          </a:p>
          <a:p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 &amp; dimming: strategies (PWM, LED drivers, adaptive dimming profiles) and evaluation of energy savings.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low-cost, low-latency public lighting control system using ESP32 devices and ESP-NOW.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local, autonomous decision-making at each pole (ambient light based).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at least 50% energy savings relative to always-on lighting through dimming and on-demand brightening.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a gateway for remote monitoring, logging, and OTA updates.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reliability and safety (fail-safe: lights default to safe brightness on communication failure).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scalability across multiple poles with robust inter-node coordination.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Existing Methods </a:t>
            </a:r>
            <a:r>
              <a:rPr lang="en-US" dirty="0"/>
              <a:t> and Drawbacks</a:t>
            </a:r>
            <a:endParaRPr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17589"/>
            <a:ext cx="11288156" cy="46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Timer-based systems: Lights turn on/off at scheduled times.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 No adaptation to actual pedestrian/vehicle flow; wasted energy.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Photocell (LDR) control: Lights respond only to ambient light.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 Cannot adapt to occupancy or transient needs (e.g., dark but nobody present).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cloud control (Wi-Fi/GSM): Each lamp connects to cloud server for commands.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 Higher latency, dependency on internet connectivity, higher power consumption, higher data costs.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 Local decisions only; no coordination (e.g., sudden brightening across many poles when a vehicle moves).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Method &amp; Feasibility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7620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coordination: Nodes broadcast short ESP-NOW messages (motion detected, light level, node ID) to nearby nodes. When the time sensor detects the time, the detecting node requests nearby nodes to increase brightness preemptively (improve safety).</a:t>
            </a:r>
          </a:p>
          <a:p>
            <a:pPr marL="7620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Feasibility: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Technical: ESP-NOW is supported on ESP32, supports low-latency, peer-to-peer messaging and low power. 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Economic: ESP32 nodes and sensors are low cost(ESP32 &lt; ₹335, sensors &lt; ₹200). 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Operational: Local decision making reduces dependence on internet.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ESP-NOW supports many strategies.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1043940"/>
            <a:ext cx="9142730" cy="5093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&amp; Software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0800" indent="0" algn="just">
              <a:spcBef>
                <a:spcPts val="480"/>
              </a:spcBef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Requirements</a:t>
            </a:r>
            <a:r>
              <a:rPr lang="en-US" altLang="en-GB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GB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80"/>
              </a:spcBef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IDE: Arduino IDE  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80"/>
              </a:spcBef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Libraries: ESP8266WiFi, ESP-NOW.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80"/>
              </a:spcBef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Protocol: ESP-NOW (for peer-to-peer communication)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Requirements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5080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Item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altLang="en-GB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Specification</a:t>
            </a:r>
            <a:endParaRPr lang="en-US" altLang="en-GB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Microcontrollers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ESP8266 (D1mini)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 units                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Sensors   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Ambient Light Sensor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      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Actuators 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5V Single-Channel Relay Modules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         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Lights     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LEDs (for simulation)    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Power       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5V Power Supply 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0184-F3DC-B304-F58D-19BB963D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A509-B5EB-F56C-19EF-93651E5F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74557"/>
            <a:ext cx="10773611" cy="5108019"/>
          </a:xfrm>
        </p:spPr>
        <p:txBody>
          <a:bodyPr anchor="b">
            <a:normAutofit/>
          </a:bodyPr>
          <a:lstStyle/>
          <a:p>
            <a:pPr marL="762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Active Low Relay         I2C [Inter-Integrated circuit]         Ambient Light Sensor                 D1mini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B8F6F-2466-8EF1-0F80-D1BED7C3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43" y="2265251"/>
            <a:ext cx="2347457" cy="2320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14503-71C5-2B7A-50AA-E9EFCA2D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61" y="2506866"/>
            <a:ext cx="2333951" cy="20433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18488-D17B-325F-3C9B-4F53E2D00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791" y="2506866"/>
            <a:ext cx="2067213" cy="21148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4E074-F3B9-D64C-4527-8A4FC053F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69" y="1962738"/>
            <a:ext cx="3095740" cy="2542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2707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6*115"/>
  <p:tag name="TABLE_ENDDRAG_RECT" val="43*214*426*115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849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Times New Roman</vt:lpstr>
      <vt:lpstr>Verdana</vt:lpstr>
      <vt:lpstr>Bioinformatics</vt:lpstr>
      <vt:lpstr>AUTOMATIC PUBLIC LIGHTNING SYSTEM</vt:lpstr>
      <vt:lpstr>Abstract</vt:lpstr>
      <vt:lpstr>Literature Survey</vt:lpstr>
      <vt:lpstr>Objectives</vt:lpstr>
      <vt:lpstr>Existing Methods  and Drawbacks</vt:lpstr>
      <vt:lpstr>Proposed Method &amp; Feasibility</vt:lpstr>
      <vt:lpstr>Architecture Diagram</vt:lpstr>
      <vt:lpstr>Hardware &amp; Software Requirements</vt:lpstr>
      <vt:lpstr>Components</vt:lpstr>
      <vt:lpstr>Timeline (Gantt Chart)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Amreen .j</cp:lastModifiedBy>
  <cp:revision>66</cp:revision>
  <dcterms:created xsi:type="dcterms:W3CDTF">2025-09-09T06:21:32Z</dcterms:created>
  <dcterms:modified xsi:type="dcterms:W3CDTF">2025-09-09T17:20:09Z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0D549D89BFA24702AC69A2C53BD3E924_13</vt:lpwstr>
  </property>
  <property fmtid="{D5CDD505-2E9C-101B-9397-08002B2CF9AE}" pid="3" name="KSOProductBuildVer">
    <vt:lpwstr>2057-12.2.0.21936</vt:lpwstr>
  </property>
</Properties>
</file>