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Notes-App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Simple Web Application for Managing Notes</a:t>
            </a:r>
          </a:p>
          <a:p>
            <a:endParaRPr dirty="0"/>
          </a:p>
          <a:p>
            <a:r>
              <a:rPr dirty="0"/>
              <a:t>Developer: </a:t>
            </a:r>
            <a:r>
              <a:rPr dirty="0" err="1" smtClean="0"/>
              <a:t>Amresh</a:t>
            </a:r>
            <a:r>
              <a:rPr lang="en-US" dirty="0" smtClean="0"/>
              <a:t> </a:t>
            </a:r>
            <a:r>
              <a:rPr lang="en-US" dirty="0" err="1" smtClean="0"/>
              <a:t>Chaurasiya</a:t>
            </a:r>
            <a:endParaRPr dirty="0"/>
          </a:p>
          <a:p>
            <a:r>
              <a:rPr dirty="0"/>
              <a:t>Tech Stack: Node.js, Express, MongoDB, Mongoose, REST API, JWT Authentication</a:t>
            </a:r>
          </a:p>
          <a:p>
            <a:r>
              <a:rPr dirty="0"/>
              <a:t>Purpose: To create, read, update, and delete personal notes efficiently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Objective:</a:t>
            </a:r>
          </a:p>
          <a:p>
            <a:r>
              <a:t>- Build a secure and responsive Notes management system</a:t>
            </a:r>
          </a:p>
          <a:p>
            <a:r>
              <a:t>- Enable users to store, edit, and delete notes</a:t>
            </a:r>
          </a:p>
          <a:p>
            <a:r>
              <a:t>- Ensure user authentication and data privacy</a:t>
            </a:r>
          </a:p>
          <a:p>
            <a:endParaRPr/>
          </a:p>
          <a:p>
            <a:r>
              <a:t>Key Features:</a:t>
            </a:r>
          </a:p>
          <a:p>
            <a:r>
              <a:t>- User registration &amp; login</a:t>
            </a:r>
          </a:p>
          <a:p>
            <a:r>
              <a:t>- CRUD operations on notes</a:t>
            </a:r>
          </a:p>
          <a:p>
            <a:r>
              <a:t>- JWT-based authentication</a:t>
            </a:r>
          </a:p>
          <a:p>
            <a:r>
              <a:t>- Error handling for better UX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Frontend: N/A (Backend-focused app, can be integrated with React or other frontends)</a:t>
            </a:r>
          </a:p>
          <a:p>
            <a:r>
              <a:t>Backend: Node.js + Express</a:t>
            </a:r>
          </a:p>
          <a:p>
            <a:r>
              <a:t>Database: MongoDB (using Mongoose)</a:t>
            </a:r>
          </a:p>
          <a:p>
            <a:r>
              <a:t>Authentication: JWT</a:t>
            </a:r>
          </a:p>
          <a:p>
            <a:endParaRPr/>
          </a:p>
          <a:p>
            <a:r>
              <a:t>Architecture Flow:</a:t>
            </a:r>
          </a:p>
          <a:p>
            <a:r>
              <a:t>1. User sends HTTP requests (GET, POST, PUT, DELETE)</a:t>
            </a:r>
          </a:p>
          <a:p>
            <a:r>
              <a:t>2. Express routes handle requests</a:t>
            </a:r>
          </a:p>
          <a:p>
            <a:r>
              <a:t>3. Controllers process logic &amp; interact with MongoDB</a:t>
            </a:r>
          </a:p>
          <a:p>
            <a:r>
              <a:t>4. Responses returned in JSON format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Notes-App/</a:t>
            </a:r>
          </a:p>
          <a:p>
            <a:r>
              <a:t>├── controllers/       # Request handlers</a:t>
            </a:r>
          </a:p>
          <a:p>
            <a:r>
              <a:t>├── models/            # Mongoose schemas</a:t>
            </a:r>
          </a:p>
          <a:p>
            <a:r>
              <a:t>├── routes/            # API endpoints</a:t>
            </a:r>
          </a:p>
          <a:p>
            <a:r>
              <a:t>├── utils/             # Utility functions &amp; middleware</a:t>
            </a:r>
          </a:p>
          <a:p>
            <a:r>
              <a:t>├── server.js          # Main server file</a:t>
            </a:r>
          </a:p>
          <a:p>
            <a:r>
              <a:t>├── package.json       # Project dependencies</a:t>
            </a:r>
          </a:p>
          <a:p>
            <a:endParaRPr/>
          </a:p>
          <a:p>
            <a:r>
              <a:t>Explanation:</a:t>
            </a:r>
          </a:p>
          <a:p>
            <a:r>
              <a:t>- Models: Define data structure (Note, User)</a:t>
            </a:r>
          </a:p>
          <a:p>
            <a:r>
              <a:t>- Controllers: Contain business logic</a:t>
            </a:r>
          </a:p>
          <a:p>
            <a:r>
              <a:t>- Routes: Map HTTP requests to controllers</a:t>
            </a:r>
          </a:p>
          <a:p>
            <a:r>
              <a:t>- Utils: Helper functions like error handling &amp; authentication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Code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Mongoose Models Example:</a:t>
            </a:r>
          </a:p>
          <a:p>
            <a:r>
              <a:t>- Define schema with fields like title, content, userId</a:t>
            </a:r>
          </a:p>
          <a:p>
            <a:r>
              <a:t>- Virtuals and middleware can be used for extended functionality</a:t>
            </a:r>
          </a:p>
          <a:p>
            <a:endParaRPr/>
          </a:p>
          <a:p>
            <a:r>
              <a:t>JWT Authentication:</a:t>
            </a:r>
          </a:p>
          <a:p>
            <a:r>
              <a:t>- Users receive a token after login</a:t>
            </a:r>
          </a:p>
          <a:p>
            <a:r>
              <a:t>- Token sent in request headers to access protected routes</a:t>
            </a:r>
          </a:p>
          <a:p>
            <a:endParaRPr/>
          </a:p>
          <a:p>
            <a:r>
              <a:t>Error Handling:</a:t>
            </a:r>
          </a:p>
          <a:p>
            <a:r>
              <a:t>- Centralized error handler</a:t>
            </a:r>
          </a:p>
          <a:p>
            <a:r>
              <a:t>- Sends standardized JSON responses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523" y="10515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Summary:</a:t>
            </a:r>
          </a:p>
          <a:p>
            <a:r>
              <a:rPr dirty="0"/>
              <a:t>- Notes-App provides a secure backend for note management</a:t>
            </a:r>
          </a:p>
          <a:p>
            <a:r>
              <a:rPr dirty="0"/>
              <a:t>- RESTful API design ensures easy integration with frontend</a:t>
            </a:r>
          </a:p>
          <a:p>
            <a:endParaRPr dirty="0"/>
          </a:p>
          <a:p>
            <a:r>
              <a:rPr dirty="0"/>
              <a:t>Future Enhancements:</a:t>
            </a:r>
          </a:p>
          <a:p>
            <a:r>
              <a:rPr dirty="0"/>
              <a:t>- Add React or Flutter frontend</a:t>
            </a:r>
          </a:p>
          <a:p>
            <a:r>
              <a:rPr dirty="0"/>
              <a:t>- Implement search &amp; filter for notes</a:t>
            </a:r>
          </a:p>
          <a:p>
            <a:r>
              <a:rPr dirty="0"/>
              <a:t>- Add sharing functionality for collaborative notes</a:t>
            </a:r>
          </a:p>
          <a:p>
            <a:r>
              <a:rPr dirty="0"/>
              <a:t>- Introduce file attachments &amp; rich-text editor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362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Notes-App</vt:lpstr>
      <vt:lpstr>Project Overview</vt:lpstr>
      <vt:lpstr>Tech Stack &amp; Architecture</vt:lpstr>
      <vt:lpstr>Folder Structure</vt:lpstr>
      <vt:lpstr>Key Code Concepts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Notes-App</dc:title>
  <dc:subject/>
  <dc:creator/>
  <cp:keywords/>
  <dc:description>generated using python-pptx</dc:description>
  <cp:lastModifiedBy>Am</cp:lastModifiedBy>
  <cp:revision>2</cp:revision>
  <dcterms:created xsi:type="dcterms:W3CDTF">2013-01-27T09:14:16Z</dcterms:created>
  <dcterms:modified xsi:type="dcterms:W3CDTF">2025-10-08T04:43:58Z</dcterms:modified>
  <cp:category/>
</cp:coreProperties>
</file>