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57" r:id="rId8"/>
    <p:sldId id="259" r:id="rId9"/>
    <p:sldId id="266" r:id="rId10"/>
    <p:sldId id="267" r:id="rId11"/>
    <p:sldId id="269" r:id="rId12"/>
    <p:sldId id="268" r:id="rId13"/>
    <p:sldId id="270" r:id="rId14"/>
    <p:sldId id="273" r:id="rId15"/>
    <p:sldId id="271" r:id="rId16"/>
    <p:sldId id="274" r:id="rId17"/>
    <p:sldId id="272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353C2-F581-4216-B8B6-6892D8B6D61C}" v="748" dt="2024-01-29T17:19:04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B2B6E2-F256-46A0-92BF-1F46CEE071A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1CEFC1-CDCD-41FA-9813-DE96AF2E86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Abstract</a:t>
          </a:r>
        </a:p>
      </dgm:t>
    </dgm:pt>
    <dgm:pt modelId="{ACF988E2-9D90-405E-AA78-9BD96ADFC287}" type="parTrans" cxnId="{553F733C-8A5D-4567-B565-9451937557CD}">
      <dgm:prSet/>
      <dgm:spPr/>
      <dgm:t>
        <a:bodyPr/>
        <a:lstStyle/>
        <a:p>
          <a:endParaRPr lang="en-US"/>
        </a:p>
      </dgm:t>
    </dgm:pt>
    <dgm:pt modelId="{0178E533-B4F6-4619-BE19-73AF946CB4C3}" type="sibTrans" cxnId="{553F733C-8A5D-4567-B565-9451937557CD}">
      <dgm:prSet/>
      <dgm:spPr/>
      <dgm:t>
        <a:bodyPr/>
        <a:lstStyle/>
        <a:p>
          <a:endParaRPr lang="en-US"/>
        </a:p>
      </dgm:t>
    </dgm:pt>
    <dgm:pt modelId="{131A5A28-44FB-452C-9E0D-8E91225E57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</a:t>
          </a:r>
        </a:p>
      </dgm:t>
    </dgm:pt>
    <dgm:pt modelId="{15956E64-55CD-4D18-919B-237C7EFAC5D4}" type="parTrans" cxnId="{5EBBF8C1-45B1-4C1B-965B-CBE364EF27DC}">
      <dgm:prSet/>
      <dgm:spPr/>
      <dgm:t>
        <a:bodyPr/>
        <a:lstStyle/>
        <a:p>
          <a:endParaRPr lang="en-US"/>
        </a:p>
      </dgm:t>
    </dgm:pt>
    <dgm:pt modelId="{A69E8600-DFEE-4076-B088-44C0B4BC39FD}" type="sibTrans" cxnId="{5EBBF8C1-45B1-4C1B-965B-CBE364EF27DC}">
      <dgm:prSet/>
      <dgm:spPr/>
      <dgm:t>
        <a:bodyPr/>
        <a:lstStyle/>
        <a:p>
          <a:endParaRPr lang="en-US"/>
        </a:p>
      </dgm:t>
    </dgm:pt>
    <dgm:pt modelId="{C679BD30-E29F-4CFA-9235-41DE71AE27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Methods</a:t>
          </a:r>
        </a:p>
      </dgm:t>
    </dgm:pt>
    <dgm:pt modelId="{D7D48D6E-71D1-44D6-BCDE-8EED4C79EFAC}" type="parTrans" cxnId="{2DB83A59-26A4-43C0-82AE-3D0C0C02F52F}">
      <dgm:prSet/>
      <dgm:spPr/>
      <dgm:t>
        <a:bodyPr/>
        <a:lstStyle/>
        <a:p>
          <a:endParaRPr lang="en-US"/>
        </a:p>
      </dgm:t>
    </dgm:pt>
    <dgm:pt modelId="{EDD1B71D-D65F-4773-A57B-090C71077C39}" type="sibTrans" cxnId="{2DB83A59-26A4-43C0-82AE-3D0C0C02F52F}">
      <dgm:prSet/>
      <dgm:spPr/>
      <dgm:t>
        <a:bodyPr/>
        <a:lstStyle/>
        <a:p>
          <a:endParaRPr lang="en-US"/>
        </a:p>
      </dgm:t>
    </dgm:pt>
    <dgm:pt modelId="{BDC637F2-BF7F-4332-B85B-B98F633629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Selected Methods</a:t>
          </a:r>
        </a:p>
      </dgm:t>
    </dgm:pt>
    <dgm:pt modelId="{B17B33D7-0445-4757-8F1C-4121C6FAE30E}" type="parTrans" cxnId="{645DF2E7-47FE-4561-A98A-020F299EEC9E}">
      <dgm:prSet/>
      <dgm:spPr/>
      <dgm:t>
        <a:bodyPr/>
        <a:lstStyle/>
        <a:p>
          <a:endParaRPr lang="en-US"/>
        </a:p>
      </dgm:t>
    </dgm:pt>
    <dgm:pt modelId="{3F7A3FDC-64B2-4AC6-838B-33CE159F8433}" type="sibTrans" cxnId="{645DF2E7-47FE-4561-A98A-020F299EEC9E}">
      <dgm:prSet/>
      <dgm:spPr/>
      <dgm:t>
        <a:bodyPr/>
        <a:lstStyle/>
        <a:p>
          <a:endParaRPr lang="en-US"/>
        </a:p>
      </dgm:t>
    </dgm:pt>
    <dgm:pt modelId="{043CD730-43D2-47C9-8826-F37939691F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Implementation</a:t>
          </a:r>
        </a:p>
      </dgm:t>
    </dgm:pt>
    <dgm:pt modelId="{315D9721-CAB7-4EB6-967B-C655E63DB248}" type="parTrans" cxnId="{2649A5AF-7E6D-43C3-B4BC-20A614D19B6B}">
      <dgm:prSet/>
      <dgm:spPr/>
      <dgm:t>
        <a:bodyPr/>
        <a:lstStyle/>
        <a:p>
          <a:endParaRPr lang="en-US"/>
        </a:p>
      </dgm:t>
    </dgm:pt>
    <dgm:pt modelId="{E07CDA31-BC68-4FA5-B8BD-E8859D69C46B}" type="sibTrans" cxnId="{2649A5AF-7E6D-43C3-B4BC-20A614D19B6B}">
      <dgm:prSet/>
      <dgm:spPr/>
      <dgm:t>
        <a:bodyPr/>
        <a:lstStyle/>
        <a:p>
          <a:endParaRPr lang="en-US"/>
        </a:p>
      </dgm:t>
    </dgm:pt>
    <dgm:pt modelId="{7A8C9E51-0AC9-4E99-A265-BDE57629C3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 and Discussion</a:t>
          </a:r>
        </a:p>
      </dgm:t>
    </dgm:pt>
    <dgm:pt modelId="{DD199C30-6257-4AA0-84F0-36FB663BFF15}" type="parTrans" cxnId="{B36434C2-2F11-4784-8A24-679B41F60747}">
      <dgm:prSet/>
      <dgm:spPr/>
      <dgm:t>
        <a:bodyPr/>
        <a:lstStyle/>
        <a:p>
          <a:endParaRPr lang="en-US"/>
        </a:p>
      </dgm:t>
    </dgm:pt>
    <dgm:pt modelId="{C8480ECD-3B80-462F-92D0-B6AC63DED378}" type="sibTrans" cxnId="{B36434C2-2F11-4784-8A24-679B41F60747}">
      <dgm:prSet/>
      <dgm:spPr/>
      <dgm:t>
        <a:bodyPr/>
        <a:lstStyle/>
        <a:p>
          <a:endParaRPr lang="en-US"/>
        </a:p>
      </dgm:t>
    </dgm:pt>
    <dgm:pt modelId="{0455CCEB-E837-4A98-B1B2-F67C5E8E6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84178AD7-563E-4D37-B741-A441EDC188E8}" type="parTrans" cxnId="{185B0CBE-FAE5-47AC-9E11-BC817DDB862A}">
      <dgm:prSet/>
      <dgm:spPr/>
      <dgm:t>
        <a:bodyPr/>
        <a:lstStyle/>
        <a:p>
          <a:endParaRPr lang="en-US"/>
        </a:p>
      </dgm:t>
    </dgm:pt>
    <dgm:pt modelId="{EDF49AD7-82BE-4B52-9F63-28139E28108C}" type="sibTrans" cxnId="{185B0CBE-FAE5-47AC-9E11-BC817DDB862A}">
      <dgm:prSet/>
      <dgm:spPr/>
      <dgm:t>
        <a:bodyPr/>
        <a:lstStyle/>
        <a:p>
          <a:endParaRPr lang="en-US"/>
        </a:p>
      </dgm:t>
    </dgm:pt>
    <dgm:pt modelId="{2B59FD86-E003-403E-87B6-6C9C59101CD4}" type="pres">
      <dgm:prSet presAssocID="{06B2B6E2-F256-46A0-92BF-1F46CEE071AF}" presName="root" presStyleCnt="0">
        <dgm:presLayoutVars>
          <dgm:dir/>
          <dgm:resizeHandles val="exact"/>
        </dgm:presLayoutVars>
      </dgm:prSet>
      <dgm:spPr/>
    </dgm:pt>
    <dgm:pt modelId="{ED092E45-C057-459B-B18D-1E168D13D096}" type="pres">
      <dgm:prSet presAssocID="{4E1CEFC1-CDCD-41FA-9813-DE96AF2E86F2}" presName="compNode" presStyleCnt="0"/>
      <dgm:spPr/>
    </dgm:pt>
    <dgm:pt modelId="{84DC0CF5-E54B-4CB1-ACBA-1D54FF0B60F8}" type="pres">
      <dgm:prSet presAssocID="{4E1CEFC1-CDCD-41FA-9813-DE96AF2E86F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g"/>
        </a:ext>
      </dgm:extLst>
    </dgm:pt>
    <dgm:pt modelId="{D88D8C95-E1E7-4DB3-A52B-C61D6B2A6739}" type="pres">
      <dgm:prSet presAssocID="{4E1CEFC1-CDCD-41FA-9813-DE96AF2E86F2}" presName="spaceRect" presStyleCnt="0"/>
      <dgm:spPr/>
    </dgm:pt>
    <dgm:pt modelId="{220045C3-2650-4903-8706-95CACCFB8354}" type="pres">
      <dgm:prSet presAssocID="{4E1CEFC1-CDCD-41FA-9813-DE96AF2E86F2}" presName="textRect" presStyleLbl="revTx" presStyleIdx="0" presStyleCnt="7">
        <dgm:presLayoutVars>
          <dgm:chMax val="1"/>
          <dgm:chPref val="1"/>
        </dgm:presLayoutVars>
      </dgm:prSet>
      <dgm:spPr/>
    </dgm:pt>
    <dgm:pt modelId="{0570088A-58F2-4295-A09D-301D714C7C12}" type="pres">
      <dgm:prSet presAssocID="{0178E533-B4F6-4619-BE19-73AF946CB4C3}" presName="sibTrans" presStyleCnt="0"/>
      <dgm:spPr/>
    </dgm:pt>
    <dgm:pt modelId="{95B263D1-AF9A-4D87-89E1-8C0E04D43D9F}" type="pres">
      <dgm:prSet presAssocID="{131A5A28-44FB-452C-9E0D-8E91225E57E4}" presName="compNode" presStyleCnt="0"/>
      <dgm:spPr/>
    </dgm:pt>
    <dgm:pt modelId="{28679E15-859F-4068-97E2-3DE2FB3268BC}" type="pres">
      <dgm:prSet presAssocID="{131A5A28-44FB-452C-9E0D-8E91225E57E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85758E89-6FFA-47E0-9EF6-AA69CADCE2C9}" type="pres">
      <dgm:prSet presAssocID="{131A5A28-44FB-452C-9E0D-8E91225E57E4}" presName="spaceRect" presStyleCnt="0"/>
      <dgm:spPr/>
    </dgm:pt>
    <dgm:pt modelId="{82A233E7-1F48-4BDD-AF34-AE4DAAA5CAEB}" type="pres">
      <dgm:prSet presAssocID="{131A5A28-44FB-452C-9E0D-8E91225E57E4}" presName="textRect" presStyleLbl="revTx" presStyleIdx="1" presStyleCnt="7">
        <dgm:presLayoutVars>
          <dgm:chMax val="1"/>
          <dgm:chPref val="1"/>
        </dgm:presLayoutVars>
      </dgm:prSet>
      <dgm:spPr/>
    </dgm:pt>
    <dgm:pt modelId="{F9FD2EA1-CDD1-441B-9B27-31351516024F}" type="pres">
      <dgm:prSet presAssocID="{A69E8600-DFEE-4076-B088-44C0B4BC39FD}" presName="sibTrans" presStyleCnt="0"/>
      <dgm:spPr/>
    </dgm:pt>
    <dgm:pt modelId="{12D02D2C-F295-4EE8-982A-5C56B2022429}" type="pres">
      <dgm:prSet presAssocID="{C679BD30-E29F-4CFA-9235-41DE71AE27FB}" presName="compNode" presStyleCnt="0"/>
      <dgm:spPr/>
    </dgm:pt>
    <dgm:pt modelId="{81EBCA9C-FA31-4F2E-966A-502A160609C9}" type="pres">
      <dgm:prSet presAssocID="{C679BD30-E29F-4CFA-9235-41DE71AE27F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786AD110-5182-4E09-BD49-DE894D50DD4B}" type="pres">
      <dgm:prSet presAssocID="{C679BD30-E29F-4CFA-9235-41DE71AE27FB}" presName="spaceRect" presStyleCnt="0"/>
      <dgm:spPr/>
    </dgm:pt>
    <dgm:pt modelId="{F1868BB7-B249-4F3D-9F51-C3ECA4164ABF}" type="pres">
      <dgm:prSet presAssocID="{C679BD30-E29F-4CFA-9235-41DE71AE27FB}" presName="textRect" presStyleLbl="revTx" presStyleIdx="2" presStyleCnt="7">
        <dgm:presLayoutVars>
          <dgm:chMax val="1"/>
          <dgm:chPref val="1"/>
        </dgm:presLayoutVars>
      </dgm:prSet>
      <dgm:spPr/>
    </dgm:pt>
    <dgm:pt modelId="{0275DE07-6D46-490E-A750-CFF44528C4DE}" type="pres">
      <dgm:prSet presAssocID="{EDD1B71D-D65F-4773-A57B-090C71077C39}" presName="sibTrans" presStyleCnt="0"/>
      <dgm:spPr/>
    </dgm:pt>
    <dgm:pt modelId="{33D51A20-1722-4625-86D1-64B1C4A1ABDB}" type="pres">
      <dgm:prSet presAssocID="{BDC637F2-BF7F-4332-B85B-B98F633629E3}" presName="compNode" presStyleCnt="0"/>
      <dgm:spPr/>
    </dgm:pt>
    <dgm:pt modelId="{C0EA91FB-DEBA-46BF-8B49-47E93B967D8C}" type="pres">
      <dgm:prSet presAssocID="{BDC637F2-BF7F-4332-B85B-B98F633629E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l"/>
        </a:ext>
      </dgm:extLst>
    </dgm:pt>
    <dgm:pt modelId="{2F737289-3654-4ABE-A63B-BDE2843314EF}" type="pres">
      <dgm:prSet presAssocID="{BDC637F2-BF7F-4332-B85B-B98F633629E3}" presName="spaceRect" presStyleCnt="0"/>
      <dgm:spPr/>
    </dgm:pt>
    <dgm:pt modelId="{917584D5-DAD8-48AC-823C-49E93304DDB3}" type="pres">
      <dgm:prSet presAssocID="{BDC637F2-BF7F-4332-B85B-B98F633629E3}" presName="textRect" presStyleLbl="revTx" presStyleIdx="3" presStyleCnt="7">
        <dgm:presLayoutVars>
          <dgm:chMax val="1"/>
          <dgm:chPref val="1"/>
        </dgm:presLayoutVars>
      </dgm:prSet>
      <dgm:spPr/>
    </dgm:pt>
    <dgm:pt modelId="{1D976962-7F39-4FB6-835D-7D2C48466322}" type="pres">
      <dgm:prSet presAssocID="{3F7A3FDC-64B2-4AC6-838B-33CE159F8433}" presName="sibTrans" presStyleCnt="0"/>
      <dgm:spPr/>
    </dgm:pt>
    <dgm:pt modelId="{067D2A4D-9784-4456-8E9C-3503D5FD8FFF}" type="pres">
      <dgm:prSet presAssocID="{043CD730-43D2-47C9-8826-F37939691F7B}" presName="compNode" presStyleCnt="0"/>
      <dgm:spPr/>
    </dgm:pt>
    <dgm:pt modelId="{335BF437-F2A7-45E3-BC02-2FB3A0A57FF5}" type="pres">
      <dgm:prSet presAssocID="{043CD730-43D2-47C9-8826-F37939691F7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edule Event Action"/>
        </a:ext>
      </dgm:extLst>
    </dgm:pt>
    <dgm:pt modelId="{7DFC4201-4465-4896-A1DD-3960706A6621}" type="pres">
      <dgm:prSet presAssocID="{043CD730-43D2-47C9-8826-F37939691F7B}" presName="spaceRect" presStyleCnt="0"/>
      <dgm:spPr/>
    </dgm:pt>
    <dgm:pt modelId="{E20B3CC1-212A-45AE-8F2B-2B0F159B2A81}" type="pres">
      <dgm:prSet presAssocID="{043CD730-43D2-47C9-8826-F37939691F7B}" presName="textRect" presStyleLbl="revTx" presStyleIdx="4" presStyleCnt="7">
        <dgm:presLayoutVars>
          <dgm:chMax val="1"/>
          <dgm:chPref val="1"/>
        </dgm:presLayoutVars>
      </dgm:prSet>
      <dgm:spPr/>
    </dgm:pt>
    <dgm:pt modelId="{58CBE1FA-5AF4-49F1-8A21-8846C7C2737C}" type="pres">
      <dgm:prSet presAssocID="{E07CDA31-BC68-4FA5-B8BD-E8859D69C46B}" presName="sibTrans" presStyleCnt="0"/>
      <dgm:spPr/>
    </dgm:pt>
    <dgm:pt modelId="{61BE86C8-6485-4C38-987A-8CD599CB23F4}" type="pres">
      <dgm:prSet presAssocID="{7A8C9E51-0AC9-4E99-A265-BDE57629C3CE}" presName="compNode" presStyleCnt="0"/>
      <dgm:spPr/>
    </dgm:pt>
    <dgm:pt modelId="{92509ED4-F85B-4857-993C-B00004807FA3}" type="pres">
      <dgm:prSet presAssocID="{7A8C9E51-0AC9-4E99-A265-BDE57629C3C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CC918708-AEF0-47FB-A616-49B0A1157D89}" type="pres">
      <dgm:prSet presAssocID="{7A8C9E51-0AC9-4E99-A265-BDE57629C3CE}" presName="spaceRect" presStyleCnt="0"/>
      <dgm:spPr/>
    </dgm:pt>
    <dgm:pt modelId="{376323E7-946A-4880-B745-2B6B901EC91F}" type="pres">
      <dgm:prSet presAssocID="{7A8C9E51-0AC9-4E99-A265-BDE57629C3CE}" presName="textRect" presStyleLbl="revTx" presStyleIdx="5" presStyleCnt="7">
        <dgm:presLayoutVars>
          <dgm:chMax val="1"/>
          <dgm:chPref val="1"/>
        </dgm:presLayoutVars>
      </dgm:prSet>
      <dgm:spPr/>
    </dgm:pt>
    <dgm:pt modelId="{55331E7B-1E8E-4438-BD32-951E300C005E}" type="pres">
      <dgm:prSet presAssocID="{C8480ECD-3B80-462F-92D0-B6AC63DED378}" presName="sibTrans" presStyleCnt="0"/>
      <dgm:spPr/>
    </dgm:pt>
    <dgm:pt modelId="{41E44AEC-9299-4CB0-9149-ACDA2A660BF1}" type="pres">
      <dgm:prSet presAssocID="{0455CCEB-E837-4A98-B1B2-F67C5E8E61DC}" presName="compNode" presStyleCnt="0"/>
      <dgm:spPr/>
    </dgm:pt>
    <dgm:pt modelId="{AB835444-1D3C-4A8A-903C-CB5FAD006385}" type="pres">
      <dgm:prSet presAssocID="{0455CCEB-E837-4A98-B1B2-F67C5E8E61D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414D3455-BEF3-42DE-83B3-C282BA9C549A}" type="pres">
      <dgm:prSet presAssocID="{0455CCEB-E837-4A98-B1B2-F67C5E8E61DC}" presName="spaceRect" presStyleCnt="0"/>
      <dgm:spPr/>
    </dgm:pt>
    <dgm:pt modelId="{C4C24DE9-F8FE-4CD5-9F4F-1A8F1480B7EE}" type="pres">
      <dgm:prSet presAssocID="{0455CCEB-E837-4A98-B1B2-F67C5E8E61D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604A426-B6CD-438B-A618-FCCFA7F33697}" type="presOf" srcId="{043CD730-43D2-47C9-8826-F37939691F7B}" destId="{E20B3CC1-212A-45AE-8F2B-2B0F159B2A81}" srcOrd="0" destOrd="0" presId="urn:microsoft.com/office/officeart/2018/2/layout/IconLabelList"/>
    <dgm:cxn modelId="{1ED0F737-DD24-414E-AE2E-99E19431ED3C}" type="presOf" srcId="{7A8C9E51-0AC9-4E99-A265-BDE57629C3CE}" destId="{376323E7-946A-4880-B745-2B6B901EC91F}" srcOrd="0" destOrd="0" presId="urn:microsoft.com/office/officeart/2018/2/layout/IconLabelList"/>
    <dgm:cxn modelId="{553F733C-8A5D-4567-B565-9451937557CD}" srcId="{06B2B6E2-F256-46A0-92BF-1F46CEE071AF}" destId="{4E1CEFC1-CDCD-41FA-9813-DE96AF2E86F2}" srcOrd="0" destOrd="0" parTransId="{ACF988E2-9D90-405E-AA78-9BD96ADFC287}" sibTransId="{0178E533-B4F6-4619-BE19-73AF946CB4C3}"/>
    <dgm:cxn modelId="{622E6740-A3E0-451B-8B31-286FF973A5F7}" type="presOf" srcId="{BDC637F2-BF7F-4332-B85B-B98F633629E3}" destId="{917584D5-DAD8-48AC-823C-49E93304DDB3}" srcOrd="0" destOrd="0" presId="urn:microsoft.com/office/officeart/2018/2/layout/IconLabelList"/>
    <dgm:cxn modelId="{2483F240-67B1-43D2-93EF-D2BECB8161CC}" type="presOf" srcId="{0455CCEB-E837-4A98-B1B2-F67C5E8E61DC}" destId="{C4C24DE9-F8FE-4CD5-9F4F-1A8F1480B7EE}" srcOrd="0" destOrd="0" presId="urn:microsoft.com/office/officeart/2018/2/layout/IconLabelList"/>
    <dgm:cxn modelId="{2DB83A59-26A4-43C0-82AE-3D0C0C02F52F}" srcId="{06B2B6E2-F256-46A0-92BF-1F46CEE071AF}" destId="{C679BD30-E29F-4CFA-9235-41DE71AE27FB}" srcOrd="2" destOrd="0" parTransId="{D7D48D6E-71D1-44D6-BCDE-8EED4C79EFAC}" sibTransId="{EDD1B71D-D65F-4773-A57B-090C71077C39}"/>
    <dgm:cxn modelId="{4398E5A5-499E-41D8-B1D5-CE452647FDD6}" type="presOf" srcId="{4E1CEFC1-CDCD-41FA-9813-DE96AF2E86F2}" destId="{220045C3-2650-4903-8706-95CACCFB8354}" srcOrd="0" destOrd="0" presId="urn:microsoft.com/office/officeart/2018/2/layout/IconLabelList"/>
    <dgm:cxn modelId="{BF69E9AC-BED4-4B16-A5C1-435F63AB46DA}" type="presOf" srcId="{C679BD30-E29F-4CFA-9235-41DE71AE27FB}" destId="{F1868BB7-B249-4F3D-9F51-C3ECA4164ABF}" srcOrd="0" destOrd="0" presId="urn:microsoft.com/office/officeart/2018/2/layout/IconLabelList"/>
    <dgm:cxn modelId="{2649A5AF-7E6D-43C3-B4BC-20A614D19B6B}" srcId="{06B2B6E2-F256-46A0-92BF-1F46CEE071AF}" destId="{043CD730-43D2-47C9-8826-F37939691F7B}" srcOrd="4" destOrd="0" parTransId="{315D9721-CAB7-4EB6-967B-C655E63DB248}" sibTransId="{E07CDA31-BC68-4FA5-B8BD-E8859D69C46B}"/>
    <dgm:cxn modelId="{A57B13B6-6E50-41D6-BB56-C10EF7480EB6}" type="presOf" srcId="{06B2B6E2-F256-46A0-92BF-1F46CEE071AF}" destId="{2B59FD86-E003-403E-87B6-6C9C59101CD4}" srcOrd="0" destOrd="0" presId="urn:microsoft.com/office/officeart/2018/2/layout/IconLabelList"/>
    <dgm:cxn modelId="{185B0CBE-FAE5-47AC-9E11-BC817DDB862A}" srcId="{06B2B6E2-F256-46A0-92BF-1F46CEE071AF}" destId="{0455CCEB-E837-4A98-B1B2-F67C5E8E61DC}" srcOrd="6" destOrd="0" parTransId="{84178AD7-563E-4D37-B741-A441EDC188E8}" sibTransId="{EDF49AD7-82BE-4B52-9F63-28139E28108C}"/>
    <dgm:cxn modelId="{5EBBF8C1-45B1-4C1B-965B-CBE364EF27DC}" srcId="{06B2B6E2-F256-46A0-92BF-1F46CEE071AF}" destId="{131A5A28-44FB-452C-9E0D-8E91225E57E4}" srcOrd="1" destOrd="0" parTransId="{15956E64-55CD-4D18-919B-237C7EFAC5D4}" sibTransId="{A69E8600-DFEE-4076-B088-44C0B4BC39FD}"/>
    <dgm:cxn modelId="{B36434C2-2F11-4784-8A24-679B41F60747}" srcId="{06B2B6E2-F256-46A0-92BF-1F46CEE071AF}" destId="{7A8C9E51-0AC9-4E99-A265-BDE57629C3CE}" srcOrd="5" destOrd="0" parTransId="{DD199C30-6257-4AA0-84F0-36FB663BFF15}" sibTransId="{C8480ECD-3B80-462F-92D0-B6AC63DED378}"/>
    <dgm:cxn modelId="{645DF2E7-47FE-4561-A98A-020F299EEC9E}" srcId="{06B2B6E2-F256-46A0-92BF-1F46CEE071AF}" destId="{BDC637F2-BF7F-4332-B85B-B98F633629E3}" srcOrd="3" destOrd="0" parTransId="{B17B33D7-0445-4757-8F1C-4121C6FAE30E}" sibTransId="{3F7A3FDC-64B2-4AC6-838B-33CE159F8433}"/>
    <dgm:cxn modelId="{837D57F8-47BE-44AE-9155-AE0F548B0AB3}" type="presOf" srcId="{131A5A28-44FB-452C-9E0D-8E91225E57E4}" destId="{82A233E7-1F48-4BDD-AF34-AE4DAAA5CAEB}" srcOrd="0" destOrd="0" presId="urn:microsoft.com/office/officeart/2018/2/layout/IconLabelList"/>
    <dgm:cxn modelId="{51666E10-DFC0-49B4-8752-D837D752C8C4}" type="presParOf" srcId="{2B59FD86-E003-403E-87B6-6C9C59101CD4}" destId="{ED092E45-C057-459B-B18D-1E168D13D096}" srcOrd="0" destOrd="0" presId="urn:microsoft.com/office/officeart/2018/2/layout/IconLabelList"/>
    <dgm:cxn modelId="{BCEE78E9-7518-4D47-9DF0-3517D3525507}" type="presParOf" srcId="{ED092E45-C057-459B-B18D-1E168D13D096}" destId="{84DC0CF5-E54B-4CB1-ACBA-1D54FF0B60F8}" srcOrd="0" destOrd="0" presId="urn:microsoft.com/office/officeart/2018/2/layout/IconLabelList"/>
    <dgm:cxn modelId="{EE23D4FB-E627-4B29-8334-440B3F9B16AB}" type="presParOf" srcId="{ED092E45-C057-459B-B18D-1E168D13D096}" destId="{D88D8C95-E1E7-4DB3-A52B-C61D6B2A6739}" srcOrd="1" destOrd="0" presId="urn:microsoft.com/office/officeart/2018/2/layout/IconLabelList"/>
    <dgm:cxn modelId="{0EA97915-BA2E-4D6B-8A77-233853FF0094}" type="presParOf" srcId="{ED092E45-C057-459B-B18D-1E168D13D096}" destId="{220045C3-2650-4903-8706-95CACCFB8354}" srcOrd="2" destOrd="0" presId="urn:microsoft.com/office/officeart/2018/2/layout/IconLabelList"/>
    <dgm:cxn modelId="{798A4266-A24D-452C-863B-461F7BC9E12C}" type="presParOf" srcId="{2B59FD86-E003-403E-87B6-6C9C59101CD4}" destId="{0570088A-58F2-4295-A09D-301D714C7C12}" srcOrd="1" destOrd="0" presId="urn:microsoft.com/office/officeart/2018/2/layout/IconLabelList"/>
    <dgm:cxn modelId="{18FA6ED3-8353-4920-9D3E-20D4F8AC8772}" type="presParOf" srcId="{2B59FD86-E003-403E-87B6-6C9C59101CD4}" destId="{95B263D1-AF9A-4D87-89E1-8C0E04D43D9F}" srcOrd="2" destOrd="0" presId="urn:microsoft.com/office/officeart/2018/2/layout/IconLabelList"/>
    <dgm:cxn modelId="{C0B33608-9949-4418-8647-3B720BEF92AE}" type="presParOf" srcId="{95B263D1-AF9A-4D87-89E1-8C0E04D43D9F}" destId="{28679E15-859F-4068-97E2-3DE2FB3268BC}" srcOrd="0" destOrd="0" presId="urn:microsoft.com/office/officeart/2018/2/layout/IconLabelList"/>
    <dgm:cxn modelId="{C4674F43-C288-4EAC-A9C2-DB95F5F04FDA}" type="presParOf" srcId="{95B263D1-AF9A-4D87-89E1-8C0E04D43D9F}" destId="{85758E89-6FFA-47E0-9EF6-AA69CADCE2C9}" srcOrd="1" destOrd="0" presId="urn:microsoft.com/office/officeart/2018/2/layout/IconLabelList"/>
    <dgm:cxn modelId="{BBAB7D22-2BC4-4F62-9EAE-C80B239E47EE}" type="presParOf" srcId="{95B263D1-AF9A-4D87-89E1-8C0E04D43D9F}" destId="{82A233E7-1F48-4BDD-AF34-AE4DAAA5CAEB}" srcOrd="2" destOrd="0" presId="urn:microsoft.com/office/officeart/2018/2/layout/IconLabelList"/>
    <dgm:cxn modelId="{42162FC1-9FEB-4FAE-B811-DF551C83DE75}" type="presParOf" srcId="{2B59FD86-E003-403E-87B6-6C9C59101CD4}" destId="{F9FD2EA1-CDD1-441B-9B27-31351516024F}" srcOrd="3" destOrd="0" presId="urn:microsoft.com/office/officeart/2018/2/layout/IconLabelList"/>
    <dgm:cxn modelId="{FE3A6583-E53E-4A9F-8299-1E78860B949D}" type="presParOf" srcId="{2B59FD86-E003-403E-87B6-6C9C59101CD4}" destId="{12D02D2C-F295-4EE8-982A-5C56B2022429}" srcOrd="4" destOrd="0" presId="urn:microsoft.com/office/officeart/2018/2/layout/IconLabelList"/>
    <dgm:cxn modelId="{E60DD640-C1CC-44EA-9DA0-38B439A13261}" type="presParOf" srcId="{12D02D2C-F295-4EE8-982A-5C56B2022429}" destId="{81EBCA9C-FA31-4F2E-966A-502A160609C9}" srcOrd="0" destOrd="0" presId="urn:microsoft.com/office/officeart/2018/2/layout/IconLabelList"/>
    <dgm:cxn modelId="{0DDE7638-5FB7-4721-8B7C-D2243E00FE76}" type="presParOf" srcId="{12D02D2C-F295-4EE8-982A-5C56B2022429}" destId="{786AD110-5182-4E09-BD49-DE894D50DD4B}" srcOrd="1" destOrd="0" presId="urn:microsoft.com/office/officeart/2018/2/layout/IconLabelList"/>
    <dgm:cxn modelId="{6A23F164-28C6-49BB-991D-90C7D6F94A53}" type="presParOf" srcId="{12D02D2C-F295-4EE8-982A-5C56B2022429}" destId="{F1868BB7-B249-4F3D-9F51-C3ECA4164ABF}" srcOrd="2" destOrd="0" presId="urn:microsoft.com/office/officeart/2018/2/layout/IconLabelList"/>
    <dgm:cxn modelId="{1DC93AC5-EAA7-4EDC-9C5B-FF8CF13C344A}" type="presParOf" srcId="{2B59FD86-E003-403E-87B6-6C9C59101CD4}" destId="{0275DE07-6D46-490E-A750-CFF44528C4DE}" srcOrd="5" destOrd="0" presId="urn:microsoft.com/office/officeart/2018/2/layout/IconLabelList"/>
    <dgm:cxn modelId="{7E7E453E-6006-48D0-B778-856628EA0B9C}" type="presParOf" srcId="{2B59FD86-E003-403E-87B6-6C9C59101CD4}" destId="{33D51A20-1722-4625-86D1-64B1C4A1ABDB}" srcOrd="6" destOrd="0" presId="urn:microsoft.com/office/officeart/2018/2/layout/IconLabelList"/>
    <dgm:cxn modelId="{978C2349-4D17-4535-9DF9-0B55633B6E94}" type="presParOf" srcId="{33D51A20-1722-4625-86D1-64B1C4A1ABDB}" destId="{C0EA91FB-DEBA-46BF-8B49-47E93B967D8C}" srcOrd="0" destOrd="0" presId="urn:microsoft.com/office/officeart/2018/2/layout/IconLabelList"/>
    <dgm:cxn modelId="{CDAF3FD2-E2A2-4331-95D9-AC92F4EB012A}" type="presParOf" srcId="{33D51A20-1722-4625-86D1-64B1C4A1ABDB}" destId="{2F737289-3654-4ABE-A63B-BDE2843314EF}" srcOrd="1" destOrd="0" presId="urn:microsoft.com/office/officeart/2018/2/layout/IconLabelList"/>
    <dgm:cxn modelId="{5FD6914E-C8DC-422A-97EF-8C3ABF9B628E}" type="presParOf" srcId="{33D51A20-1722-4625-86D1-64B1C4A1ABDB}" destId="{917584D5-DAD8-48AC-823C-49E93304DDB3}" srcOrd="2" destOrd="0" presId="urn:microsoft.com/office/officeart/2018/2/layout/IconLabelList"/>
    <dgm:cxn modelId="{4F785126-44D8-431D-AF62-1C6E96878C2E}" type="presParOf" srcId="{2B59FD86-E003-403E-87B6-6C9C59101CD4}" destId="{1D976962-7F39-4FB6-835D-7D2C48466322}" srcOrd="7" destOrd="0" presId="urn:microsoft.com/office/officeart/2018/2/layout/IconLabelList"/>
    <dgm:cxn modelId="{234696AF-ED3B-4757-A688-58F7141BA120}" type="presParOf" srcId="{2B59FD86-E003-403E-87B6-6C9C59101CD4}" destId="{067D2A4D-9784-4456-8E9C-3503D5FD8FFF}" srcOrd="8" destOrd="0" presId="urn:microsoft.com/office/officeart/2018/2/layout/IconLabelList"/>
    <dgm:cxn modelId="{A37F766F-E275-4825-925E-3CEB87F71CC3}" type="presParOf" srcId="{067D2A4D-9784-4456-8E9C-3503D5FD8FFF}" destId="{335BF437-F2A7-45E3-BC02-2FB3A0A57FF5}" srcOrd="0" destOrd="0" presId="urn:microsoft.com/office/officeart/2018/2/layout/IconLabelList"/>
    <dgm:cxn modelId="{66ABAD78-49E9-4B51-9DEF-897413C11397}" type="presParOf" srcId="{067D2A4D-9784-4456-8E9C-3503D5FD8FFF}" destId="{7DFC4201-4465-4896-A1DD-3960706A6621}" srcOrd="1" destOrd="0" presId="urn:microsoft.com/office/officeart/2018/2/layout/IconLabelList"/>
    <dgm:cxn modelId="{FEBFC727-ACFA-4066-8F24-DF4F78A682DF}" type="presParOf" srcId="{067D2A4D-9784-4456-8E9C-3503D5FD8FFF}" destId="{E20B3CC1-212A-45AE-8F2B-2B0F159B2A81}" srcOrd="2" destOrd="0" presId="urn:microsoft.com/office/officeart/2018/2/layout/IconLabelList"/>
    <dgm:cxn modelId="{32134F89-C079-43B7-8095-727F68D35756}" type="presParOf" srcId="{2B59FD86-E003-403E-87B6-6C9C59101CD4}" destId="{58CBE1FA-5AF4-49F1-8A21-8846C7C2737C}" srcOrd="9" destOrd="0" presId="urn:microsoft.com/office/officeart/2018/2/layout/IconLabelList"/>
    <dgm:cxn modelId="{3C108FD4-0DBE-4342-B0EF-6CF57BD01227}" type="presParOf" srcId="{2B59FD86-E003-403E-87B6-6C9C59101CD4}" destId="{61BE86C8-6485-4C38-987A-8CD599CB23F4}" srcOrd="10" destOrd="0" presId="urn:microsoft.com/office/officeart/2018/2/layout/IconLabelList"/>
    <dgm:cxn modelId="{28CD736E-DA79-4471-A270-844473D07EE5}" type="presParOf" srcId="{61BE86C8-6485-4C38-987A-8CD599CB23F4}" destId="{92509ED4-F85B-4857-993C-B00004807FA3}" srcOrd="0" destOrd="0" presId="urn:microsoft.com/office/officeart/2018/2/layout/IconLabelList"/>
    <dgm:cxn modelId="{CBACAFA5-9D6C-4BB5-9CA1-8B5D6C25DBA7}" type="presParOf" srcId="{61BE86C8-6485-4C38-987A-8CD599CB23F4}" destId="{CC918708-AEF0-47FB-A616-49B0A1157D89}" srcOrd="1" destOrd="0" presId="urn:microsoft.com/office/officeart/2018/2/layout/IconLabelList"/>
    <dgm:cxn modelId="{570171D0-877A-40D0-8B70-51969443A3AD}" type="presParOf" srcId="{61BE86C8-6485-4C38-987A-8CD599CB23F4}" destId="{376323E7-946A-4880-B745-2B6B901EC91F}" srcOrd="2" destOrd="0" presId="urn:microsoft.com/office/officeart/2018/2/layout/IconLabelList"/>
    <dgm:cxn modelId="{80379651-DCFE-4596-9228-8D3531DA5F51}" type="presParOf" srcId="{2B59FD86-E003-403E-87B6-6C9C59101CD4}" destId="{55331E7B-1E8E-4438-BD32-951E300C005E}" srcOrd="11" destOrd="0" presId="urn:microsoft.com/office/officeart/2018/2/layout/IconLabelList"/>
    <dgm:cxn modelId="{0C31AFBC-2F15-4CF3-8D50-D2530D4C5588}" type="presParOf" srcId="{2B59FD86-E003-403E-87B6-6C9C59101CD4}" destId="{41E44AEC-9299-4CB0-9149-ACDA2A660BF1}" srcOrd="12" destOrd="0" presId="urn:microsoft.com/office/officeart/2018/2/layout/IconLabelList"/>
    <dgm:cxn modelId="{3C44ABE6-54A7-4CC1-965B-F36A16377EE6}" type="presParOf" srcId="{41E44AEC-9299-4CB0-9149-ACDA2A660BF1}" destId="{AB835444-1D3C-4A8A-903C-CB5FAD006385}" srcOrd="0" destOrd="0" presId="urn:microsoft.com/office/officeart/2018/2/layout/IconLabelList"/>
    <dgm:cxn modelId="{EB207146-3CBD-44EF-862C-7E5A22D89DBA}" type="presParOf" srcId="{41E44AEC-9299-4CB0-9149-ACDA2A660BF1}" destId="{414D3455-BEF3-42DE-83B3-C282BA9C549A}" srcOrd="1" destOrd="0" presId="urn:microsoft.com/office/officeart/2018/2/layout/IconLabelList"/>
    <dgm:cxn modelId="{34524A3B-56E7-4C20-A48B-A15F806783F3}" type="presParOf" srcId="{41E44AEC-9299-4CB0-9149-ACDA2A660BF1}" destId="{C4C24DE9-F8FE-4CD5-9F4F-1A8F1480B7E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044589-B8EF-4E34-A7A2-B0BB95ADDC0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08A357-C694-4DE0-8F59-3F6C7B08844D}">
      <dgm:prSet/>
      <dgm:spPr/>
      <dgm:t>
        <a:bodyPr/>
        <a:lstStyle/>
        <a:p>
          <a:pPr rtl="0"/>
          <a:r>
            <a:rPr lang="en-US" dirty="0"/>
            <a:t>Categories the news item should fall under are:</a:t>
          </a:r>
          <a:endParaRPr lang="en-US" dirty="0">
            <a:latin typeface="Calibri Light" panose="020F0302020204030204"/>
          </a:endParaRPr>
        </a:p>
      </dgm:t>
    </dgm:pt>
    <dgm:pt modelId="{E8A07D7F-5BD0-494A-89EE-D62D2276E82C}" type="parTrans" cxnId="{7B1157CC-E3AF-407B-BCE4-01938A421CD6}">
      <dgm:prSet/>
      <dgm:spPr/>
      <dgm:t>
        <a:bodyPr/>
        <a:lstStyle/>
        <a:p>
          <a:endParaRPr lang="en-US"/>
        </a:p>
      </dgm:t>
    </dgm:pt>
    <dgm:pt modelId="{20176AD3-AFBF-4806-AE2C-29E6499A3306}" type="sibTrans" cxnId="{7B1157CC-E3AF-407B-BCE4-01938A421CD6}">
      <dgm:prSet/>
      <dgm:spPr/>
      <dgm:t>
        <a:bodyPr/>
        <a:lstStyle/>
        <a:p>
          <a:endParaRPr lang="en-US"/>
        </a:p>
      </dgm:t>
    </dgm:pt>
    <dgm:pt modelId="{77A904E7-392E-4F72-A613-93802CB2E36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 Terrorism / protest / political unrest / riot </a:t>
          </a:r>
          <a:endParaRPr lang="en-US" dirty="0">
            <a:latin typeface="Calibri Light" panose="020F0302020204030204"/>
          </a:endParaRPr>
        </a:p>
      </dgm:t>
    </dgm:pt>
    <dgm:pt modelId="{81E7CD29-C306-49AE-8596-0E1CD9DB2117}" type="parTrans" cxnId="{F5A40825-20AB-4BBD-B78B-5268010D5A42}">
      <dgm:prSet/>
      <dgm:spPr/>
    </dgm:pt>
    <dgm:pt modelId="{6701DC81-C60B-4B53-B4CF-3A93CD876303}" type="sibTrans" cxnId="{F5A40825-20AB-4BBD-B78B-5268010D5A42}">
      <dgm:prSet/>
      <dgm:spPr/>
    </dgm:pt>
    <dgm:pt modelId="{8FA16446-AFE7-43ED-8CC4-9B2057661C3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Positive/Uplifting </a:t>
          </a:r>
          <a:endParaRPr lang="en-US" dirty="0">
            <a:latin typeface="Calibri Light" panose="020F0302020204030204"/>
          </a:endParaRPr>
        </a:p>
      </dgm:t>
    </dgm:pt>
    <dgm:pt modelId="{D9245013-AA6C-468C-8BCE-AB8183D69633}" type="parTrans" cxnId="{698B40F0-C78D-4FF6-B82F-A5B6FAEEA005}">
      <dgm:prSet/>
      <dgm:spPr/>
    </dgm:pt>
    <dgm:pt modelId="{FE5F7FAF-32DA-44CC-8DAB-D4587145E9EA}" type="sibTrans" cxnId="{698B40F0-C78D-4FF6-B82F-A5B6FAEEA005}">
      <dgm:prSet/>
      <dgm:spPr/>
    </dgm:pt>
    <dgm:pt modelId="{5344A76C-DD89-4CCB-8ADC-1352665D151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Natural Disasters</a:t>
          </a:r>
          <a:r>
            <a:rPr lang="en-US" dirty="0">
              <a:latin typeface="Calibri Light" panose="020F0302020204030204"/>
            </a:rPr>
            <a:t> </a:t>
          </a:r>
        </a:p>
      </dgm:t>
    </dgm:pt>
    <dgm:pt modelId="{56F901D4-4A6E-47FB-B167-4A060BC5E636}" type="parTrans" cxnId="{784E499A-0CA6-4948-ABA1-C1C3A833602F}">
      <dgm:prSet/>
      <dgm:spPr/>
    </dgm:pt>
    <dgm:pt modelId="{63780915-DE6F-465E-87D5-4319F97AA4AC}" type="sibTrans" cxnId="{784E499A-0CA6-4948-ABA1-C1C3A833602F}">
      <dgm:prSet/>
      <dgm:spPr/>
    </dgm:pt>
    <dgm:pt modelId="{D9C9554D-CDA6-4D2A-BDDF-5388280287AE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Others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60AAADF4-408F-43C0-9171-08C8EAAA9836}" type="parTrans" cxnId="{659E0613-3559-4888-9BF0-00961274748D}">
      <dgm:prSet/>
      <dgm:spPr/>
    </dgm:pt>
    <dgm:pt modelId="{9826D601-0141-4929-B1ED-9027F09AEDE7}" type="sibTrans" cxnId="{659E0613-3559-4888-9BF0-00961274748D}">
      <dgm:prSet/>
      <dgm:spPr/>
    </dgm:pt>
    <dgm:pt modelId="{33BC882B-82DD-473D-8B1C-9AA592FBD1ED}" type="pres">
      <dgm:prSet presAssocID="{BF044589-B8EF-4E34-A7A2-B0BB95ADDC03}" presName="Name0" presStyleCnt="0">
        <dgm:presLayoutVars>
          <dgm:dir/>
          <dgm:animLvl val="lvl"/>
          <dgm:resizeHandles val="exact"/>
        </dgm:presLayoutVars>
      </dgm:prSet>
      <dgm:spPr/>
    </dgm:pt>
    <dgm:pt modelId="{E2C0B0EC-0172-472A-A037-C942CF56E786}" type="pres">
      <dgm:prSet presAssocID="{D9C9554D-CDA6-4D2A-BDDF-5388280287AE}" presName="boxAndChildren" presStyleCnt="0"/>
      <dgm:spPr/>
    </dgm:pt>
    <dgm:pt modelId="{020D211D-8FB9-41AC-935E-5BF16DE61434}" type="pres">
      <dgm:prSet presAssocID="{D9C9554D-CDA6-4D2A-BDDF-5388280287AE}" presName="parentTextBox" presStyleLbl="node1" presStyleIdx="0" presStyleCnt="5"/>
      <dgm:spPr/>
    </dgm:pt>
    <dgm:pt modelId="{016548DE-2C90-4B3A-840C-4360FB460343}" type="pres">
      <dgm:prSet presAssocID="{63780915-DE6F-465E-87D5-4319F97AA4AC}" presName="sp" presStyleCnt="0"/>
      <dgm:spPr/>
    </dgm:pt>
    <dgm:pt modelId="{907F14DD-3F1E-417C-B4E7-2056DCD15419}" type="pres">
      <dgm:prSet presAssocID="{5344A76C-DD89-4CCB-8ADC-1352665D1514}" presName="arrowAndChildren" presStyleCnt="0"/>
      <dgm:spPr/>
    </dgm:pt>
    <dgm:pt modelId="{51D54E49-7462-4719-BF1D-A8D853FF0062}" type="pres">
      <dgm:prSet presAssocID="{5344A76C-DD89-4CCB-8ADC-1352665D1514}" presName="parentTextArrow" presStyleLbl="node1" presStyleIdx="1" presStyleCnt="5"/>
      <dgm:spPr/>
    </dgm:pt>
    <dgm:pt modelId="{30462A02-25F8-40F8-8F99-3D9804503D18}" type="pres">
      <dgm:prSet presAssocID="{FE5F7FAF-32DA-44CC-8DAB-D4587145E9EA}" presName="sp" presStyleCnt="0"/>
      <dgm:spPr/>
    </dgm:pt>
    <dgm:pt modelId="{69BA70FD-3A50-45DD-ACA3-7726570E5B8B}" type="pres">
      <dgm:prSet presAssocID="{8FA16446-AFE7-43ED-8CC4-9B2057661C32}" presName="arrowAndChildren" presStyleCnt="0"/>
      <dgm:spPr/>
    </dgm:pt>
    <dgm:pt modelId="{21915BE2-4D08-4FCE-99AA-45E7C11891E3}" type="pres">
      <dgm:prSet presAssocID="{8FA16446-AFE7-43ED-8CC4-9B2057661C32}" presName="parentTextArrow" presStyleLbl="node1" presStyleIdx="2" presStyleCnt="5"/>
      <dgm:spPr/>
    </dgm:pt>
    <dgm:pt modelId="{8A6CB301-B46B-4407-B18C-ABF74A933716}" type="pres">
      <dgm:prSet presAssocID="{6701DC81-C60B-4B53-B4CF-3A93CD876303}" presName="sp" presStyleCnt="0"/>
      <dgm:spPr/>
    </dgm:pt>
    <dgm:pt modelId="{55F36BFA-0974-4E28-8B63-6EE21A73AD40}" type="pres">
      <dgm:prSet presAssocID="{77A904E7-392E-4F72-A613-93802CB2E36F}" presName="arrowAndChildren" presStyleCnt="0"/>
      <dgm:spPr/>
    </dgm:pt>
    <dgm:pt modelId="{61B48F7F-3B2F-44D8-BF4C-6769DA234E03}" type="pres">
      <dgm:prSet presAssocID="{77A904E7-392E-4F72-A613-93802CB2E36F}" presName="parentTextArrow" presStyleLbl="node1" presStyleIdx="3" presStyleCnt="5"/>
      <dgm:spPr/>
    </dgm:pt>
    <dgm:pt modelId="{253D4F42-1731-41D2-86F3-9B2442662FDC}" type="pres">
      <dgm:prSet presAssocID="{20176AD3-AFBF-4806-AE2C-29E6499A3306}" presName="sp" presStyleCnt="0"/>
      <dgm:spPr/>
    </dgm:pt>
    <dgm:pt modelId="{EB36149A-F298-4214-BA6E-389D1AAD031D}" type="pres">
      <dgm:prSet presAssocID="{C308A357-C694-4DE0-8F59-3F6C7B08844D}" presName="arrowAndChildren" presStyleCnt="0"/>
      <dgm:spPr/>
    </dgm:pt>
    <dgm:pt modelId="{D4B09AAE-8FBA-46A0-AAD2-2D5BE2CE4503}" type="pres">
      <dgm:prSet presAssocID="{C308A357-C694-4DE0-8F59-3F6C7B08844D}" presName="parentTextArrow" presStyleLbl="node1" presStyleIdx="4" presStyleCnt="5"/>
      <dgm:spPr/>
    </dgm:pt>
  </dgm:ptLst>
  <dgm:cxnLst>
    <dgm:cxn modelId="{659E0613-3559-4888-9BF0-00961274748D}" srcId="{BF044589-B8EF-4E34-A7A2-B0BB95ADDC03}" destId="{D9C9554D-CDA6-4D2A-BDDF-5388280287AE}" srcOrd="4" destOrd="0" parTransId="{60AAADF4-408F-43C0-9171-08C8EAAA9836}" sibTransId="{9826D601-0141-4929-B1ED-9027F09AEDE7}"/>
    <dgm:cxn modelId="{F5A40825-20AB-4BBD-B78B-5268010D5A42}" srcId="{BF044589-B8EF-4E34-A7A2-B0BB95ADDC03}" destId="{77A904E7-392E-4F72-A613-93802CB2E36F}" srcOrd="1" destOrd="0" parTransId="{81E7CD29-C306-49AE-8596-0E1CD9DB2117}" sibTransId="{6701DC81-C60B-4B53-B4CF-3A93CD876303}"/>
    <dgm:cxn modelId="{5616C829-2623-433C-82BA-51E63427AC45}" type="presOf" srcId="{5344A76C-DD89-4CCB-8ADC-1352665D1514}" destId="{51D54E49-7462-4719-BF1D-A8D853FF0062}" srcOrd="0" destOrd="0" presId="urn:microsoft.com/office/officeart/2005/8/layout/process4"/>
    <dgm:cxn modelId="{24F3B933-EA57-478D-947F-BF97BFB99C6D}" type="presOf" srcId="{C308A357-C694-4DE0-8F59-3F6C7B08844D}" destId="{D4B09AAE-8FBA-46A0-AAD2-2D5BE2CE4503}" srcOrd="0" destOrd="0" presId="urn:microsoft.com/office/officeart/2005/8/layout/process4"/>
    <dgm:cxn modelId="{BA2C3D52-F1B3-48F4-8768-73A0685B1B2F}" type="presOf" srcId="{D9C9554D-CDA6-4D2A-BDDF-5388280287AE}" destId="{020D211D-8FB9-41AC-935E-5BF16DE61434}" srcOrd="0" destOrd="0" presId="urn:microsoft.com/office/officeart/2005/8/layout/process4"/>
    <dgm:cxn modelId="{784E499A-0CA6-4948-ABA1-C1C3A833602F}" srcId="{BF044589-B8EF-4E34-A7A2-B0BB95ADDC03}" destId="{5344A76C-DD89-4CCB-8ADC-1352665D1514}" srcOrd="3" destOrd="0" parTransId="{56F901D4-4A6E-47FB-B167-4A060BC5E636}" sibTransId="{63780915-DE6F-465E-87D5-4319F97AA4AC}"/>
    <dgm:cxn modelId="{261CA4B5-84A0-496E-AA50-51D212416AEE}" type="presOf" srcId="{8FA16446-AFE7-43ED-8CC4-9B2057661C32}" destId="{21915BE2-4D08-4FCE-99AA-45E7C11891E3}" srcOrd="0" destOrd="0" presId="urn:microsoft.com/office/officeart/2005/8/layout/process4"/>
    <dgm:cxn modelId="{7B1157CC-E3AF-407B-BCE4-01938A421CD6}" srcId="{BF044589-B8EF-4E34-A7A2-B0BB95ADDC03}" destId="{C308A357-C694-4DE0-8F59-3F6C7B08844D}" srcOrd="0" destOrd="0" parTransId="{E8A07D7F-5BD0-494A-89EE-D62D2276E82C}" sibTransId="{20176AD3-AFBF-4806-AE2C-29E6499A3306}"/>
    <dgm:cxn modelId="{2D1BF4E3-4FE3-482E-9919-05BB6C41DA3F}" type="presOf" srcId="{77A904E7-392E-4F72-A613-93802CB2E36F}" destId="{61B48F7F-3B2F-44D8-BF4C-6769DA234E03}" srcOrd="0" destOrd="0" presId="urn:microsoft.com/office/officeart/2005/8/layout/process4"/>
    <dgm:cxn modelId="{698B40F0-C78D-4FF6-B82F-A5B6FAEEA005}" srcId="{BF044589-B8EF-4E34-A7A2-B0BB95ADDC03}" destId="{8FA16446-AFE7-43ED-8CC4-9B2057661C32}" srcOrd="2" destOrd="0" parTransId="{D9245013-AA6C-468C-8BCE-AB8183D69633}" sibTransId="{FE5F7FAF-32DA-44CC-8DAB-D4587145E9EA}"/>
    <dgm:cxn modelId="{F0C034F9-7C95-490C-8CA6-1FFB0BF9526B}" type="presOf" srcId="{BF044589-B8EF-4E34-A7A2-B0BB95ADDC03}" destId="{33BC882B-82DD-473D-8B1C-9AA592FBD1ED}" srcOrd="0" destOrd="0" presId="urn:microsoft.com/office/officeart/2005/8/layout/process4"/>
    <dgm:cxn modelId="{9CD8350C-3556-414D-A30C-9D2B864D2835}" type="presParOf" srcId="{33BC882B-82DD-473D-8B1C-9AA592FBD1ED}" destId="{E2C0B0EC-0172-472A-A037-C942CF56E786}" srcOrd="0" destOrd="0" presId="urn:microsoft.com/office/officeart/2005/8/layout/process4"/>
    <dgm:cxn modelId="{8A9955B7-C675-4333-97D1-534AA9257DB5}" type="presParOf" srcId="{E2C0B0EC-0172-472A-A037-C942CF56E786}" destId="{020D211D-8FB9-41AC-935E-5BF16DE61434}" srcOrd="0" destOrd="0" presId="urn:microsoft.com/office/officeart/2005/8/layout/process4"/>
    <dgm:cxn modelId="{21C8AB6E-40BE-45F7-9328-89E24E7681CC}" type="presParOf" srcId="{33BC882B-82DD-473D-8B1C-9AA592FBD1ED}" destId="{016548DE-2C90-4B3A-840C-4360FB460343}" srcOrd="1" destOrd="0" presId="urn:microsoft.com/office/officeart/2005/8/layout/process4"/>
    <dgm:cxn modelId="{D7F35B67-A81D-47C7-835B-AB788FD86460}" type="presParOf" srcId="{33BC882B-82DD-473D-8B1C-9AA592FBD1ED}" destId="{907F14DD-3F1E-417C-B4E7-2056DCD15419}" srcOrd="2" destOrd="0" presId="urn:microsoft.com/office/officeart/2005/8/layout/process4"/>
    <dgm:cxn modelId="{51C64AF9-5C88-46A0-8CB8-61E5F54C0A49}" type="presParOf" srcId="{907F14DD-3F1E-417C-B4E7-2056DCD15419}" destId="{51D54E49-7462-4719-BF1D-A8D853FF0062}" srcOrd="0" destOrd="0" presId="urn:microsoft.com/office/officeart/2005/8/layout/process4"/>
    <dgm:cxn modelId="{FBFA241D-616A-4B94-980E-2AABB12DED81}" type="presParOf" srcId="{33BC882B-82DD-473D-8B1C-9AA592FBD1ED}" destId="{30462A02-25F8-40F8-8F99-3D9804503D18}" srcOrd="3" destOrd="0" presId="urn:microsoft.com/office/officeart/2005/8/layout/process4"/>
    <dgm:cxn modelId="{303F9142-FA9C-4D2D-8231-E3318C2E77DB}" type="presParOf" srcId="{33BC882B-82DD-473D-8B1C-9AA592FBD1ED}" destId="{69BA70FD-3A50-45DD-ACA3-7726570E5B8B}" srcOrd="4" destOrd="0" presId="urn:microsoft.com/office/officeart/2005/8/layout/process4"/>
    <dgm:cxn modelId="{EE62EE9E-8D54-4A8A-B09F-2B423B9712D0}" type="presParOf" srcId="{69BA70FD-3A50-45DD-ACA3-7726570E5B8B}" destId="{21915BE2-4D08-4FCE-99AA-45E7C11891E3}" srcOrd="0" destOrd="0" presId="urn:microsoft.com/office/officeart/2005/8/layout/process4"/>
    <dgm:cxn modelId="{95EA6571-0FCB-4D2D-B4D7-B1FA48BF5157}" type="presParOf" srcId="{33BC882B-82DD-473D-8B1C-9AA592FBD1ED}" destId="{8A6CB301-B46B-4407-B18C-ABF74A933716}" srcOrd="5" destOrd="0" presId="urn:microsoft.com/office/officeart/2005/8/layout/process4"/>
    <dgm:cxn modelId="{F39072EF-83B1-4757-8ADA-4457FEF45841}" type="presParOf" srcId="{33BC882B-82DD-473D-8B1C-9AA592FBD1ED}" destId="{55F36BFA-0974-4E28-8B63-6EE21A73AD40}" srcOrd="6" destOrd="0" presId="urn:microsoft.com/office/officeart/2005/8/layout/process4"/>
    <dgm:cxn modelId="{AED95F4C-D421-4963-8F8B-941C473D8B09}" type="presParOf" srcId="{55F36BFA-0974-4E28-8B63-6EE21A73AD40}" destId="{61B48F7F-3B2F-44D8-BF4C-6769DA234E03}" srcOrd="0" destOrd="0" presId="urn:microsoft.com/office/officeart/2005/8/layout/process4"/>
    <dgm:cxn modelId="{48F1F485-DB71-4639-95C0-0AAE3ED9A355}" type="presParOf" srcId="{33BC882B-82DD-473D-8B1C-9AA592FBD1ED}" destId="{253D4F42-1731-41D2-86F3-9B2442662FDC}" srcOrd="7" destOrd="0" presId="urn:microsoft.com/office/officeart/2005/8/layout/process4"/>
    <dgm:cxn modelId="{4DA66E6A-2C16-455A-A95B-281A772873BE}" type="presParOf" srcId="{33BC882B-82DD-473D-8B1C-9AA592FBD1ED}" destId="{EB36149A-F298-4214-BA6E-389D1AAD031D}" srcOrd="8" destOrd="0" presId="urn:microsoft.com/office/officeart/2005/8/layout/process4"/>
    <dgm:cxn modelId="{636089DA-36F8-4F57-9ECB-A96F14BC8AB7}" type="presParOf" srcId="{EB36149A-F298-4214-BA6E-389D1AAD031D}" destId="{D4B09AAE-8FBA-46A0-AAD2-2D5BE2CE450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4644C3-B2DC-456F-B8BD-8055678FBF4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EC7E25-C075-4431-94A1-803827A71600}">
      <dgm:prSet/>
      <dgm:spPr/>
      <dgm:t>
        <a:bodyPr/>
        <a:lstStyle/>
        <a:p>
          <a:pPr rtl="0"/>
          <a:r>
            <a:rPr lang="en-US" dirty="0">
              <a:solidFill>
                <a:srgbClr val="374151"/>
              </a:solidFill>
              <a:latin typeface="Calibri Light" panose="020F0302020204030204"/>
            </a:rPr>
            <a:t>A</a:t>
          </a:r>
          <a:r>
            <a:rPr lang="en-US" dirty="0">
              <a:solidFill>
                <a:srgbClr val="374151"/>
              </a:solidFill>
            </a:rPr>
            <a:t> dynamic News Categorization App designed to collect, store, and categorize news articles from various RSS feeds.</a:t>
          </a:r>
          <a:endParaRPr lang="en-US" dirty="0">
            <a:latin typeface="Calibri Light" panose="020F0302020204030204"/>
          </a:endParaRPr>
        </a:p>
      </dgm:t>
    </dgm:pt>
    <dgm:pt modelId="{1DA6D451-8E2B-4B87-8F3B-387EA2EDA36F}" type="parTrans" cxnId="{62ACE988-A859-4240-9FC9-DA1E6E3881B1}">
      <dgm:prSet/>
      <dgm:spPr/>
      <dgm:t>
        <a:bodyPr/>
        <a:lstStyle/>
        <a:p>
          <a:endParaRPr lang="en-US"/>
        </a:p>
      </dgm:t>
    </dgm:pt>
    <dgm:pt modelId="{F586CA48-4C9F-4D62-B2D2-438B013B9C68}" type="sibTrans" cxnId="{62ACE988-A859-4240-9FC9-DA1E6E3881B1}">
      <dgm:prSet/>
      <dgm:spPr/>
      <dgm:t>
        <a:bodyPr/>
        <a:lstStyle/>
        <a:p>
          <a:endParaRPr lang="en-US"/>
        </a:p>
      </dgm:t>
    </dgm:pt>
    <dgm:pt modelId="{3F70910D-74C0-425C-AEC5-E67BF73EC4B4}">
      <dgm:prSet phldr="0"/>
      <dgm:spPr/>
      <dgm:t>
        <a:bodyPr/>
        <a:lstStyle/>
        <a:p>
          <a:pPr rtl="0"/>
          <a:r>
            <a:rPr lang="en-US" dirty="0">
              <a:solidFill>
                <a:srgbClr val="374151"/>
              </a:solidFill>
              <a:latin typeface="Calibri Light" panose="020F0302020204030204"/>
            </a:rPr>
            <a:t> </a:t>
          </a:r>
          <a:r>
            <a:rPr lang="en-US" dirty="0">
              <a:solidFill>
                <a:srgbClr val="374151"/>
              </a:solidFill>
            </a:rPr>
            <a:t>Using technologies like </a:t>
          </a:r>
          <a:r>
            <a:rPr lang="en-US" dirty="0" err="1">
              <a:solidFill>
                <a:srgbClr val="374151"/>
              </a:solidFill>
            </a:rPr>
            <a:t>Feedparser</a:t>
          </a:r>
          <a:r>
            <a:rPr lang="en-US" dirty="0">
              <a:solidFill>
                <a:srgbClr val="374151"/>
              </a:solidFill>
            </a:rPr>
            <a:t>, Celery, and NLP, the app classifies articles into predefined categories such as "Terrorism/Protest/Political Unrest/Riot," "Positive/Uplifting," "Natural Disasters," and "Others."</a:t>
          </a:r>
          <a:endParaRPr lang="en-US" dirty="0">
            <a:latin typeface="Calibri Light" panose="020F0302020204030204"/>
          </a:endParaRPr>
        </a:p>
      </dgm:t>
    </dgm:pt>
    <dgm:pt modelId="{0287A3F2-3173-40CB-BFCC-70A2E66FAD37}" type="parTrans" cxnId="{1DD96750-0011-4B28-B670-28836306CFA2}">
      <dgm:prSet/>
      <dgm:spPr/>
    </dgm:pt>
    <dgm:pt modelId="{24542E7E-7189-4552-B2BA-BBA72B38E270}" type="sibTrans" cxnId="{1DD96750-0011-4B28-B670-28836306CFA2}">
      <dgm:prSet/>
      <dgm:spPr/>
    </dgm:pt>
    <dgm:pt modelId="{1442BEEB-4E3D-4255-B525-097C7FFBF979}">
      <dgm:prSet phldr="0"/>
      <dgm:spPr/>
      <dgm:t>
        <a:bodyPr/>
        <a:lstStyle/>
        <a:p>
          <a:pPr rtl="0"/>
          <a:r>
            <a:rPr lang="en-US" dirty="0">
              <a:solidFill>
                <a:srgbClr val="374151"/>
              </a:solidFill>
              <a:latin typeface="Calibri Light" panose="020F0302020204030204"/>
            </a:rPr>
            <a:t> </a:t>
          </a:r>
          <a:r>
            <a:rPr lang="en-US" dirty="0">
              <a:solidFill>
                <a:srgbClr val="374151"/>
              </a:solidFill>
            </a:rPr>
            <a:t>Join us as we explore its robust ETL pipeline, distributed task management, and seamless integration of machine learning models, ensuring efficient and reliable news classification.</a:t>
          </a:r>
          <a:r>
            <a:rPr lang="en-US" dirty="0">
              <a:latin typeface="Calibri Light" panose="020F0302020204030204"/>
            </a:rPr>
            <a:t> </a:t>
          </a:r>
        </a:p>
      </dgm:t>
    </dgm:pt>
    <dgm:pt modelId="{10316722-B7A0-4C74-A091-961FFB1075A5}" type="parTrans" cxnId="{6FC667A0-059A-4F7A-8659-27AB321D17FF}">
      <dgm:prSet/>
      <dgm:spPr/>
    </dgm:pt>
    <dgm:pt modelId="{712B15DB-0F2F-44F8-914D-ABD90A3E5FCE}" type="sibTrans" cxnId="{6FC667A0-059A-4F7A-8659-27AB321D17FF}">
      <dgm:prSet/>
      <dgm:spPr/>
    </dgm:pt>
    <dgm:pt modelId="{02221352-C203-4724-BB9E-7018AE07E65F}">
      <dgm:prSet phldr="0"/>
      <dgm:spPr/>
      <dgm:t>
        <a:bodyPr/>
        <a:lstStyle/>
        <a:p>
          <a:r>
            <a:rPr lang="en-US" dirty="0">
              <a:solidFill>
                <a:srgbClr val="374151"/>
              </a:solidFill>
            </a:rPr>
            <a:t>This brief presentation offers a glimpse into our innovative solution, addressing the challenges of information overload in the digital age</a:t>
          </a:r>
          <a:endParaRPr lang="en-US" dirty="0"/>
        </a:p>
      </dgm:t>
    </dgm:pt>
    <dgm:pt modelId="{734F2B56-9A08-4B32-B315-1A1A57E8999E}" type="parTrans" cxnId="{4B268B5E-7295-4C67-AA85-52EACEEEE8A7}">
      <dgm:prSet/>
      <dgm:spPr/>
    </dgm:pt>
    <dgm:pt modelId="{4C694CFD-C5D3-489A-96C4-5F764097475B}" type="sibTrans" cxnId="{4B268B5E-7295-4C67-AA85-52EACEEEE8A7}">
      <dgm:prSet/>
      <dgm:spPr/>
    </dgm:pt>
    <dgm:pt modelId="{79FBBB1D-9B88-4DED-BBDF-B3993330E722}" type="pres">
      <dgm:prSet presAssocID="{BA4644C3-B2DC-456F-B8BD-8055678FBF48}" presName="Name0" presStyleCnt="0">
        <dgm:presLayoutVars>
          <dgm:dir/>
          <dgm:animLvl val="lvl"/>
          <dgm:resizeHandles val="exact"/>
        </dgm:presLayoutVars>
      </dgm:prSet>
      <dgm:spPr/>
    </dgm:pt>
    <dgm:pt modelId="{620306CE-779E-4545-B76E-35225A3EF522}" type="pres">
      <dgm:prSet presAssocID="{02221352-C203-4724-BB9E-7018AE07E65F}" presName="boxAndChildren" presStyleCnt="0"/>
      <dgm:spPr/>
    </dgm:pt>
    <dgm:pt modelId="{5E839BF9-02B9-4DD1-8DA6-32BC064E67E4}" type="pres">
      <dgm:prSet presAssocID="{02221352-C203-4724-BB9E-7018AE07E65F}" presName="parentTextBox" presStyleLbl="node1" presStyleIdx="0" presStyleCnt="4"/>
      <dgm:spPr/>
    </dgm:pt>
    <dgm:pt modelId="{43D1C18B-F93D-4CC6-916D-6AD4B54FEE52}" type="pres">
      <dgm:prSet presAssocID="{712B15DB-0F2F-44F8-914D-ABD90A3E5FCE}" presName="sp" presStyleCnt="0"/>
      <dgm:spPr/>
    </dgm:pt>
    <dgm:pt modelId="{C4D0ADC5-5159-4079-8F9B-4758D60FF952}" type="pres">
      <dgm:prSet presAssocID="{1442BEEB-4E3D-4255-B525-097C7FFBF979}" presName="arrowAndChildren" presStyleCnt="0"/>
      <dgm:spPr/>
    </dgm:pt>
    <dgm:pt modelId="{DE21C934-61BF-48B7-A5AB-4D6BE95E48BE}" type="pres">
      <dgm:prSet presAssocID="{1442BEEB-4E3D-4255-B525-097C7FFBF979}" presName="parentTextArrow" presStyleLbl="node1" presStyleIdx="1" presStyleCnt="4"/>
      <dgm:spPr/>
    </dgm:pt>
    <dgm:pt modelId="{772BAF4C-F1BA-4085-9F5B-715C6FF43928}" type="pres">
      <dgm:prSet presAssocID="{24542E7E-7189-4552-B2BA-BBA72B38E270}" presName="sp" presStyleCnt="0"/>
      <dgm:spPr/>
    </dgm:pt>
    <dgm:pt modelId="{AE90745D-1EC6-42A9-9586-9AED735EB67E}" type="pres">
      <dgm:prSet presAssocID="{3F70910D-74C0-425C-AEC5-E67BF73EC4B4}" presName="arrowAndChildren" presStyleCnt="0"/>
      <dgm:spPr/>
    </dgm:pt>
    <dgm:pt modelId="{03C0F8D1-4477-4C7D-98F8-AD698B5D7514}" type="pres">
      <dgm:prSet presAssocID="{3F70910D-74C0-425C-AEC5-E67BF73EC4B4}" presName="parentTextArrow" presStyleLbl="node1" presStyleIdx="2" presStyleCnt="4"/>
      <dgm:spPr/>
    </dgm:pt>
    <dgm:pt modelId="{24F969C1-8DE8-4C3E-A693-500F0DCB5D27}" type="pres">
      <dgm:prSet presAssocID="{F586CA48-4C9F-4D62-B2D2-438B013B9C68}" presName="sp" presStyleCnt="0"/>
      <dgm:spPr/>
    </dgm:pt>
    <dgm:pt modelId="{D63AD21B-CFDB-4261-BD24-ED8808B2D8A6}" type="pres">
      <dgm:prSet presAssocID="{04EC7E25-C075-4431-94A1-803827A71600}" presName="arrowAndChildren" presStyleCnt="0"/>
      <dgm:spPr/>
    </dgm:pt>
    <dgm:pt modelId="{53F54821-A66B-4771-8A79-C7D7BB32B6A6}" type="pres">
      <dgm:prSet presAssocID="{04EC7E25-C075-4431-94A1-803827A71600}" presName="parentTextArrow" presStyleLbl="node1" presStyleIdx="3" presStyleCnt="4"/>
      <dgm:spPr/>
    </dgm:pt>
  </dgm:ptLst>
  <dgm:cxnLst>
    <dgm:cxn modelId="{8D88503B-D0FF-44BC-9132-1E6B2734D380}" type="presOf" srcId="{04EC7E25-C075-4431-94A1-803827A71600}" destId="{53F54821-A66B-4771-8A79-C7D7BB32B6A6}" srcOrd="0" destOrd="0" presId="urn:microsoft.com/office/officeart/2005/8/layout/process4"/>
    <dgm:cxn modelId="{4B268B5E-7295-4C67-AA85-52EACEEEE8A7}" srcId="{BA4644C3-B2DC-456F-B8BD-8055678FBF48}" destId="{02221352-C203-4724-BB9E-7018AE07E65F}" srcOrd="3" destOrd="0" parTransId="{734F2B56-9A08-4B32-B315-1A1A57E8999E}" sibTransId="{4C694CFD-C5D3-489A-96C4-5F764097475B}"/>
    <dgm:cxn modelId="{9F6BEC5E-1B0A-4434-9D3E-C21B27118822}" type="presOf" srcId="{02221352-C203-4724-BB9E-7018AE07E65F}" destId="{5E839BF9-02B9-4DD1-8DA6-32BC064E67E4}" srcOrd="0" destOrd="0" presId="urn:microsoft.com/office/officeart/2005/8/layout/process4"/>
    <dgm:cxn modelId="{1DD96750-0011-4B28-B670-28836306CFA2}" srcId="{BA4644C3-B2DC-456F-B8BD-8055678FBF48}" destId="{3F70910D-74C0-425C-AEC5-E67BF73EC4B4}" srcOrd="1" destOrd="0" parTransId="{0287A3F2-3173-40CB-BFCC-70A2E66FAD37}" sibTransId="{24542E7E-7189-4552-B2BA-BBA72B38E270}"/>
    <dgm:cxn modelId="{62ACE988-A859-4240-9FC9-DA1E6E3881B1}" srcId="{BA4644C3-B2DC-456F-B8BD-8055678FBF48}" destId="{04EC7E25-C075-4431-94A1-803827A71600}" srcOrd="0" destOrd="0" parTransId="{1DA6D451-8E2B-4B87-8F3B-387EA2EDA36F}" sibTransId="{F586CA48-4C9F-4D62-B2D2-438B013B9C68}"/>
    <dgm:cxn modelId="{6FC667A0-059A-4F7A-8659-27AB321D17FF}" srcId="{BA4644C3-B2DC-456F-B8BD-8055678FBF48}" destId="{1442BEEB-4E3D-4255-B525-097C7FFBF979}" srcOrd="2" destOrd="0" parTransId="{10316722-B7A0-4C74-A091-961FFB1075A5}" sibTransId="{712B15DB-0F2F-44F8-914D-ABD90A3E5FCE}"/>
    <dgm:cxn modelId="{EFD767BD-5695-40E2-BE90-2A53B501D4C6}" type="presOf" srcId="{1442BEEB-4E3D-4255-B525-097C7FFBF979}" destId="{DE21C934-61BF-48B7-A5AB-4D6BE95E48BE}" srcOrd="0" destOrd="0" presId="urn:microsoft.com/office/officeart/2005/8/layout/process4"/>
    <dgm:cxn modelId="{543CBBC9-5F29-47B0-AD25-C8B2A2D78537}" type="presOf" srcId="{BA4644C3-B2DC-456F-B8BD-8055678FBF48}" destId="{79FBBB1D-9B88-4DED-BBDF-B3993330E722}" srcOrd="0" destOrd="0" presId="urn:microsoft.com/office/officeart/2005/8/layout/process4"/>
    <dgm:cxn modelId="{0D83F8CE-1D4C-4E54-9679-50FC6D6E206F}" type="presOf" srcId="{3F70910D-74C0-425C-AEC5-E67BF73EC4B4}" destId="{03C0F8D1-4477-4C7D-98F8-AD698B5D7514}" srcOrd="0" destOrd="0" presId="urn:microsoft.com/office/officeart/2005/8/layout/process4"/>
    <dgm:cxn modelId="{4995C4E3-B734-4597-BD58-ADA0492D6CCF}" type="presParOf" srcId="{79FBBB1D-9B88-4DED-BBDF-B3993330E722}" destId="{620306CE-779E-4545-B76E-35225A3EF522}" srcOrd="0" destOrd="0" presId="urn:microsoft.com/office/officeart/2005/8/layout/process4"/>
    <dgm:cxn modelId="{58574C23-6088-4169-8473-88AAC905619B}" type="presParOf" srcId="{620306CE-779E-4545-B76E-35225A3EF522}" destId="{5E839BF9-02B9-4DD1-8DA6-32BC064E67E4}" srcOrd="0" destOrd="0" presId="urn:microsoft.com/office/officeart/2005/8/layout/process4"/>
    <dgm:cxn modelId="{43D8764F-9E1E-4EF5-95A9-30FDBCAB03E1}" type="presParOf" srcId="{79FBBB1D-9B88-4DED-BBDF-B3993330E722}" destId="{43D1C18B-F93D-4CC6-916D-6AD4B54FEE52}" srcOrd="1" destOrd="0" presId="urn:microsoft.com/office/officeart/2005/8/layout/process4"/>
    <dgm:cxn modelId="{E5D09E57-4852-4F41-A804-6916673050B9}" type="presParOf" srcId="{79FBBB1D-9B88-4DED-BBDF-B3993330E722}" destId="{C4D0ADC5-5159-4079-8F9B-4758D60FF952}" srcOrd="2" destOrd="0" presId="urn:microsoft.com/office/officeart/2005/8/layout/process4"/>
    <dgm:cxn modelId="{DBA8AF47-2F86-4152-AA97-1F98027DB3BE}" type="presParOf" srcId="{C4D0ADC5-5159-4079-8F9B-4758D60FF952}" destId="{DE21C934-61BF-48B7-A5AB-4D6BE95E48BE}" srcOrd="0" destOrd="0" presId="urn:microsoft.com/office/officeart/2005/8/layout/process4"/>
    <dgm:cxn modelId="{3EC22D7A-A944-48A6-AE36-61453C1D59EF}" type="presParOf" srcId="{79FBBB1D-9B88-4DED-BBDF-B3993330E722}" destId="{772BAF4C-F1BA-4085-9F5B-715C6FF43928}" srcOrd="3" destOrd="0" presId="urn:microsoft.com/office/officeart/2005/8/layout/process4"/>
    <dgm:cxn modelId="{13EBD2A0-E4D1-4DAF-B309-11A608FC6616}" type="presParOf" srcId="{79FBBB1D-9B88-4DED-BBDF-B3993330E722}" destId="{AE90745D-1EC6-42A9-9586-9AED735EB67E}" srcOrd="4" destOrd="0" presId="urn:microsoft.com/office/officeart/2005/8/layout/process4"/>
    <dgm:cxn modelId="{7CD50574-882A-4A86-B713-3087586DF63A}" type="presParOf" srcId="{AE90745D-1EC6-42A9-9586-9AED735EB67E}" destId="{03C0F8D1-4477-4C7D-98F8-AD698B5D7514}" srcOrd="0" destOrd="0" presId="urn:microsoft.com/office/officeart/2005/8/layout/process4"/>
    <dgm:cxn modelId="{93B11FCB-4BC9-4EF0-AD52-FFF87C0E9B1A}" type="presParOf" srcId="{79FBBB1D-9B88-4DED-BBDF-B3993330E722}" destId="{24F969C1-8DE8-4C3E-A693-500F0DCB5D27}" srcOrd="5" destOrd="0" presId="urn:microsoft.com/office/officeart/2005/8/layout/process4"/>
    <dgm:cxn modelId="{77E19651-3DC5-4560-B5F8-3DD9D5E5B6A2}" type="presParOf" srcId="{79FBBB1D-9B88-4DED-BBDF-B3993330E722}" destId="{D63AD21B-CFDB-4261-BD24-ED8808B2D8A6}" srcOrd="6" destOrd="0" presId="urn:microsoft.com/office/officeart/2005/8/layout/process4"/>
    <dgm:cxn modelId="{A0EAB68C-E923-496A-AFE5-923DD783D030}" type="presParOf" srcId="{D63AD21B-CFDB-4261-BD24-ED8808B2D8A6}" destId="{53F54821-A66B-4771-8A79-C7D7BB32B6A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81BAFB-1025-4208-ABFF-AE472722D45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32BCE5-C50A-4AD8-B210-513E7F18FB9D}">
      <dgm:prSet/>
      <dgm:spPr/>
      <dgm:t>
        <a:bodyPr/>
        <a:lstStyle/>
        <a:p>
          <a:r>
            <a:rPr lang="en-US"/>
            <a:t>Machine learning (ML) is the science of creating algorithms and statistical models that computers use to perform tasks without explicit instructions. </a:t>
          </a:r>
        </a:p>
      </dgm:t>
    </dgm:pt>
    <dgm:pt modelId="{96C1C7D0-8C2C-46D9-87CD-A23887093866}" type="parTrans" cxnId="{C5883EEF-FFED-4403-B73F-98830AD5E45F}">
      <dgm:prSet/>
      <dgm:spPr/>
      <dgm:t>
        <a:bodyPr/>
        <a:lstStyle/>
        <a:p>
          <a:endParaRPr lang="en-US"/>
        </a:p>
      </dgm:t>
    </dgm:pt>
    <dgm:pt modelId="{EE319A6A-31E2-49F9-B401-9B4AC71B27D1}" type="sibTrans" cxnId="{C5883EEF-FFED-4403-B73F-98830AD5E45F}">
      <dgm:prSet/>
      <dgm:spPr/>
      <dgm:t>
        <a:bodyPr/>
        <a:lstStyle/>
        <a:p>
          <a:endParaRPr lang="en-US"/>
        </a:p>
      </dgm:t>
    </dgm:pt>
    <dgm:pt modelId="{A1688E19-7C50-44E1-80BB-65DAF2695054}">
      <dgm:prSet/>
      <dgm:spPr/>
      <dgm:t>
        <a:bodyPr/>
        <a:lstStyle/>
        <a:p>
          <a:r>
            <a:rPr lang="en-US"/>
            <a:t>ML algorithms process large amounts of historical data and identify data patterns.</a:t>
          </a:r>
        </a:p>
      </dgm:t>
    </dgm:pt>
    <dgm:pt modelId="{F1CB5BDC-FA32-43A1-8D33-A2E1E4090D30}" type="parTrans" cxnId="{09F0D100-36ED-4748-8FB6-68B0D68614CC}">
      <dgm:prSet/>
      <dgm:spPr/>
      <dgm:t>
        <a:bodyPr/>
        <a:lstStyle/>
        <a:p>
          <a:endParaRPr lang="en-US"/>
        </a:p>
      </dgm:t>
    </dgm:pt>
    <dgm:pt modelId="{FE0A5FE6-E307-41AC-B83F-3DC49CB7D3DF}" type="sibTrans" cxnId="{09F0D100-36ED-4748-8FB6-68B0D68614CC}">
      <dgm:prSet/>
      <dgm:spPr/>
      <dgm:t>
        <a:bodyPr/>
        <a:lstStyle/>
        <a:p>
          <a:endParaRPr lang="en-US"/>
        </a:p>
      </dgm:t>
    </dgm:pt>
    <dgm:pt modelId="{F161B310-1693-4280-9A30-D7EB0088B40E}" type="pres">
      <dgm:prSet presAssocID="{8A81BAFB-1025-4208-ABFF-AE472722D4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5526F6-3D4D-4EDA-9456-D597B7ECB9A8}" type="pres">
      <dgm:prSet presAssocID="{C032BCE5-C50A-4AD8-B210-513E7F18FB9D}" presName="hierRoot1" presStyleCnt="0"/>
      <dgm:spPr/>
    </dgm:pt>
    <dgm:pt modelId="{6B94E025-6A18-4977-A272-0DB0B5CE8D87}" type="pres">
      <dgm:prSet presAssocID="{C032BCE5-C50A-4AD8-B210-513E7F18FB9D}" presName="composite" presStyleCnt="0"/>
      <dgm:spPr/>
    </dgm:pt>
    <dgm:pt modelId="{CC0A87D9-C620-402C-BC05-4D08FBFC1064}" type="pres">
      <dgm:prSet presAssocID="{C032BCE5-C50A-4AD8-B210-513E7F18FB9D}" presName="background" presStyleLbl="node0" presStyleIdx="0" presStyleCnt="2"/>
      <dgm:spPr/>
    </dgm:pt>
    <dgm:pt modelId="{F2710A8D-0BD5-4414-A382-F38C381D2775}" type="pres">
      <dgm:prSet presAssocID="{C032BCE5-C50A-4AD8-B210-513E7F18FB9D}" presName="text" presStyleLbl="fgAcc0" presStyleIdx="0" presStyleCnt="2">
        <dgm:presLayoutVars>
          <dgm:chPref val="3"/>
        </dgm:presLayoutVars>
      </dgm:prSet>
      <dgm:spPr/>
    </dgm:pt>
    <dgm:pt modelId="{3E33F079-015C-4125-BE68-1FCEAA99F204}" type="pres">
      <dgm:prSet presAssocID="{C032BCE5-C50A-4AD8-B210-513E7F18FB9D}" presName="hierChild2" presStyleCnt="0"/>
      <dgm:spPr/>
    </dgm:pt>
    <dgm:pt modelId="{4D31B27E-F54F-4CE5-A111-A2FAD3D94644}" type="pres">
      <dgm:prSet presAssocID="{A1688E19-7C50-44E1-80BB-65DAF2695054}" presName="hierRoot1" presStyleCnt="0"/>
      <dgm:spPr/>
    </dgm:pt>
    <dgm:pt modelId="{F8DF6AD7-5592-452F-A756-4C030EC98AAF}" type="pres">
      <dgm:prSet presAssocID="{A1688E19-7C50-44E1-80BB-65DAF2695054}" presName="composite" presStyleCnt="0"/>
      <dgm:spPr/>
    </dgm:pt>
    <dgm:pt modelId="{5812FDD6-FA35-4C08-9C0C-2F30A9D27B11}" type="pres">
      <dgm:prSet presAssocID="{A1688E19-7C50-44E1-80BB-65DAF2695054}" presName="background" presStyleLbl="node0" presStyleIdx="1" presStyleCnt="2"/>
      <dgm:spPr/>
    </dgm:pt>
    <dgm:pt modelId="{AA4EA079-980C-4256-870D-A0BF2CE0563F}" type="pres">
      <dgm:prSet presAssocID="{A1688E19-7C50-44E1-80BB-65DAF2695054}" presName="text" presStyleLbl="fgAcc0" presStyleIdx="1" presStyleCnt="2">
        <dgm:presLayoutVars>
          <dgm:chPref val="3"/>
        </dgm:presLayoutVars>
      </dgm:prSet>
      <dgm:spPr/>
    </dgm:pt>
    <dgm:pt modelId="{06CC9797-EE5C-4BAE-BC3B-DB484F6CC087}" type="pres">
      <dgm:prSet presAssocID="{A1688E19-7C50-44E1-80BB-65DAF2695054}" presName="hierChild2" presStyleCnt="0"/>
      <dgm:spPr/>
    </dgm:pt>
  </dgm:ptLst>
  <dgm:cxnLst>
    <dgm:cxn modelId="{09F0D100-36ED-4748-8FB6-68B0D68614CC}" srcId="{8A81BAFB-1025-4208-ABFF-AE472722D45F}" destId="{A1688E19-7C50-44E1-80BB-65DAF2695054}" srcOrd="1" destOrd="0" parTransId="{F1CB5BDC-FA32-43A1-8D33-A2E1E4090D30}" sibTransId="{FE0A5FE6-E307-41AC-B83F-3DC49CB7D3DF}"/>
    <dgm:cxn modelId="{C312365F-15AB-4220-8712-5F2112F48B5F}" type="presOf" srcId="{8A81BAFB-1025-4208-ABFF-AE472722D45F}" destId="{F161B310-1693-4280-9A30-D7EB0088B40E}" srcOrd="0" destOrd="0" presId="urn:microsoft.com/office/officeart/2005/8/layout/hierarchy1"/>
    <dgm:cxn modelId="{D6CA1F9B-4E81-4AF5-A971-D435CA6D64F0}" type="presOf" srcId="{C032BCE5-C50A-4AD8-B210-513E7F18FB9D}" destId="{F2710A8D-0BD5-4414-A382-F38C381D2775}" srcOrd="0" destOrd="0" presId="urn:microsoft.com/office/officeart/2005/8/layout/hierarchy1"/>
    <dgm:cxn modelId="{3133B8A9-9CA9-4A0A-90D7-7D920BC6077E}" type="presOf" srcId="{A1688E19-7C50-44E1-80BB-65DAF2695054}" destId="{AA4EA079-980C-4256-870D-A0BF2CE0563F}" srcOrd="0" destOrd="0" presId="urn:microsoft.com/office/officeart/2005/8/layout/hierarchy1"/>
    <dgm:cxn modelId="{C5883EEF-FFED-4403-B73F-98830AD5E45F}" srcId="{8A81BAFB-1025-4208-ABFF-AE472722D45F}" destId="{C032BCE5-C50A-4AD8-B210-513E7F18FB9D}" srcOrd="0" destOrd="0" parTransId="{96C1C7D0-8C2C-46D9-87CD-A23887093866}" sibTransId="{EE319A6A-31E2-49F9-B401-9B4AC71B27D1}"/>
    <dgm:cxn modelId="{D07CD79F-D198-4C3E-BF07-588E3719C0C2}" type="presParOf" srcId="{F161B310-1693-4280-9A30-D7EB0088B40E}" destId="{AF5526F6-3D4D-4EDA-9456-D597B7ECB9A8}" srcOrd="0" destOrd="0" presId="urn:microsoft.com/office/officeart/2005/8/layout/hierarchy1"/>
    <dgm:cxn modelId="{396378BE-25AF-43FF-BF95-DE6214142A59}" type="presParOf" srcId="{AF5526F6-3D4D-4EDA-9456-D597B7ECB9A8}" destId="{6B94E025-6A18-4977-A272-0DB0B5CE8D87}" srcOrd="0" destOrd="0" presId="urn:microsoft.com/office/officeart/2005/8/layout/hierarchy1"/>
    <dgm:cxn modelId="{611A3DB3-0758-4EB9-ABF6-F0FF5B36B464}" type="presParOf" srcId="{6B94E025-6A18-4977-A272-0DB0B5CE8D87}" destId="{CC0A87D9-C620-402C-BC05-4D08FBFC1064}" srcOrd="0" destOrd="0" presId="urn:microsoft.com/office/officeart/2005/8/layout/hierarchy1"/>
    <dgm:cxn modelId="{252B7564-33B0-43ED-B7E8-917129F6EF70}" type="presParOf" srcId="{6B94E025-6A18-4977-A272-0DB0B5CE8D87}" destId="{F2710A8D-0BD5-4414-A382-F38C381D2775}" srcOrd="1" destOrd="0" presId="urn:microsoft.com/office/officeart/2005/8/layout/hierarchy1"/>
    <dgm:cxn modelId="{4BA624EE-DCE5-442B-9492-02500FE1518E}" type="presParOf" srcId="{AF5526F6-3D4D-4EDA-9456-D597B7ECB9A8}" destId="{3E33F079-015C-4125-BE68-1FCEAA99F204}" srcOrd="1" destOrd="0" presId="urn:microsoft.com/office/officeart/2005/8/layout/hierarchy1"/>
    <dgm:cxn modelId="{422B9381-722A-44D4-B9B8-1B7A0D754CC9}" type="presParOf" srcId="{F161B310-1693-4280-9A30-D7EB0088B40E}" destId="{4D31B27E-F54F-4CE5-A111-A2FAD3D94644}" srcOrd="1" destOrd="0" presId="urn:microsoft.com/office/officeart/2005/8/layout/hierarchy1"/>
    <dgm:cxn modelId="{C13CB1E6-411F-4FF2-9CC2-C8B22201ADDE}" type="presParOf" srcId="{4D31B27E-F54F-4CE5-A111-A2FAD3D94644}" destId="{F8DF6AD7-5592-452F-A756-4C030EC98AAF}" srcOrd="0" destOrd="0" presId="urn:microsoft.com/office/officeart/2005/8/layout/hierarchy1"/>
    <dgm:cxn modelId="{76E3E307-BA3A-476C-B478-655AB615084E}" type="presParOf" srcId="{F8DF6AD7-5592-452F-A756-4C030EC98AAF}" destId="{5812FDD6-FA35-4C08-9C0C-2F30A9D27B11}" srcOrd="0" destOrd="0" presId="urn:microsoft.com/office/officeart/2005/8/layout/hierarchy1"/>
    <dgm:cxn modelId="{83B75E28-7648-4E2D-9362-C897AC2ACEAD}" type="presParOf" srcId="{F8DF6AD7-5592-452F-A756-4C030EC98AAF}" destId="{AA4EA079-980C-4256-870D-A0BF2CE0563F}" srcOrd="1" destOrd="0" presId="urn:microsoft.com/office/officeart/2005/8/layout/hierarchy1"/>
    <dgm:cxn modelId="{F05EEA9E-A98F-4A30-937D-FAB871DC37BF}" type="presParOf" srcId="{4D31B27E-F54F-4CE5-A111-A2FAD3D94644}" destId="{06CC9797-EE5C-4BAE-BC3B-DB484F6CC08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2448F9-0205-4494-B205-E03778ADE49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F70695-F07F-471E-AC29-F66791C2CC2F}">
      <dgm:prSet/>
      <dgm:spPr/>
      <dgm:t>
        <a:bodyPr/>
        <a:lstStyle/>
        <a:p>
          <a:r>
            <a:rPr lang="en-US" dirty="0"/>
            <a:t>Data Collection</a:t>
          </a:r>
        </a:p>
      </dgm:t>
    </dgm:pt>
    <dgm:pt modelId="{2C751AB2-B4BD-477E-8B50-23E12BBC48DD}" type="parTrans" cxnId="{C31601A1-997E-4417-92FA-D0DB1E38282A}">
      <dgm:prSet/>
      <dgm:spPr/>
      <dgm:t>
        <a:bodyPr/>
        <a:lstStyle/>
        <a:p>
          <a:endParaRPr lang="en-US"/>
        </a:p>
      </dgm:t>
    </dgm:pt>
    <dgm:pt modelId="{06B8E192-2599-4D29-9ABE-FA9F0152CA31}" type="sibTrans" cxnId="{C31601A1-997E-4417-92FA-D0DB1E38282A}">
      <dgm:prSet/>
      <dgm:spPr/>
      <dgm:t>
        <a:bodyPr/>
        <a:lstStyle/>
        <a:p>
          <a:endParaRPr lang="en-US"/>
        </a:p>
      </dgm:t>
    </dgm:pt>
    <dgm:pt modelId="{C8EC46C7-A866-42E7-98C9-3DF62AEE6A18}">
      <dgm:prSet/>
      <dgm:spPr/>
      <dgm:t>
        <a:bodyPr/>
        <a:lstStyle/>
        <a:p>
          <a:r>
            <a:rPr lang="en-US" dirty="0"/>
            <a:t>Data Cleaning</a:t>
          </a:r>
        </a:p>
      </dgm:t>
    </dgm:pt>
    <dgm:pt modelId="{78C0638F-EF0C-427F-A40F-69A7C7137728}" type="parTrans" cxnId="{605F2D1C-BE6C-4B46-B4EE-64B3E66C3F67}">
      <dgm:prSet/>
      <dgm:spPr/>
      <dgm:t>
        <a:bodyPr/>
        <a:lstStyle/>
        <a:p>
          <a:endParaRPr lang="en-US"/>
        </a:p>
      </dgm:t>
    </dgm:pt>
    <dgm:pt modelId="{E3125BB7-7B4D-4751-B884-797B174236A0}" type="sibTrans" cxnId="{605F2D1C-BE6C-4B46-B4EE-64B3E66C3F67}">
      <dgm:prSet/>
      <dgm:spPr/>
      <dgm:t>
        <a:bodyPr/>
        <a:lstStyle/>
        <a:p>
          <a:endParaRPr lang="en-US"/>
        </a:p>
      </dgm:t>
    </dgm:pt>
    <dgm:pt modelId="{CBBB830F-E925-446A-A9F9-7E7B5AA0250F}">
      <dgm:prSet/>
      <dgm:spPr/>
      <dgm:t>
        <a:bodyPr/>
        <a:lstStyle/>
        <a:p>
          <a:r>
            <a:rPr lang="en-US" dirty="0"/>
            <a:t>Data Visualization</a:t>
          </a:r>
        </a:p>
      </dgm:t>
    </dgm:pt>
    <dgm:pt modelId="{7AB84A67-1461-475C-A841-E580C762F3E6}" type="parTrans" cxnId="{1F0B792E-7E4D-4A86-9453-8BF117379E9F}">
      <dgm:prSet/>
      <dgm:spPr/>
      <dgm:t>
        <a:bodyPr/>
        <a:lstStyle/>
        <a:p>
          <a:endParaRPr lang="en-US"/>
        </a:p>
      </dgm:t>
    </dgm:pt>
    <dgm:pt modelId="{A5605AA5-CCE8-48C9-A882-F21C78C2CFFC}" type="sibTrans" cxnId="{1F0B792E-7E4D-4A86-9453-8BF117379E9F}">
      <dgm:prSet/>
      <dgm:spPr/>
      <dgm:t>
        <a:bodyPr/>
        <a:lstStyle/>
        <a:p>
          <a:endParaRPr lang="en-US"/>
        </a:p>
      </dgm:t>
    </dgm:pt>
    <dgm:pt modelId="{96ACA7F1-9E34-459C-B1EB-EBD9559F48F9}">
      <dgm:prSet/>
      <dgm:spPr/>
      <dgm:t>
        <a:bodyPr/>
        <a:lstStyle/>
        <a:p>
          <a:r>
            <a:rPr lang="en-US" dirty="0"/>
            <a:t>Dividing Data into Train And test</a:t>
          </a:r>
        </a:p>
      </dgm:t>
    </dgm:pt>
    <dgm:pt modelId="{39C181D5-670B-4E50-8654-4D4A166BB5AF}" type="parTrans" cxnId="{AFFDACCB-42EE-44E0-B6E2-4FDC3AC90235}">
      <dgm:prSet/>
      <dgm:spPr/>
      <dgm:t>
        <a:bodyPr/>
        <a:lstStyle/>
        <a:p>
          <a:endParaRPr lang="en-US"/>
        </a:p>
      </dgm:t>
    </dgm:pt>
    <dgm:pt modelId="{3F445224-9AC3-4D90-95E1-0557FE74F9B2}" type="sibTrans" cxnId="{AFFDACCB-42EE-44E0-B6E2-4FDC3AC90235}">
      <dgm:prSet/>
      <dgm:spPr/>
      <dgm:t>
        <a:bodyPr/>
        <a:lstStyle/>
        <a:p>
          <a:endParaRPr lang="en-US"/>
        </a:p>
      </dgm:t>
    </dgm:pt>
    <dgm:pt modelId="{2460B839-6A17-4CC4-8F51-6ECD913884AF}">
      <dgm:prSet/>
      <dgm:spPr/>
      <dgm:t>
        <a:bodyPr/>
        <a:lstStyle/>
        <a:p>
          <a:pPr rtl="0"/>
          <a:r>
            <a:rPr lang="en-US" dirty="0"/>
            <a:t>Model</a:t>
          </a:r>
          <a:r>
            <a:rPr lang="en-US" dirty="0">
              <a:latin typeface="Calibri Light" panose="020F0302020204030204"/>
            </a:rPr>
            <a:t> used By Hugging Face</a:t>
          </a:r>
          <a:endParaRPr lang="en-US" dirty="0"/>
        </a:p>
      </dgm:t>
    </dgm:pt>
    <dgm:pt modelId="{9076A72B-2DA0-4E85-A244-AC1E02B25F6F}" type="parTrans" cxnId="{D01F9CE4-0C94-4A6D-9A11-2B7ADCCFD1FB}">
      <dgm:prSet/>
      <dgm:spPr/>
      <dgm:t>
        <a:bodyPr/>
        <a:lstStyle/>
        <a:p>
          <a:endParaRPr lang="en-US"/>
        </a:p>
      </dgm:t>
    </dgm:pt>
    <dgm:pt modelId="{0B11FE23-E0C5-4854-9DC8-842632B08253}" type="sibTrans" cxnId="{D01F9CE4-0C94-4A6D-9A11-2B7ADCCFD1FB}">
      <dgm:prSet/>
      <dgm:spPr/>
      <dgm:t>
        <a:bodyPr/>
        <a:lstStyle/>
        <a:p>
          <a:endParaRPr lang="en-US"/>
        </a:p>
      </dgm:t>
    </dgm:pt>
    <dgm:pt modelId="{9057D241-5810-4247-B0B1-A1644640D458}">
      <dgm:prSet/>
      <dgm:spPr/>
      <dgm:t>
        <a:bodyPr/>
        <a:lstStyle/>
        <a:p>
          <a:r>
            <a:rPr lang="en-US" dirty="0"/>
            <a:t>Future Prediction </a:t>
          </a:r>
        </a:p>
      </dgm:t>
    </dgm:pt>
    <dgm:pt modelId="{8CAB8D12-A4B7-4D22-9A3E-50BD9F0CE8F6}" type="parTrans" cxnId="{F9B1FDBF-5D48-4B9F-8B9B-5C7CD4A009A4}">
      <dgm:prSet/>
      <dgm:spPr/>
      <dgm:t>
        <a:bodyPr/>
        <a:lstStyle/>
        <a:p>
          <a:endParaRPr lang="en-US"/>
        </a:p>
      </dgm:t>
    </dgm:pt>
    <dgm:pt modelId="{7EA210CB-3B24-4EBD-BFBC-6F08022AD683}" type="sibTrans" cxnId="{F9B1FDBF-5D48-4B9F-8B9B-5C7CD4A009A4}">
      <dgm:prSet/>
      <dgm:spPr/>
      <dgm:t>
        <a:bodyPr/>
        <a:lstStyle/>
        <a:p>
          <a:endParaRPr lang="en-US"/>
        </a:p>
      </dgm:t>
    </dgm:pt>
    <dgm:pt modelId="{0681B6FE-36C8-434F-B156-2ED92E77652D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Deployment</a:t>
          </a:r>
          <a:endParaRPr lang="en-US" dirty="0"/>
        </a:p>
      </dgm:t>
    </dgm:pt>
    <dgm:pt modelId="{4D6FF50F-3AFB-4182-98D2-85617478B78F}" type="parTrans" cxnId="{A2A2A274-CA1E-4592-9B3D-0A06FB4F61BE}">
      <dgm:prSet/>
      <dgm:spPr/>
      <dgm:t>
        <a:bodyPr/>
        <a:lstStyle/>
        <a:p>
          <a:endParaRPr lang="en-US"/>
        </a:p>
      </dgm:t>
    </dgm:pt>
    <dgm:pt modelId="{AF17F493-62DA-4EB3-AD67-3E2B8EC3D8E8}" type="sibTrans" cxnId="{A2A2A274-CA1E-4592-9B3D-0A06FB4F61BE}">
      <dgm:prSet/>
      <dgm:spPr/>
      <dgm:t>
        <a:bodyPr/>
        <a:lstStyle/>
        <a:p>
          <a:endParaRPr lang="en-US"/>
        </a:p>
      </dgm:t>
    </dgm:pt>
    <dgm:pt modelId="{C4553248-8251-49F0-B8FF-7A69CF522D0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Creating a data frame</a:t>
          </a:r>
        </a:p>
      </dgm:t>
    </dgm:pt>
    <dgm:pt modelId="{22BF12F3-80C1-4CC9-9E6C-EDCCC7E99033}" type="parTrans" cxnId="{5410FC7A-7329-4D8C-A855-370F9D7A68E1}">
      <dgm:prSet/>
      <dgm:spPr/>
    </dgm:pt>
    <dgm:pt modelId="{25E99134-EA43-48F0-8F08-F2ECA3CC6BE8}" type="sibTrans" cxnId="{5410FC7A-7329-4D8C-A855-370F9D7A68E1}">
      <dgm:prSet/>
      <dgm:spPr/>
      <dgm:t>
        <a:bodyPr/>
        <a:lstStyle/>
        <a:p>
          <a:endParaRPr lang="en-US"/>
        </a:p>
      </dgm:t>
    </dgm:pt>
    <dgm:pt modelId="{C363F5D4-4FF8-4855-BCE1-4D0B76E1BFB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Saving to CSV file</a:t>
          </a:r>
        </a:p>
      </dgm:t>
    </dgm:pt>
    <dgm:pt modelId="{59F6E933-2C73-4517-8223-D57CBFE14BDA}" type="parTrans" cxnId="{C7F64C92-E929-42A6-A525-77946CDE50DB}">
      <dgm:prSet/>
      <dgm:spPr/>
    </dgm:pt>
    <dgm:pt modelId="{36754941-B5F6-4528-84F6-1EF56186118A}" type="sibTrans" cxnId="{C7F64C92-E929-42A6-A525-77946CDE50DB}">
      <dgm:prSet/>
      <dgm:spPr/>
      <dgm:t>
        <a:bodyPr/>
        <a:lstStyle/>
        <a:p>
          <a:endParaRPr lang="en-US"/>
        </a:p>
      </dgm:t>
    </dgm:pt>
    <dgm:pt modelId="{7101BBA9-E6D1-4382-8F15-82D8A2DBBD70}" type="pres">
      <dgm:prSet presAssocID="{132448F9-0205-4494-B205-E03778ADE49C}" presName="linear" presStyleCnt="0">
        <dgm:presLayoutVars>
          <dgm:dir/>
          <dgm:animLvl val="lvl"/>
          <dgm:resizeHandles val="exact"/>
        </dgm:presLayoutVars>
      </dgm:prSet>
      <dgm:spPr/>
    </dgm:pt>
    <dgm:pt modelId="{74694069-27CD-442D-ADDB-AADD31E08431}" type="pres">
      <dgm:prSet presAssocID="{AFF70695-F07F-471E-AC29-F66791C2CC2F}" presName="parentLin" presStyleCnt="0"/>
      <dgm:spPr/>
    </dgm:pt>
    <dgm:pt modelId="{968E9A90-39C7-44B6-8FE0-E1C400EDD8C5}" type="pres">
      <dgm:prSet presAssocID="{AFF70695-F07F-471E-AC29-F66791C2CC2F}" presName="parentLeftMargin" presStyleLbl="node1" presStyleIdx="0" presStyleCnt="9"/>
      <dgm:spPr/>
    </dgm:pt>
    <dgm:pt modelId="{D528A818-8A90-445C-A969-A15A4AC24ABD}" type="pres">
      <dgm:prSet presAssocID="{AFF70695-F07F-471E-AC29-F66791C2CC2F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48955AE2-B2EF-4F55-AC55-06A9C3BB6997}" type="pres">
      <dgm:prSet presAssocID="{AFF70695-F07F-471E-AC29-F66791C2CC2F}" presName="negativeSpace" presStyleCnt="0"/>
      <dgm:spPr/>
    </dgm:pt>
    <dgm:pt modelId="{FF9C5817-2AF4-47DE-B97C-9F3A50E10B7C}" type="pres">
      <dgm:prSet presAssocID="{AFF70695-F07F-471E-AC29-F66791C2CC2F}" presName="childText" presStyleLbl="conFgAcc1" presStyleIdx="0" presStyleCnt="9">
        <dgm:presLayoutVars>
          <dgm:bulletEnabled val="1"/>
        </dgm:presLayoutVars>
      </dgm:prSet>
      <dgm:spPr/>
    </dgm:pt>
    <dgm:pt modelId="{99E80A0F-0418-4B87-8860-C4D8F4A66E00}" type="pres">
      <dgm:prSet presAssocID="{06B8E192-2599-4D29-9ABE-FA9F0152CA31}" presName="spaceBetweenRectangles" presStyleCnt="0"/>
      <dgm:spPr/>
    </dgm:pt>
    <dgm:pt modelId="{58ACD134-DF6D-4E08-8C4F-BE5D486B69B8}" type="pres">
      <dgm:prSet presAssocID="{C4553248-8251-49F0-B8FF-7A69CF522D08}" presName="parentLin" presStyleCnt="0"/>
      <dgm:spPr/>
    </dgm:pt>
    <dgm:pt modelId="{E5F13942-4A4A-4C72-81CD-7857407DB1C3}" type="pres">
      <dgm:prSet presAssocID="{C4553248-8251-49F0-B8FF-7A69CF522D08}" presName="parentLeftMargin" presStyleLbl="node1" presStyleIdx="0" presStyleCnt="9"/>
      <dgm:spPr/>
    </dgm:pt>
    <dgm:pt modelId="{51F2A42B-2A88-4A93-A1F8-D0FFAD69EEA6}" type="pres">
      <dgm:prSet presAssocID="{C4553248-8251-49F0-B8FF-7A69CF522D0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342989E3-A2CC-49E3-9A5A-49A265EE73C4}" type="pres">
      <dgm:prSet presAssocID="{C4553248-8251-49F0-B8FF-7A69CF522D08}" presName="negativeSpace" presStyleCnt="0"/>
      <dgm:spPr/>
    </dgm:pt>
    <dgm:pt modelId="{46D907A5-7575-4B96-8FCC-E3B1C7A9ABE1}" type="pres">
      <dgm:prSet presAssocID="{C4553248-8251-49F0-B8FF-7A69CF522D08}" presName="childText" presStyleLbl="conFgAcc1" presStyleIdx="1" presStyleCnt="9">
        <dgm:presLayoutVars>
          <dgm:bulletEnabled val="1"/>
        </dgm:presLayoutVars>
      </dgm:prSet>
      <dgm:spPr/>
    </dgm:pt>
    <dgm:pt modelId="{66ABC568-38DD-4AE3-B917-2DD1677C432D}" type="pres">
      <dgm:prSet presAssocID="{25E99134-EA43-48F0-8F08-F2ECA3CC6BE8}" presName="spaceBetweenRectangles" presStyleCnt="0"/>
      <dgm:spPr/>
    </dgm:pt>
    <dgm:pt modelId="{F58AEBAE-61E0-4EF7-8F66-0A73A87D10AD}" type="pres">
      <dgm:prSet presAssocID="{C363F5D4-4FF8-4855-BCE1-4D0B76E1BFB5}" presName="parentLin" presStyleCnt="0"/>
      <dgm:spPr/>
    </dgm:pt>
    <dgm:pt modelId="{C0C99097-ABA6-41BA-A98C-697C7E87F570}" type="pres">
      <dgm:prSet presAssocID="{C363F5D4-4FF8-4855-BCE1-4D0B76E1BFB5}" presName="parentLeftMargin" presStyleLbl="node1" presStyleIdx="1" presStyleCnt="9"/>
      <dgm:spPr/>
    </dgm:pt>
    <dgm:pt modelId="{57A88A57-321F-4615-9BD4-63D236D7AA2A}" type="pres">
      <dgm:prSet presAssocID="{C363F5D4-4FF8-4855-BCE1-4D0B76E1BFB5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B82F5587-9C1A-46C4-87DA-AE96D408F47A}" type="pres">
      <dgm:prSet presAssocID="{C363F5D4-4FF8-4855-BCE1-4D0B76E1BFB5}" presName="negativeSpace" presStyleCnt="0"/>
      <dgm:spPr/>
    </dgm:pt>
    <dgm:pt modelId="{AA4F8C20-1ACD-43A7-97FB-8367F32A2276}" type="pres">
      <dgm:prSet presAssocID="{C363F5D4-4FF8-4855-BCE1-4D0B76E1BFB5}" presName="childText" presStyleLbl="conFgAcc1" presStyleIdx="2" presStyleCnt="9">
        <dgm:presLayoutVars>
          <dgm:bulletEnabled val="1"/>
        </dgm:presLayoutVars>
      </dgm:prSet>
      <dgm:spPr/>
    </dgm:pt>
    <dgm:pt modelId="{6E09EC9E-D6E6-4610-8898-0D4F442F7720}" type="pres">
      <dgm:prSet presAssocID="{36754941-B5F6-4528-84F6-1EF56186118A}" presName="spaceBetweenRectangles" presStyleCnt="0"/>
      <dgm:spPr/>
    </dgm:pt>
    <dgm:pt modelId="{71F460CD-D771-4D4C-BB4C-523438E8E558}" type="pres">
      <dgm:prSet presAssocID="{C8EC46C7-A866-42E7-98C9-3DF62AEE6A18}" presName="parentLin" presStyleCnt="0"/>
      <dgm:spPr/>
    </dgm:pt>
    <dgm:pt modelId="{63C813F2-0E90-4991-965E-9B3D58B3A14A}" type="pres">
      <dgm:prSet presAssocID="{C8EC46C7-A866-42E7-98C9-3DF62AEE6A18}" presName="parentLeftMargin" presStyleLbl="node1" presStyleIdx="2" presStyleCnt="9"/>
      <dgm:spPr/>
    </dgm:pt>
    <dgm:pt modelId="{D6A3AACF-F882-40E8-8972-3FCE7EF3E029}" type="pres">
      <dgm:prSet presAssocID="{C8EC46C7-A866-42E7-98C9-3DF62AEE6A18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C56A06C2-9FE6-4557-90B4-7BB8B812F0A4}" type="pres">
      <dgm:prSet presAssocID="{C8EC46C7-A866-42E7-98C9-3DF62AEE6A18}" presName="negativeSpace" presStyleCnt="0"/>
      <dgm:spPr/>
    </dgm:pt>
    <dgm:pt modelId="{503F5CC3-C2CA-437D-AF38-AAA3F271BD8E}" type="pres">
      <dgm:prSet presAssocID="{C8EC46C7-A866-42E7-98C9-3DF62AEE6A18}" presName="childText" presStyleLbl="conFgAcc1" presStyleIdx="3" presStyleCnt="9">
        <dgm:presLayoutVars>
          <dgm:bulletEnabled val="1"/>
        </dgm:presLayoutVars>
      </dgm:prSet>
      <dgm:spPr/>
    </dgm:pt>
    <dgm:pt modelId="{14E2E82D-1E7B-419B-80EA-4976265ABFAF}" type="pres">
      <dgm:prSet presAssocID="{E3125BB7-7B4D-4751-B884-797B174236A0}" presName="spaceBetweenRectangles" presStyleCnt="0"/>
      <dgm:spPr/>
    </dgm:pt>
    <dgm:pt modelId="{413EC88B-C663-4897-BCB0-C4621167CFB8}" type="pres">
      <dgm:prSet presAssocID="{CBBB830F-E925-446A-A9F9-7E7B5AA0250F}" presName="parentLin" presStyleCnt="0"/>
      <dgm:spPr/>
    </dgm:pt>
    <dgm:pt modelId="{A32E2834-93DE-476C-B4C5-0135C1CA69DF}" type="pres">
      <dgm:prSet presAssocID="{CBBB830F-E925-446A-A9F9-7E7B5AA0250F}" presName="parentLeftMargin" presStyleLbl="node1" presStyleIdx="3" presStyleCnt="9"/>
      <dgm:spPr/>
    </dgm:pt>
    <dgm:pt modelId="{C5174E15-3640-4152-8855-ABF3C264673A}" type="pres">
      <dgm:prSet presAssocID="{CBBB830F-E925-446A-A9F9-7E7B5AA0250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B2C8020C-5F16-4279-9A6C-5580D0B394EB}" type="pres">
      <dgm:prSet presAssocID="{CBBB830F-E925-446A-A9F9-7E7B5AA0250F}" presName="negativeSpace" presStyleCnt="0"/>
      <dgm:spPr/>
    </dgm:pt>
    <dgm:pt modelId="{2A36A5D7-1F3D-4FAC-914B-BCD4B4EB290E}" type="pres">
      <dgm:prSet presAssocID="{CBBB830F-E925-446A-A9F9-7E7B5AA0250F}" presName="childText" presStyleLbl="conFgAcc1" presStyleIdx="4" presStyleCnt="9">
        <dgm:presLayoutVars>
          <dgm:bulletEnabled val="1"/>
        </dgm:presLayoutVars>
      </dgm:prSet>
      <dgm:spPr/>
    </dgm:pt>
    <dgm:pt modelId="{310B4E2F-A492-4BF4-8010-619F61B1BB8F}" type="pres">
      <dgm:prSet presAssocID="{A5605AA5-CCE8-48C9-A882-F21C78C2CFFC}" presName="spaceBetweenRectangles" presStyleCnt="0"/>
      <dgm:spPr/>
    </dgm:pt>
    <dgm:pt modelId="{BE11FAA5-E51A-4F05-8635-F96ED01E4C56}" type="pres">
      <dgm:prSet presAssocID="{96ACA7F1-9E34-459C-B1EB-EBD9559F48F9}" presName="parentLin" presStyleCnt="0"/>
      <dgm:spPr/>
    </dgm:pt>
    <dgm:pt modelId="{9E190A61-8D57-477E-AF61-34623C239576}" type="pres">
      <dgm:prSet presAssocID="{96ACA7F1-9E34-459C-B1EB-EBD9559F48F9}" presName="parentLeftMargin" presStyleLbl="node1" presStyleIdx="4" presStyleCnt="9"/>
      <dgm:spPr/>
    </dgm:pt>
    <dgm:pt modelId="{925AD008-50AB-4E32-9033-FC6501E6266D}" type="pres">
      <dgm:prSet presAssocID="{96ACA7F1-9E34-459C-B1EB-EBD9559F48F9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CEF88D59-72C9-44C5-BB32-566787DA0EF1}" type="pres">
      <dgm:prSet presAssocID="{96ACA7F1-9E34-459C-B1EB-EBD9559F48F9}" presName="negativeSpace" presStyleCnt="0"/>
      <dgm:spPr/>
    </dgm:pt>
    <dgm:pt modelId="{3C91B0F8-3C29-43BC-B3AB-1D290F5A78E2}" type="pres">
      <dgm:prSet presAssocID="{96ACA7F1-9E34-459C-B1EB-EBD9559F48F9}" presName="childText" presStyleLbl="conFgAcc1" presStyleIdx="5" presStyleCnt="9">
        <dgm:presLayoutVars>
          <dgm:bulletEnabled val="1"/>
        </dgm:presLayoutVars>
      </dgm:prSet>
      <dgm:spPr/>
    </dgm:pt>
    <dgm:pt modelId="{69894A9B-651E-4E1B-AE99-84C5EC6474C1}" type="pres">
      <dgm:prSet presAssocID="{3F445224-9AC3-4D90-95E1-0557FE74F9B2}" presName="spaceBetweenRectangles" presStyleCnt="0"/>
      <dgm:spPr/>
    </dgm:pt>
    <dgm:pt modelId="{5FAA49BF-7E2C-4363-B64B-B33E457666DA}" type="pres">
      <dgm:prSet presAssocID="{2460B839-6A17-4CC4-8F51-6ECD913884AF}" presName="parentLin" presStyleCnt="0"/>
      <dgm:spPr/>
    </dgm:pt>
    <dgm:pt modelId="{F5039398-18CF-4B59-AEA7-CAB824F656BE}" type="pres">
      <dgm:prSet presAssocID="{2460B839-6A17-4CC4-8F51-6ECD913884AF}" presName="parentLeftMargin" presStyleLbl="node1" presStyleIdx="5" presStyleCnt="9"/>
      <dgm:spPr/>
    </dgm:pt>
    <dgm:pt modelId="{098FEEE6-C22B-4633-B04B-E430468F60AB}" type="pres">
      <dgm:prSet presAssocID="{2460B839-6A17-4CC4-8F51-6ECD913884AF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9C8E6F55-00E2-4306-A631-E38AC286CF6D}" type="pres">
      <dgm:prSet presAssocID="{2460B839-6A17-4CC4-8F51-6ECD913884AF}" presName="negativeSpace" presStyleCnt="0"/>
      <dgm:spPr/>
    </dgm:pt>
    <dgm:pt modelId="{14EF8BFF-E6E0-4590-AFCD-EB7BFA69CA9C}" type="pres">
      <dgm:prSet presAssocID="{2460B839-6A17-4CC4-8F51-6ECD913884AF}" presName="childText" presStyleLbl="conFgAcc1" presStyleIdx="6" presStyleCnt="9">
        <dgm:presLayoutVars>
          <dgm:bulletEnabled val="1"/>
        </dgm:presLayoutVars>
      </dgm:prSet>
      <dgm:spPr/>
    </dgm:pt>
    <dgm:pt modelId="{91120E9C-C135-4795-B4C2-E563ED9A0F4B}" type="pres">
      <dgm:prSet presAssocID="{0B11FE23-E0C5-4854-9DC8-842632B08253}" presName="spaceBetweenRectangles" presStyleCnt="0"/>
      <dgm:spPr/>
    </dgm:pt>
    <dgm:pt modelId="{B6C1A521-E8B8-4C2F-9E93-8FD16F24F2A9}" type="pres">
      <dgm:prSet presAssocID="{9057D241-5810-4247-B0B1-A1644640D458}" presName="parentLin" presStyleCnt="0"/>
      <dgm:spPr/>
    </dgm:pt>
    <dgm:pt modelId="{53EEA055-F7AD-4B82-B324-A3A6EDD68B99}" type="pres">
      <dgm:prSet presAssocID="{9057D241-5810-4247-B0B1-A1644640D458}" presName="parentLeftMargin" presStyleLbl="node1" presStyleIdx="6" presStyleCnt="9"/>
      <dgm:spPr/>
    </dgm:pt>
    <dgm:pt modelId="{C2AC6C5F-9B99-453E-ADDD-B9001DEE23B4}" type="pres">
      <dgm:prSet presAssocID="{9057D241-5810-4247-B0B1-A1644640D458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72BE2CAD-55AC-417F-92E8-4D8EE24078B7}" type="pres">
      <dgm:prSet presAssocID="{9057D241-5810-4247-B0B1-A1644640D458}" presName="negativeSpace" presStyleCnt="0"/>
      <dgm:spPr/>
    </dgm:pt>
    <dgm:pt modelId="{CEBB3A6F-8314-4F28-8DAA-B09FF26411B0}" type="pres">
      <dgm:prSet presAssocID="{9057D241-5810-4247-B0B1-A1644640D458}" presName="childText" presStyleLbl="conFgAcc1" presStyleIdx="7" presStyleCnt="9">
        <dgm:presLayoutVars>
          <dgm:bulletEnabled val="1"/>
        </dgm:presLayoutVars>
      </dgm:prSet>
      <dgm:spPr/>
    </dgm:pt>
    <dgm:pt modelId="{EAC57B51-4568-40A1-A57D-E4CEA31DC33E}" type="pres">
      <dgm:prSet presAssocID="{7EA210CB-3B24-4EBD-BFBC-6F08022AD683}" presName="spaceBetweenRectangles" presStyleCnt="0"/>
      <dgm:spPr/>
    </dgm:pt>
    <dgm:pt modelId="{7E2758B2-470F-4296-BC6A-99D618C07895}" type="pres">
      <dgm:prSet presAssocID="{0681B6FE-36C8-434F-B156-2ED92E77652D}" presName="parentLin" presStyleCnt="0"/>
      <dgm:spPr/>
    </dgm:pt>
    <dgm:pt modelId="{2174BF6F-4790-4EA5-89A4-7325C646709E}" type="pres">
      <dgm:prSet presAssocID="{0681B6FE-36C8-434F-B156-2ED92E77652D}" presName="parentLeftMargin" presStyleLbl="node1" presStyleIdx="7" presStyleCnt="9"/>
      <dgm:spPr/>
    </dgm:pt>
    <dgm:pt modelId="{B97B8D39-6ADE-4BAE-9501-42D272E05B99}" type="pres">
      <dgm:prSet presAssocID="{0681B6FE-36C8-434F-B156-2ED92E77652D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9BE892DC-4E62-4F62-8DA6-81B19A520840}" type="pres">
      <dgm:prSet presAssocID="{0681B6FE-36C8-434F-B156-2ED92E77652D}" presName="negativeSpace" presStyleCnt="0"/>
      <dgm:spPr/>
    </dgm:pt>
    <dgm:pt modelId="{31D992A6-BF0C-4A26-9143-B5B321250D8F}" type="pres">
      <dgm:prSet presAssocID="{0681B6FE-36C8-434F-B156-2ED92E77652D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605F2D1C-BE6C-4B46-B4EE-64B3E66C3F67}" srcId="{132448F9-0205-4494-B205-E03778ADE49C}" destId="{C8EC46C7-A866-42E7-98C9-3DF62AEE6A18}" srcOrd="3" destOrd="0" parTransId="{78C0638F-EF0C-427F-A40F-69A7C7137728}" sibTransId="{E3125BB7-7B4D-4751-B884-797B174236A0}"/>
    <dgm:cxn modelId="{1F0B792E-7E4D-4A86-9453-8BF117379E9F}" srcId="{132448F9-0205-4494-B205-E03778ADE49C}" destId="{CBBB830F-E925-446A-A9F9-7E7B5AA0250F}" srcOrd="4" destOrd="0" parTransId="{7AB84A67-1461-475C-A841-E580C762F3E6}" sibTransId="{A5605AA5-CCE8-48C9-A882-F21C78C2CFFC}"/>
    <dgm:cxn modelId="{580AE433-337F-48D1-B45D-069F5FBB5074}" type="presOf" srcId="{96ACA7F1-9E34-459C-B1EB-EBD9559F48F9}" destId="{925AD008-50AB-4E32-9033-FC6501E6266D}" srcOrd="1" destOrd="0" presId="urn:microsoft.com/office/officeart/2005/8/layout/list1"/>
    <dgm:cxn modelId="{42205F35-17D9-4B26-B3A3-95A00EA085E2}" type="presOf" srcId="{AFF70695-F07F-471E-AC29-F66791C2CC2F}" destId="{D528A818-8A90-445C-A969-A15A4AC24ABD}" srcOrd="1" destOrd="0" presId="urn:microsoft.com/office/officeart/2005/8/layout/list1"/>
    <dgm:cxn modelId="{22D11845-4FD2-48F5-9119-B34783DA2754}" type="presOf" srcId="{CBBB830F-E925-446A-A9F9-7E7B5AA0250F}" destId="{A32E2834-93DE-476C-B4C5-0135C1CA69DF}" srcOrd="0" destOrd="0" presId="urn:microsoft.com/office/officeart/2005/8/layout/list1"/>
    <dgm:cxn modelId="{A007DA6B-D0EE-4150-945D-41782E9E775A}" type="presOf" srcId="{2460B839-6A17-4CC4-8F51-6ECD913884AF}" destId="{098FEEE6-C22B-4633-B04B-E430468F60AB}" srcOrd="1" destOrd="0" presId="urn:microsoft.com/office/officeart/2005/8/layout/list1"/>
    <dgm:cxn modelId="{C909D771-72F3-412A-83FB-8445749315DB}" type="presOf" srcId="{C8EC46C7-A866-42E7-98C9-3DF62AEE6A18}" destId="{63C813F2-0E90-4991-965E-9B3D58B3A14A}" srcOrd="0" destOrd="0" presId="urn:microsoft.com/office/officeart/2005/8/layout/list1"/>
    <dgm:cxn modelId="{A2A2A274-CA1E-4592-9B3D-0A06FB4F61BE}" srcId="{132448F9-0205-4494-B205-E03778ADE49C}" destId="{0681B6FE-36C8-434F-B156-2ED92E77652D}" srcOrd="8" destOrd="0" parTransId="{4D6FF50F-3AFB-4182-98D2-85617478B78F}" sibTransId="{AF17F493-62DA-4EB3-AD67-3E2B8EC3D8E8}"/>
    <dgm:cxn modelId="{85A84179-9E31-4D12-AB2F-767E3C3442E3}" type="presOf" srcId="{C8EC46C7-A866-42E7-98C9-3DF62AEE6A18}" destId="{D6A3AACF-F882-40E8-8972-3FCE7EF3E029}" srcOrd="1" destOrd="0" presId="urn:microsoft.com/office/officeart/2005/8/layout/list1"/>
    <dgm:cxn modelId="{5410FC7A-7329-4D8C-A855-370F9D7A68E1}" srcId="{132448F9-0205-4494-B205-E03778ADE49C}" destId="{C4553248-8251-49F0-B8FF-7A69CF522D08}" srcOrd="1" destOrd="0" parTransId="{22BF12F3-80C1-4CC9-9E6C-EDCCC7E99033}" sibTransId="{25E99134-EA43-48F0-8F08-F2ECA3CC6BE8}"/>
    <dgm:cxn modelId="{0C6E2683-3CC8-47FA-A89A-3996C27232D8}" type="presOf" srcId="{96ACA7F1-9E34-459C-B1EB-EBD9559F48F9}" destId="{9E190A61-8D57-477E-AF61-34623C239576}" srcOrd="0" destOrd="0" presId="urn:microsoft.com/office/officeart/2005/8/layout/list1"/>
    <dgm:cxn modelId="{6787A785-C601-46A0-BD71-0095C80E373A}" type="presOf" srcId="{132448F9-0205-4494-B205-E03778ADE49C}" destId="{7101BBA9-E6D1-4382-8F15-82D8A2DBBD70}" srcOrd="0" destOrd="0" presId="urn:microsoft.com/office/officeart/2005/8/layout/list1"/>
    <dgm:cxn modelId="{7F020D8C-E3A6-46A7-A3A4-A16FF4EE1405}" type="presOf" srcId="{C4553248-8251-49F0-B8FF-7A69CF522D08}" destId="{E5F13942-4A4A-4C72-81CD-7857407DB1C3}" srcOrd="0" destOrd="0" presId="urn:microsoft.com/office/officeart/2005/8/layout/list1"/>
    <dgm:cxn modelId="{C7F64C92-E929-42A6-A525-77946CDE50DB}" srcId="{132448F9-0205-4494-B205-E03778ADE49C}" destId="{C363F5D4-4FF8-4855-BCE1-4D0B76E1BFB5}" srcOrd="2" destOrd="0" parTransId="{59F6E933-2C73-4517-8223-D57CBFE14BDA}" sibTransId="{36754941-B5F6-4528-84F6-1EF56186118A}"/>
    <dgm:cxn modelId="{34967094-B7A4-4EE8-AAF1-F1D06EA31D66}" type="presOf" srcId="{0681B6FE-36C8-434F-B156-2ED92E77652D}" destId="{2174BF6F-4790-4EA5-89A4-7325C646709E}" srcOrd="0" destOrd="0" presId="urn:microsoft.com/office/officeart/2005/8/layout/list1"/>
    <dgm:cxn modelId="{AAEE1996-80B4-4E71-91D9-8641CAC18C5A}" type="presOf" srcId="{0681B6FE-36C8-434F-B156-2ED92E77652D}" destId="{B97B8D39-6ADE-4BAE-9501-42D272E05B99}" srcOrd="1" destOrd="0" presId="urn:microsoft.com/office/officeart/2005/8/layout/list1"/>
    <dgm:cxn modelId="{3655BB97-DE74-4EBD-AC4C-6265E83E6C3F}" type="presOf" srcId="{9057D241-5810-4247-B0B1-A1644640D458}" destId="{C2AC6C5F-9B99-453E-ADDD-B9001DEE23B4}" srcOrd="1" destOrd="0" presId="urn:microsoft.com/office/officeart/2005/8/layout/list1"/>
    <dgm:cxn modelId="{C31601A1-997E-4417-92FA-D0DB1E38282A}" srcId="{132448F9-0205-4494-B205-E03778ADE49C}" destId="{AFF70695-F07F-471E-AC29-F66791C2CC2F}" srcOrd="0" destOrd="0" parTransId="{2C751AB2-B4BD-477E-8B50-23E12BBC48DD}" sibTransId="{06B8E192-2599-4D29-9ABE-FA9F0152CA31}"/>
    <dgm:cxn modelId="{B4906DAF-E600-4B7A-8BE5-E65F6FB35861}" type="presOf" srcId="{CBBB830F-E925-446A-A9F9-7E7B5AA0250F}" destId="{C5174E15-3640-4152-8855-ABF3C264673A}" srcOrd="1" destOrd="0" presId="urn:microsoft.com/office/officeart/2005/8/layout/list1"/>
    <dgm:cxn modelId="{B46089B0-3C4E-41A3-89E0-95634DC137E5}" type="presOf" srcId="{C4553248-8251-49F0-B8FF-7A69CF522D08}" destId="{51F2A42B-2A88-4A93-A1F8-D0FFAD69EEA6}" srcOrd="1" destOrd="0" presId="urn:microsoft.com/office/officeart/2005/8/layout/list1"/>
    <dgm:cxn modelId="{918462B5-0AF0-48A8-9A56-84EA3E6237FA}" type="presOf" srcId="{AFF70695-F07F-471E-AC29-F66791C2CC2F}" destId="{968E9A90-39C7-44B6-8FE0-E1C400EDD8C5}" srcOrd="0" destOrd="0" presId="urn:microsoft.com/office/officeart/2005/8/layout/list1"/>
    <dgm:cxn modelId="{73D090B5-1681-47A5-AC13-EE469D363C1E}" type="presOf" srcId="{C363F5D4-4FF8-4855-BCE1-4D0B76E1BFB5}" destId="{C0C99097-ABA6-41BA-A98C-697C7E87F570}" srcOrd="0" destOrd="0" presId="urn:microsoft.com/office/officeart/2005/8/layout/list1"/>
    <dgm:cxn modelId="{F9B1FDBF-5D48-4B9F-8B9B-5C7CD4A009A4}" srcId="{132448F9-0205-4494-B205-E03778ADE49C}" destId="{9057D241-5810-4247-B0B1-A1644640D458}" srcOrd="7" destOrd="0" parTransId="{8CAB8D12-A4B7-4D22-9A3E-50BD9F0CE8F6}" sibTransId="{7EA210CB-3B24-4EBD-BFBC-6F08022AD683}"/>
    <dgm:cxn modelId="{7ECB6EC8-C3E8-4E51-B779-9A37FDF7DB31}" type="presOf" srcId="{C363F5D4-4FF8-4855-BCE1-4D0B76E1BFB5}" destId="{57A88A57-321F-4615-9BD4-63D236D7AA2A}" srcOrd="1" destOrd="0" presId="urn:microsoft.com/office/officeart/2005/8/layout/list1"/>
    <dgm:cxn modelId="{AFFDACCB-42EE-44E0-B6E2-4FDC3AC90235}" srcId="{132448F9-0205-4494-B205-E03778ADE49C}" destId="{96ACA7F1-9E34-459C-B1EB-EBD9559F48F9}" srcOrd="5" destOrd="0" parTransId="{39C181D5-670B-4E50-8654-4D4A166BB5AF}" sibTransId="{3F445224-9AC3-4D90-95E1-0557FE74F9B2}"/>
    <dgm:cxn modelId="{608FF2D8-56AD-469E-B45F-410801DFDD32}" type="presOf" srcId="{9057D241-5810-4247-B0B1-A1644640D458}" destId="{53EEA055-F7AD-4B82-B324-A3A6EDD68B99}" srcOrd="0" destOrd="0" presId="urn:microsoft.com/office/officeart/2005/8/layout/list1"/>
    <dgm:cxn modelId="{79DCE5DB-72A6-4002-82F7-9280203E51FF}" type="presOf" srcId="{2460B839-6A17-4CC4-8F51-6ECD913884AF}" destId="{F5039398-18CF-4B59-AEA7-CAB824F656BE}" srcOrd="0" destOrd="0" presId="urn:microsoft.com/office/officeart/2005/8/layout/list1"/>
    <dgm:cxn modelId="{D01F9CE4-0C94-4A6D-9A11-2B7ADCCFD1FB}" srcId="{132448F9-0205-4494-B205-E03778ADE49C}" destId="{2460B839-6A17-4CC4-8F51-6ECD913884AF}" srcOrd="6" destOrd="0" parTransId="{9076A72B-2DA0-4E85-A244-AC1E02B25F6F}" sibTransId="{0B11FE23-E0C5-4854-9DC8-842632B08253}"/>
    <dgm:cxn modelId="{31B58799-07B1-490C-9ACC-46B4D590A611}" type="presParOf" srcId="{7101BBA9-E6D1-4382-8F15-82D8A2DBBD70}" destId="{74694069-27CD-442D-ADDB-AADD31E08431}" srcOrd="0" destOrd="0" presId="urn:microsoft.com/office/officeart/2005/8/layout/list1"/>
    <dgm:cxn modelId="{48B9FAB8-840B-4B94-B1FE-84ED993AFD35}" type="presParOf" srcId="{74694069-27CD-442D-ADDB-AADD31E08431}" destId="{968E9A90-39C7-44B6-8FE0-E1C400EDD8C5}" srcOrd="0" destOrd="0" presId="urn:microsoft.com/office/officeart/2005/8/layout/list1"/>
    <dgm:cxn modelId="{3022AE6F-0933-464C-982D-FCD1997F6366}" type="presParOf" srcId="{74694069-27CD-442D-ADDB-AADD31E08431}" destId="{D528A818-8A90-445C-A969-A15A4AC24ABD}" srcOrd="1" destOrd="0" presId="urn:microsoft.com/office/officeart/2005/8/layout/list1"/>
    <dgm:cxn modelId="{5F3ED571-4949-451C-B900-62081BFBB03D}" type="presParOf" srcId="{7101BBA9-E6D1-4382-8F15-82D8A2DBBD70}" destId="{48955AE2-B2EF-4F55-AC55-06A9C3BB6997}" srcOrd="1" destOrd="0" presId="urn:microsoft.com/office/officeart/2005/8/layout/list1"/>
    <dgm:cxn modelId="{81D23A66-8BC7-4843-9F3E-53E778097149}" type="presParOf" srcId="{7101BBA9-E6D1-4382-8F15-82D8A2DBBD70}" destId="{FF9C5817-2AF4-47DE-B97C-9F3A50E10B7C}" srcOrd="2" destOrd="0" presId="urn:microsoft.com/office/officeart/2005/8/layout/list1"/>
    <dgm:cxn modelId="{643AD9C5-B856-4BE0-9A84-9C7D13EB84A1}" type="presParOf" srcId="{7101BBA9-E6D1-4382-8F15-82D8A2DBBD70}" destId="{99E80A0F-0418-4B87-8860-C4D8F4A66E00}" srcOrd="3" destOrd="0" presId="urn:microsoft.com/office/officeart/2005/8/layout/list1"/>
    <dgm:cxn modelId="{18D2FF25-BAE9-4E1D-9BA4-1AC6777DD351}" type="presParOf" srcId="{7101BBA9-E6D1-4382-8F15-82D8A2DBBD70}" destId="{58ACD134-DF6D-4E08-8C4F-BE5D486B69B8}" srcOrd="4" destOrd="0" presId="urn:microsoft.com/office/officeart/2005/8/layout/list1"/>
    <dgm:cxn modelId="{F8F85BFB-8C11-4F73-90A8-9BBF2F3E449A}" type="presParOf" srcId="{58ACD134-DF6D-4E08-8C4F-BE5D486B69B8}" destId="{E5F13942-4A4A-4C72-81CD-7857407DB1C3}" srcOrd="0" destOrd="0" presId="urn:microsoft.com/office/officeart/2005/8/layout/list1"/>
    <dgm:cxn modelId="{1AAFFEBF-DD22-4F96-9A6C-0BF24428BF4C}" type="presParOf" srcId="{58ACD134-DF6D-4E08-8C4F-BE5D486B69B8}" destId="{51F2A42B-2A88-4A93-A1F8-D0FFAD69EEA6}" srcOrd="1" destOrd="0" presId="urn:microsoft.com/office/officeart/2005/8/layout/list1"/>
    <dgm:cxn modelId="{02BB4980-217D-4DFE-92E6-E8F0E44B6ABD}" type="presParOf" srcId="{7101BBA9-E6D1-4382-8F15-82D8A2DBBD70}" destId="{342989E3-A2CC-49E3-9A5A-49A265EE73C4}" srcOrd="5" destOrd="0" presId="urn:microsoft.com/office/officeart/2005/8/layout/list1"/>
    <dgm:cxn modelId="{5B802D13-F25B-4ACD-ADD8-5A0FEDE6E918}" type="presParOf" srcId="{7101BBA9-E6D1-4382-8F15-82D8A2DBBD70}" destId="{46D907A5-7575-4B96-8FCC-E3B1C7A9ABE1}" srcOrd="6" destOrd="0" presId="urn:microsoft.com/office/officeart/2005/8/layout/list1"/>
    <dgm:cxn modelId="{3B785497-5E58-4972-8110-6F46F0A60731}" type="presParOf" srcId="{7101BBA9-E6D1-4382-8F15-82D8A2DBBD70}" destId="{66ABC568-38DD-4AE3-B917-2DD1677C432D}" srcOrd="7" destOrd="0" presId="urn:microsoft.com/office/officeart/2005/8/layout/list1"/>
    <dgm:cxn modelId="{4378C7D6-CC22-4E2A-9625-DCA629287274}" type="presParOf" srcId="{7101BBA9-E6D1-4382-8F15-82D8A2DBBD70}" destId="{F58AEBAE-61E0-4EF7-8F66-0A73A87D10AD}" srcOrd="8" destOrd="0" presId="urn:microsoft.com/office/officeart/2005/8/layout/list1"/>
    <dgm:cxn modelId="{4AC0C393-6FAB-493A-B983-74EBF7EFDE97}" type="presParOf" srcId="{F58AEBAE-61E0-4EF7-8F66-0A73A87D10AD}" destId="{C0C99097-ABA6-41BA-A98C-697C7E87F570}" srcOrd="0" destOrd="0" presId="urn:microsoft.com/office/officeart/2005/8/layout/list1"/>
    <dgm:cxn modelId="{4B869E58-372F-4AAB-9136-B5744DAF985C}" type="presParOf" srcId="{F58AEBAE-61E0-4EF7-8F66-0A73A87D10AD}" destId="{57A88A57-321F-4615-9BD4-63D236D7AA2A}" srcOrd="1" destOrd="0" presId="urn:microsoft.com/office/officeart/2005/8/layout/list1"/>
    <dgm:cxn modelId="{1B518123-8BF2-4F58-BAC9-2E0C34F9BC15}" type="presParOf" srcId="{7101BBA9-E6D1-4382-8F15-82D8A2DBBD70}" destId="{B82F5587-9C1A-46C4-87DA-AE96D408F47A}" srcOrd="9" destOrd="0" presId="urn:microsoft.com/office/officeart/2005/8/layout/list1"/>
    <dgm:cxn modelId="{762A0502-62BF-46CB-917E-61F07176E605}" type="presParOf" srcId="{7101BBA9-E6D1-4382-8F15-82D8A2DBBD70}" destId="{AA4F8C20-1ACD-43A7-97FB-8367F32A2276}" srcOrd="10" destOrd="0" presId="urn:microsoft.com/office/officeart/2005/8/layout/list1"/>
    <dgm:cxn modelId="{D2AF5B39-AEED-4047-B571-166AB1B59BD4}" type="presParOf" srcId="{7101BBA9-E6D1-4382-8F15-82D8A2DBBD70}" destId="{6E09EC9E-D6E6-4610-8898-0D4F442F7720}" srcOrd="11" destOrd="0" presId="urn:microsoft.com/office/officeart/2005/8/layout/list1"/>
    <dgm:cxn modelId="{1A5ED11C-64D1-424E-9FE9-842E88F04332}" type="presParOf" srcId="{7101BBA9-E6D1-4382-8F15-82D8A2DBBD70}" destId="{71F460CD-D771-4D4C-BB4C-523438E8E558}" srcOrd="12" destOrd="0" presId="urn:microsoft.com/office/officeart/2005/8/layout/list1"/>
    <dgm:cxn modelId="{A20B1798-1283-4C07-BC0F-FA1090D93503}" type="presParOf" srcId="{71F460CD-D771-4D4C-BB4C-523438E8E558}" destId="{63C813F2-0E90-4991-965E-9B3D58B3A14A}" srcOrd="0" destOrd="0" presId="urn:microsoft.com/office/officeart/2005/8/layout/list1"/>
    <dgm:cxn modelId="{C4FEDC80-4C53-40A5-A1CA-977320C0A2EA}" type="presParOf" srcId="{71F460CD-D771-4D4C-BB4C-523438E8E558}" destId="{D6A3AACF-F882-40E8-8972-3FCE7EF3E029}" srcOrd="1" destOrd="0" presId="urn:microsoft.com/office/officeart/2005/8/layout/list1"/>
    <dgm:cxn modelId="{94B9E402-3BE8-43BA-9675-1785944E1EBD}" type="presParOf" srcId="{7101BBA9-E6D1-4382-8F15-82D8A2DBBD70}" destId="{C56A06C2-9FE6-4557-90B4-7BB8B812F0A4}" srcOrd="13" destOrd="0" presId="urn:microsoft.com/office/officeart/2005/8/layout/list1"/>
    <dgm:cxn modelId="{3E1463BB-8207-466A-A8C5-F0E8BA27D1A1}" type="presParOf" srcId="{7101BBA9-E6D1-4382-8F15-82D8A2DBBD70}" destId="{503F5CC3-C2CA-437D-AF38-AAA3F271BD8E}" srcOrd="14" destOrd="0" presId="urn:microsoft.com/office/officeart/2005/8/layout/list1"/>
    <dgm:cxn modelId="{D47AA571-0938-43D5-8A4B-79A98ABC88E6}" type="presParOf" srcId="{7101BBA9-E6D1-4382-8F15-82D8A2DBBD70}" destId="{14E2E82D-1E7B-419B-80EA-4976265ABFAF}" srcOrd="15" destOrd="0" presId="urn:microsoft.com/office/officeart/2005/8/layout/list1"/>
    <dgm:cxn modelId="{E1893DEC-C3E0-4430-94C7-F67B98D72FFD}" type="presParOf" srcId="{7101BBA9-E6D1-4382-8F15-82D8A2DBBD70}" destId="{413EC88B-C663-4897-BCB0-C4621167CFB8}" srcOrd="16" destOrd="0" presId="urn:microsoft.com/office/officeart/2005/8/layout/list1"/>
    <dgm:cxn modelId="{F9B07B9E-B302-4899-B005-6D6734E0FCD9}" type="presParOf" srcId="{413EC88B-C663-4897-BCB0-C4621167CFB8}" destId="{A32E2834-93DE-476C-B4C5-0135C1CA69DF}" srcOrd="0" destOrd="0" presId="urn:microsoft.com/office/officeart/2005/8/layout/list1"/>
    <dgm:cxn modelId="{228EC183-18A6-49FA-8CE7-4AE2DA469CB4}" type="presParOf" srcId="{413EC88B-C663-4897-BCB0-C4621167CFB8}" destId="{C5174E15-3640-4152-8855-ABF3C264673A}" srcOrd="1" destOrd="0" presId="urn:microsoft.com/office/officeart/2005/8/layout/list1"/>
    <dgm:cxn modelId="{21976383-47CF-4833-BE21-31E0777ED0E5}" type="presParOf" srcId="{7101BBA9-E6D1-4382-8F15-82D8A2DBBD70}" destId="{B2C8020C-5F16-4279-9A6C-5580D0B394EB}" srcOrd="17" destOrd="0" presId="urn:microsoft.com/office/officeart/2005/8/layout/list1"/>
    <dgm:cxn modelId="{802DAEF8-4F9D-403C-8D0C-306D99A6010D}" type="presParOf" srcId="{7101BBA9-E6D1-4382-8F15-82D8A2DBBD70}" destId="{2A36A5D7-1F3D-4FAC-914B-BCD4B4EB290E}" srcOrd="18" destOrd="0" presId="urn:microsoft.com/office/officeart/2005/8/layout/list1"/>
    <dgm:cxn modelId="{460631F6-6F0B-4BC0-9F64-591706847422}" type="presParOf" srcId="{7101BBA9-E6D1-4382-8F15-82D8A2DBBD70}" destId="{310B4E2F-A492-4BF4-8010-619F61B1BB8F}" srcOrd="19" destOrd="0" presId="urn:microsoft.com/office/officeart/2005/8/layout/list1"/>
    <dgm:cxn modelId="{B9FB3C1E-1346-4E3F-B6FC-16102E0703B5}" type="presParOf" srcId="{7101BBA9-E6D1-4382-8F15-82D8A2DBBD70}" destId="{BE11FAA5-E51A-4F05-8635-F96ED01E4C56}" srcOrd="20" destOrd="0" presId="urn:microsoft.com/office/officeart/2005/8/layout/list1"/>
    <dgm:cxn modelId="{C3EAFCD8-A6AC-4B5D-8C78-89F28A273F1D}" type="presParOf" srcId="{BE11FAA5-E51A-4F05-8635-F96ED01E4C56}" destId="{9E190A61-8D57-477E-AF61-34623C239576}" srcOrd="0" destOrd="0" presId="urn:microsoft.com/office/officeart/2005/8/layout/list1"/>
    <dgm:cxn modelId="{25F2067E-4301-428A-9815-E6927AB95335}" type="presParOf" srcId="{BE11FAA5-E51A-4F05-8635-F96ED01E4C56}" destId="{925AD008-50AB-4E32-9033-FC6501E6266D}" srcOrd="1" destOrd="0" presId="urn:microsoft.com/office/officeart/2005/8/layout/list1"/>
    <dgm:cxn modelId="{EF32041F-8BDC-4585-94D1-E36990AB1407}" type="presParOf" srcId="{7101BBA9-E6D1-4382-8F15-82D8A2DBBD70}" destId="{CEF88D59-72C9-44C5-BB32-566787DA0EF1}" srcOrd="21" destOrd="0" presId="urn:microsoft.com/office/officeart/2005/8/layout/list1"/>
    <dgm:cxn modelId="{1A1723BE-2FDD-448F-AB79-813FEAC87267}" type="presParOf" srcId="{7101BBA9-E6D1-4382-8F15-82D8A2DBBD70}" destId="{3C91B0F8-3C29-43BC-B3AB-1D290F5A78E2}" srcOrd="22" destOrd="0" presId="urn:microsoft.com/office/officeart/2005/8/layout/list1"/>
    <dgm:cxn modelId="{231B9D83-1D28-4634-91C4-BCC9356DF585}" type="presParOf" srcId="{7101BBA9-E6D1-4382-8F15-82D8A2DBBD70}" destId="{69894A9B-651E-4E1B-AE99-84C5EC6474C1}" srcOrd="23" destOrd="0" presId="urn:microsoft.com/office/officeart/2005/8/layout/list1"/>
    <dgm:cxn modelId="{7AA25C8A-792B-4C38-B82E-1A4C20B60530}" type="presParOf" srcId="{7101BBA9-E6D1-4382-8F15-82D8A2DBBD70}" destId="{5FAA49BF-7E2C-4363-B64B-B33E457666DA}" srcOrd="24" destOrd="0" presId="urn:microsoft.com/office/officeart/2005/8/layout/list1"/>
    <dgm:cxn modelId="{C9F135F9-43E7-496F-9572-7254B86AABEF}" type="presParOf" srcId="{5FAA49BF-7E2C-4363-B64B-B33E457666DA}" destId="{F5039398-18CF-4B59-AEA7-CAB824F656BE}" srcOrd="0" destOrd="0" presId="urn:microsoft.com/office/officeart/2005/8/layout/list1"/>
    <dgm:cxn modelId="{2F9800C6-9D76-4C07-B2BA-D985A5A9062D}" type="presParOf" srcId="{5FAA49BF-7E2C-4363-B64B-B33E457666DA}" destId="{098FEEE6-C22B-4633-B04B-E430468F60AB}" srcOrd="1" destOrd="0" presId="urn:microsoft.com/office/officeart/2005/8/layout/list1"/>
    <dgm:cxn modelId="{9FAEC8F4-9F29-4032-B96F-9478DCD39FCB}" type="presParOf" srcId="{7101BBA9-E6D1-4382-8F15-82D8A2DBBD70}" destId="{9C8E6F55-00E2-4306-A631-E38AC286CF6D}" srcOrd="25" destOrd="0" presId="urn:microsoft.com/office/officeart/2005/8/layout/list1"/>
    <dgm:cxn modelId="{94C50D24-ED4C-4ECF-9D94-D3388BD19CF4}" type="presParOf" srcId="{7101BBA9-E6D1-4382-8F15-82D8A2DBBD70}" destId="{14EF8BFF-E6E0-4590-AFCD-EB7BFA69CA9C}" srcOrd="26" destOrd="0" presId="urn:microsoft.com/office/officeart/2005/8/layout/list1"/>
    <dgm:cxn modelId="{DD239028-E7C2-4507-9A75-26C3D98475EE}" type="presParOf" srcId="{7101BBA9-E6D1-4382-8F15-82D8A2DBBD70}" destId="{91120E9C-C135-4795-B4C2-E563ED9A0F4B}" srcOrd="27" destOrd="0" presId="urn:microsoft.com/office/officeart/2005/8/layout/list1"/>
    <dgm:cxn modelId="{E648A00C-ED72-4C7D-BA63-9433538E194A}" type="presParOf" srcId="{7101BBA9-E6D1-4382-8F15-82D8A2DBBD70}" destId="{B6C1A521-E8B8-4C2F-9E93-8FD16F24F2A9}" srcOrd="28" destOrd="0" presId="urn:microsoft.com/office/officeart/2005/8/layout/list1"/>
    <dgm:cxn modelId="{75261E3D-95D1-4837-A60B-50BAF876901A}" type="presParOf" srcId="{B6C1A521-E8B8-4C2F-9E93-8FD16F24F2A9}" destId="{53EEA055-F7AD-4B82-B324-A3A6EDD68B99}" srcOrd="0" destOrd="0" presId="urn:microsoft.com/office/officeart/2005/8/layout/list1"/>
    <dgm:cxn modelId="{BE22384A-1500-41F9-A516-6A35996DFCE5}" type="presParOf" srcId="{B6C1A521-E8B8-4C2F-9E93-8FD16F24F2A9}" destId="{C2AC6C5F-9B99-453E-ADDD-B9001DEE23B4}" srcOrd="1" destOrd="0" presId="urn:microsoft.com/office/officeart/2005/8/layout/list1"/>
    <dgm:cxn modelId="{CCB8B282-5E36-4784-9B4D-AC566A0414AA}" type="presParOf" srcId="{7101BBA9-E6D1-4382-8F15-82D8A2DBBD70}" destId="{72BE2CAD-55AC-417F-92E8-4D8EE24078B7}" srcOrd="29" destOrd="0" presId="urn:microsoft.com/office/officeart/2005/8/layout/list1"/>
    <dgm:cxn modelId="{8B8040AD-9BCC-4C86-8D48-9979CA51AC45}" type="presParOf" srcId="{7101BBA9-E6D1-4382-8F15-82D8A2DBBD70}" destId="{CEBB3A6F-8314-4F28-8DAA-B09FF26411B0}" srcOrd="30" destOrd="0" presId="urn:microsoft.com/office/officeart/2005/8/layout/list1"/>
    <dgm:cxn modelId="{BA141DF8-C934-46C0-ACDF-1B8269A366CA}" type="presParOf" srcId="{7101BBA9-E6D1-4382-8F15-82D8A2DBBD70}" destId="{EAC57B51-4568-40A1-A57D-E4CEA31DC33E}" srcOrd="31" destOrd="0" presId="urn:microsoft.com/office/officeart/2005/8/layout/list1"/>
    <dgm:cxn modelId="{195AA8A0-D388-4F2D-B94F-FAFD0D7F2B60}" type="presParOf" srcId="{7101BBA9-E6D1-4382-8F15-82D8A2DBBD70}" destId="{7E2758B2-470F-4296-BC6A-99D618C07895}" srcOrd="32" destOrd="0" presId="urn:microsoft.com/office/officeart/2005/8/layout/list1"/>
    <dgm:cxn modelId="{B66D64B5-F5A4-4472-A746-871206A9EDCC}" type="presParOf" srcId="{7E2758B2-470F-4296-BC6A-99D618C07895}" destId="{2174BF6F-4790-4EA5-89A4-7325C646709E}" srcOrd="0" destOrd="0" presId="urn:microsoft.com/office/officeart/2005/8/layout/list1"/>
    <dgm:cxn modelId="{D697D53F-9A98-4627-B593-F814A3B90881}" type="presParOf" srcId="{7E2758B2-470F-4296-BC6A-99D618C07895}" destId="{B97B8D39-6ADE-4BAE-9501-42D272E05B99}" srcOrd="1" destOrd="0" presId="urn:microsoft.com/office/officeart/2005/8/layout/list1"/>
    <dgm:cxn modelId="{CB1630B1-3400-44F6-BF07-DF370BB94B3E}" type="presParOf" srcId="{7101BBA9-E6D1-4382-8F15-82D8A2DBBD70}" destId="{9BE892DC-4E62-4F62-8DA6-81B19A520840}" srcOrd="33" destOrd="0" presId="urn:microsoft.com/office/officeart/2005/8/layout/list1"/>
    <dgm:cxn modelId="{D9902B8A-D656-49DC-AA92-A5327B5B5A30}" type="presParOf" srcId="{7101BBA9-E6D1-4382-8F15-82D8A2DBBD70}" destId="{31D992A6-BF0C-4A26-9143-B5B321250D8F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648729-C930-4134-A096-B351D4BCC6E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27059-FA44-4AEF-A42D-EB736BF0B0C0}">
      <dgm:prSet/>
      <dgm:spPr/>
      <dgm:t>
        <a:bodyPr/>
        <a:lstStyle/>
        <a:p>
          <a:r>
            <a:rPr lang="en-US"/>
            <a:t>Utilized the </a:t>
          </a:r>
          <a:r>
            <a:rPr lang="en-US" b="1" err="1">
              <a:latin typeface="Consolas"/>
            </a:rPr>
            <a:t>feedparse</a:t>
          </a:r>
          <a:r>
            <a:rPr lang="en-US"/>
            <a:t> library to extract the most recent data.</a:t>
          </a:r>
        </a:p>
      </dgm:t>
    </dgm:pt>
    <dgm:pt modelId="{03A7DA54-A120-4301-960D-4B4399F97060}" type="parTrans" cxnId="{13AA50C2-CC50-4CBA-BB4A-D7F7BC7D050E}">
      <dgm:prSet/>
      <dgm:spPr/>
      <dgm:t>
        <a:bodyPr/>
        <a:lstStyle/>
        <a:p>
          <a:endParaRPr lang="en-US"/>
        </a:p>
      </dgm:t>
    </dgm:pt>
    <dgm:pt modelId="{16666BF6-4486-4DA1-89D7-692BED476410}" type="sibTrans" cxnId="{13AA50C2-CC50-4CBA-BB4A-D7F7BC7D050E}">
      <dgm:prSet/>
      <dgm:spPr/>
      <dgm:t>
        <a:bodyPr/>
        <a:lstStyle/>
        <a:p>
          <a:endParaRPr lang="en-US"/>
        </a:p>
      </dgm:t>
    </dgm:pt>
    <dgm:pt modelId="{2D221144-8C24-4809-92C6-E0CE11CC0F54}">
      <dgm:prSet phldr="0"/>
      <dgm:spPr/>
      <dgm:t>
        <a:bodyPr/>
        <a:lstStyle/>
        <a:p>
          <a:r>
            <a:rPr lang="en-US"/>
            <a:t>Created a separate data frame for each link.</a:t>
          </a:r>
        </a:p>
      </dgm:t>
    </dgm:pt>
    <dgm:pt modelId="{5C6B0DD6-15FA-474B-9AD8-C2835A9E576B}" type="parTrans" cxnId="{B59E6E1F-EE21-4431-8086-A049BB759A16}">
      <dgm:prSet/>
      <dgm:spPr/>
      <dgm:t>
        <a:bodyPr/>
        <a:lstStyle/>
        <a:p>
          <a:endParaRPr lang="en-US"/>
        </a:p>
      </dgm:t>
    </dgm:pt>
    <dgm:pt modelId="{CC1AA993-E638-4048-95D5-708EE0B757D1}" type="sibTrans" cxnId="{B59E6E1F-EE21-4431-8086-A049BB759A16}">
      <dgm:prSet/>
      <dgm:spPr/>
      <dgm:t>
        <a:bodyPr/>
        <a:lstStyle/>
        <a:p>
          <a:endParaRPr lang="en-US"/>
        </a:p>
      </dgm:t>
    </dgm:pt>
    <dgm:pt modelId="{DB5BA10D-8F8E-4748-9485-7E342FD48F17}">
      <dgm:prSet phldr="0"/>
      <dgm:spPr/>
      <dgm:t>
        <a:bodyPr/>
        <a:lstStyle/>
        <a:p>
          <a:r>
            <a:rPr lang="en-US"/>
            <a:t>Combined all the individual data frames into one comprehensive data frame.</a:t>
          </a:r>
        </a:p>
      </dgm:t>
    </dgm:pt>
    <dgm:pt modelId="{9B9B575A-796B-4E13-B79D-593FD7D2AB30}" type="parTrans" cxnId="{429DD315-08A4-4545-9024-CB12F273F170}">
      <dgm:prSet/>
      <dgm:spPr/>
      <dgm:t>
        <a:bodyPr/>
        <a:lstStyle/>
        <a:p>
          <a:endParaRPr lang="en-US"/>
        </a:p>
      </dgm:t>
    </dgm:pt>
    <dgm:pt modelId="{2C1E0931-6647-4006-BBEF-19CA98C11666}" type="sibTrans" cxnId="{429DD315-08A4-4545-9024-CB12F273F170}">
      <dgm:prSet/>
      <dgm:spPr/>
      <dgm:t>
        <a:bodyPr/>
        <a:lstStyle/>
        <a:p>
          <a:endParaRPr lang="en-US"/>
        </a:p>
      </dgm:t>
    </dgm:pt>
    <dgm:pt modelId="{CD309BEA-1583-4B02-9C50-29FCD13D2C6D}">
      <dgm:prSet/>
      <dgm:spPr/>
      <dgm:t>
        <a:bodyPr/>
        <a:lstStyle/>
        <a:p>
          <a:r>
            <a:rPr lang="en-US"/>
            <a:t>Converted the aggregated data into a CSV file</a:t>
          </a:r>
        </a:p>
      </dgm:t>
    </dgm:pt>
    <dgm:pt modelId="{3CB4B055-D2CF-4E42-9562-68A35D5E2FCF}" type="parTrans" cxnId="{49ACFDCF-A111-40B3-A6FE-1471151617B7}">
      <dgm:prSet/>
      <dgm:spPr/>
      <dgm:t>
        <a:bodyPr/>
        <a:lstStyle/>
        <a:p>
          <a:endParaRPr lang="en-US"/>
        </a:p>
      </dgm:t>
    </dgm:pt>
    <dgm:pt modelId="{9F25C850-635B-4541-9F1E-1738D8CE347A}" type="sibTrans" cxnId="{49ACFDCF-A111-40B3-A6FE-1471151617B7}">
      <dgm:prSet/>
      <dgm:spPr/>
      <dgm:t>
        <a:bodyPr/>
        <a:lstStyle/>
        <a:p>
          <a:endParaRPr lang="en-US"/>
        </a:p>
      </dgm:t>
    </dgm:pt>
    <dgm:pt modelId="{DEF68437-FEFC-4C4F-9C9A-94D22935A726}">
      <dgm:prSet phldr="0"/>
      <dgm:spPr/>
      <dgm:t>
        <a:bodyPr/>
        <a:lstStyle/>
        <a:p>
          <a:endParaRPr lang="en-US" dirty="0"/>
        </a:p>
      </dgm:t>
    </dgm:pt>
    <dgm:pt modelId="{32104B48-7919-4B99-B78F-67A884EB5895}" type="parTrans" cxnId="{9C5BEB0C-984C-4A84-A7EA-802E6949DC21}">
      <dgm:prSet/>
      <dgm:spPr/>
    </dgm:pt>
    <dgm:pt modelId="{8697F1C8-357E-494F-9CDD-D1729AF2B984}" type="sibTrans" cxnId="{9C5BEB0C-984C-4A84-A7EA-802E6949DC21}">
      <dgm:prSet/>
      <dgm:spPr/>
    </dgm:pt>
    <dgm:pt modelId="{0EBC30E7-C253-4BCF-9DB4-9C997538585A}" type="pres">
      <dgm:prSet presAssocID="{33648729-C930-4134-A096-B351D4BCC6ED}" presName="matrix" presStyleCnt="0">
        <dgm:presLayoutVars>
          <dgm:chMax val="1"/>
          <dgm:dir/>
          <dgm:resizeHandles val="exact"/>
        </dgm:presLayoutVars>
      </dgm:prSet>
      <dgm:spPr/>
    </dgm:pt>
    <dgm:pt modelId="{50D77C24-5B5D-4FF0-83A2-636908843DF7}" type="pres">
      <dgm:prSet presAssocID="{33648729-C930-4134-A096-B351D4BCC6ED}" presName="diamond" presStyleLbl="bgShp" presStyleIdx="0" presStyleCnt="1"/>
      <dgm:spPr/>
    </dgm:pt>
    <dgm:pt modelId="{8B009730-A04F-4C4E-A560-DA45F0E833D8}" type="pres">
      <dgm:prSet presAssocID="{33648729-C930-4134-A096-B351D4BCC6E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2768C17-3DF8-4391-929D-E9F610B06A00}" type="pres">
      <dgm:prSet presAssocID="{33648729-C930-4134-A096-B351D4BCC6E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B2F7CD2-EAD1-4350-9782-90C367216D3F}" type="pres">
      <dgm:prSet presAssocID="{33648729-C930-4134-A096-B351D4BCC6E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1741E55-82CA-4E7B-94B7-7EC12F85D49F}" type="pres">
      <dgm:prSet presAssocID="{33648729-C930-4134-A096-B351D4BCC6E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C5BEB0C-984C-4A84-A7EA-802E6949DC21}" srcId="{33648729-C930-4134-A096-B351D4BCC6ED}" destId="{DEF68437-FEFC-4C4F-9C9A-94D22935A726}" srcOrd="4" destOrd="0" parTransId="{32104B48-7919-4B99-B78F-67A884EB5895}" sibTransId="{8697F1C8-357E-494F-9CDD-D1729AF2B984}"/>
    <dgm:cxn modelId="{429DD315-08A4-4545-9024-CB12F273F170}" srcId="{33648729-C930-4134-A096-B351D4BCC6ED}" destId="{DB5BA10D-8F8E-4748-9485-7E342FD48F17}" srcOrd="2" destOrd="0" parTransId="{9B9B575A-796B-4E13-B79D-593FD7D2AB30}" sibTransId="{2C1E0931-6647-4006-BBEF-19CA98C11666}"/>
    <dgm:cxn modelId="{B59E6E1F-EE21-4431-8086-A049BB759A16}" srcId="{33648729-C930-4134-A096-B351D4BCC6ED}" destId="{2D221144-8C24-4809-92C6-E0CE11CC0F54}" srcOrd="1" destOrd="0" parTransId="{5C6B0DD6-15FA-474B-9AD8-C2835A9E576B}" sibTransId="{CC1AA993-E638-4048-95D5-708EE0B757D1}"/>
    <dgm:cxn modelId="{6A41C57E-63C1-48BE-B007-C475FBD29BDA}" type="presOf" srcId="{2D221144-8C24-4809-92C6-E0CE11CC0F54}" destId="{22768C17-3DF8-4391-929D-E9F610B06A00}" srcOrd="0" destOrd="0" presId="urn:microsoft.com/office/officeart/2005/8/layout/matrix3"/>
    <dgm:cxn modelId="{9E0531A3-6005-45F5-900B-772BC375283A}" type="presOf" srcId="{3DF27059-FA44-4AEF-A42D-EB736BF0B0C0}" destId="{8B009730-A04F-4C4E-A560-DA45F0E833D8}" srcOrd="0" destOrd="0" presId="urn:microsoft.com/office/officeart/2005/8/layout/matrix3"/>
    <dgm:cxn modelId="{13AA50C2-CC50-4CBA-BB4A-D7F7BC7D050E}" srcId="{33648729-C930-4134-A096-B351D4BCC6ED}" destId="{3DF27059-FA44-4AEF-A42D-EB736BF0B0C0}" srcOrd="0" destOrd="0" parTransId="{03A7DA54-A120-4301-960D-4B4399F97060}" sibTransId="{16666BF6-4486-4DA1-89D7-692BED476410}"/>
    <dgm:cxn modelId="{49ACFDCF-A111-40B3-A6FE-1471151617B7}" srcId="{33648729-C930-4134-A096-B351D4BCC6ED}" destId="{CD309BEA-1583-4B02-9C50-29FCD13D2C6D}" srcOrd="3" destOrd="0" parTransId="{3CB4B055-D2CF-4E42-9562-68A35D5E2FCF}" sibTransId="{9F25C850-635B-4541-9F1E-1738D8CE347A}"/>
    <dgm:cxn modelId="{B17D24E7-F09E-4357-9209-1F406FF1BA2F}" type="presOf" srcId="{DB5BA10D-8F8E-4748-9485-7E342FD48F17}" destId="{EB2F7CD2-EAD1-4350-9782-90C367216D3F}" srcOrd="0" destOrd="0" presId="urn:microsoft.com/office/officeart/2005/8/layout/matrix3"/>
    <dgm:cxn modelId="{DB6CA1F2-1900-40E7-8627-6E8FBB049885}" type="presOf" srcId="{33648729-C930-4134-A096-B351D4BCC6ED}" destId="{0EBC30E7-C253-4BCF-9DB4-9C997538585A}" srcOrd="0" destOrd="0" presId="urn:microsoft.com/office/officeart/2005/8/layout/matrix3"/>
    <dgm:cxn modelId="{0884B1F2-C0BB-4F41-9FE1-5E1A95DDBE37}" type="presOf" srcId="{CD309BEA-1583-4B02-9C50-29FCD13D2C6D}" destId="{91741E55-82CA-4E7B-94B7-7EC12F85D49F}" srcOrd="0" destOrd="0" presId="urn:microsoft.com/office/officeart/2005/8/layout/matrix3"/>
    <dgm:cxn modelId="{2E64DF9A-6FD1-4142-935C-4CCBB018B9AC}" type="presParOf" srcId="{0EBC30E7-C253-4BCF-9DB4-9C997538585A}" destId="{50D77C24-5B5D-4FF0-83A2-636908843DF7}" srcOrd="0" destOrd="0" presId="urn:microsoft.com/office/officeart/2005/8/layout/matrix3"/>
    <dgm:cxn modelId="{39D13D52-C80D-4A1D-AF4D-FFD8B3A04FCA}" type="presParOf" srcId="{0EBC30E7-C253-4BCF-9DB4-9C997538585A}" destId="{8B009730-A04F-4C4E-A560-DA45F0E833D8}" srcOrd="1" destOrd="0" presId="urn:microsoft.com/office/officeart/2005/8/layout/matrix3"/>
    <dgm:cxn modelId="{CF4C186E-910F-42EA-AAEF-17F28B859ABA}" type="presParOf" srcId="{0EBC30E7-C253-4BCF-9DB4-9C997538585A}" destId="{22768C17-3DF8-4391-929D-E9F610B06A00}" srcOrd="2" destOrd="0" presId="urn:microsoft.com/office/officeart/2005/8/layout/matrix3"/>
    <dgm:cxn modelId="{CD34E9EC-F0EC-42B4-9008-80AE1E512C92}" type="presParOf" srcId="{0EBC30E7-C253-4BCF-9DB4-9C997538585A}" destId="{EB2F7CD2-EAD1-4350-9782-90C367216D3F}" srcOrd="3" destOrd="0" presId="urn:microsoft.com/office/officeart/2005/8/layout/matrix3"/>
    <dgm:cxn modelId="{2D2B5729-EB08-43DC-9FF3-B261DE9D9E03}" type="presParOf" srcId="{0EBC30E7-C253-4BCF-9DB4-9C997538585A}" destId="{91741E55-82CA-4E7B-94B7-7EC12F85D49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57DCE6-940E-492A-BB08-BCC44E23C4C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C273A-293A-489A-AD83-69BF312487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579E1A-E0D3-488F-8E93-35DF2261D309}" type="parTrans" cxnId="{CE2D9150-1DB3-447B-B34C-933163BDE1B3}">
      <dgm:prSet/>
      <dgm:spPr/>
      <dgm:t>
        <a:bodyPr/>
        <a:lstStyle/>
        <a:p>
          <a:endParaRPr lang="en-US"/>
        </a:p>
      </dgm:t>
    </dgm:pt>
    <dgm:pt modelId="{68667EE6-3E85-460D-85B5-AB74DB82F22A}" type="sibTrans" cxnId="{CE2D9150-1DB3-447B-B34C-933163BDE1B3}">
      <dgm:prSet/>
      <dgm:spPr/>
      <dgm:t>
        <a:bodyPr/>
        <a:lstStyle/>
        <a:p>
          <a:endParaRPr lang="en-US"/>
        </a:p>
      </dgm:t>
    </dgm:pt>
    <dgm:pt modelId="{025CE5EF-5824-4942-9368-A8F3BFDC860E}" type="pres">
      <dgm:prSet presAssocID="{8657DCE6-940E-492A-BB08-BCC44E23C4CF}" presName="root" presStyleCnt="0">
        <dgm:presLayoutVars>
          <dgm:dir/>
          <dgm:resizeHandles val="exact"/>
        </dgm:presLayoutVars>
      </dgm:prSet>
      <dgm:spPr/>
    </dgm:pt>
    <dgm:pt modelId="{E26E3E1B-C800-42F8-974C-352214D0AE04}" type="pres">
      <dgm:prSet presAssocID="{17EC273A-293A-489A-AD83-69BF3124878C}" presName="compNode" presStyleCnt="0"/>
      <dgm:spPr/>
    </dgm:pt>
    <dgm:pt modelId="{32800A2A-D167-4847-AF09-2AFFA74E0509}" type="pres">
      <dgm:prSet presAssocID="{17EC273A-293A-489A-AD83-69BF3124878C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86EC06EF-23A5-4013-B3EC-52CC9BA0EF4D}" type="pres">
      <dgm:prSet presAssocID="{17EC273A-293A-489A-AD83-69BF3124878C}" presName="spaceRect" presStyleCnt="0"/>
      <dgm:spPr/>
    </dgm:pt>
    <dgm:pt modelId="{9B1A09F1-9B02-44A0-8A11-1FE96C920252}" type="pres">
      <dgm:prSet presAssocID="{17EC273A-293A-489A-AD83-69BF3124878C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5E58355C-EAF3-4949-AA4F-AA9825BF124C}" type="presOf" srcId="{17EC273A-293A-489A-AD83-69BF3124878C}" destId="{9B1A09F1-9B02-44A0-8A11-1FE96C920252}" srcOrd="0" destOrd="0" presId="urn:microsoft.com/office/officeart/2018/2/layout/IconLabelList"/>
    <dgm:cxn modelId="{CE2D9150-1DB3-447B-B34C-933163BDE1B3}" srcId="{8657DCE6-940E-492A-BB08-BCC44E23C4CF}" destId="{17EC273A-293A-489A-AD83-69BF3124878C}" srcOrd="0" destOrd="0" parTransId="{8F579E1A-E0D3-488F-8E93-35DF2261D309}" sibTransId="{68667EE6-3E85-460D-85B5-AB74DB82F22A}"/>
    <dgm:cxn modelId="{B4D477C1-C1EA-4AB9-905D-8BC66B670203}" type="presOf" srcId="{8657DCE6-940E-492A-BB08-BCC44E23C4CF}" destId="{025CE5EF-5824-4942-9368-A8F3BFDC860E}" srcOrd="0" destOrd="0" presId="urn:microsoft.com/office/officeart/2018/2/layout/IconLabelList"/>
    <dgm:cxn modelId="{3A5494F1-05A7-4870-908F-A71569EDFF0F}" type="presParOf" srcId="{025CE5EF-5824-4942-9368-A8F3BFDC860E}" destId="{E26E3E1B-C800-42F8-974C-352214D0AE04}" srcOrd="0" destOrd="0" presId="urn:microsoft.com/office/officeart/2018/2/layout/IconLabelList"/>
    <dgm:cxn modelId="{47DA77BA-4E27-4FA9-9C35-590FBBF69A0F}" type="presParOf" srcId="{E26E3E1B-C800-42F8-974C-352214D0AE04}" destId="{32800A2A-D167-4847-AF09-2AFFA74E0509}" srcOrd="0" destOrd="0" presId="urn:microsoft.com/office/officeart/2018/2/layout/IconLabelList"/>
    <dgm:cxn modelId="{642C77F0-FA70-4BDA-A12D-A847E649FE5D}" type="presParOf" srcId="{E26E3E1B-C800-42F8-974C-352214D0AE04}" destId="{86EC06EF-23A5-4013-B3EC-52CC9BA0EF4D}" srcOrd="1" destOrd="0" presId="urn:microsoft.com/office/officeart/2018/2/layout/IconLabelList"/>
    <dgm:cxn modelId="{0A6AB191-D1C9-458B-AE5C-4E633FC14C2B}" type="presParOf" srcId="{E26E3E1B-C800-42F8-974C-352214D0AE04}" destId="{9B1A09F1-9B02-44A0-8A11-1FE96C9202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5C021D-5C59-4E0D-811D-9CB535AE6DD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907806-E35D-4F6A-B766-04CB265622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 </a:t>
          </a:r>
        </a:p>
      </dgm:t>
    </dgm:pt>
    <dgm:pt modelId="{6E457A3E-4FFB-406F-8AD5-644661E310D1}" type="parTrans" cxnId="{BDDE7D67-EE3B-43B7-9813-F1DCDF04ACA0}">
      <dgm:prSet/>
      <dgm:spPr/>
      <dgm:t>
        <a:bodyPr/>
        <a:lstStyle/>
        <a:p>
          <a:endParaRPr lang="en-US"/>
        </a:p>
      </dgm:t>
    </dgm:pt>
    <dgm:pt modelId="{74D4317F-3A8B-4C1A-AC00-DCEA7BD25189}" type="sibTrans" cxnId="{BDDE7D67-EE3B-43B7-9813-F1DCDF04ACA0}">
      <dgm:prSet/>
      <dgm:spPr/>
      <dgm:t>
        <a:bodyPr/>
        <a:lstStyle/>
        <a:p>
          <a:endParaRPr lang="en-US"/>
        </a:p>
      </dgm:t>
    </dgm:pt>
    <dgm:pt modelId="{8E7CC033-BE8E-4C80-A5ED-48E73EB472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Amresh Kumar</a:t>
          </a:r>
        </a:p>
      </dgm:t>
    </dgm:pt>
    <dgm:pt modelId="{35228DB0-6812-412F-9485-42C596E45A33}" type="parTrans" cxnId="{1DED598A-0A8D-48DB-B72F-E7729E7632B8}">
      <dgm:prSet/>
      <dgm:spPr/>
      <dgm:t>
        <a:bodyPr/>
        <a:lstStyle/>
        <a:p>
          <a:endParaRPr lang="en-US"/>
        </a:p>
      </dgm:t>
    </dgm:pt>
    <dgm:pt modelId="{5F19B588-5C64-4FBB-B38D-D1BE945EC3BA}" type="sibTrans" cxnId="{1DED598A-0A8D-48DB-B72F-E7729E7632B8}">
      <dgm:prSet/>
      <dgm:spPr/>
      <dgm:t>
        <a:bodyPr/>
        <a:lstStyle/>
        <a:p>
          <a:endParaRPr lang="en-US"/>
        </a:p>
      </dgm:t>
    </dgm:pt>
    <dgm:pt modelId="{FFF0F284-1105-4BF2-B786-49AC06F58C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Thankyou</a:t>
          </a:r>
        </a:p>
      </dgm:t>
    </dgm:pt>
    <dgm:pt modelId="{103EA588-B9AE-480C-AFA1-D003383C28BD}" type="parTrans" cxnId="{2FF9A927-3532-487A-9D01-7589E3389069}">
      <dgm:prSet/>
      <dgm:spPr/>
      <dgm:t>
        <a:bodyPr/>
        <a:lstStyle/>
        <a:p>
          <a:endParaRPr lang="en-US"/>
        </a:p>
      </dgm:t>
    </dgm:pt>
    <dgm:pt modelId="{4FD81209-9E6F-43DE-9752-8C998EF5A1BD}" type="sibTrans" cxnId="{2FF9A927-3532-487A-9D01-7589E3389069}">
      <dgm:prSet/>
      <dgm:spPr/>
      <dgm:t>
        <a:bodyPr/>
        <a:lstStyle/>
        <a:p>
          <a:endParaRPr lang="en-US"/>
        </a:p>
      </dgm:t>
    </dgm:pt>
    <dgm:pt modelId="{E738510B-36B0-48AE-A951-47D83A0EF3A2}" type="pres">
      <dgm:prSet presAssocID="{735C021D-5C59-4E0D-811D-9CB535AE6DDD}" presName="root" presStyleCnt="0">
        <dgm:presLayoutVars>
          <dgm:dir/>
          <dgm:resizeHandles val="exact"/>
        </dgm:presLayoutVars>
      </dgm:prSet>
      <dgm:spPr/>
    </dgm:pt>
    <dgm:pt modelId="{54086345-AD23-4879-8F67-CD4AAB22BA12}" type="pres">
      <dgm:prSet presAssocID="{4A907806-E35D-4F6A-B766-04CB26562285}" presName="compNode" presStyleCnt="0"/>
      <dgm:spPr/>
    </dgm:pt>
    <dgm:pt modelId="{A97D6F16-1603-4487-9515-25B80F3C921F}" type="pres">
      <dgm:prSet presAssocID="{4A907806-E35D-4F6A-B766-04CB265622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it"/>
        </a:ext>
      </dgm:extLst>
    </dgm:pt>
    <dgm:pt modelId="{4ABACF36-8DB4-4583-B98F-7937D596982E}" type="pres">
      <dgm:prSet presAssocID="{4A907806-E35D-4F6A-B766-04CB26562285}" presName="spaceRect" presStyleCnt="0"/>
      <dgm:spPr/>
    </dgm:pt>
    <dgm:pt modelId="{280C059A-3062-420B-83FA-8BBF27CC6395}" type="pres">
      <dgm:prSet presAssocID="{4A907806-E35D-4F6A-B766-04CB26562285}" presName="textRect" presStyleLbl="revTx" presStyleIdx="0" presStyleCnt="3">
        <dgm:presLayoutVars>
          <dgm:chMax val="1"/>
          <dgm:chPref val="1"/>
        </dgm:presLayoutVars>
      </dgm:prSet>
      <dgm:spPr/>
    </dgm:pt>
    <dgm:pt modelId="{4A136050-A48C-4499-A7D6-CC137AC2CBFA}" type="pres">
      <dgm:prSet presAssocID="{74D4317F-3A8B-4C1A-AC00-DCEA7BD25189}" presName="sibTrans" presStyleCnt="0"/>
      <dgm:spPr/>
    </dgm:pt>
    <dgm:pt modelId="{3438681C-68B4-4011-A75B-DEEDFED671B2}" type="pres">
      <dgm:prSet presAssocID="{8E7CC033-BE8E-4C80-A5ED-48E73EB47228}" presName="compNode" presStyleCnt="0"/>
      <dgm:spPr/>
    </dgm:pt>
    <dgm:pt modelId="{82AA5ED8-6B24-455D-A9DC-180140418C7E}" type="pres">
      <dgm:prSet presAssocID="{8E7CC033-BE8E-4C80-A5ED-48E73EB472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B1B3F61-95A5-4ADE-A87F-73E6CF2039F6}" type="pres">
      <dgm:prSet presAssocID="{8E7CC033-BE8E-4C80-A5ED-48E73EB47228}" presName="spaceRect" presStyleCnt="0"/>
      <dgm:spPr/>
    </dgm:pt>
    <dgm:pt modelId="{519F5E28-6D13-42B1-A9C0-E424BAF076F2}" type="pres">
      <dgm:prSet presAssocID="{8E7CC033-BE8E-4C80-A5ED-48E73EB47228}" presName="textRect" presStyleLbl="revTx" presStyleIdx="1" presStyleCnt="3">
        <dgm:presLayoutVars>
          <dgm:chMax val="1"/>
          <dgm:chPref val="1"/>
        </dgm:presLayoutVars>
      </dgm:prSet>
      <dgm:spPr/>
    </dgm:pt>
    <dgm:pt modelId="{860D084B-496F-4F15-B90D-281AB5D13278}" type="pres">
      <dgm:prSet presAssocID="{5F19B588-5C64-4FBB-B38D-D1BE945EC3BA}" presName="sibTrans" presStyleCnt="0"/>
      <dgm:spPr/>
    </dgm:pt>
    <dgm:pt modelId="{D2A8C080-5F08-47D3-94FD-1FDE7AE04796}" type="pres">
      <dgm:prSet presAssocID="{FFF0F284-1105-4BF2-B786-49AC06F58CF2}" presName="compNode" presStyleCnt="0"/>
      <dgm:spPr/>
    </dgm:pt>
    <dgm:pt modelId="{D9524CE5-9161-47DA-87FE-D9E7D6C0BBF5}" type="pres">
      <dgm:prSet presAssocID="{FFF0F284-1105-4BF2-B786-49AC06F58C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6C6463E9-26B4-4C94-88C7-4CC21FC4DD93}" type="pres">
      <dgm:prSet presAssocID="{FFF0F284-1105-4BF2-B786-49AC06F58CF2}" presName="spaceRect" presStyleCnt="0"/>
      <dgm:spPr/>
    </dgm:pt>
    <dgm:pt modelId="{1C2A7CC0-10EF-4294-83E4-ED3DDF898989}" type="pres">
      <dgm:prSet presAssocID="{FFF0F284-1105-4BF2-B786-49AC06F58CF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65A4A17-C0F9-446E-8494-556B87267741}" type="presOf" srcId="{735C021D-5C59-4E0D-811D-9CB535AE6DDD}" destId="{E738510B-36B0-48AE-A951-47D83A0EF3A2}" srcOrd="0" destOrd="0" presId="urn:microsoft.com/office/officeart/2018/2/layout/IconLabelList"/>
    <dgm:cxn modelId="{2FF9A927-3532-487A-9D01-7589E3389069}" srcId="{735C021D-5C59-4E0D-811D-9CB535AE6DDD}" destId="{FFF0F284-1105-4BF2-B786-49AC06F58CF2}" srcOrd="2" destOrd="0" parTransId="{103EA588-B9AE-480C-AFA1-D003383C28BD}" sibTransId="{4FD81209-9E6F-43DE-9752-8C998EF5A1BD}"/>
    <dgm:cxn modelId="{BDDE7D67-EE3B-43B7-9813-F1DCDF04ACA0}" srcId="{735C021D-5C59-4E0D-811D-9CB535AE6DDD}" destId="{4A907806-E35D-4F6A-B766-04CB26562285}" srcOrd="0" destOrd="0" parTransId="{6E457A3E-4FFB-406F-8AD5-644661E310D1}" sibTransId="{74D4317F-3A8B-4C1A-AC00-DCEA7BD25189}"/>
    <dgm:cxn modelId="{5FB85674-5D76-4B93-BB95-D39AD85A7644}" type="presOf" srcId="{FFF0F284-1105-4BF2-B786-49AC06F58CF2}" destId="{1C2A7CC0-10EF-4294-83E4-ED3DDF898989}" srcOrd="0" destOrd="0" presId="urn:microsoft.com/office/officeart/2018/2/layout/IconLabelList"/>
    <dgm:cxn modelId="{1DED598A-0A8D-48DB-B72F-E7729E7632B8}" srcId="{735C021D-5C59-4E0D-811D-9CB535AE6DDD}" destId="{8E7CC033-BE8E-4C80-A5ED-48E73EB47228}" srcOrd="1" destOrd="0" parTransId="{35228DB0-6812-412F-9485-42C596E45A33}" sibTransId="{5F19B588-5C64-4FBB-B38D-D1BE945EC3BA}"/>
    <dgm:cxn modelId="{63BA7FCF-1344-45A6-89E9-8FA4CDF262E5}" type="presOf" srcId="{8E7CC033-BE8E-4C80-A5ED-48E73EB47228}" destId="{519F5E28-6D13-42B1-A9C0-E424BAF076F2}" srcOrd="0" destOrd="0" presId="urn:microsoft.com/office/officeart/2018/2/layout/IconLabelList"/>
    <dgm:cxn modelId="{738B38E7-0F0E-434D-A6E1-CFF3FF3ACD87}" type="presOf" srcId="{4A907806-E35D-4F6A-B766-04CB26562285}" destId="{280C059A-3062-420B-83FA-8BBF27CC6395}" srcOrd="0" destOrd="0" presId="urn:microsoft.com/office/officeart/2018/2/layout/IconLabelList"/>
    <dgm:cxn modelId="{C7AB3B4E-FA0C-48F8-A4E8-894121AD5A26}" type="presParOf" srcId="{E738510B-36B0-48AE-A951-47D83A0EF3A2}" destId="{54086345-AD23-4879-8F67-CD4AAB22BA12}" srcOrd="0" destOrd="0" presId="urn:microsoft.com/office/officeart/2018/2/layout/IconLabelList"/>
    <dgm:cxn modelId="{E74F5123-4EE5-49DB-AA1D-BA3A30E2A63E}" type="presParOf" srcId="{54086345-AD23-4879-8F67-CD4AAB22BA12}" destId="{A97D6F16-1603-4487-9515-25B80F3C921F}" srcOrd="0" destOrd="0" presId="urn:microsoft.com/office/officeart/2018/2/layout/IconLabelList"/>
    <dgm:cxn modelId="{D60C8A84-3810-4774-8611-9FB9295AAE94}" type="presParOf" srcId="{54086345-AD23-4879-8F67-CD4AAB22BA12}" destId="{4ABACF36-8DB4-4583-B98F-7937D596982E}" srcOrd="1" destOrd="0" presId="urn:microsoft.com/office/officeart/2018/2/layout/IconLabelList"/>
    <dgm:cxn modelId="{6FC8233E-B7BF-4387-AF35-EE9F17EBD846}" type="presParOf" srcId="{54086345-AD23-4879-8F67-CD4AAB22BA12}" destId="{280C059A-3062-420B-83FA-8BBF27CC6395}" srcOrd="2" destOrd="0" presId="urn:microsoft.com/office/officeart/2018/2/layout/IconLabelList"/>
    <dgm:cxn modelId="{3E3D3E75-807D-48C0-9743-795A809C81B6}" type="presParOf" srcId="{E738510B-36B0-48AE-A951-47D83A0EF3A2}" destId="{4A136050-A48C-4499-A7D6-CC137AC2CBFA}" srcOrd="1" destOrd="0" presId="urn:microsoft.com/office/officeart/2018/2/layout/IconLabelList"/>
    <dgm:cxn modelId="{FE97E5B9-260A-48A5-8BCA-A527B15CAE9B}" type="presParOf" srcId="{E738510B-36B0-48AE-A951-47D83A0EF3A2}" destId="{3438681C-68B4-4011-A75B-DEEDFED671B2}" srcOrd="2" destOrd="0" presId="urn:microsoft.com/office/officeart/2018/2/layout/IconLabelList"/>
    <dgm:cxn modelId="{5C007E16-63FC-4763-ABF4-E4BA93EA36D0}" type="presParOf" srcId="{3438681C-68B4-4011-A75B-DEEDFED671B2}" destId="{82AA5ED8-6B24-455D-A9DC-180140418C7E}" srcOrd="0" destOrd="0" presId="urn:microsoft.com/office/officeart/2018/2/layout/IconLabelList"/>
    <dgm:cxn modelId="{3C828D29-1C84-4245-B763-9EFB18C74BE6}" type="presParOf" srcId="{3438681C-68B4-4011-A75B-DEEDFED671B2}" destId="{5B1B3F61-95A5-4ADE-A87F-73E6CF2039F6}" srcOrd="1" destOrd="0" presId="urn:microsoft.com/office/officeart/2018/2/layout/IconLabelList"/>
    <dgm:cxn modelId="{676CE4D6-9496-46ED-B16F-C4357CED4C85}" type="presParOf" srcId="{3438681C-68B4-4011-A75B-DEEDFED671B2}" destId="{519F5E28-6D13-42B1-A9C0-E424BAF076F2}" srcOrd="2" destOrd="0" presId="urn:microsoft.com/office/officeart/2018/2/layout/IconLabelList"/>
    <dgm:cxn modelId="{BAC2A457-93B1-4946-917C-A0649C1F8A62}" type="presParOf" srcId="{E738510B-36B0-48AE-A951-47D83A0EF3A2}" destId="{860D084B-496F-4F15-B90D-281AB5D13278}" srcOrd="3" destOrd="0" presId="urn:microsoft.com/office/officeart/2018/2/layout/IconLabelList"/>
    <dgm:cxn modelId="{5218E042-B52E-4B0C-898C-978E1F26CF8D}" type="presParOf" srcId="{E738510B-36B0-48AE-A951-47D83A0EF3A2}" destId="{D2A8C080-5F08-47D3-94FD-1FDE7AE04796}" srcOrd="4" destOrd="0" presId="urn:microsoft.com/office/officeart/2018/2/layout/IconLabelList"/>
    <dgm:cxn modelId="{A2608BA7-7845-417C-AD2A-E706BEC9E483}" type="presParOf" srcId="{D2A8C080-5F08-47D3-94FD-1FDE7AE04796}" destId="{D9524CE5-9161-47DA-87FE-D9E7D6C0BBF5}" srcOrd="0" destOrd="0" presId="urn:microsoft.com/office/officeart/2018/2/layout/IconLabelList"/>
    <dgm:cxn modelId="{F35D8FF7-D1C1-45E5-9906-81A5867543B1}" type="presParOf" srcId="{D2A8C080-5F08-47D3-94FD-1FDE7AE04796}" destId="{6C6463E9-26B4-4C94-88C7-4CC21FC4DD93}" srcOrd="1" destOrd="0" presId="urn:microsoft.com/office/officeart/2018/2/layout/IconLabelList"/>
    <dgm:cxn modelId="{573E6812-7219-4C94-A0D3-1B4DFE315B22}" type="presParOf" srcId="{D2A8C080-5F08-47D3-94FD-1FDE7AE04796}" destId="{1C2A7CC0-10EF-4294-83E4-ED3DDF8989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C0CF5-E54B-4CB1-ACBA-1D54FF0B60F8}">
      <dsp:nvSpPr>
        <dsp:cNvPr id="0" name=""/>
        <dsp:cNvSpPr/>
      </dsp:nvSpPr>
      <dsp:spPr>
        <a:xfrm>
          <a:off x="445246" y="247385"/>
          <a:ext cx="638349" cy="638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045C3-2650-4903-8706-95CACCFB8354}">
      <dsp:nvSpPr>
        <dsp:cNvPr id="0" name=""/>
        <dsp:cNvSpPr/>
      </dsp:nvSpPr>
      <dsp:spPr>
        <a:xfrm>
          <a:off x="55144" y="1127296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Abstract</a:t>
          </a:r>
        </a:p>
      </dsp:txBody>
      <dsp:txXfrm>
        <a:off x="55144" y="1127296"/>
        <a:ext cx="1418554" cy="567421"/>
      </dsp:txXfrm>
    </dsp:sp>
    <dsp:sp modelId="{28679E15-859F-4068-97E2-3DE2FB3268BC}">
      <dsp:nvSpPr>
        <dsp:cNvPr id="0" name=""/>
        <dsp:cNvSpPr/>
      </dsp:nvSpPr>
      <dsp:spPr>
        <a:xfrm>
          <a:off x="2112048" y="247385"/>
          <a:ext cx="638349" cy="6383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233E7-1F48-4BDD-AF34-AE4DAAA5CAEB}">
      <dsp:nvSpPr>
        <dsp:cNvPr id="0" name=""/>
        <dsp:cNvSpPr/>
      </dsp:nvSpPr>
      <dsp:spPr>
        <a:xfrm>
          <a:off x="1721946" y="1127296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Introduction</a:t>
          </a:r>
        </a:p>
      </dsp:txBody>
      <dsp:txXfrm>
        <a:off x="1721946" y="1127296"/>
        <a:ext cx="1418554" cy="567421"/>
      </dsp:txXfrm>
    </dsp:sp>
    <dsp:sp modelId="{81EBCA9C-FA31-4F2E-966A-502A160609C9}">
      <dsp:nvSpPr>
        <dsp:cNvPr id="0" name=""/>
        <dsp:cNvSpPr/>
      </dsp:nvSpPr>
      <dsp:spPr>
        <a:xfrm>
          <a:off x="3778850" y="247385"/>
          <a:ext cx="638349" cy="6383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68BB7-B249-4F3D-9F51-C3ECA4164ABF}">
      <dsp:nvSpPr>
        <dsp:cNvPr id="0" name=""/>
        <dsp:cNvSpPr/>
      </dsp:nvSpPr>
      <dsp:spPr>
        <a:xfrm>
          <a:off x="3388747" y="1127296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Methods</a:t>
          </a:r>
        </a:p>
      </dsp:txBody>
      <dsp:txXfrm>
        <a:off x="3388747" y="1127296"/>
        <a:ext cx="1418554" cy="567421"/>
      </dsp:txXfrm>
    </dsp:sp>
    <dsp:sp modelId="{C0EA91FB-DEBA-46BF-8B49-47E93B967D8C}">
      <dsp:nvSpPr>
        <dsp:cNvPr id="0" name=""/>
        <dsp:cNvSpPr/>
      </dsp:nvSpPr>
      <dsp:spPr>
        <a:xfrm>
          <a:off x="445246" y="2049357"/>
          <a:ext cx="638349" cy="6383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584D5-DAD8-48AC-823C-49E93304DDB3}">
      <dsp:nvSpPr>
        <dsp:cNvPr id="0" name=""/>
        <dsp:cNvSpPr/>
      </dsp:nvSpPr>
      <dsp:spPr>
        <a:xfrm>
          <a:off x="55144" y="2929267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Selected Methods</a:t>
          </a:r>
        </a:p>
      </dsp:txBody>
      <dsp:txXfrm>
        <a:off x="55144" y="2929267"/>
        <a:ext cx="1418554" cy="567421"/>
      </dsp:txXfrm>
    </dsp:sp>
    <dsp:sp modelId="{335BF437-F2A7-45E3-BC02-2FB3A0A57FF5}">
      <dsp:nvSpPr>
        <dsp:cNvPr id="0" name=""/>
        <dsp:cNvSpPr/>
      </dsp:nvSpPr>
      <dsp:spPr>
        <a:xfrm>
          <a:off x="2112048" y="2049357"/>
          <a:ext cx="638349" cy="6383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B3CC1-212A-45AE-8F2B-2B0F159B2A81}">
      <dsp:nvSpPr>
        <dsp:cNvPr id="0" name=""/>
        <dsp:cNvSpPr/>
      </dsp:nvSpPr>
      <dsp:spPr>
        <a:xfrm>
          <a:off x="1721946" y="2929267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1721946" y="2929267"/>
        <a:ext cx="1418554" cy="567421"/>
      </dsp:txXfrm>
    </dsp:sp>
    <dsp:sp modelId="{92509ED4-F85B-4857-993C-B00004807FA3}">
      <dsp:nvSpPr>
        <dsp:cNvPr id="0" name=""/>
        <dsp:cNvSpPr/>
      </dsp:nvSpPr>
      <dsp:spPr>
        <a:xfrm>
          <a:off x="3778850" y="2049357"/>
          <a:ext cx="638349" cy="6383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323E7-946A-4880-B745-2B6B901EC91F}">
      <dsp:nvSpPr>
        <dsp:cNvPr id="0" name=""/>
        <dsp:cNvSpPr/>
      </dsp:nvSpPr>
      <dsp:spPr>
        <a:xfrm>
          <a:off x="3388747" y="2929267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 and Discussion</a:t>
          </a:r>
        </a:p>
      </dsp:txBody>
      <dsp:txXfrm>
        <a:off x="3388747" y="2929267"/>
        <a:ext cx="1418554" cy="567421"/>
      </dsp:txXfrm>
    </dsp:sp>
    <dsp:sp modelId="{AB835444-1D3C-4A8A-903C-CB5FAD006385}">
      <dsp:nvSpPr>
        <dsp:cNvPr id="0" name=""/>
        <dsp:cNvSpPr/>
      </dsp:nvSpPr>
      <dsp:spPr>
        <a:xfrm>
          <a:off x="2112048" y="3851328"/>
          <a:ext cx="638349" cy="63834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24DE9-F8FE-4CD5-9F4F-1A8F1480B7EE}">
      <dsp:nvSpPr>
        <dsp:cNvPr id="0" name=""/>
        <dsp:cNvSpPr/>
      </dsp:nvSpPr>
      <dsp:spPr>
        <a:xfrm>
          <a:off x="1721946" y="4731239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</a:t>
          </a:r>
        </a:p>
      </dsp:txBody>
      <dsp:txXfrm>
        <a:off x="1721946" y="4731239"/>
        <a:ext cx="1418554" cy="567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D211D-8FB9-41AC-935E-5BF16DE61434}">
      <dsp:nvSpPr>
        <dsp:cNvPr id="0" name=""/>
        <dsp:cNvSpPr/>
      </dsp:nvSpPr>
      <dsp:spPr>
        <a:xfrm>
          <a:off x="0" y="2756191"/>
          <a:ext cx="10378440" cy="4521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 </a:t>
          </a:r>
          <a:r>
            <a:rPr lang="en-US" sz="1600" kern="1200" dirty="0"/>
            <a:t>Others</a:t>
          </a:r>
          <a:r>
            <a:rPr lang="en-US" sz="1600" kern="1200" dirty="0">
              <a:latin typeface="Calibri Light" panose="020F0302020204030204"/>
            </a:rPr>
            <a:t> </a:t>
          </a:r>
          <a:endParaRPr lang="en-US" sz="1600" kern="1200" dirty="0"/>
        </a:p>
      </dsp:txBody>
      <dsp:txXfrm>
        <a:off x="0" y="2756191"/>
        <a:ext cx="10378440" cy="452176"/>
      </dsp:txXfrm>
    </dsp:sp>
    <dsp:sp modelId="{51D54E49-7462-4719-BF1D-A8D853FF0062}">
      <dsp:nvSpPr>
        <dsp:cNvPr id="0" name=""/>
        <dsp:cNvSpPr/>
      </dsp:nvSpPr>
      <dsp:spPr>
        <a:xfrm rot="10800000">
          <a:off x="0" y="2067527"/>
          <a:ext cx="10378440" cy="695446"/>
        </a:xfrm>
        <a:prstGeom prst="upArrowCallou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 </a:t>
          </a:r>
          <a:r>
            <a:rPr lang="en-US" sz="1600" kern="1200" dirty="0"/>
            <a:t>Natural Disasters</a:t>
          </a:r>
          <a:r>
            <a:rPr lang="en-US" sz="1600" kern="1200" dirty="0">
              <a:latin typeface="Calibri Light" panose="020F0302020204030204"/>
            </a:rPr>
            <a:t> </a:t>
          </a:r>
        </a:p>
      </dsp:txBody>
      <dsp:txXfrm rot="10800000">
        <a:off x="0" y="2067527"/>
        <a:ext cx="10378440" cy="451880"/>
      </dsp:txXfrm>
    </dsp:sp>
    <dsp:sp modelId="{21915BE2-4D08-4FCE-99AA-45E7C11891E3}">
      <dsp:nvSpPr>
        <dsp:cNvPr id="0" name=""/>
        <dsp:cNvSpPr/>
      </dsp:nvSpPr>
      <dsp:spPr>
        <a:xfrm rot="10800000">
          <a:off x="0" y="1378862"/>
          <a:ext cx="10378440" cy="695446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 </a:t>
          </a:r>
          <a:r>
            <a:rPr lang="en-US" sz="1600" kern="1200" dirty="0"/>
            <a:t>Positive/Uplifting </a:t>
          </a:r>
          <a:endParaRPr lang="en-US" sz="1600" kern="1200" dirty="0">
            <a:latin typeface="Calibri Light" panose="020F0302020204030204"/>
          </a:endParaRPr>
        </a:p>
      </dsp:txBody>
      <dsp:txXfrm rot="10800000">
        <a:off x="0" y="1378862"/>
        <a:ext cx="10378440" cy="451880"/>
      </dsp:txXfrm>
    </dsp:sp>
    <dsp:sp modelId="{61B48F7F-3B2F-44D8-BF4C-6769DA234E03}">
      <dsp:nvSpPr>
        <dsp:cNvPr id="0" name=""/>
        <dsp:cNvSpPr/>
      </dsp:nvSpPr>
      <dsp:spPr>
        <a:xfrm rot="10800000">
          <a:off x="0" y="690198"/>
          <a:ext cx="10378440" cy="695446"/>
        </a:xfrm>
        <a:prstGeom prst="upArrowCallou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 </a:t>
          </a:r>
          <a:r>
            <a:rPr lang="en-US" sz="1600" kern="1200" dirty="0"/>
            <a:t> Terrorism / protest / political unrest / riot </a:t>
          </a:r>
          <a:endParaRPr lang="en-US" sz="1600" kern="1200" dirty="0">
            <a:latin typeface="Calibri Light" panose="020F0302020204030204"/>
          </a:endParaRPr>
        </a:p>
      </dsp:txBody>
      <dsp:txXfrm rot="10800000">
        <a:off x="0" y="690198"/>
        <a:ext cx="10378440" cy="451880"/>
      </dsp:txXfrm>
    </dsp:sp>
    <dsp:sp modelId="{D4B09AAE-8FBA-46A0-AAD2-2D5BE2CE4503}">
      <dsp:nvSpPr>
        <dsp:cNvPr id="0" name=""/>
        <dsp:cNvSpPr/>
      </dsp:nvSpPr>
      <dsp:spPr>
        <a:xfrm rot="10800000">
          <a:off x="0" y="1534"/>
          <a:ext cx="10378440" cy="695446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Categories the news item should fall under are:</a:t>
          </a:r>
          <a:endParaRPr lang="en-US" sz="1600" kern="1200" dirty="0">
            <a:latin typeface="Calibri Light" panose="020F0302020204030204"/>
          </a:endParaRPr>
        </a:p>
      </dsp:txBody>
      <dsp:txXfrm rot="10800000">
        <a:off x="0" y="1534"/>
        <a:ext cx="10378440" cy="451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39BF9-02B9-4DD1-8DA6-32BC064E67E4}">
      <dsp:nvSpPr>
        <dsp:cNvPr id="0" name=""/>
        <dsp:cNvSpPr/>
      </dsp:nvSpPr>
      <dsp:spPr>
        <a:xfrm>
          <a:off x="0" y="2632815"/>
          <a:ext cx="10378440" cy="575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374151"/>
              </a:solidFill>
            </a:rPr>
            <a:t>This brief presentation offers a glimpse into our innovative solution, addressing the challenges of information overload in the digital age</a:t>
          </a:r>
          <a:endParaRPr lang="en-US" sz="1300" kern="1200" dirty="0"/>
        </a:p>
      </dsp:txBody>
      <dsp:txXfrm>
        <a:off x="0" y="2632815"/>
        <a:ext cx="10378440" cy="575995"/>
      </dsp:txXfrm>
    </dsp:sp>
    <dsp:sp modelId="{DE21C934-61BF-48B7-A5AB-4D6BE95E48BE}">
      <dsp:nvSpPr>
        <dsp:cNvPr id="0" name=""/>
        <dsp:cNvSpPr/>
      </dsp:nvSpPr>
      <dsp:spPr>
        <a:xfrm rot="10800000">
          <a:off x="0" y="1755573"/>
          <a:ext cx="10378440" cy="885881"/>
        </a:xfrm>
        <a:prstGeom prst="upArrowCallou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374151"/>
              </a:solidFill>
              <a:latin typeface="Calibri Light" panose="020F0302020204030204"/>
            </a:rPr>
            <a:t> </a:t>
          </a:r>
          <a:r>
            <a:rPr lang="en-US" sz="1300" kern="1200" dirty="0">
              <a:solidFill>
                <a:srgbClr val="374151"/>
              </a:solidFill>
            </a:rPr>
            <a:t>Join us as we explore its robust ETL pipeline, distributed task management, and seamless integration of machine learning models, ensuring efficient and reliable news classification.</a:t>
          </a:r>
          <a:r>
            <a:rPr lang="en-US" sz="1300" kern="1200" dirty="0">
              <a:latin typeface="Calibri Light" panose="020F0302020204030204"/>
            </a:rPr>
            <a:t> </a:t>
          </a:r>
        </a:p>
      </dsp:txBody>
      <dsp:txXfrm rot="10800000">
        <a:off x="0" y="1755573"/>
        <a:ext cx="10378440" cy="575619"/>
      </dsp:txXfrm>
    </dsp:sp>
    <dsp:sp modelId="{03C0F8D1-4477-4C7D-98F8-AD698B5D7514}">
      <dsp:nvSpPr>
        <dsp:cNvPr id="0" name=""/>
        <dsp:cNvSpPr/>
      </dsp:nvSpPr>
      <dsp:spPr>
        <a:xfrm rot="10800000">
          <a:off x="0" y="878332"/>
          <a:ext cx="10378440" cy="885881"/>
        </a:xfrm>
        <a:prstGeom prst="upArrowCallou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374151"/>
              </a:solidFill>
              <a:latin typeface="Calibri Light" panose="020F0302020204030204"/>
            </a:rPr>
            <a:t> </a:t>
          </a:r>
          <a:r>
            <a:rPr lang="en-US" sz="1300" kern="1200" dirty="0">
              <a:solidFill>
                <a:srgbClr val="374151"/>
              </a:solidFill>
            </a:rPr>
            <a:t>Using technologies like </a:t>
          </a:r>
          <a:r>
            <a:rPr lang="en-US" sz="1300" kern="1200" dirty="0" err="1">
              <a:solidFill>
                <a:srgbClr val="374151"/>
              </a:solidFill>
            </a:rPr>
            <a:t>Feedparser</a:t>
          </a:r>
          <a:r>
            <a:rPr lang="en-US" sz="1300" kern="1200" dirty="0">
              <a:solidFill>
                <a:srgbClr val="374151"/>
              </a:solidFill>
            </a:rPr>
            <a:t>, Celery, and NLP, the app classifies articles into predefined categories such as "Terrorism/Protest/Political Unrest/Riot," "Positive/Uplifting," "Natural Disasters," and "Others."</a:t>
          </a:r>
          <a:endParaRPr lang="en-US" sz="1300" kern="1200" dirty="0">
            <a:latin typeface="Calibri Light" panose="020F0302020204030204"/>
          </a:endParaRPr>
        </a:p>
      </dsp:txBody>
      <dsp:txXfrm rot="10800000">
        <a:off x="0" y="878332"/>
        <a:ext cx="10378440" cy="575619"/>
      </dsp:txXfrm>
    </dsp:sp>
    <dsp:sp modelId="{53F54821-A66B-4771-8A79-C7D7BB32B6A6}">
      <dsp:nvSpPr>
        <dsp:cNvPr id="0" name=""/>
        <dsp:cNvSpPr/>
      </dsp:nvSpPr>
      <dsp:spPr>
        <a:xfrm rot="10800000">
          <a:off x="0" y="1091"/>
          <a:ext cx="10378440" cy="885881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374151"/>
              </a:solidFill>
              <a:latin typeface="Calibri Light" panose="020F0302020204030204"/>
            </a:rPr>
            <a:t>A</a:t>
          </a:r>
          <a:r>
            <a:rPr lang="en-US" sz="1300" kern="1200" dirty="0">
              <a:solidFill>
                <a:srgbClr val="374151"/>
              </a:solidFill>
            </a:rPr>
            <a:t> dynamic News Categorization App designed to collect, store, and categorize news articles from various RSS feeds.</a:t>
          </a:r>
          <a:endParaRPr lang="en-US" sz="1300" kern="1200" dirty="0">
            <a:latin typeface="Calibri Light" panose="020F0302020204030204"/>
          </a:endParaRPr>
        </a:p>
      </dsp:txBody>
      <dsp:txXfrm rot="10800000">
        <a:off x="0" y="1091"/>
        <a:ext cx="10378440" cy="575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A87D9-C620-402C-BC05-4D08FBFC106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10A8D-0BD5-4414-A382-F38C381D2775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Machine learning (ML) is the science of creating algorithms and statistical models that computers use to perform tasks without explicit instructions. </a:t>
          </a:r>
        </a:p>
      </dsp:txBody>
      <dsp:txXfrm>
        <a:off x="696297" y="538547"/>
        <a:ext cx="4171627" cy="2590157"/>
      </dsp:txXfrm>
    </dsp:sp>
    <dsp:sp modelId="{5812FDD6-FA35-4C08-9C0C-2F30A9D27B11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EA079-980C-4256-870D-A0BF2CE0563F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ML algorithms process large amounts of historical data and identify data patterns.</a:t>
          </a:r>
        </a:p>
      </dsp:txBody>
      <dsp:txXfrm>
        <a:off x="5991936" y="538547"/>
        <a:ext cx="4171627" cy="2590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C5817-2AF4-47DE-B97C-9F3A50E10B7C}">
      <dsp:nvSpPr>
        <dsp:cNvPr id="0" name=""/>
        <dsp:cNvSpPr/>
      </dsp:nvSpPr>
      <dsp:spPr>
        <a:xfrm>
          <a:off x="0" y="225869"/>
          <a:ext cx="581112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8A818-8A90-445C-A969-A15A4AC24ABD}">
      <dsp:nvSpPr>
        <dsp:cNvPr id="0" name=""/>
        <dsp:cNvSpPr/>
      </dsp:nvSpPr>
      <dsp:spPr>
        <a:xfrm>
          <a:off x="290556" y="19229"/>
          <a:ext cx="4067789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Collection</a:t>
          </a:r>
        </a:p>
      </dsp:txBody>
      <dsp:txXfrm>
        <a:off x="310731" y="39404"/>
        <a:ext cx="4027439" cy="372930"/>
      </dsp:txXfrm>
    </dsp:sp>
    <dsp:sp modelId="{46D907A5-7575-4B96-8FCC-E3B1C7A9ABE1}">
      <dsp:nvSpPr>
        <dsp:cNvPr id="0" name=""/>
        <dsp:cNvSpPr/>
      </dsp:nvSpPr>
      <dsp:spPr>
        <a:xfrm>
          <a:off x="0" y="860909"/>
          <a:ext cx="581112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844818"/>
              <a:satOff val="-217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2A42B-2A88-4A93-A1F8-D0FFAD69EEA6}">
      <dsp:nvSpPr>
        <dsp:cNvPr id="0" name=""/>
        <dsp:cNvSpPr/>
      </dsp:nvSpPr>
      <dsp:spPr>
        <a:xfrm>
          <a:off x="290556" y="654269"/>
          <a:ext cx="4067789" cy="413280"/>
        </a:xfrm>
        <a:prstGeom prst="round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Creating a data frame</a:t>
          </a:r>
        </a:p>
      </dsp:txBody>
      <dsp:txXfrm>
        <a:off x="310731" y="674444"/>
        <a:ext cx="4027439" cy="372930"/>
      </dsp:txXfrm>
    </dsp:sp>
    <dsp:sp modelId="{AA4F8C20-1ACD-43A7-97FB-8367F32A2276}">
      <dsp:nvSpPr>
        <dsp:cNvPr id="0" name=""/>
        <dsp:cNvSpPr/>
      </dsp:nvSpPr>
      <dsp:spPr>
        <a:xfrm>
          <a:off x="0" y="1495949"/>
          <a:ext cx="581112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88A57-321F-4615-9BD4-63D236D7AA2A}">
      <dsp:nvSpPr>
        <dsp:cNvPr id="0" name=""/>
        <dsp:cNvSpPr/>
      </dsp:nvSpPr>
      <dsp:spPr>
        <a:xfrm>
          <a:off x="290556" y="1289309"/>
          <a:ext cx="4067789" cy="41328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Saving to CSV file</a:t>
          </a:r>
        </a:p>
      </dsp:txBody>
      <dsp:txXfrm>
        <a:off x="310731" y="1309484"/>
        <a:ext cx="4027439" cy="372930"/>
      </dsp:txXfrm>
    </dsp:sp>
    <dsp:sp modelId="{503F5CC3-C2CA-437D-AF38-AAA3F271BD8E}">
      <dsp:nvSpPr>
        <dsp:cNvPr id="0" name=""/>
        <dsp:cNvSpPr/>
      </dsp:nvSpPr>
      <dsp:spPr>
        <a:xfrm>
          <a:off x="0" y="2130989"/>
          <a:ext cx="581112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534453"/>
              <a:satOff val="-6532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3AACF-F882-40E8-8972-3FCE7EF3E029}">
      <dsp:nvSpPr>
        <dsp:cNvPr id="0" name=""/>
        <dsp:cNvSpPr/>
      </dsp:nvSpPr>
      <dsp:spPr>
        <a:xfrm>
          <a:off x="290556" y="1924349"/>
          <a:ext cx="4067789" cy="413280"/>
        </a:xfrm>
        <a:prstGeom prst="round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Cleaning</a:t>
          </a:r>
        </a:p>
      </dsp:txBody>
      <dsp:txXfrm>
        <a:off x="310731" y="1944524"/>
        <a:ext cx="4027439" cy="372930"/>
      </dsp:txXfrm>
    </dsp:sp>
    <dsp:sp modelId="{2A36A5D7-1F3D-4FAC-914B-BCD4B4EB290E}">
      <dsp:nvSpPr>
        <dsp:cNvPr id="0" name=""/>
        <dsp:cNvSpPr/>
      </dsp:nvSpPr>
      <dsp:spPr>
        <a:xfrm>
          <a:off x="0" y="2766029"/>
          <a:ext cx="581112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74E15-3640-4152-8855-ABF3C264673A}">
      <dsp:nvSpPr>
        <dsp:cNvPr id="0" name=""/>
        <dsp:cNvSpPr/>
      </dsp:nvSpPr>
      <dsp:spPr>
        <a:xfrm>
          <a:off x="290556" y="2559389"/>
          <a:ext cx="4067789" cy="4132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Visualization</a:t>
          </a:r>
        </a:p>
      </dsp:txBody>
      <dsp:txXfrm>
        <a:off x="310731" y="2579564"/>
        <a:ext cx="4027439" cy="372930"/>
      </dsp:txXfrm>
    </dsp:sp>
    <dsp:sp modelId="{3C91B0F8-3C29-43BC-B3AB-1D290F5A78E2}">
      <dsp:nvSpPr>
        <dsp:cNvPr id="0" name=""/>
        <dsp:cNvSpPr/>
      </dsp:nvSpPr>
      <dsp:spPr>
        <a:xfrm>
          <a:off x="0" y="3401069"/>
          <a:ext cx="581112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224089"/>
              <a:satOff val="-10887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AD008-50AB-4E32-9033-FC6501E6266D}">
      <dsp:nvSpPr>
        <dsp:cNvPr id="0" name=""/>
        <dsp:cNvSpPr/>
      </dsp:nvSpPr>
      <dsp:spPr>
        <a:xfrm>
          <a:off x="290556" y="3194429"/>
          <a:ext cx="4067789" cy="413280"/>
        </a:xfrm>
        <a:prstGeom prst="round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Dividing Data into Train And test</a:t>
          </a:r>
        </a:p>
      </dsp:txBody>
      <dsp:txXfrm>
        <a:off x="310731" y="3214604"/>
        <a:ext cx="4027439" cy="372930"/>
      </dsp:txXfrm>
    </dsp:sp>
    <dsp:sp modelId="{14EF8BFF-E6E0-4590-AFCD-EB7BFA69CA9C}">
      <dsp:nvSpPr>
        <dsp:cNvPr id="0" name=""/>
        <dsp:cNvSpPr/>
      </dsp:nvSpPr>
      <dsp:spPr>
        <a:xfrm>
          <a:off x="0" y="4036109"/>
          <a:ext cx="581112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FEEE6-C22B-4633-B04B-E430468F60AB}">
      <dsp:nvSpPr>
        <dsp:cNvPr id="0" name=""/>
        <dsp:cNvSpPr/>
      </dsp:nvSpPr>
      <dsp:spPr>
        <a:xfrm>
          <a:off x="290556" y="3829469"/>
          <a:ext cx="4067789" cy="41328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</a:t>
          </a:r>
          <a:r>
            <a:rPr lang="en-US" sz="1400" kern="1200" dirty="0">
              <a:latin typeface="Calibri Light" panose="020F0302020204030204"/>
            </a:rPr>
            <a:t> used By Hugging Face</a:t>
          </a:r>
          <a:endParaRPr lang="en-US" sz="1400" kern="1200" dirty="0"/>
        </a:p>
      </dsp:txBody>
      <dsp:txXfrm>
        <a:off x="310731" y="3849644"/>
        <a:ext cx="4027439" cy="372930"/>
      </dsp:txXfrm>
    </dsp:sp>
    <dsp:sp modelId="{CEBB3A6F-8314-4F28-8DAA-B09FF26411B0}">
      <dsp:nvSpPr>
        <dsp:cNvPr id="0" name=""/>
        <dsp:cNvSpPr/>
      </dsp:nvSpPr>
      <dsp:spPr>
        <a:xfrm>
          <a:off x="0" y="4671149"/>
          <a:ext cx="581112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913725"/>
              <a:satOff val="-15242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C6C5F-9B99-453E-ADDD-B9001DEE23B4}">
      <dsp:nvSpPr>
        <dsp:cNvPr id="0" name=""/>
        <dsp:cNvSpPr/>
      </dsp:nvSpPr>
      <dsp:spPr>
        <a:xfrm>
          <a:off x="290556" y="4464509"/>
          <a:ext cx="4067789" cy="413280"/>
        </a:xfrm>
        <a:prstGeom prst="round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Future Prediction </a:t>
          </a:r>
        </a:p>
      </dsp:txBody>
      <dsp:txXfrm>
        <a:off x="310731" y="4484684"/>
        <a:ext cx="4027439" cy="372930"/>
      </dsp:txXfrm>
    </dsp:sp>
    <dsp:sp modelId="{31D992A6-BF0C-4A26-9143-B5B321250D8F}">
      <dsp:nvSpPr>
        <dsp:cNvPr id="0" name=""/>
        <dsp:cNvSpPr/>
      </dsp:nvSpPr>
      <dsp:spPr>
        <a:xfrm>
          <a:off x="0" y="5306189"/>
          <a:ext cx="581112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B8D39-6ADE-4BAE-9501-42D272E05B99}">
      <dsp:nvSpPr>
        <dsp:cNvPr id="0" name=""/>
        <dsp:cNvSpPr/>
      </dsp:nvSpPr>
      <dsp:spPr>
        <a:xfrm>
          <a:off x="290556" y="5099549"/>
          <a:ext cx="4067789" cy="413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Deployment</a:t>
          </a:r>
          <a:endParaRPr lang="en-US" sz="1400" kern="1200" dirty="0"/>
        </a:p>
      </dsp:txBody>
      <dsp:txXfrm>
        <a:off x="310731" y="5119724"/>
        <a:ext cx="4027439" cy="372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77C24-5B5D-4FF0-83A2-636908843DF7}">
      <dsp:nvSpPr>
        <dsp:cNvPr id="0" name=""/>
        <dsp:cNvSpPr/>
      </dsp:nvSpPr>
      <dsp:spPr>
        <a:xfrm>
          <a:off x="0" y="18850"/>
          <a:ext cx="6367912" cy="636791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09730-A04F-4C4E-A560-DA45F0E833D8}">
      <dsp:nvSpPr>
        <dsp:cNvPr id="0" name=""/>
        <dsp:cNvSpPr/>
      </dsp:nvSpPr>
      <dsp:spPr>
        <a:xfrm>
          <a:off x="604951" y="623801"/>
          <a:ext cx="2483486" cy="24834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Utilized the </a:t>
          </a:r>
          <a:r>
            <a:rPr lang="en-US" sz="2400" b="1" kern="1200" err="1">
              <a:latin typeface="Consolas"/>
            </a:rPr>
            <a:t>feedparse</a:t>
          </a:r>
          <a:r>
            <a:rPr lang="en-US" sz="2400" kern="1200"/>
            <a:t> library to extract the most recent data.</a:t>
          </a:r>
        </a:p>
      </dsp:txBody>
      <dsp:txXfrm>
        <a:off x="726185" y="745035"/>
        <a:ext cx="2241018" cy="2241018"/>
      </dsp:txXfrm>
    </dsp:sp>
    <dsp:sp modelId="{22768C17-3DF8-4391-929D-E9F610B06A00}">
      <dsp:nvSpPr>
        <dsp:cNvPr id="0" name=""/>
        <dsp:cNvSpPr/>
      </dsp:nvSpPr>
      <dsp:spPr>
        <a:xfrm>
          <a:off x="3279475" y="623801"/>
          <a:ext cx="2483486" cy="24834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Created a separate data frame for each link.</a:t>
          </a:r>
        </a:p>
      </dsp:txBody>
      <dsp:txXfrm>
        <a:off x="3400709" y="745035"/>
        <a:ext cx="2241018" cy="2241018"/>
      </dsp:txXfrm>
    </dsp:sp>
    <dsp:sp modelId="{EB2F7CD2-EAD1-4350-9782-90C367216D3F}">
      <dsp:nvSpPr>
        <dsp:cNvPr id="0" name=""/>
        <dsp:cNvSpPr/>
      </dsp:nvSpPr>
      <dsp:spPr>
        <a:xfrm>
          <a:off x="604951" y="3298325"/>
          <a:ext cx="2483486" cy="24834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Combined all the individual data frames into one comprehensive data frame.</a:t>
          </a:r>
        </a:p>
      </dsp:txBody>
      <dsp:txXfrm>
        <a:off x="726185" y="3419559"/>
        <a:ext cx="2241018" cy="2241018"/>
      </dsp:txXfrm>
    </dsp:sp>
    <dsp:sp modelId="{91741E55-82CA-4E7B-94B7-7EC12F85D49F}">
      <dsp:nvSpPr>
        <dsp:cNvPr id="0" name=""/>
        <dsp:cNvSpPr/>
      </dsp:nvSpPr>
      <dsp:spPr>
        <a:xfrm>
          <a:off x="3279475" y="3298325"/>
          <a:ext cx="2483486" cy="24834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Converted the aggregated data into a CSV file</a:t>
          </a:r>
        </a:p>
      </dsp:txBody>
      <dsp:txXfrm>
        <a:off x="3400709" y="3419559"/>
        <a:ext cx="2241018" cy="22410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00A2A-D167-4847-AF09-2AFFA74E0509}">
      <dsp:nvSpPr>
        <dsp:cNvPr id="0" name=""/>
        <dsp:cNvSpPr/>
      </dsp:nvSpPr>
      <dsp:spPr>
        <a:xfrm>
          <a:off x="2140167" y="114857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A09F1-9B02-44A0-8A11-1FE96C920252}">
      <dsp:nvSpPr>
        <dsp:cNvPr id="0" name=""/>
        <dsp:cNvSpPr/>
      </dsp:nvSpPr>
      <dsp:spPr>
        <a:xfrm>
          <a:off x="952167" y="356295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/>
        </a:p>
      </dsp:txBody>
      <dsp:txXfrm>
        <a:off x="952167" y="3562957"/>
        <a:ext cx="432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D6F16-1603-4487-9515-25B80F3C921F}">
      <dsp:nvSpPr>
        <dsp:cNvPr id="0" name=""/>
        <dsp:cNvSpPr/>
      </dsp:nvSpPr>
      <dsp:spPr>
        <a:xfrm>
          <a:off x="1601774" y="427400"/>
          <a:ext cx="1025430" cy="10254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C059A-3062-420B-83FA-8BBF27CC6395}">
      <dsp:nvSpPr>
        <dsp:cNvPr id="0" name=""/>
        <dsp:cNvSpPr/>
      </dsp:nvSpPr>
      <dsp:spPr>
        <a:xfrm>
          <a:off x="975122" y="1787967"/>
          <a:ext cx="22787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BY </a:t>
          </a:r>
        </a:p>
      </dsp:txBody>
      <dsp:txXfrm>
        <a:off x="975122" y="1787967"/>
        <a:ext cx="2278733" cy="720000"/>
      </dsp:txXfrm>
    </dsp:sp>
    <dsp:sp modelId="{82AA5ED8-6B24-455D-A9DC-180140418C7E}">
      <dsp:nvSpPr>
        <dsp:cNvPr id="0" name=""/>
        <dsp:cNvSpPr/>
      </dsp:nvSpPr>
      <dsp:spPr>
        <a:xfrm>
          <a:off x="4279286" y="427400"/>
          <a:ext cx="1025430" cy="10254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F5E28-6D13-42B1-A9C0-E424BAF076F2}">
      <dsp:nvSpPr>
        <dsp:cNvPr id="0" name=""/>
        <dsp:cNvSpPr/>
      </dsp:nvSpPr>
      <dsp:spPr>
        <a:xfrm>
          <a:off x="3652634" y="1787967"/>
          <a:ext cx="22787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Amresh Kumar</a:t>
          </a:r>
        </a:p>
      </dsp:txBody>
      <dsp:txXfrm>
        <a:off x="3652634" y="1787967"/>
        <a:ext cx="2278733" cy="720000"/>
      </dsp:txXfrm>
    </dsp:sp>
    <dsp:sp modelId="{D9524CE5-9161-47DA-87FE-D9E7D6C0BBF5}">
      <dsp:nvSpPr>
        <dsp:cNvPr id="0" name=""/>
        <dsp:cNvSpPr/>
      </dsp:nvSpPr>
      <dsp:spPr>
        <a:xfrm>
          <a:off x="2940530" y="3077651"/>
          <a:ext cx="1025430" cy="10254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7CC0-10EF-4294-83E4-ED3DDF898989}">
      <dsp:nvSpPr>
        <dsp:cNvPr id="0" name=""/>
        <dsp:cNvSpPr/>
      </dsp:nvSpPr>
      <dsp:spPr>
        <a:xfrm>
          <a:off x="2313878" y="4438218"/>
          <a:ext cx="22787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Thankyou</a:t>
          </a:r>
        </a:p>
      </dsp:txBody>
      <dsp:txXfrm>
        <a:off x="2313878" y="4438218"/>
        <a:ext cx="227873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BB226-79CA-3366-5C68-6C8C645CC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200">
                <a:ea typeface="+mj-lt"/>
                <a:cs typeface="+mj-lt"/>
              </a:rPr>
              <a:t>Objective: Build an application that collects news articles from various RSS feeds</a:t>
            </a:r>
            <a:endParaRPr lang="en-US" sz="4200"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5EBA2-67D9-1D44-B686-44EA4B5E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By </a:t>
            </a:r>
            <a:endParaRPr lang="en-US"/>
          </a:p>
          <a:p>
            <a:r>
              <a:rPr lang="en-US">
                <a:cs typeface="Calibri"/>
              </a:rPr>
              <a:t>Amresh Kumar</a:t>
            </a: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DD9DE-F5EE-BA2D-5CDF-4743C113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Combined All Data 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DC9BF-652B-3575-6ED4-8525A20CC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18575"/>
            <a:ext cx="10905066" cy="43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1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65874-2CEA-116F-791F-C39B030C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44742"/>
            <a:ext cx="7015498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Saved as CSV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E86AD-CE1A-98F7-64E3-4BDE04A6F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801" y="3404072"/>
            <a:ext cx="10668003" cy="17868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6133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FAD2D-BB78-6EF3-D170-0B1EBE4F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 EDA 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F63811-79C9-2C73-E2D3-9228D15F4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272" y="1675227"/>
            <a:ext cx="821345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1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0F3E-C699-52D2-E2F8-0FA12A8A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Feature Engineering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89363-425C-B0F9-250A-4681ABB3C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887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0634-6381-643A-3797-16A05ABD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TFIDF Vectorizer</a:t>
            </a:r>
            <a:endParaRPr lang="en-US"/>
          </a:p>
          <a:p>
            <a:r>
              <a:rPr lang="en-US" sz="2000" dirty="0">
                <a:cs typeface="Calibri"/>
              </a:rPr>
              <a:t>Converting into Lower Case</a:t>
            </a:r>
          </a:p>
          <a:p>
            <a:r>
              <a:rPr lang="en-US" sz="2000" dirty="0">
                <a:cs typeface="Calibri"/>
              </a:rPr>
              <a:t>Removing Stop words.</a:t>
            </a: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378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7087F7F-6FE9-6A85-5949-514E651EB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5363" y="642938"/>
            <a:ext cx="6721475" cy="368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2F1B69-C88A-21D6-F23F-319C5E566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63" y="4395788"/>
            <a:ext cx="6721475" cy="181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EDAD66-3513-1B5F-5E60-D1DEFA25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Combining Item and Description Columns</a:t>
            </a:r>
          </a:p>
        </p:txBody>
      </p:sp>
    </p:spTree>
    <p:extLst>
      <p:ext uri="{BB962C8B-B14F-4D97-AF65-F5344CB8AC3E}">
        <p14:creationId xmlns:p14="http://schemas.microsoft.com/office/powerpoint/2010/main" val="111651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3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B6E37-6819-7781-4E1E-010C4F23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 for Visualization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2C386BA-8605-4E3A-D7EF-400CE82B0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3100" y="961812"/>
            <a:ext cx="701919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6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187A6A-1F2E-FFE1-08C4-63F6F647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81100"/>
            <a:ext cx="7186613" cy="133985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42BADF-2B6A-4F76-36C3-4E08551B4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574925"/>
            <a:ext cx="7186613" cy="52546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420677-7A1F-1416-00AB-FAD09EDA3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154363"/>
            <a:ext cx="7186613" cy="2516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059D45-F42C-B959-BA26-1145F301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cs typeface="Calibri Light"/>
              </a:rPr>
              <a:t>Created Pipeline and used Hugging Face model to check the score</a:t>
            </a:r>
            <a:endParaRPr lang="en-US" sz="22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41231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FF3793-4203-85DB-DB0F-319DE9758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D389-E1A4-A014-4CE8-3FB5B441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Build a model And predicted with new data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9A133DE8-913F-2EE5-26D5-B3067E1FB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6875C4D-CBB6-4963-7862-1883A5D993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26418" y="552091"/>
          <a:ext cx="6224335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E2F3E436-04EA-C215-FF68-D48B881AD7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053" y="477397"/>
            <a:ext cx="6951578" cy="60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5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0AD87-B09B-7909-41A3-DACD4BBB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92FC-E97E-BA7E-66DD-F7B973C1B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7200" b="1" dirty="0">
                <a:cs typeface="Calibri"/>
              </a:rPr>
              <a:t>Deployment</a:t>
            </a:r>
            <a:endParaRPr lang="en-US" sz="7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0694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08D15D-0589-0AA9-1B31-F39CB1E8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Interface created using streamlit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C556FC-5938-486C-C5B8-876EC6B5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334" y="1461332"/>
            <a:ext cx="12358699" cy="56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8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F7A962-B02D-7E99-D608-547B8DD93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0BEFFF-39F6-8588-0D06-7483C92E5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6481F-50E6-437B-9F11-87E5E11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4BC751-663F-7342-D17D-838D7F63B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4403E9-C496-9A49-C998-5EED68B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AF0D5-70F5-0ED4-0B21-1C26CD5E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71648-7DC2-3AD5-A43C-5E6946A1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Agenda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671DD79-0E1C-D997-70DD-B29A19BF7D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1108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BA9B7-28C8-E8F5-71A8-B1380C59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Prediction with new Data 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2E8CC0-151B-6FE3-0EBD-232F341A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46" y="1715331"/>
            <a:ext cx="12180224" cy="65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94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2BF3F-4131-6260-2884-E9E3558E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CB4BE539-29ED-E039-BCE1-11CE724119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53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1779A-4895-F6EA-34BF-C3829984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Abstract</a:t>
            </a:r>
            <a:endParaRPr lang="en-US" sz="48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A6CC4A2-E5CD-5802-59AA-870B73B71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30346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65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E868B-C6A0-BFEC-5019-85E5C78B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Introduction</a:t>
            </a:r>
            <a:endParaRPr lang="en-US" sz="48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E70C076-EAA8-4C5A-5593-FF758C875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9684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53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E7D8A-A09B-1855-1C33-B334CBEF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What is Machine Learning?</a:t>
            </a:r>
            <a:endParaRPr lang="en-US" sz="48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EBBA58B-875C-D8D7-1235-E8BEF9DF8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41155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59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6E9CE-8BF0-DCF0-838C-58F6BBBB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ea typeface="Calibri Light"/>
                <a:cs typeface="Calibri Light"/>
              </a:rPr>
              <a:t>Steps Followed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291E79D-755C-39F2-B7DC-A8DCAA862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47551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77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4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49603C-D0E2-00CC-839D-20D6C6C4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cs typeface="Calibri Light"/>
              </a:rPr>
              <a:t>Data Collection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102F664-BBFC-4D5A-FB97-F95E0FC0F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92594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92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28BF-251E-6BF4-2408-25A5AFCF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cs typeface="Calibri Light"/>
              </a:rPr>
              <a:t>Data from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4CD-05E3-587B-FAE6-1D4B1645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cs typeface="Calibri"/>
              </a:rPr>
              <a:t>Importing Necessary Libraries to read the data.</a:t>
            </a:r>
          </a:p>
          <a:p>
            <a:pPr marL="514350" indent="-514350">
              <a:buAutoNum type="arabicPeriod"/>
            </a:pPr>
            <a:r>
              <a:rPr lang="en-US" sz="2000" dirty="0">
                <a:cs typeface="Calibri"/>
              </a:rPr>
              <a:t>Collecting data from different links</a:t>
            </a:r>
          </a:p>
          <a:p>
            <a:pPr marL="514350" indent="-514350">
              <a:buAutoNum type="arabicPeriod"/>
            </a:pPr>
            <a:endParaRPr lang="en-US" sz="2000" dirty="0">
              <a:cs typeface="Calibri"/>
            </a:endParaRPr>
          </a:p>
          <a:p>
            <a:pPr marL="514350" indent="-514350">
              <a:buAutoNum type="arabicPeriod"/>
            </a:pPr>
            <a:endParaRPr lang="en-US" sz="2000" dirty="0">
              <a:cs typeface="Calibri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4BC6A24-224C-45BC-6BAA-BB62954F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76" y="-4893"/>
            <a:ext cx="6724316" cy="646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8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C217-B403-ADD6-0BBD-C4F1AEB7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5" y="741391"/>
            <a:ext cx="3443514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cs typeface="Calibri Light"/>
              </a:rPr>
              <a:t>Creating a Data Frame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FC58-D2B4-D145-7C31-E75A0C3A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5" y="2533476"/>
            <a:ext cx="344351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With the help of given code extracted data is converted into Data Frame.</a:t>
            </a:r>
          </a:p>
          <a:p>
            <a:r>
              <a:rPr lang="en-US" sz="2000" dirty="0">
                <a:cs typeface="Calibri"/>
              </a:rPr>
              <a:t>Named every data frame as df1, df2, df3, df4, df5, and df6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8868410-C7BF-C9C7-A2DD-751E680DC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71" y="121654"/>
            <a:ext cx="6093004" cy="4301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E63EE2-C1C4-FC6D-56BA-3DE1BA04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85" y="4429920"/>
            <a:ext cx="6096000" cy="19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9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Objective: Build an application that collects news articles from various RSS feeds</vt:lpstr>
      <vt:lpstr>Agenda</vt:lpstr>
      <vt:lpstr>Abstract</vt:lpstr>
      <vt:lpstr>Introduction</vt:lpstr>
      <vt:lpstr>What is Machine Learning?</vt:lpstr>
      <vt:lpstr>Steps Followed</vt:lpstr>
      <vt:lpstr>Data Collection</vt:lpstr>
      <vt:lpstr>Data from Links</vt:lpstr>
      <vt:lpstr>Creating a Data Frame</vt:lpstr>
      <vt:lpstr>Combined All Data Frame</vt:lpstr>
      <vt:lpstr>Saved as CSV file</vt:lpstr>
      <vt:lpstr>Auto EDA </vt:lpstr>
      <vt:lpstr>Feature Engineering</vt:lpstr>
      <vt:lpstr>Combining Item and Description Columns</vt:lpstr>
      <vt:lpstr>Word Cloud for Visualization</vt:lpstr>
      <vt:lpstr>Created Pipeline and used Hugging Face model to check the score</vt:lpstr>
      <vt:lpstr>Build a model And predicted with new data</vt:lpstr>
      <vt:lpstr>PowerPoint Presentation</vt:lpstr>
      <vt:lpstr>Interface created using streamlit</vt:lpstr>
      <vt:lpstr>Prediction with new Data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940</cp:revision>
  <dcterms:created xsi:type="dcterms:W3CDTF">2023-12-06T15:14:22Z</dcterms:created>
  <dcterms:modified xsi:type="dcterms:W3CDTF">2024-01-29T17:20:07Z</dcterms:modified>
</cp:coreProperties>
</file>