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57" r:id="rId9"/>
    <p:sldId id="258" r:id="rId10"/>
    <p:sldId id="259" r:id="rId11"/>
    <p:sldId id="266" r:id="rId12"/>
    <p:sldId id="267" r:id="rId13"/>
    <p:sldId id="276" r:id="rId14"/>
    <p:sldId id="269" r:id="rId15"/>
    <p:sldId id="268" r:id="rId16"/>
    <p:sldId id="270" r:id="rId17"/>
    <p:sldId id="273" r:id="rId18"/>
    <p:sldId id="271" r:id="rId19"/>
    <p:sldId id="274" r:id="rId20"/>
    <p:sldId id="272"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3066D-529F-4F05-A9BA-7700E1D66517}" v="2019" dt="2023-12-11T15:32:54.196"/>
    <p1510:client id="{2F24A5B3-D338-496D-A6A7-023718B3D504}" v="2" dt="2023-12-11T15:39:10.392"/>
    <p1510:client id="{952715E1-B95B-42E6-9186-6B899E5B269C}" v="103" dt="2023-12-08T12:19:13.321"/>
    <p1510:client id="{F1FC846F-BA44-48DC-88DF-35CE86526FB1}" v="780" dt="2023-12-06T16:08:15.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1" Type="http://schemas.openxmlformats.org/officeDocument/2006/relationships/hyperlink" Target="https://finance.yahoo.com/quote/TATAMOTORS.NS/history"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1" Type="http://schemas.openxmlformats.org/officeDocument/2006/relationships/hyperlink" Target="https://finance.yahoo.com/quote/TATAMOTORS.NS/history"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2B6E2-F256-46A0-92BF-1F46CEE071A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1CEFC1-CDCD-41FA-9813-DE96AF2E86F2}">
      <dgm:prSet/>
      <dgm:spPr/>
      <dgm:t>
        <a:bodyPr/>
        <a:lstStyle/>
        <a:p>
          <a:pPr>
            <a:lnSpc>
              <a:spcPct val="100000"/>
            </a:lnSpc>
          </a:pPr>
          <a:r>
            <a:rPr lang="en-US" dirty="0"/>
            <a:t>Abstract</a:t>
          </a:r>
        </a:p>
      </dgm:t>
    </dgm:pt>
    <dgm:pt modelId="{ACF988E2-9D90-405E-AA78-9BD96ADFC287}" type="parTrans" cxnId="{553F733C-8A5D-4567-B565-9451937557CD}">
      <dgm:prSet/>
      <dgm:spPr/>
      <dgm:t>
        <a:bodyPr/>
        <a:lstStyle/>
        <a:p>
          <a:endParaRPr lang="en-US"/>
        </a:p>
      </dgm:t>
    </dgm:pt>
    <dgm:pt modelId="{0178E533-B4F6-4619-BE19-73AF946CB4C3}" type="sibTrans" cxnId="{553F733C-8A5D-4567-B565-9451937557CD}">
      <dgm:prSet/>
      <dgm:spPr/>
      <dgm:t>
        <a:bodyPr/>
        <a:lstStyle/>
        <a:p>
          <a:endParaRPr lang="en-US"/>
        </a:p>
      </dgm:t>
    </dgm:pt>
    <dgm:pt modelId="{131A5A28-44FB-452C-9E0D-8E91225E57E4}">
      <dgm:prSet/>
      <dgm:spPr/>
      <dgm:t>
        <a:bodyPr/>
        <a:lstStyle/>
        <a:p>
          <a:pPr>
            <a:lnSpc>
              <a:spcPct val="100000"/>
            </a:lnSpc>
          </a:pPr>
          <a:r>
            <a:rPr lang="en-US" dirty="0"/>
            <a:t>Introduction</a:t>
          </a:r>
        </a:p>
      </dgm:t>
    </dgm:pt>
    <dgm:pt modelId="{15956E64-55CD-4D18-919B-237C7EFAC5D4}" type="parTrans" cxnId="{5EBBF8C1-45B1-4C1B-965B-CBE364EF27DC}">
      <dgm:prSet/>
      <dgm:spPr/>
      <dgm:t>
        <a:bodyPr/>
        <a:lstStyle/>
        <a:p>
          <a:endParaRPr lang="en-US"/>
        </a:p>
      </dgm:t>
    </dgm:pt>
    <dgm:pt modelId="{A69E8600-DFEE-4076-B088-44C0B4BC39FD}" type="sibTrans" cxnId="{5EBBF8C1-45B1-4C1B-965B-CBE364EF27DC}">
      <dgm:prSet/>
      <dgm:spPr/>
      <dgm:t>
        <a:bodyPr/>
        <a:lstStyle/>
        <a:p>
          <a:endParaRPr lang="en-US"/>
        </a:p>
      </dgm:t>
    </dgm:pt>
    <dgm:pt modelId="{C679BD30-E29F-4CFA-9235-41DE71AE27FB}">
      <dgm:prSet/>
      <dgm:spPr/>
      <dgm:t>
        <a:bodyPr/>
        <a:lstStyle/>
        <a:p>
          <a:pPr>
            <a:lnSpc>
              <a:spcPct val="100000"/>
            </a:lnSpc>
          </a:pPr>
          <a:r>
            <a:rPr lang="en-US" dirty="0"/>
            <a:t>Methods</a:t>
          </a:r>
        </a:p>
      </dgm:t>
    </dgm:pt>
    <dgm:pt modelId="{D7D48D6E-71D1-44D6-BCDE-8EED4C79EFAC}" type="parTrans" cxnId="{2DB83A59-26A4-43C0-82AE-3D0C0C02F52F}">
      <dgm:prSet/>
      <dgm:spPr/>
      <dgm:t>
        <a:bodyPr/>
        <a:lstStyle/>
        <a:p>
          <a:endParaRPr lang="en-US"/>
        </a:p>
      </dgm:t>
    </dgm:pt>
    <dgm:pt modelId="{EDD1B71D-D65F-4773-A57B-090C71077C39}" type="sibTrans" cxnId="{2DB83A59-26A4-43C0-82AE-3D0C0C02F52F}">
      <dgm:prSet/>
      <dgm:spPr/>
      <dgm:t>
        <a:bodyPr/>
        <a:lstStyle/>
        <a:p>
          <a:endParaRPr lang="en-US"/>
        </a:p>
      </dgm:t>
    </dgm:pt>
    <dgm:pt modelId="{BDC637F2-BF7F-4332-B85B-B98F633629E3}">
      <dgm:prSet/>
      <dgm:spPr/>
      <dgm:t>
        <a:bodyPr/>
        <a:lstStyle/>
        <a:p>
          <a:pPr>
            <a:lnSpc>
              <a:spcPct val="100000"/>
            </a:lnSpc>
          </a:pPr>
          <a:r>
            <a:rPr lang="en-US" dirty="0"/>
            <a:t>Selected Methods</a:t>
          </a:r>
        </a:p>
      </dgm:t>
    </dgm:pt>
    <dgm:pt modelId="{B17B33D7-0445-4757-8F1C-4121C6FAE30E}" type="parTrans" cxnId="{645DF2E7-47FE-4561-A98A-020F299EEC9E}">
      <dgm:prSet/>
      <dgm:spPr/>
      <dgm:t>
        <a:bodyPr/>
        <a:lstStyle/>
        <a:p>
          <a:endParaRPr lang="en-US"/>
        </a:p>
      </dgm:t>
    </dgm:pt>
    <dgm:pt modelId="{3F7A3FDC-64B2-4AC6-838B-33CE159F8433}" type="sibTrans" cxnId="{645DF2E7-47FE-4561-A98A-020F299EEC9E}">
      <dgm:prSet/>
      <dgm:spPr/>
      <dgm:t>
        <a:bodyPr/>
        <a:lstStyle/>
        <a:p>
          <a:endParaRPr lang="en-US"/>
        </a:p>
      </dgm:t>
    </dgm:pt>
    <dgm:pt modelId="{043CD730-43D2-47C9-8826-F37939691F7B}">
      <dgm:prSet/>
      <dgm:spPr/>
      <dgm:t>
        <a:bodyPr/>
        <a:lstStyle/>
        <a:p>
          <a:pPr>
            <a:lnSpc>
              <a:spcPct val="100000"/>
            </a:lnSpc>
          </a:pPr>
          <a:r>
            <a:rPr lang="en-US" dirty="0"/>
            <a:t>Implementation</a:t>
          </a:r>
        </a:p>
      </dgm:t>
    </dgm:pt>
    <dgm:pt modelId="{315D9721-CAB7-4EB6-967B-C655E63DB248}" type="parTrans" cxnId="{2649A5AF-7E6D-43C3-B4BC-20A614D19B6B}">
      <dgm:prSet/>
      <dgm:spPr/>
      <dgm:t>
        <a:bodyPr/>
        <a:lstStyle/>
        <a:p>
          <a:endParaRPr lang="en-US"/>
        </a:p>
      </dgm:t>
    </dgm:pt>
    <dgm:pt modelId="{E07CDA31-BC68-4FA5-B8BD-E8859D69C46B}" type="sibTrans" cxnId="{2649A5AF-7E6D-43C3-B4BC-20A614D19B6B}">
      <dgm:prSet/>
      <dgm:spPr/>
      <dgm:t>
        <a:bodyPr/>
        <a:lstStyle/>
        <a:p>
          <a:endParaRPr lang="en-US"/>
        </a:p>
      </dgm:t>
    </dgm:pt>
    <dgm:pt modelId="{7A8C9E51-0AC9-4E99-A265-BDE57629C3CE}">
      <dgm:prSet/>
      <dgm:spPr/>
      <dgm:t>
        <a:bodyPr/>
        <a:lstStyle/>
        <a:p>
          <a:pPr>
            <a:lnSpc>
              <a:spcPct val="100000"/>
            </a:lnSpc>
          </a:pPr>
          <a:r>
            <a:rPr lang="en-US" dirty="0"/>
            <a:t>Result and Discussion</a:t>
          </a:r>
        </a:p>
      </dgm:t>
    </dgm:pt>
    <dgm:pt modelId="{DD199C30-6257-4AA0-84F0-36FB663BFF15}" type="parTrans" cxnId="{B36434C2-2F11-4784-8A24-679B41F60747}">
      <dgm:prSet/>
      <dgm:spPr/>
      <dgm:t>
        <a:bodyPr/>
        <a:lstStyle/>
        <a:p>
          <a:endParaRPr lang="en-US"/>
        </a:p>
      </dgm:t>
    </dgm:pt>
    <dgm:pt modelId="{C8480ECD-3B80-462F-92D0-B6AC63DED378}" type="sibTrans" cxnId="{B36434C2-2F11-4784-8A24-679B41F60747}">
      <dgm:prSet/>
      <dgm:spPr/>
      <dgm:t>
        <a:bodyPr/>
        <a:lstStyle/>
        <a:p>
          <a:endParaRPr lang="en-US"/>
        </a:p>
      </dgm:t>
    </dgm:pt>
    <dgm:pt modelId="{0455CCEB-E837-4A98-B1B2-F67C5E8E61DC}">
      <dgm:prSet/>
      <dgm:spPr/>
      <dgm:t>
        <a:bodyPr/>
        <a:lstStyle/>
        <a:p>
          <a:pPr>
            <a:lnSpc>
              <a:spcPct val="100000"/>
            </a:lnSpc>
          </a:pPr>
          <a:r>
            <a:rPr lang="en-US" dirty="0"/>
            <a:t>Conclusion</a:t>
          </a:r>
        </a:p>
      </dgm:t>
    </dgm:pt>
    <dgm:pt modelId="{84178AD7-563E-4D37-B741-A441EDC188E8}" type="parTrans" cxnId="{185B0CBE-FAE5-47AC-9E11-BC817DDB862A}">
      <dgm:prSet/>
      <dgm:spPr/>
      <dgm:t>
        <a:bodyPr/>
        <a:lstStyle/>
        <a:p>
          <a:endParaRPr lang="en-US"/>
        </a:p>
      </dgm:t>
    </dgm:pt>
    <dgm:pt modelId="{EDF49AD7-82BE-4B52-9F63-28139E28108C}" type="sibTrans" cxnId="{185B0CBE-FAE5-47AC-9E11-BC817DDB862A}">
      <dgm:prSet/>
      <dgm:spPr/>
      <dgm:t>
        <a:bodyPr/>
        <a:lstStyle/>
        <a:p>
          <a:endParaRPr lang="en-US"/>
        </a:p>
      </dgm:t>
    </dgm:pt>
    <dgm:pt modelId="{2B59FD86-E003-403E-87B6-6C9C59101CD4}" type="pres">
      <dgm:prSet presAssocID="{06B2B6E2-F256-46A0-92BF-1F46CEE071AF}" presName="root" presStyleCnt="0">
        <dgm:presLayoutVars>
          <dgm:dir/>
          <dgm:resizeHandles val="exact"/>
        </dgm:presLayoutVars>
      </dgm:prSet>
      <dgm:spPr/>
    </dgm:pt>
    <dgm:pt modelId="{ED092E45-C057-459B-B18D-1E168D13D096}" type="pres">
      <dgm:prSet presAssocID="{4E1CEFC1-CDCD-41FA-9813-DE96AF2E86F2}" presName="compNode" presStyleCnt="0"/>
      <dgm:spPr/>
    </dgm:pt>
    <dgm:pt modelId="{84DC0CF5-E54B-4CB1-ACBA-1D54FF0B60F8}" type="pres">
      <dgm:prSet presAssocID="{4E1CEFC1-CDCD-41FA-9813-DE96AF2E86F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rg"/>
        </a:ext>
      </dgm:extLst>
    </dgm:pt>
    <dgm:pt modelId="{D88D8C95-E1E7-4DB3-A52B-C61D6B2A6739}" type="pres">
      <dgm:prSet presAssocID="{4E1CEFC1-CDCD-41FA-9813-DE96AF2E86F2}" presName="spaceRect" presStyleCnt="0"/>
      <dgm:spPr/>
    </dgm:pt>
    <dgm:pt modelId="{220045C3-2650-4903-8706-95CACCFB8354}" type="pres">
      <dgm:prSet presAssocID="{4E1CEFC1-CDCD-41FA-9813-DE96AF2E86F2}" presName="textRect" presStyleLbl="revTx" presStyleIdx="0" presStyleCnt="7">
        <dgm:presLayoutVars>
          <dgm:chMax val="1"/>
          <dgm:chPref val="1"/>
        </dgm:presLayoutVars>
      </dgm:prSet>
      <dgm:spPr/>
    </dgm:pt>
    <dgm:pt modelId="{0570088A-58F2-4295-A09D-301D714C7C12}" type="pres">
      <dgm:prSet presAssocID="{0178E533-B4F6-4619-BE19-73AF946CB4C3}" presName="sibTrans" presStyleCnt="0"/>
      <dgm:spPr/>
    </dgm:pt>
    <dgm:pt modelId="{95B263D1-AF9A-4D87-89E1-8C0E04D43D9F}" type="pres">
      <dgm:prSet presAssocID="{131A5A28-44FB-452C-9E0D-8E91225E57E4}" presName="compNode" presStyleCnt="0"/>
      <dgm:spPr/>
    </dgm:pt>
    <dgm:pt modelId="{28679E15-859F-4068-97E2-3DE2FB3268BC}" type="pres">
      <dgm:prSet presAssocID="{131A5A28-44FB-452C-9E0D-8E91225E57E4}"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ke"/>
        </a:ext>
      </dgm:extLst>
    </dgm:pt>
    <dgm:pt modelId="{85758E89-6FFA-47E0-9EF6-AA69CADCE2C9}" type="pres">
      <dgm:prSet presAssocID="{131A5A28-44FB-452C-9E0D-8E91225E57E4}" presName="spaceRect" presStyleCnt="0"/>
      <dgm:spPr/>
    </dgm:pt>
    <dgm:pt modelId="{82A233E7-1F48-4BDD-AF34-AE4DAAA5CAEB}" type="pres">
      <dgm:prSet presAssocID="{131A5A28-44FB-452C-9E0D-8E91225E57E4}" presName="textRect" presStyleLbl="revTx" presStyleIdx="1" presStyleCnt="7">
        <dgm:presLayoutVars>
          <dgm:chMax val="1"/>
          <dgm:chPref val="1"/>
        </dgm:presLayoutVars>
      </dgm:prSet>
      <dgm:spPr/>
    </dgm:pt>
    <dgm:pt modelId="{F9FD2EA1-CDD1-441B-9B27-31351516024F}" type="pres">
      <dgm:prSet presAssocID="{A69E8600-DFEE-4076-B088-44C0B4BC39FD}" presName="sibTrans" presStyleCnt="0"/>
      <dgm:spPr/>
    </dgm:pt>
    <dgm:pt modelId="{12D02D2C-F295-4EE8-982A-5C56B2022429}" type="pres">
      <dgm:prSet presAssocID="{C679BD30-E29F-4CFA-9235-41DE71AE27FB}" presName="compNode" presStyleCnt="0"/>
      <dgm:spPr/>
    </dgm:pt>
    <dgm:pt modelId="{81EBCA9C-FA31-4F2E-966A-502A160609C9}" type="pres">
      <dgm:prSet presAssocID="{C679BD30-E29F-4CFA-9235-41DE71AE27F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st Plan"/>
        </a:ext>
      </dgm:extLst>
    </dgm:pt>
    <dgm:pt modelId="{786AD110-5182-4E09-BD49-DE894D50DD4B}" type="pres">
      <dgm:prSet presAssocID="{C679BD30-E29F-4CFA-9235-41DE71AE27FB}" presName="spaceRect" presStyleCnt="0"/>
      <dgm:spPr/>
    </dgm:pt>
    <dgm:pt modelId="{F1868BB7-B249-4F3D-9F51-C3ECA4164ABF}" type="pres">
      <dgm:prSet presAssocID="{C679BD30-E29F-4CFA-9235-41DE71AE27FB}" presName="textRect" presStyleLbl="revTx" presStyleIdx="2" presStyleCnt="7">
        <dgm:presLayoutVars>
          <dgm:chMax val="1"/>
          <dgm:chPref val="1"/>
        </dgm:presLayoutVars>
      </dgm:prSet>
      <dgm:spPr/>
    </dgm:pt>
    <dgm:pt modelId="{0275DE07-6D46-490E-A750-CFF44528C4DE}" type="pres">
      <dgm:prSet presAssocID="{EDD1B71D-D65F-4773-A57B-090C71077C39}" presName="sibTrans" presStyleCnt="0"/>
      <dgm:spPr/>
    </dgm:pt>
    <dgm:pt modelId="{33D51A20-1722-4625-86D1-64B1C4A1ABDB}" type="pres">
      <dgm:prSet presAssocID="{BDC637F2-BF7F-4332-B85B-B98F633629E3}" presName="compNode" presStyleCnt="0"/>
      <dgm:spPr/>
    </dgm:pt>
    <dgm:pt modelId="{C0EA91FB-DEBA-46BF-8B49-47E93B967D8C}" type="pres">
      <dgm:prSet presAssocID="{BDC637F2-BF7F-4332-B85B-B98F633629E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ll"/>
        </a:ext>
      </dgm:extLst>
    </dgm:pt>
    <dgm:pt modelId="{2F737289-3654-4ABE-A63B-BDE2843314EF}" type="pres">
      <dgm:prSet presAssocID="{BDC637F2-BF7F-4332-B85B-B98F633629E3}" presName="spaceRect" presStyleCnt="0"/>
      <dgm:spPr/>
    </dgm:pt>
    <dgm:pt modelId="{917584D5-DAD8-48AC-823C-49E93304DDB3}" type="pres">
      <dgm:prSet presAssocID="{BDC637F2-BF7F-4332-B85B-B98F633629E3}" presName="textRect" presStyleLbl="revTx" presStyleIdx="3" presStyleCnt="7">
        <dgm:presLayoutVars>
          <dgm:chMax val="1"/>
          <dgm:chPref val="1"/>
        </dgm:presLayoutVars>
      </dgm:prSet>
      <dgm:spPr/>
    </dgm:pt>
    <dgm:pt modelId="{1D976962-7F39-4FB6-835D-7D2C48466322}" type="pres">
      <dgm:prSet presAssocID="{3F7A3FDC-64B2-4AC6-838B-33CE159F8433}" presName="sibTrans" presStyleCnt="0"/>
      <dgm:spPr/>
    </dgm:pt>
    <dgm:pt modelId="{067D2A4D-9784-4456-8E9C-3503D5FD8FFF}" type="pres">
      <dgm:prSet presAssocID="{043CD730-43D2-47C9-8826-F37939691F7B}" presName="compNode" presStyleCnt="0"/>
      <dgm:spPr/>
    </dgm:pt>
    <dgm:pt modelId="{335BF437-F2A7-45E3-BC02-2FB3A0A57FF5}" type="pres">
      <dgm:prSet presAssocID="{043CD730-43D2-47C9-8826-F37939691F7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hedule Event Action"/>
        </a:ext>
      </dgm:extLst>
    </dgm:pt>
    <dgm:pt modelId="{7DFC4201-4465-4896-A1DD-3960706A6621}" type="pres">
      <dgm:prSet presAssocID="{043CD730-43D2-47C9-8826-F37939691F7B}" presName="spaceRect" presStyleCnt="0"/>
      <dgm:spPr/>
    </dgm:pt>
    <dgm:pt modelId="{E20B3CC1-212A-45AE-8F2B-2B0F159B2A81}" type="pres">
      <dgm:prSet presAssocID="{043CD730-43D2-47C9-8826-F37939691F7B}" presName="textRect" presStyleLbl="revTx" presStyleIdx="4" presStyleCnt="7">
        <dgm:presLayoutVars>
          <dgm:chMax val="1"/>
          <dgm:chPref val="1"/>
        </dgm:presLayoutVars>
      </dgm:prSet>
      <dgm:spPr/>
    </dgm:pt>
    <dgm:pt modelId="{58CBE1FA-5AF4-49F1-8A21-8846C7C2737C}" type="pres">
      <dgm:prSet presAssocID="{E07CDA31-BC68-4FA5-B8BD-E8859D69C46B}" presName="sibTrans" presStyleCnt="0"/>
      <dgm:spPr/>
    </dgm:pt>
    <dgm:pt modelId="{61BE86C8-6485-4C38-987A-8CD599CB23F4}" type="pres">
      <dgm:prSet presAssocID="{7A8C9E51-0AC9-4E99-A265-BDE57629C3CE}" presName="compNode" presStyleCnt="0"/>
      <dgm:spPr/>
    </dgm:pt>
    <dgm:pt modelId="{92509ED4-F85B-4857-993C-B00004807FA3}" type="pres">
      <dgm:prSet presAssocID="{7A8C9E51-0AC9-4E99-A265-BDE57629C3CE}"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mment"/>
        </a:ext>
      </dgm:extLst>
    </dgm:pt>
    <dgm:pt modelId="{CC918708-AEF0-47FB-A616-49B0A1157D89}" type="pres">
      <dgm:prSet presAssocID="{7A8C9E51-0AC9-4E99-A265-BDE57629C3CE}" presName="spaceRect" presStyleCnt="0"/>
      <dgm:spPr/>
    </dgm:pt>
    <dgm:pt modelId="{376323E7-946A-4880-B745-2B6B901EC91F}" type="pres">
      <dgm:prSet presAssocID="{7A8C9E51-0AC9-4E99-A265-BDE57629C3CE}" presName="textRect" presStyleLbl="revTx" presStyleIdx="5" presStyleCnt="7">
        <dgm:presLayoutVars>
          <dgm:chMax val="1"/>
          <dgm:chPref val="1"/>
        </dgm:presLayoutVars>
      </dgm:prSet>
      <dgm:spPr/>
    </dgm:pt>
    <dgm:pt modelId="{55331E7B-1E8E-4438-BD32-951E300C005E}" type="pres">
      <dgm:prSet presAssocID="{C8480ECD-3B80-462F-92D0-B6AC63DED378}" presName="sibTrans" presStyleCnt="0"/>
      <dgm:spPr/>
    </dgm:pt>
    <dgm:pt modelId="{41E44AEC-9299-4CB0-9149-ACDA2A660BF1}" type="pres">
      <dgm:prSet presAssocID="{0455CCEB-E837-4A98-B1B2-F67C5E8E61DC}" presName="compNode" presStyleCnt="0"/>
      <dgm:spPr/>
    </dgm:pt>
    <dgm:pt modelId="{AB835444-1D3C-4A8A-903C-CB5FAD006385}" type="pres">
      <dgm:prSet presAssocID="{0455CCEB-E837-4A98-B1B2-F67C5E8E61D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Flow"/>
        </a:ext>
      </dgm:extLst>
    </dgm:pt>
    <dgm:pt modelId="{414D3455-BEF3-42DE-83B3-C282BA9C549A}" type="pres">
      <dgm:prSet presAssocID="{0455CCEB-E837-4A98-B1B2-F67C5E8E61DC}" presName="spaceRect" presStyleCnt="0"/>
      <dgm:spPr/>
    </dgm:pt>
    <dgm:pt modelId="{C4C24DE9-F8FE-4CD5-9F4F-1A8F1480B7EE}" type="pres">
      <dgm:prSet presAssocID="{0455CCEB-E837-4A98-B1B2-F67C5E8E61DC}" presName="textRect" presStyleLbl="revTx" presStyleIdx="6" presStyleCnt="7">
        <dgm:presLayoutVars>
          <dgm:chMax val="1"/>
          <dgm:chPref val="1"/>
        </dgm:presLayoutVars>
      </dgm:prSet>
      <dgm:spPr/>
    </dgm:pt>
  </dgm:ptLst>
  <dgm:cxnLst>
    <dgm:cxn modelId="{C604A426-B6CD-438B-A618-FCCFA7F33697}" type="presOf" srcId="{043CD730-43D2-47C9-8826-F37939691F7B}" destId="{E20B3CC1-212A-45AE-8F2B-2B0F159B2A81}" srcOrd="0" destOrd="0" presId="urn:microsoft.com/office/officeart/2018/2/layout/IconLabelList"/>
    <dgm:cxn modelId="{1ED0F737-DD24-414E-AE2E-99E19431ED3C}" type="presOf" srcId="{7A8C9E51-0AC9-4E99-A265-BDE57629C3CE}" destId="{376323E7-946A-4880-B745-2B6B901EC91F}" srcOrd="0" destOrd="0" presId="urn:microsoft.com/office/officeart/2018/2/layout/IconLabelList"/>
    <dgm:cxn modelId="{553F733C-8A5D-4567-B565-9451937557CD}" srcId="{06B2B6E2-F256-46A0-92BF-1F46CEE071AF}" destId="{4E1CEFC1-CDCD-41FA-9813-DE96AF2E86F2}" srcOrd="0" destOrd="0" parTransId="{ACF988E2-9D90-405E-AA78-9BD96ADFC287}" sibTransId="{0178E533-B4F6-4619-BE19-73AF946CB4C3}"/>
    <dgm:cxn modelId="{622E6740-A3E0-451B-8B31-286FF973A5F7}" type="presOf" srcId="{BDC637F2-BF7F-4332-B85B-B98F633629E3}" destId="{917584D5-DAD8-48AC-823C-49E93304DDB3}" srcOrd="0" destOrd="0" presId="urn:microsoft.com/office/officeart/2018/2/layout/IconLabelList"/>
    <dgm:cxn modelId="{2483F240-67B1-43D2-93EF-D2BECB8161CC}" type="presOf" srcId="{0455CCEB-E837-4A98-B1B2-F67C5E8E61DC}" destId="{C4C24DE9-F8FE-4CD5-9F4F-1A8F1480B7EE}" srcOrd="0" destOrd="0" presId="urn:microsoft.com/office/officeart/2018/2/layout/IconLabelList"/>
    <dgm:cxn modelId="{2DB83A59-26A4-43C0-82AE-3D0C0C02F52F}" srcId="{06B2B6E2-F256-46A0-92BF-1F46CEE071AF}" destId="{C679BD30-E29F-4CFA-9235-41DE71AE27FB}" srcOrd="2" destOrd="0" parTransId="{D7D48D6E-71D1-44D6-BCDE-8EED4C79EFAC}" sibTransId="{EDD1B71D-D65F-4773-A57B-090C71077C39}"/>
    <dgm:cxn modelId="{4398E5A5-499E-41D8-B1D5-CE452647FDD6}" type="presOf" srcId="{4E1CEFC1-CDCD-41FA-9813-DE96AF2E86F2}" destId="{220045C3-2650-4903-8706-95CACCFB8354}" srcOrd="0" destOrd="0" presId="urn:microsoft.com/office/officeart/2018/2/layout/IconLabelList"/>
    <dgm:cxn modelId="{BF69E9AC-BED4-4B16-A5C1-435F63AB46DA}" type="presOf" srcId="{C679BD30-E29F-4CFA-9235-41DE71AE27FB}" destId="{F1868BB7-B249-4F3D-9F51-C3ECA4164ABF}" srcOrd="0" destOrd="0" presId="urn:microsoft.com/office/officeart/2018/2/layout/IconLabelList"/>
    <dgm:cxn modelId="{2649A5AF-7E6D-43C3-B4BC-20A614D19B6B}" srcId="{06B2B6E2-F256-46A0-92BF-1F46CEE071AF}" destId="{043CD730-43D2-47C9-8826-F37939691F7B}" srcOrd="4" destOrd="0" parTransId="{315D9721-CAB7-4EB6-967B-C655E63DB248}" sibTransId="{E07CDA31-BC68-4FA5-B8BD-E8859D69C46B}"/>
    <dgm:cxn modelId="{A57B13B6-6E50-41D6-BB56-C10EF7480EB6}" type="presOf" srcId="{06B2B6E2-F256-46A0-92BF-1F46CEE071AF}" destId="{2B59FD86-E003-403E-87B6-6C9C59101CD4}" srcOrd="0" destOrd="0" presId="urn:microsoft.com/office/officeart/2018/2/layout/IconLabelList"/>
    <dgm:cxn modelId="{185B0CBE-FAE5-47AC-9E11-BC817DDB862A}" srcId="{06B2B6E2-F256-46A0-92BF-1F46CEE071AF}" destId="{0455CCEB-E837-4A98-B1B2-F67C5E8E61DC}" srcOrd="6" destOrd="0" parTransId="{84178AD7-563E-4D37-B741-A441EDC188E8}" sibTransId="{EDF49AD7-82BE-4B52-9F63-28139E28108C}"/>
    <dgm:cxn modelId="{5EBBF8C1-45B1-4C1B-965B-CBE364EF27DC}" srcId="{06B2B6E2-F256-46A0-92BF-1F46CEE071AF}" destId="{131A5A28-44FB-452C-9E0D-8E91225E57E4}" srcOrd="1" destOrd="0" parTransId="{15956E64-55CD-4D18-919B-237C7EFAC5D4}" sibTransId="{A69E8600-DFEE-4076-B088-44C0B4BC39FD}"/>
    <dgm:cxn modelId="{B36434C2-2F11-4784-8A24-679B41F60747}" srcId="{06B2B6E2-F256-46A0-92BF-1F46CEE071AF}" destId="{7A8C9E51-0AC9-4E99-A265-BDE57629C3CE}" srcOrd="5" destOrd="0" parTransId="{DD199C30-6257-4AA0-84F0-36FB663BFF15}" sibTransId="{C8480ECD-3B80-462F-92D0-B6AC63DED378}"/>
    <dgm:cxn modelId="{645DF2E7-47FE-4561-A98A-020F299EEC9E}" srcId="{06B2B6E2-F256-46A0-92BF-1F46CEE071AF}" destId="{BDC637F2-BF7F-4332-B85B-B98F633629E3}" srcOrd="3" destOrd="0" parTransId="{B17B33D7-0445-4757-8F1C-4121C6FAE30E}" sibTransId="{3F7A3FDC-64B2-4AC6-838B-33CE159F8433}"/>
    <dgm:cxn modelId="{837D57F8-47BE-44AE-9155-AE0F548B0AB3}" type="presOf" srcId="{131A5A28-44FB-452C-9E0D-8E91225E57E4}" destId="{82A233E7-1F48-4BDD-AF34-AE4DAAA5CAEB}" srcOrd="0" destOrd="0" presId="urn:microsoft.com/office/officeart/2018/2/layout/IconLabelList"/>
    <dgm:cxn modelId="{51666E10-DFC0-49B4-8752-D837D752C8C4}" type="presParOf" srcId="{2B59FD86-E003-403E-87B6-6C9C59101CD4}" destId="{ED092E45-C057-459B-B18D-1E168D13D096}" srcOrd="0" destOrd="0" presId="urn:microsoft.com/office/officeart/2018/2/layout/IconLabelList"/>
    <dgm:cxn modelId="{BCEE78E9-7518-4D47-9DF0-3517D3525507}" type="presParOf" srcId="{ED092E45-C057-459B-B18D-1E168D13D096}" destId="{84DC0CF5-E54B-4CB1-ACBA-1D54FF0B60F8}" srcOrd="0" destOrd="0" presId="urn:microsoft.com/office/officeart/2018/2/layout/IconLabelList"/>
    <dgm:cxn modelId="{EE23D4FB-E627-4B29-8334-440B3F9B16AB}" type="presParOf" srcId="{ED092E45-C057-459B-B18D-1E168D13D096}" destId="{D88D8C95-E1E7-4DB3-A52B-C61D6B2A6739}" srcOrd="1" destOrd="0" presId="urn:microsoft.com/office/officeart/2018/2/layout/IconLabelList"/>
    <dgm:cxn modelId="{0EA97915-BA2E-4D6B-8A77-233853FF0094}" type="presParOf" srcId="{ED092E45-C057-459B-B18D-1E168D13D096}" destId="{220045C3-2650-4903-8706-95CACCFB8354}" srcOrd="2" destOrd="0" presId="urn:microsoft.com/office/officeart/2018/2/layout/IconLabelList"/>
    <dgm:cxn modelId="{798A4266-A24D-452C-863B-461F7BC9E12C}" type="presParOf" srcId="{2B59FD86-E003-403E-87B6-6C9C59101CD4}" destId="{0570088A-58F2-4295-A09D-301D714C7C12}" srcOrd="1" destOrd="0" presId="urn:microsoft.com/office/officeart/2018/2/layout/IconLabelList"/>
    <dgm:cxn modelId="{18FA6ED3-8353-4920-9D3E-20D4F8AC8772}" type="presParOf" srcId="{2B59FD86-E003-403E-87B6-6C9C59101CD4}" destId="{95B263D1-AF9A-4D87-89E1-8C0E04D43D9F}" srcOrd="2" destOrd="0" presId="urn:microsoft.com/office/officeart/2018/2/layout/IconLabelList"/>
    <dgm:cxn modelId="{C0B33608-9949-4418-8647-3B720BEF92AE}" type="presParOf" srcId="{95B263D1-AF9A-4D87-89E1-8C0E04D43D9F}" destId="{28679E15-859F-4068-97E2-3DE2FB3268BC}" srcOrd="0" destOrd="0" presId="urn:microsoft.com/office/officeart/2018/2/layout/IconLabelList"/>
    <dgm:cxn modelId="{C4674F43-C288-4EAC-A9C2-DB95F5F04FDA}" type="presParOf" srcId="{95B263D1-AF9A-4D87-89E1-8C0E04D43D9F}" destId="{85758E89-6FFA-47E0-9EF6-AA69CADCE2C9}" srcOrd="1" destOrd="0" presId="urn:microsoft.com/office/officeart/2018/2/layout/IconLabelList"/>
    <dgm:cxn modelId="{BBAB7D22-2BC4-4F62-9EAE-C80B239E47EE}" type="presParOf" srcId="{95B263D1-AF9A-4D87-89E1-8C0E04D43D9F}" destId="{82A233E7-1F48-4BDD-AF34-AE4DAAA5CAEB}" srcOrd="2" destOrd="0" presId="urn:microsoft.com/office/officeart/2018/2/layout/IconLabelList"/>
    <dgm:cxn modelId="{42162FC1-9FEB-4FAE-B811-DF551C83DE75}" type="presParOf" srcId="{2B59FD86-E003-403E-87B6-6C9C59101CD4}" destId="{F9FD2EA1-CDD1-441B-9B27-31351516024F}" srcOrd="3" destOrd="0" presId="urn:microsoft.com/office/officeart/2018/2/layout/IconLabelList"/>
    <dgm:cxn modelId="{FE3A6583-E53E-4A9F-8299-1E78860B949D}" type="presParOf" srcId="{2B59FD86-E003-403E-87B6-6C9C59101CD4}" destId="{12D02D2C-F295-4EE8-982A-5C56B2022429}" srcOrd="4" destOrd="0" presId="urn:microsoft.com/office/officeart/2018/2/layout/IconLabelList"/>
    <dgm:cxn modelId="{E60DD640-C1CC-44EA-9DA0-38B439A13261}" type="presParOf" srcId="{12D02D2C-F295-4EE8-982A-5C56B2022429}" destId="{81EBCA9C-FA31-4F2E-966A-502A160609C9}" srcOrd="0" destOrd="0" presId="urn:microsoft.com/office/officeart/2018/2/layout/IconLabelList"/>
    <dgm:cxn modelId="{0DDE7638-5FB7-4721-8B7C-D2243E00FE76}" type="presParOf" srcId="{12D02D2C-F295-4EE8-982A-5C56B2022429}" destId="{786AD110-5182-4E09-BD49-DE894D50DD4B}" srcOrd="1" destOrd="0" presId="urn:microsoft.com/office/officeart/2018/2/layout/IconLabelList"/>
    <dgm:cxn modelId="{6A23F164-28C6-49BB-991D-90C7D6F94A53}" type="presParOf" srcId="{12D02D2C-F295-4EE8-982A-5C56B2022429}" destId="{F1868BB7-B249-4F3D-9F51-C3ECA4164ABF}" srcOrd="2" destOrd="0" presId="urn:microsoft.com/office/officeart/2018/2/layout/IconLabelList"/>
    <dgm:cxn modelId="{1DC93AC5-EAA7-4EDC-9C5B-FF8CF13C344A}" type="presParOf" srcId="{2B59FD86-E003-403E-87B6-6C9C59101CD4}" destId="{0275DE07-6D46-490E-A750-CFF44528C4DE}" srcOrd="5" destOrd="0" presId="urn:microsoft.com/office/officeart/2018/2/layout/IconLabelList"/>
    <dgm:cxn modelId="{7E7E453E-6006-48D0-B778-856628EA0B9C}" type="presParOf" srcId="{2B59FD86-E003-403E-87B6-6C9C59101CD4}" destId="{33D51A20-1722-4625-86D1-64B1C4A1ABDB}" srcOrd="6" destOrd="0" presId="urn:microsoft.com/office/officeart/2018/2/layout/IconLabelList"/>
    <dgm:cxn modelId="{978C2349-4D17-4535-9DF9-0B55633B6E94}" type="presParOf" srcId="{33D51A20-1722-4625-86D1-64B1C4A1ABDB}" destId="{C0EA91FB-DEBA-46BF-8B49-47E93B967D8C}" srcOrd="0" destOrd="0" presId="urn:microsoft.com/office/officeart/2018/2/layout/IconLabelList"/>
    <dgm:cxn modelId="{CDAF3FD2-E2A2-4331-95D9-AC92F4EB012A}" type="presParOf" srcId="{33D51A20-1722-4625-86D1-64B1C4A1ABDB}" destId="{2F737289-3654-4ABE-A63B-BDE2843314EF}" srcOrd="1" destOrd="0" presId="urn:microsoft.com/office/officeart/2018/2/layout/IconLabelList"/>
    <dgm:cxn modelId="{5FD6914E-C8DC-422A-97EF-8C3ABF9B628E}" type="presParOf" srcId="{33D51A20-1722-4625-86D1-64B1C4A1ABDB}" destId="{917584D5-DAD8-48AC-823C-49E93304DDB3}" srcOrd="2" destOrd="0" presId="urn:microsoft.com/office/officeart/2018/2/layout/IconLabelList"/>
    <dgm:cxn modelId="{4F785126-44D8-431D-AF62-1C6E96878C2E}" type="presParOf" srcId="{2B59FD86-E003-403E-87B6-6C9C59101CD4}" destId="{1D976962-7F39-4FB6-835D-7D2C48466322}" srcOrd="7" destOrd="0" presId="urn:microsoft.com/office/officeart/2018/2/layout/IconLabelList"/>
    <dgm:cxn modelId="{234696AF-ED3B-4757-A688-58F7141BA120}" type="presParOf" srcId="{2B59FD86-E003-403E-87B6-6C9C59101CD4}" destId="{067D2A4D-9784-4456-8E9C-3503D5FD8FFF}" srcOrd="8" destOrd="0" presId="urn:microsoft.com/office/officeart/2018/2/layout/IconLabelList"/>
    <dgm:cxn modelId="{A37F766F-E275-4825-925E-3CEB87F71CC3}" type="presParOf" srcId="{067D2A4D-9784-4456-8E9C-3503D5FD8FFF}" destId="{335BF437-F2A7-45E3-BC02-2FB3A0A57FF5}" srcOrd="0" destOrd="0" presId="urn:microsoft.com/office/officeart/2018/2/layout/IconLabelList"/>
    <dgm:cxn modelId="{66ABAD78-49E9-4B51-9DEF-897413C11397}" type="presParOf" srcId="{067D2A4D-9784-4456-8E9C-3503D5FD8FFF}" destId="{7DFC4201-4465-4896-A1DD-3960706A6621}" srcOrd="1" destOrd="0" presId="urn:microsoft.com/office/officeart/2018/2/layout/IconLabelList"/>
    <dgm:cxn modelId="{FEBFC727-ACFA-4066-8F24-DF4F78A682DF}" type="presParOf" srcId="{067D2A4D-9784-4456-8E9C-3503D5FD8FFF}" destId="{E20B3CC1-212A-45AE-8F2B-2B0F159B2A81}" srcOrd="2" destOrd="0" presId="urn:microsoft.com/office/officeart/2018/2/layout/IconLabelList"/>
    <dgm:cxn modelId="{32134F89-C079-43B7-8095-727F68D35756}" type="presParOf" srcId="{2B59FD86-E003-403E-87B6-6C9C59101CD4}" destId="{58CBE1FA-5AF4-49F1-8A21-8846C7C2737C}" srcOrd="9" destOrd="0" presId="urn:microsoft.com/office/officeart/2018/2/layout/IconLabelList"/>
    <dgm:cxn modelId="{3C108FD4-0DBE-4342-B0EF-6CF57BD01227}" type="presParOf" srcId="{2B59FD86-E003-403E-87B6-6C9C59101CD4}" destId="{61BE86C8-6485-4C38-987A-8CD599CB23F4}" srcOrd="10" destOrd="0" presId="urn:microsoft.com/office/officeart/2018/2/layout/IconLabelList"/>
    <dgm:cxn modelId="{28CD736E-DA79-4471-A270-844473D07EE5}" type="presParOf" srcId="{61BE86C8-6485-4C38-987A-8CD599CB23F4}" destId="{92509ED4-F85B-4857-993C-B00004807FA3}" srcOrd="0" destOrd="0" presId="urn:microsoft.com/office/officeart/2018/2/layout/IconLabelList"/>
    <dgm:cxn modelId="{CBACAFA5-9D6C-4BB5-9CA1-8B5D6C25DBA7}" type="presParOf" srcId="{61BE86C8-6485-4C38-987A-8CD599CB23F4}" destId="{CC918708-AEF0-47FB-A616-49B0A1157D89}" srcOrd="1" destOrd="0" presId="urn:microsoft.com/office/officeart/2018/2/layout/IconLabelList"/>
    <dgm:cxn modelId="{570171D0-877A-40D0-8B70-51969443A3AD}" type="presParOf" srcId="{61BE86C8-6485-4C38-987A-8CD599CB23F4}" destId="{376323E7-946A-4880-B745-2B6B901EC91F}" srcOrd="2" destOrd="0" presId="urn:microsoft.com/office/officeart/2018/2/layout/IconLabelList"/>
    <dgm:cxn modelId="{80379651-DCFE-4596-9228-8D3531DA5F51}" type="presParOf" srcId="{2B59FD86-E003-403E-87B6-6C9C59101CD4}" destId="{55331E7B-1E8E-4438-BD32-951E300C005E}" srcOrd="11" destOrd="0" presId="urn:microsoft.com/office/officeart/2018/2/layout/IconLabelList"/>
    <dgm:cxn modelId="{0C31AFBC-2F15-4CF3-8D50-D2530D4C5588}" type="presParOf" srcId="{2B59FD86-E003-403E-87B6-6C9C59101CD4}" destId="{41E44AEC-9299-4CB0-9149-ACDA2A660BF1}" srcOrd="12" destOrd="0" presId="urn:microsoft.com/office/officeart/2018/2/layout/IconLabelList"/>
    <dgm:cxn modelId="{3C44ABE6-54A7-4CC1-965B-F36A16377EE6}" type="presParOf" srcId="{41E44AEC-9299-4CB0-9149-ACDA2A660BF1}" destId="{AB835444-1D3C-4A8A-903C-CB5FAD006385}" srcOrd="0" destOrd="0" presId="urn:microsoft.com/office/officeart/2018/2/layout/IconLabelList"/>
    <dgm:cxn modelId="{EB207146-3CBD-44EF-862C-7E5A22D89DBA}" type="presParOf" srcId="{41E44AEC-9299-4CB0-9149-ACDA2A660BF1}" destId="{414D3455-BEF3-42DE-83B3-C282BA9C549A}" srcOrd="1" destOrd="0" presId="urn:microsoft.com/office/officeart/2018/2/layout/IconLabelList"/>
    <dgm:cxn modelId="{34524A3B-56E7-4C20-A48B-A15F806783F3}" type="presParOf" srcId="{41E44AEC-9299-4CB0-9149-ACDA2A660BF1}" destId="{C4C24DE9-F8FE-4CD5-9F4F-1A8F1480B7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044589-B8EF-4E34-A7A2-B0BB95ADDC03}"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1C210CD-A26A-4EF5-A32E-DAEE45CCA267}">
      <dgm:prSet/>
      <dgm:spPr/>
      <dgm:t>
        <a:bodyPr/>
        <a:lstStyle/>
        <a:p>
          <a:r>
            <a:rPr lang="en-US"/>
            <a:t>Time series forecasting has been widely used to determine the future prices of stock, and the analysis and modelling of finance time series importantly guide investors’ decisions and trades. </a:t>
          </a:r>
        </a:p>
      </dgm:t>
    </dgm:pt>
    <dgm:pt modelId="{EED23289-E84B-402F-9055-00DEBF8DBFD2}" type="parTrans" cxnId="{3C4F0650-FB4C-438B-8B51-CBC77A8E3529}">
      <dgm:prSet/>
      <dgm:spPr/>
      <dgm:t>
        <a:bodyPr/>
        <a:lstStyle/>
        <a:p>
          <a:endParaRPr lang="en-US"/>
        </a:p>
      </dgm:t>
    </dgm:pt>
    <dgm:pt modelId="{E6FB5145-3E46-4852-9A02-281EA2413D8B}" type="sibTrans" cxnId="{3C4F0650-FB4C-438B-8B51-CBC77A8E3529}">
      <dgm:prSet/>
      <dgm:spPr/>
      <dgm:t>
        <a:bodyPr/>
        <a:lstStyle/>
        <a:p>
          <a:endParaRPr lang="en-US"/>
        </a:p>
      </dgm:t>
    </dgm:pt>
    <dgm:pt modelId="{C308A357-C694-4DE0-8F59-3F6C7B08844D}">
      <dgm:prSet/>
      <dgm:spPr/>
      <dgm:t>
        <a:bodyPr/>
        <a:lstStyle/>
        <a:p>
          <a:r>
            <a:rPr lang="en-US"/>
            <a:t>this work proposes an intelligent time series prediction system that uses sliding-window metaheuristic optimization for the purpose of predicting the stock prices of multiple companies taken at random.</a:t>
          </a:r>
        </a:p>
      </dgm:t>
    </dgm:pt>
    <dgm:pt modelId="{E8A07D7F-5BD0-494A-89EE-D62D2276E82C}" type="parTrans" cxnId="{7B1157CC-E3AF-407B-BCE4-01938A421CD6}">
      <dgm:prSet/>
      <dgm:spPr/>
      <dgm:t>
        <a:bodyPr/>
        <a:lstStyle/>
        <a:p>
          <a:endParaRPr lang="en-US"/>
        </a:p>
      </dgm:t>
    </dgm:pt>
    <dgm:pt modelId="{20176AD3-AFBF-4806-AE2C-29E6499A3306}" type="sibTrans" cxnId="{7B1157CC-E3AF-407B-BCE4-01938A421CD6}">
      <dgm:prSet/>
      <dgm:spPr/>
      <dgm:t>
        <a:bodyPr/>
        <a:lstStyle/>
        <a:p>
          <a:endParaRPr lang="en-US"/>
        </a:p>
      </dgm:t>
    </dgm:pt>
    <dgm:pt modelId="{F37498E5-E8F0-4280-8DA3-75838FD5CDB9}">
      <dgm:prSet/>
      <dgm:spPr/>
      <dgm:t>
        <a:bodyPr/>
        <a:lstStyle/>
        <a:p>
          <a:r>
            <a:rPr lang="en-US"/>
            <a:t>The system has a graphical user interface and functions as a stand-alone application.</a:t>
          </a:r>
        </a:p>
      </dgm:t>
    </dgm:pt>
    <dgm:pt modelId="{EFB4A3CE-AD6D-4561-B48A-F110796A3F26}" type="parTrans" cxnId="{1E9EB050-F00B-4A5D-86F9-73D3D5531830}">
      <dgm:prSet/>
      <dgm:spPr/>
      <dgm:t>
        <a:bodyPr/>
        <a:lstStyle/>
        <a:p>
          <a:endParaRPr lang="en-US"/>
        </a:p>
      </dgm:t>
    </dgm:pt>
    <dgm:pt modelId="{67070DB9-A517-4FFC-BF7D-30DB6D5A8F96}" type="sibTrans" cxnId="{1E9EB050-F00B-4A5D-86F9-73D3D5531830}">
      <dgm:prSet/>
      <dgm:spPr/>
      <dgm:t>
        <a:bodyPr/>
        <a:lstStyle/>
        <a:p>
          <a:endParaRPr lang="en-US"/>
        </a:p>
      </dgm:t>
    </dgm:pt>
    <dgm:pt modelId="{76E4870B-C963-4C79-B6EF-727A079121DA}">
      <dgm:prSet/>
      <dgm:spPr/>
      <dgm:t>
        <a:bodyPr/>
        <a:lstStyle/>
        <a:p>
          <a:r>
            <a:rPr lang="en-US"/>
            <a:t>The proposed model is a promising predictive technique for highly non-linear time series, whose patterns are difficult to capture by traditional models.</a:t>
          </a:r>
        </a:p>
      </dgm:t>
    </dgm:pt>
    <dgm:pt modelId="{AB93DDF2-4652-4247-B614-85DC0EAC6103}" type="parTrans" cxnId="{8C75A566-2D47-4C30-89DA-9549A2F34611}">
      <dgm:prSet/>
      <dgm:spPr/>
      <dgm:t>
        <a:bodyPr/>
        <a:lstStyle/>
        <a:p>
          <a:endParaRPr lang="en-US"/>
        </a:p>
      </dgm:t>
    </dgm:pt>
    <dgm:pt modelId="{6C202E70-0E4B-48CB-A265-7242E9BE2520}" type="sibTrans" cxnId="{8C75A566-2D47-4C30-89DA-9549A2F34611}">
      <dgm:prSet/>
      <dgm:spPr/>
      <dgm:t>
        <a:bodyPr/>
        <a:lstStyle/>
        <a:p>
          <a:endParaRPr lang="en-US"/>
        </a:p>
      </dgm:t>
    </dgm:pt>
    <dgm:pt modelId="{33BC882B-82DD-473D-8B1C-9AA592FBD1ED}" type="pres">
      <dgm:prSet presAssocID="{BF044589-B8EF-4E34-A7A2-B0BB95ADDC03}" presName="Name0" presStyleCnt="0">
        <dgm:presLayoutVars>
          <dgm:dir/>
          <dgm:animLvl val="lvl"/>
          <dgm:resizeHandles val="exact"/>
        </dgm:presLayoutVars>
      </dgm:prSet>
      <dgm:spPr/>
    </dgm:pt>
    <dgm:pt modelId="{3FBC5C07-0211-4379-A729-C66EDA99900C}" type="pres">
      <dgm:prSet presAssocID="{76E4870B-C963-4C79-B6EF-727A079121DA}" presName="boxAndChildren" presStyleCnt="0"/>
      <dgm:spPr/>
    </dgm:pt>
    <dgm:pt modelId="{3D138EAC-69E1-489D-894A-5AEFB6D2C406}" type="pres">
      <dgm:prSet presAssocID="{76E4870B-C963-4C79-B6EF-727A079121DA}" presName="parentTextBox" presStyleLbl="node1" presStyleIdx="0" presStyleCnt="4"/>
      <dgm:spPr/>
    </dgm:pt>
    <dgm:pt modelId="{2AD0A153-5AB2-46C5-9202-4231B793DB0F}" type="pres">
      <dgm:prSet presAssocID="{67070DB9-A517-4FFC-BF7D-30DB6D5A8F96}" presName="sp" presStyleCnt="0"/>
      <dgm:spPr/>
    </dgm:pt>
    <dgm:pt modelId="{5BA25EB9-C796-46AC-AAE4-4C319F9C35CE}" type="pres">
      <dgm:prSet presAssocID="{F37498E5-E8F0-4280-8DA3-75838FD5CDB9}" presName="arrowAndChildren" presStyleCnt="0"/>
      <dgm:spPr/>
    </dgm:pt>
    <dgm:pt modelId="{2FC26F6A-E23F-4EAC-80E3-92A387C18352}" type="pres">
      <dgm:prSet presAssocID="{F37498E5-E8F0-4280-8DA3-75838FD5CDB9}" presName="parentTextArrow" presStyleLbl="node1" presStyleIdx="1" presStyleCnt="4"/>
      <dgm:spPr/>
    </dgm:pt>
    <dgm:pt modelId="{D2EB1840-EE58-4033-8B53-32C8AF220F74}" type="pres">
      <dgm:prSet presAssocID="{20176AD3-AFBF-4806-AE2C-29E6499A3306}" presName="sp" presStyleCnt="0"/>
      <dgm:spPr/>
    </dgm:pt>
    <dgm:pt modelId="{1C0B37D6-982E-414A-8C1E-0E38B3132FA7}" type="pres">
      <dgm:prSet presAssocID="{C308A357-C694-4DE0-8F59-3F6C7B08844D}" presName="arrowAndChildren" presStyleCnt="0"/>
      <dgm:spPr/>
    </dgm:pt>
    <dgm:pt modelId="{01FBC379-5622-4257-AAC3-79472272918A}" type="pres">
      <dgm:prSet presAssocID="{C308A357-C694-4DE0-8F59-3F6C7B08844D}" presName="parentTextArrow" presStyleLbl="node1" presStyleIdx="2" presStyleCnt="4"/>
      <dgm:spPr/>
    </dgm:pt>
    <dgm:pt modelId="{8830DBD4-35BC-4F95-B3A7-F8CF4CBDC198}" type="pres">
      <dgm:prSet presAssocID="{E6FB5145-3E46-4852-9A02-281EA2413D8B}" presName="sp" presStyleCnt="0"/>
      <dgm:spPr/>
    </dgm:pt>
    <dgm:pt modelId="{0BEAEC75-4A66-4AEB-9059-41D5C86B86F0}" type="pres">
      <dgm:prSet presAssocID="{E1C210CD-A26A-4EF5-A32E-DAEE45CCA267}" presName="arrowAndChildren" presStyleCnt="0"/>
      <dgm:spPr/>
    </dgm:pt>
    <dgm:pt modelId="{7DB3D388-E99F-459B-B028-B020C68990B6}" type="pres">
      <dgm:prSet presAssocID="{E1C210CD-A26A-4EF5-A32E-DAEE45CCA267}" presName="parentTextArrow" presStyleLbl="node1" presStyleIdx="3" presStyleCnt="4"/>
      <dgm:spPr/>
    </dgm:pt>
  </dgm:ptLst>
  <dgm:cxnLst>
    <dgm:cxn modelId="{5478920D-D902-465E-AF30-EEEFDAEB0DEF}" type="presOf" srcId="{F37498E5-E8F0-4280-8DA3-75838FD5CDB9}" destId="{2FC26F6A-E23F-4EAC-80E3-92A387C18352}" srcOrd="0" destOrd="0" presId="urn:microsoft.com/office/officeart/2005/8/layout/process4"/>
    <dgm:cxn modelId="{D51BA816-923A-4A25-A243-3A805994C93E}" type="presOf" srcId="{C308A357-C694-4DE0-8F59-3F6C7B08844D}" destId="{01FBC379-5622-4257-AAC3-79472272918A}" srcOrd="0" destOrd="0" presId="urn:microsoft.com/office/officeart/2005/8/layout/process4"/>
    <dgm:cxn modelId="{8C75A566-2D47-4C30-89DA-9549A2F34611}" srcId="{BF044589-B8EF-4E34-A7A2-B0BB95ADDC03}" destId="{76E4870B-C963-4C79-B6EF-727A079121DA}" srcOrd="3" destOrd="0" parTransId="{AB93DDF2-4652-4247-B614-85DC0EAC6103}" sibTransId="{6C202E70-0E4B-48CB-A265-7242E9BE2520}"/>
    <dgm:cxn modelId="{3C4F0650-FB4C-438B-8B51-CBC77A8E3529}" srcId="{BF044589-B8EF-4E34-A7A2-B0BB95ADDC03}" destId="{E1C210CD-A26A-4EF5-A32E-DAEE45CCA267}" srcOrd="0" destOrd="0" parTransId="{EED23289-E84B-402F-9055-00DEBF8DBFD2}" sibTransId="{E6FB5145-3E46-4852-9A02-281EA2413D8B}"/>
    <dgm:cxn modelId="{1E9EB050-F00B-4A5D-86F9-73D3D5531830}" srcId="{BF044589-B8EF-4E34-A7A2-B0BB95ADDC03}" destId="{F37498E5-E8F0-4280-8DA3-75838FD5CDB9}" srcOrd="2" destOrd="0" parTransId="{EFB4A3CE-AD6D-4561-B48A-F110796A3F26}" sibTransId="{67070DB9-A517-4FFC-BF7D-30DB6D5A8F96}"/>
    <dgm:cxn modelId="{585513BA-37EA-431D-908C-3DB5F5C7C51D}" type="presOf" srcId="{E1C210CD-A26A-4EF5-A32E-DAEE45CCA267}" destId="{7DB3D388-E99F-459B-B028-B020C68990B6}" srcOrd="0" destOrd="0" presId="urn:microsoft.com/office/officeart/2005/8/layout/process4"/>
    <dgm:cxn modelId="{559E43C4-8BA0-4695-9ED7-0E826D1B9B9E}" type="presOf" srcId="{76E4870B-C963-4C79-B6EF-727A079121DA}" destId="{3D138EAC-69E1-489D-894A-5AEFB6D2C406}" srcOrd="0" destOrd="0" presId="urn:microsoft.com/office/officeart/2005/8/layout/process4"/>
    <dgm:cxn modelId="{7B1157CC-E3AF-407B-BCE4-01938A421CD6}" srcId="{BF044589-B8EF-4E34-A7A2-B0BB95ADDC03}" destId="{C308A357-C694-4DE0-8F59-3F6C7B08844D}" srcOrd="1" destOrd="0" parTransId="{E8A07D7F-5BD0-494A-89EE-D62D2276E82C}" sibTransId="{20176AD3-AFBF-4806-AE2C-29E6499A3306}"/>
    <dgm:cxn modelId="{F0C034F9-7C95-490C-8CA6-1FFB0BF9526B}" type="presOf" srcId="{BF044589-B8EF-4E34-A7A2-B0BB95ADDC03}" destId="{33BC882B-82DD-473D-8B1C-9AA592FBD1ED}" srcOrd="0" destOrd="0" presId="urn:microsoft.com/office/officeart/2005/8/layout/process4"/>
    <dgm:cxn modelId="{7D47C45E-0175-4762-AF7F-3F7CBE630C57}" type="presParOf" srcId="{33BC882B-82DD-473D-8B1C-9AA592FBD1ED}" destId="{3FBC5C07-0211-4379-A729-C66EDA99900C}" srcOrd="0" destOrd="0" presId="urn:microsoft.com/office/officeart/2005/8/layout/process4"/>
    <dgm:cxn modelId="{4B606DD8-0C7C-4A75-A84B-0631ECA58529}" type="presParOf" srcId="{3FBC5C07-0211-4379-A729-C66EDA99900C}" destId="{3D138EAC-69E1-489D-894A-5AEFB6D2C406}" srcOrd="0" destOrd="0" presId="urn:microsoft.com/office/officeart/2005/8/layout/process4"/>
    <dgm:cxn modelId="{A7429828-3CE0-4E6A-8C2D-FF4BB1DD3B6F}" type="presParOf" srcId="{33BC882B-82DD-473D-8B1C-9AA592FBD1ED}" destId="{2AD0A153-5AB2-46C5-9202-4231B793DB0F}" srcOrd="1" destOrd="0" presId="urn:microsoft.com/office/officeart/2005/8/layout/process4"/>
    <dgm:cxn modelId="{8EE59D78-B4E4-4C33-AFEA-32798DAB480F}" type="presParOf" srcId="{33BC882B-82DD-473D-8B1C-9AA592FBD1ED}" destId="{5BA25EB9-C796-46AC-AAE4-4C319F9C35CE}" srcOrd="2" destOrd="0" presId="urn:microsoft.com/office/officeart/2005/8/layout/process4"/>
    <dgm:cxn modelId="{A5136C78-6CD1-46E0-8D2F-BC93675C902F}" type="presParOf" srcId="{5BA25EB9-C796-46AC-AAE4-4C319F9C35CE}" destId="{2FC26F6A-E23F-4EAC-80E3-92A387C18352}" srcOrd="0" destOrd="0" presId="urn:microsoft.com/office/officeart/2005/8/layout/process4"/>
    <dgm:cxn modelId="{AE2C3EC4-029B-468A-B0BC-D037432990C3}" type="presParOf" srcId="{33BC882B-82DD-473D-8B1C-9AA592FBD1ED}" destId="{D2EB1840-EE58-4033-8B53-32C8AF220F74}" srcOrd="3" destOrd="0" presId="urn:microsoft.com/office/officeart/2005/8/layout/process4"/>
    <dgm:cxn modelId="{43D88EE5-C3E7-4E5F-B057-C7CFB3EC4273}" type="presParOf" srcId="{33BC882B-82DD-473D-8B1C-9AA592FBD1ED}" destId="{1C0B37D6-982E-414A-8C1E-0E38B3132FA7}" srcOrd="4" destOrd="0" presId="urn:microsoft.com/office/officeart/2005/8/layout/process4"/>
    <dgm:cxn modelId="{8DEF88E4-6731-4606-89A2-D278669CAF23}" type="presParOf" srcId="{1C0B37D6-982E-414A-8C1E-0E38B3132FA7}" destId="{01FBC379-5622-4257-AAC3-79472272918A}" srcOrd="0" destOrd="0" presId="urn:microsoft.com/office/officeart/2005/8/layout/process4"/>
    <dgm:cxn modelId="{6B0C5556-94D6-40B7-8349-7DB55D623947}" type="presParOf" srcId="{33BC882B-82DD-473D-8B1C-9AA592FBD1ED}" destId="{8830DBD4-35BC-4F95-B3A7-F8CF4CBDC198}" srcOrd="5" destOrd="0" presId="urn:microsoft.com/office/officeart/2005/8/layout/process4"/>
    <dgm:cxn modelId="{3541D840-017A-41FB-8646-D44D0E0902FC}" type="presParOf" srcId="{33BC882B-82DD-473D-8B1C-9AA592FBD1ED}" destId="{0BEAEC75-4A66-4AEB-9059-41D5C86B86F0}" srcOrd="6" destOrd="0" presId="urn:microsoft.com/office/officeart/2005/8/layout/process4"/>
    <dgm:cxn modelId="{735CF215-ECB8-41CF-8F70-00CC1A4EFD19}" type="presParOf" srcId="{0BEAEC75-4A66-4AEB-9059-41D5C86B86F0}" destId="{7DB3D388-E99F-459B-B028-B020C68990B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4644C3-B2DC-456F-B8BD-8055678FBF48}"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4EC7E25-C075-4431-94A1-803827A71600}">
      <dgm:prSet/>
      <dgm:spPr/>
      <dgm:t>
        <a:bodyPr/>
        <a:lstStyle/>
        <a:p>
          <a:r>
            <a:rPr lang="en-US"/>
            <a:t>Financial markets are highly volatile and generate huge amounts of data daily. Investment is a commitment of money or other resources to obtain benefits in the future.</a:t>
          </a:r>
        </a:p>
      </dgm:t>
    </dgm:pt>
    <dgm:pt modelId="{1DA6D451-8E2B-4B87-8F3B-387EA2EDA36F}" type="parTrans" cxnId="{62ACE988-A859-4240-9FC9-DA1E6E3881B1}">
      <dgm:prSet/>
      <dgm:spPr/>
      <dgm:t>
        <a:bodyPr/>
        <a:lstStyle/>
        <a:p>
          <a:endParaRPr lang="en-US"/>
        </a:p>
      </dgm:t>
    </dgm:pt>
    <dgm:pt modelId="{F586CA48-4C9F-4D62-B2D2-438B013B9C68}" type="sibTrans" cxnId="{62ACE988-A859-4240-9FC9-DA1E6E3881B1}">
      <dgm:prSet/>
      <dgm:spPr/>
      <dgm:t>
        <a:bodyPr/>
        <a:lstStyle/>
        <a:p>
          <a:endParaRPr lang="en-US"/>
        </a:p>
      </dgm:t>
    </dgm:pt>
    <dgm:pt modelId="{0C126623-11EB-4D09-A2C5-2109CEFC431F}">
      <dgm:prSet/>
      <dgm:spPr/>
      <dgm:t>
        <a:bodyPr/>
        <a:lstStyle/>
        <a:p>
          <a:r>
            <a:rPr lang="en-US"/>
            <a:t>Stock is one type of securities. It is the most popular financial market instrument and its value changes quickly. It can be defined as a sign of capital participation by a person or an enterprise in a company or a limited liability company. The stock market provides opportunities for brokers and companies to make investments on neutral ground.</a:t>
          </a:r>
        </a:p>
      </dgm:t>
    </dgm:pt>
    <dgm:pt modelId="{9B3C26CD-7E55-48CE-959B-22736E15C08A}" type="parTrans" cxnId="{9513CE62-319C-4588-9AE3-555F6DC2785A}">
      <dgm:prSet/>
      <dgm:spPr/>
      <dgm:t>
        <a:bodyPr/>
        <a:lstStyle/>
        <a:p>
          <a:endParaRPr lang="en-US"/>
        </a:p>
      </dgm:t>
    </dgm:pt>
    <dgm:pt modelId="{A9EDB63D-BCB3-4BF5-A51B-90F79CE4BFC4}" type="sibTrans" cxnId="{9513CE62-319C-4588-9AE3-555F6DC2785A}">
      <dgm:prSet/>
      <dgm:spPr/>
      <dgm:t>
        <a:bodyPr/>
        <a:lstStyle/>
        <a:p>
          <a:endParaRPr lang="en-US"/>
        </a:p>
      </dgm:t>
    </dgm:pt>
    <dgm:pt modelId="{354E12E5-C17B-4B50-9427-6D5316E23276}">
      <dgm:prSet/>
      <dgm:spPr/>
      <dgm:t>
        <a:bodyPr/>
        <a:lstStyle/>
        <a:p>
          <a:r>
            <a:rPr lang="en-US"/>
            <a:t>Stock prices are predicted to determine the future value of companies’ stock or other financial instruments that are marketed on financial exchanges. However, the stock market is characterized by nonlinearities, discontinuities, and high-frequency multi-polynomial components because it interacts with many factors such as political events, general economic conditions, and traders’ expectations. Therefore, making precise predictions of stock values are challenging [</a:t>
          </a:r>
        </a:p>
      </dgm:t>
    </dgm:pt>
    <dgm:pt modelId="{9773C30C-212A-4AEF-93B4-09A77431A893}" type="parTrans" cxnId="{F10AB7ED-5F36-4215-87EC-E53E85171851}">
      <dgm:prSet/>
      <dgm:spPr/>
      <dgm:t>
        <a:bodyPr/>
        <a:lstStyle/>
        <a:p>
          <a:endParaRPr lang="en-US"/>
        </a:p>
      </dgm:t>
    </dgm:pt>
    <dgm:pt modelId="{1FE7A0BB-DFB4-4E5C-868F-005498633D1D}" type="sibTrans" cxnId="{F10AB7ED-5F36-4215-87EC-E53E85171851}">
      <dgm:prSet/>
      <dgm:spPr/>
      <dgm:t>
        <a:bodyPr/>
        <a:lstStyle/>
        <a:p>
          <a:endParaRPr lang="en-US"/>
        </a:p>
      </dgm:t>
    </dgm:pt>
    <dgm:pt modelId="{79FBBB1D-9B88-4DED-BBDF-B3993330E722}" type="pres">
      <dgm:prSet presAssocID="{BA4644C3-B2DC-456F-B8BD-8055678FBF48}" presName="Name0" presStyleCnt="0">
        <dgm:presLayoutVars>
          <dgm:dir/>
          <dgm:animLvl val="lvl"/>
          <dgm:resizeHandles val="exact"/>
        </dgm:presLayoutVars>
      </dgm:prSet>
      <dgm:spPr/>
    </dgm:pt>
    <dgm:pt modelId="{9B065143-50D4-4EB0-B308-9922EF100FF0}" type="pres">
      <dgm:prSet presAssocID="{354E12E5-C17B-4B50-9427-6D5316E23276}" presName="boxAndChildren" presStyleCnt="0"/>
      <dgm:spPr/>
    </dgm:pt>
    <dgm:pt modelId="{31D602BF-7CD3-4B9C-B301-E9541CF64DF9}" type="pres">
      <dgm:prSet presAssocID="{354E12E5-C17B-4B50-9427-6D5316E23276}" presName="parentTextBox" presStyleLbl="node1" presStyleIdx="0" presStyleCnt="3"/>
      <dgm:spPr/>
    </dgm:pt>
    <dgm:pt modelId="{125A73C6-D73F-4474-9F17-A813D8B3E455}" type="pres">
      <dgm:prSet presAssocID="{A9EDB63D-BCB3-4BF5-A51B-90F79CE4BFC4}" presName="sp" presStyleCnt="0"/>
      <dgm:spPr/>
    </dgm:pt>
    <dgm:pt modelId="{756AE5C6-BA7A-406B-BFF9-62F20E86A629}" type="pres">
      <dgm:prSet presAssocID="{0C126623-11EB-4D09-A2C5-2109CEFC431F}" presName="arrowAndChildren" presStyleCnt="0"/>
      <dgm:spPr/>
    </dgm:pt>
    <dgm:pt modelId="{54224D80-D2D7-4DA9-8DF0-6ADCC0435242}" type="pres">
      <dgm:prSet presAssocID="{0C126623-11EB-4D09-A2C5-2109CEFC431F}" presName="parentTextArrow" presStyleLbl="node1" presStyleIdx="1" presStyleCnt="3"/>
      <dgm:spPr/>
    </dgm:pt>
    <dgm:pt modelId="{89CE0A3B-FBF0-4604-8F2B-1FD650F4E756}" type="pres">
      <dgm:prSet presAssocID="{F586CA48-4C9F-4D62-B2D2-438B013B9C68}" presName="sp" presStyleCnt="0"/>
      <dgm:spPr/>
    </dgm:pt>
    <dgm:pt modelId="{A6E1E7BA-95AA-44F6-AD72-E62EA8638BF1}" type="pres">
      <dgm:prSet presAssocID="{04EC7E25-C075-4431-94A1-803827A71600}" presName="arrowAndChildren" presStyleCnt="0"/>
      <dgm:spPr/>
    </dgm:pt>
    <dgm:pt modelId="{41E38F85-CB82-4D66-80E6-2A1886F9CA71}" type="pres">
      <dgm:prSet presAssocID="{04EC7E25-C075-4431-94A1-803827A71600}" presName="parentTextArrow" presStyleLbl="node1" presStyleIdx="2" presStyleCnt="3"/>
      <dgm:spPr/>
    </dgm:pt>
  </dgm:ptLst>
  <dgm:cxnLst>
    <dgm:cxn modelId="{377BB11D-B9F5-4F3A-B16D-4F9F91BAFA8C}" type="presOf" srcId="{04EC7E25-C075-4431-94A1-803827A71600}" destId="{41E38F85-CB82-4D66-80E6-2A1886F9CA71}" srcOrd="0" destOrd="0" presId="urn:microsoft.com/office/officeart/2005/8/layout/process4"/>
    <dgm:cxn modelId="{9513CE62-319C-4588-9AE3-555F6DC2785A}" srcId="{BA4644C3-B2DC-456F-B8BD-8055678FBF48}" destId="{0C126623-11EB-4D09-A2C5-2109CEFC431F}" srcOrd="1" destOrd="0" parTransId="{9B3C26CD-7E55-48CE-959B-22736E15C08A}" sibTransId="{A9EDB63D-BCB3-4BF5-A51B-90F79CE4BFC4}"/>
    <dgm:cxn modelId="{62ACE988-A859-4240-9FC9-DA1E6E3881B1}" srcId="{BA4644C3-B2DC-456F-B8BD-8055678FBF48}" destId="{04EC7E25-C075-4431-94A1-803827A71600}" srcOrd="0" destOrd="0" parTransId="{1DA6D451-8E2B-4B87-8F3B-387EA2EDA36F}" sibTransId="{F586CA48-4C9F-4D62-B2D2-438B013B9C68}"/>
    <dgm:cxn modelId="{A5B01189-C69A-486F-9105-7BABED18E2FC}" type="presOf" srcId="{0C126623-11EB-4D09-A2C5-2109CEFC431F}" destId="{54224D80-D2D7-4DA9-8DF0-6ADCC0435242}" srcOrd="0" destOrd="0" presId="urn:microsoft.com/office/officeart/2005/8/layout/process4"/>
    <dgm:cxn modelId="{586B1699-C659-4753-A0FA-32A0D318EBE9}" type="presOf" srcId="{354E12E5-C17B-4B50-9427-6D5316E23276}" destId="{31D602BF-7CD3-4B9C-B301-E9541CF64DF9}" srcOrd="0" destOrd="0" presId="urn:microsoft.com/office/officeart/2005/8/layout/process4"/>
    <dgm:cxn modelId="{543CBBC9-5F29-47B0-AD25-C8B2A2D78537}" type="presOf" srcId="{BA4644C3-B2DC-456F-B8BD-8055678FBF48}" destId="{79FBBB1D-9B88-4DED-BBDF-B3993330E722}" srcOrd="0" destOrd="0" presId="urn:microsoft.com/office/officeart/2005/8/layout/process4"/>
    <dgm:cxn modelId="{F10AB7ED-5F36-4215-87EC-E53E85171851}" srcId="{BA4644C3-B2DC-456F-B8BD-8055678FBF48}" destId="{354E12E5-C17B-4B50-9427-6D5316E23276}" srcOrd="2" destOrd="0" parTransId="{9773C30C-212A-4AEF-93B4-09A77431A893}" sibTransId="{1FE7A0BB-DFB4-4E5C-868F-005498633D1D}"/>
    <dgm:cxn modelId="{6B142156-85C8-4E78-B43E-E51C660FE7CB}" type="presParOf" srcId="{79FBBB1D-9B88-4DED-BBDF-B3993330E722}" destId="{9B065143-50D4-4EB0-B308-9922EF100FF0}" srcOrd="0" destOrd="0" presId="urn:microsoft.com/office/officeart/2005/8/layout/process4"/>
    <dgm:cxn modelId="{A3FC59C1-9D9D-46C9-AC0F-7487E978F030}" type="presParOf" srcId="{9B065143-50D4-4EB0-B308-9922EF100FF0}" destId="{31D602BF-7CD3-4B9C-B301-E9541CF64DF9}" srcOrd="0" destOrd="0" presId="urn:microsoft.com/office/officeart/2005/8/layout/process4"/>
    <dgm:cxn modelId="{6AC0C2AD-7F5E-4B25-B1B9-A38820B708D7}" type="presParOf" srcId="{79FBBB1D-9B88-4DED-BBDF-B3993330E722}" destId="{125A73C6-D73F-4474-9F17-A813D8B3E455}" srcOrd="1" destOrd="0" presId="urn:microsoft.com/office/officeart/2005/8/layout/process4"/>
    <dgm:cxn modelId="{EBDD5AC1-111D-4E84-8A8A-A49423F56A16}" type="presParOf" srcId="{79FBBB1D-9B88-4DED-BBDF-B3993330E722}" destId="{756AE5C6-BA7A-406B-BFF9-62F20E86A629}" srcOrd="2" destOrd="0" presId="urn:microsoft.com/office/officeart/2005/8/layout/process4"/>
    <dgm:cxn modelId="{DEBA1D95-63E1-4520-A3D6-0A8408B44DCD}" type="presParOf" srcId="{756AE5C6-BA7A-406B-BFF9-62F20E86A629}" destId="{54224D80-D2D7-4DA9-8DF0-6ADCC0435242}" srcOrd="0" destOrd="0" presId="urn:microsoft.com/office/officeart/2005/8/layout/process4"/>
    <dgm:cxn modelId="{E4CB5990-6686-4B4D-93E5-17985F14B03D}" type="presParOf" srcId="{79FBBB1D-9B88-4DED-BBDF-B3993330E722}" destId="{89CE0A3B-FBF0-4604-8F2B-1FD650F4E756}" srcOrd="3" destOrd="0" presId="urn:microsoft.com/office/officeart/2005/8/layout/process4"/>
    <dgm:cxn modelId="{65786E2D-BA17-476F-8652-73646C12BC4F}" type="presParOf" srcId="{79FBBB1D-9B88-4DED-BBDF-B3993330E722}" destId="{A6E1E7BA-95AA-44F6-AD72-E62EA8638BF1}" srcOrd="4" destOrd="0" presId="urn:microsoft.com/office/officeart/2005/8/layout/process4"/>
    <dgm:cxn modelId="{399645A2-16E0-48C5-9549-BC85383A67A5}" type="presParOf" srcId="{A6E1E7BA-95AA-44F6-AD72-E62EA8638BF1}" destId="{41E38F85-CB82-4D66-80E6-2A1886F9CA7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81BAFB-1025-4208-ABFF-AE472722D45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032BCE5-C50A-4AD8-B210-513E7F18FB9D}">
      <dgm:prSet/>
      <dgm:spPr/>
      <dgm:t>
        <a:bodyPr/>
        <a:lstStyle/>
        <a:p>
          <a:r>
            <a:rPr lang="en-US"/>
            <a:t>Machine learning (ML) is the science of creating algorithms and statistical models that computers use to perform tasks without explicit instructions. </a:t>
          </a:r>
        </a:p>
      </dgm:t>
    </dgm:pt>
    <dgm:pt modelId="{96C1C7D0-8C2C-46D9-87CD-A23887093866}" type="parTrans" cxnId="{C5883EEF-FFED-4403-B73F-98830AD5E45F}">
      <dgm:prSet/>
      <dgm:spPr/>
      <dgm:t>
        <a:bodyPr/>
        <a:lstStyle/>
        <a:p>
          <a:endParaRPr lang="en-US"/>
        </a:p>
      </dgm:t>
    </dgm:pt>
    <dgm:pt modelId="{EE319A6A-31E2-49F9-B401-9B4AC71B27D1}" type="sibTrans" cxnId="{C5883EEF-FFED-4403-B73F-98830AD5E45F}">
      <dgm:prSet/>
      <dgm:spPr/>
      <dgm:t>
        <a:bodyPr/>
        <a:lstStyle/>
        <a:p>
          <a:endParaRPr lang="en-US"/>
        </a:p>
      </dgm:t>
    </dgm:pt>
    <dgm:pt modelId="{A1688E19-7C50-44E1-80BB-65DAF2695054}">
      <dgm:prSet/>
      <dgm:spPr/>
      <dgm:t>
        <a:bodyPr/>
        <a:lstStyle/>
        <a:p>
          <a:r>
            <a:rPr lang="en-US"/>
            <a:t>ML algorithms process large amounts of historical data and identify data patterns.</a:t>
          </a:r>
        </a:p>
      </dgm:t>
    </dgm:pt>
    <dgm:pt modelId="{F1CB5BDC-FA32-43A1-8D33-A2E1E4090D30}" type="parTrans" cxnId="{09F0D100-36ED-4748-8FB6-68B0D68614CC}">
      <dgm:prSet/>
      <dgm:spPr/>
      <dgm:t>
        <a:bodyPr/>
        <a:lstStyle/>
        <a:p>
          <a:endParaRPr lang="en-US"/>
        </a:p>
      </dgm:t>
    </dgm:pt>
    <dgm:pt modelId="{FE0A5FE6-E307-41AC-B83F-3DC49CB7D3DF}" type="sibTrans" cxnId="{09F0D100-36ED-4748-8FB6-68B0D68614CC}">
      <dgm:prSet/>
      <dgm:spPr/>
      <dgm:t>
        <a:bodyPr/>
        <a:lstStyle/>
        <a:p>
          <a:endParaRPr lang="en-US"/>
        </a:p>
      </dgm:t>
    </dgm:pt>
    <dgm:pt modelId="{F161B310-1693-4280-9A30-D7EB0088B40E}" type="pres">
      <dgm:prSet presAssocID="{8A81BAFB-1025-4208-ABFF-AE472722D45F}" presName="hierChild1" presStyleCnt="0">
        <dgm:presLayoutVars>
          <dgm:chPref val="1"/>
          <dgm:dir/>
          <dgm:animOne val="branch"/>
          <dgm:animLvl val="lvl"/>
          <dgm:resizeHandles/>
        </dgm:presLayoutVars>
      </dgm:prSet>
      <dgm:spPr/>
    </dgm:pt>
    <dgm:pt modelId="{AF5526F6-3D4D-4EDA-9456-D597B7ECB9A8}" type="pres">
      <dgm:prSet presAssocID="{C032BCE5-C50A-4AD8-B210-513E7F18FB9D}" presName="hierRoot1" presStyleCnt="0"/>
      <dgm:spPr/>
    </dgm:pt>
    <dgm:pt modelId="{6B94E025-6A18-4977-A272-0DB0B5CE8D87}" type="pres">
      <dgm:prSet presAssocID="{C032BCE5-C50A-4AD8-B210-513E7F18FB9D}" presName="composite" presStyleCnt="0"/>
      <dgm:spPr/>
    </dgm:pt>
    <dgm:pt modelId="{CC0A87D9-C620-402C-BC05-4D08FBFC1064}" type="pres">
      <dgm:prSet presAssocID="{C032BCE5-C50A-4AD8-B210-513E7F18FB9D}" presName="background" presStyleLbl="node0" presStyleIdx="0" presStyleCnt="2"/>
      <dgm:spPr/>
    </dgm:pt>
    <dgm:pt modelId="{F2710A8D-0BD5-4414-A382-F38C381D2775}" type="pres">
      <dgm:prSet presAssocID="{C032BCE5-C50A-4AD8-B210-513E7F18FB9D}" presName="text" presStyleLbl="fgAcc0" presStyleIdx="0" presStyleCnt="2">
        <dgm:presLayoutVars>
          <dgm:chPref val="3"/>
        </dgm:presLayoutVars>
      </dgm:prSet>
      <dgm:spPr/>
    </dgm:pt>
    <dgm:pt modelId="{3E33F079-015C-4125-BE68-1FCEAA99F204}" type="pres">
      <dgm:prSet presAssocID="{C032BCE5-C50A-4AD8-B210-513E7F18FB9D}" presName="hierChild2" presStyleCnt="0"/>
      <dgm:spPr/>
    </dgm:pt>
    <dgm:pt modelId="{4D31B27E-F54F-4CE5-A111-A2FAD3D94644}" type="pres">
      <dgm:prSet presAssocID="{A1688E19-7C50-44E1-80BB-65DAF2695054}" presName="hierRoot1" presStyleCnt="0"/>
      <dgm:spPr/>
    </dgm:pt>
    <dgm:pt modelId="{F8DF6AD7-5592-452F-A756-4C030EC98AAF}" type="pres">
      <dgm:prSet presAssocID="{A1688E19-7C50-44E1-80BB-65DAF2695054}" presName="composite" presStyleCnt="0"/>
      <dgm:spPr/>
    </dgm:pt>
    <dgm:pt modelId="{5812FDD6-FA35-4C08-9C0C-2F30A9D27B11}" type="pres">
      <dgm:prSet presAssocID="{A1688E19-7C50-44E1-80BB-65DAF2695054}" presName="background" presStyleLbl="node0" presStyleIdx="1" presStyleCnt="2"/>
      <dgm:spPr/>
    </dgm:pt>
    <dgm:pt modelId="{AA4EA079-980C-4256-870D-A0BF2CE0563F}" type="pres">
      <dgm:prSet presAssocID="{A1688E19-7C50-44E1-80BB-65DAF2695054}" presName="text" presStyleLbl="fgAcc0" presStyleIdx="1" presStyleCnt="2">
        <dgm:presLayoutVars>
          <dgm:chPref val="3"/>
        </dgm:presLayoutVars>
      </dgm:prSet>
      <dgm:spPr/>
    </dgm:pt>
    <dgm:pt modelId="{06CC9797-EE5C-4BAE-BC3B-DB484F6CC087}" type="pres">
      <dgm:prSet presAssocID="{A1688E19-7C50-44E1-80BB-65DAF2695054}" presName="hierChild2" presStyleCnt="0"/>
      <dgm:spPr/>
    </dgm:pt>
  </dgm:ptLst>
  <dgm:cxnLst>
    <dgm:cxn modelId="{09F0D100-36ED-4748-8FB6-68B0D68614CC}" srcId="{8A81BAFB-1025-4208-ABFF-AE472722D45F}" destId="{A1688E19-7C50-44E1-80BB-65DAF2695054}" srcOrd="1" destOrd="0" parTransId="{F1CB5BDC-FA32-43A1-8D33-A2E1E4090D30}" sibTransId="{FE0A5FE6-E307-41AC-B83F-3DC49CB7D3DF}"/>
    <dgm:cxn modelId="{C312365F-15AB-4220-8712-5F2112F48B5F}" type="presOf" srcId="{8A81BAFB-1025-4208-ABFF-AE472722D45F}" destId="{F161B310-1693-4280-9A30-D7EB0088B40E}" srcOrd="0" destOrd="0" presId="urn:microsoft.com/office/officeart/2005/8/layout/hierarchy1"/>
    <dgm:cxn modelId="{D6CA1F9B-4E81-4AF5-A971-D435CA6D64F0}" type="presOf" srcId="{C032BCE5-C50A-4AD8-B210-513E7F18FB9D}" destId="{F2710A8D-0BD5-4414-A382-F38C381D2775}" srcOrd="0" destOrd="0" presId="urn:microsoft.com/office/officeart/2005/8/layout/hierarchy1"/>
    <dgm:cxn modelId="{3133B8A9-9CA9-4A0A-90D7-7D920BC6077E}" type="presOf" srcId="{A1688E19-7C50-44E1-80BB-65DAF2695054}" destId="{AA4EA079-980C-4256-870D-A0BF2CE0563F}" srcOrd="0" destOrd="0" presId="urn:microsoft.com/office/officeart/2005/8/layout/hierarchy1"/>
    <dgm:cxn modelId="{C5883EEF-FFED-4403-B73F-98830AD5E45F}" srcId="{8A81BAFB-1025-4208-ABFF-AE472722D45F}" destId="{C032BCE5-C50A-4AD8-B210-513E7F18FB9D}" srcOrd="0" destOrd="0" parTransId="{96C1C7D0-8C2C-46D9-87CD-A23887093866}" sibTransId="{EE319A6A-31E2-49F9-B401-9B4AC71B27D1}"/>
    <dgm:cxn modelId="{D07CD79F-D198-4C3E-BF07-588E3719C0C2}" type="presParOf" srcId="{F161B310-1693-4280-9A30-D7EB0088B40E}" destId="{AF5526F6-3D4D-4EDA-9456-D597B7ECB9A8}" srcOrd="0" destOrd="0" presId="urn:microsoft.com/office/officeart/2005/8/layout/hierarchy1"/>
    <dgm:cxn modelId="{396378BE-25AF-43FF-BF95-DE6214142A59}" type="presParOf" srcId="{AF5526F6-3D4D-4EDA-9456-D597B7ECB9A8}" destId="{6B94E025-6A18-4977-A272-0DB0B5CE8D87}" srcOrd="0" destOrd="0" presId="urn:microsoft.com/office/officeart/2005/8/layout/hierarchy1"/>
    <dgm:cxn modelId="{611A3DB3-0758-4EB9-ABF6-F0FF5B36B464}" type="presParOf" srcId="{6B94E025-6A18-4977-A272-0DB0B5CE8D87}" destId="{CC0A87D9-C620-402C-BC05-4D08FBFC1064}" srcOrd="0" destOrd="0" presId="urn:microsoft.com/office/officeart/2005/8/layout/hierarchy1"/>
    <dgm:cxn modelId="{252B7564-33B0-43ED-B7E8-917129F6EF70}" type="presParOf" srcId="{6B94E025-6A18-4977-A272-0DB0B5CE8D87}" destId="{F2710A8D-0BD5-4414-A382-F38C381D2775}" srcOrd="1" destOrd="0" presId="urn:microsoft.com/office/officeart/2005/8/layout/hierarchy1"/>
    <dgm:cxn modelId="{4BA624EE-DCE5-442B-9492-02500FE1518E}" type="presParOf" srcId="{AF5526F6-3D4D-4EDA-9456-D597B7ECB9A8}" destId="{3E33F079-015C-4125-BE68-1FCEAA99F204}" srcOrd="1" destOrd="0" presId="urn:microsoft.com/office/officeart/2005/8/layout/hierarchy1"/>
    <dgm:cxn modelId="{422B9381-722A-44D4-B9B8-1B7A0D754CC9}" type="presParOf" srcId="{F161B310-1693-4280-9A30-D7EB0088B40E}" destId="{4D31B27E-F54F-4CE5-A111-A2FAD3D94644}" srcOrd="1" destOrd="0" presId="urn:microsoft.com/office/officeart/2005/8/layout/hierarchy1"/>
    <dgm:cxn modelId="{C13CB1E6-411F-4FF2-9CC2-C8B22201ADDE}" type="presParOf" srcId="{4D31B27E-F54F-4CE5-A111-A2FAD3D94644}" destId="{F8DF6AD7-5592-452F-A756-4C030EC98AAF}" srcOrd="0" destOrd="0" presId="urn:microsoft.com/office/officeart/2005/8/layout/hierarchy1"/>
    <dgm:cxn modelId="{76E3E307-BA3A-476C-B478-655AB615084E}" type="presParOf" srcId="{F8DF6AD7-5592-452F-A756-4C030EC98AAF}" destId="{5812FDD6-FA35-4C08-9C0C-2F30A9D27B11}" srcOrd="0" destOrd="0" presId="urn:microsoft.com/office/officeart/2005/8/layout/hierarchy1"/>
    <dgm:cxn modelId="{83B75E28-7648-4E2D-9362-C897AC2ACEAD}" type="presParOf" srcId="{F8DF6AD7-5592-452F-A756-4C030EC98AAF}" destId="{AA4EA079-980C-4256-870D-A0BF2CE0563F}" srcOrd="1" destOrd="0" presId="urn:microsoft.com/office/officeart/2005/8/layout/hierarchy1"/>
    <dgm:cxn modelId="{F05EEA9E-A98F-4A30-937D-FAB871DC37BF}" type="presParOf" srcId="{4D31B27E-F54F-4CE5-A111-A2FAD3D94644}" destId="{06CC9797-EE5C-4BAE-BC3B-DB484F6CC0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8A4563-4523-4354-B748-842C60EC425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CF7517-1BD6-4193-8C23-AFC78079D053}">
      <dgm:prSet/>
      <dgm:spPr/>
      <dgm:t>
        <a:bodyPr/>
        <a:lstStyle/>
        <a:p>
          <a:pPr>
            <a:lnSpc>
              <a:spcPct val="100000"/>
            </a:lnSpc>
          </a:pPr>
          <a:r>
            <a:rPr lang="en-US"/>
            <a:t>Stock prices aren’t just randomly generated numbers. So, they can be analyzed as a sequence of discrete-time data; in other words, time-series observations taken at successive points in time (usually on a daily basis). Time series forecasting (predicting future values based on historical values) applies well to stock forecasting.</a:t>
          </a:r>
        </a:p>
      </dgm:t>
    </dgm:pt>
    <dgm:pt modelId="{C63B4903-27CF-42B5-A039-6F86346CDA99}" type="parTrans" cxnId="{31689B08-7DA5-4954-9DCD-8681031F61BC}">
      <dgm:prSet/>
      <dgm:spPr/>
      <dgm:t>
        <a:bodyPr/>
        <a:lstStyle/>
        <a:p>
          <a:endParaRPr lang="en-US"/>
        </a:p>
      </dgm:t>
    </dgm:pt>
    <dgm:pt modelId="{CABBEB38-C4C2-4C36-8732-9FC09324A813}" type="sibTrans" cxnId="{31689B08-7DA5-4954-9DCD-8681031F61BC}">
      <dgm:prSet/>
      <dgm:spPr/>
      <dgm:t>
        <a:bodyPr/>
        <a:lstStyle/>
        <a:p>
          <a:endParaRPr lang="en-US"/>
        </a:p>
      </dgm:t>
    </dgm:pt>
    <dgm:pt modelId="{FA8A1EC4-CA99-4148-A1A1-5CDBDF7AE49D}">
      <dgm:prSet/>
      <dgm:spPr/>
      <dgm:t>
        <a:bodyPr/>
        <a:lstStyle/>
        <a:p>
          <a:pPr>
            <a:lnSpc>
              <a:spcPct val="100000"/>
            </a:lnSpc>
          </a:pPr>
          <a:r>
            <a:rPr lang="en-US"/>
            <a:t>Because of the sequential nature of time-series data, we need a way to aggregate this sequence of information. From all the potential techniques, the most intuitive one is MA with the ability to smooth out short-term fluctuations.</a:t>
          </a:r>
        </a:p>
      </dgm:t>
    </dgm:pt>
    <dgm:pt modelId="{A45594F3-B0DE-465D-B7A5-952F77351AE9}" type="parTrans" cxnId="{0294BBF4-F250-4C77-9878-065D4A25572D}">
      <dgm:prSet/>
      <dgm:spPr/>
      <dgm:t>
        <a:bodyPr/>
        <a:lstStyle/>
        <a:p>
          <a:endParaRPr lang="en-US"/>
        </a:p>
      </dgm:t>
    </dgm:pt>
    <dgm:pt modelId="{FB2E3764-1E1E-4DD1-B4B9-378DA3BEB74A}" type="sibTrans" cxnId="{0294BBF4-F250-4C77-9878-065D4A25572D}">
      <dgm:prSet/>
      <dgm:spPr/>
      <dgm:t>
        <a:bodyPr/>
        <a:lstStyle/>
        <a:p>
          <a:endParaRPr lang="en-US"/>
        </a:p>
      </dgm:t>
    </dgm:pt>
    <dgm:pt modelId="{818D7FF1-D8EF-488A-A4D6-7164150E4F20}" type="pres">
      <dgm:prSet presAssocID="{838A4563-4523-4354-B748-842C60EC425D}" presName="root" presStyleCnt="0">
        <dgm:presLayoutVars>
          <dgm:dir/>
          <dgm:resizeHandles val="exact"/>
        </dgm:presLayoutVars>
      </dgm:prSet>
      <dgm:spPr/>
    </dgm:pt>
    <dgm:pt modelId="{127CD326-DFE7-4BB3-AA1A-959F0D7F469A}" type="pres">
      <dgm:prSet presAssocID="{8ECF7517-1BD6-4193-8C23-AFC78079D053}" presName="compNode" presStyleCnt="0"/>
      <dgm:spPr/>
    </dgm:pt>
    <dgm:pt modelId="{0D2C2A2E-874B-4EAD-BD52-08E9458F2A54}" type="pres">
      <dgm:prSet presAssocID="{8ECF7517-1BD6-4193-8C23-AFC78079D053}" presName="bgRect" presStyleLbl="bgShp" presStyleIdx="0" presStyleCnt="2"/>
      <dgm:spPr/>
    </dgm:pt>
    <dgm:pt modelId="{3FA2A31A-088C-42F7-B8A4-53FA8D087843}" type="pres">
      <dgm:prSet presAssocID="{8ECF7517-1BD6-4193-8C23-AFC78079D0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DE7575FB-CF94-463D-BC4C-838FF9856A4D}" type="pres">
      <dgm:prSet presAssocID="{8ECF7517-1BD6-4193-8C23-AFC78079D053}" presName="spaceRect" presStyleCnt="0"/>
      <dgm:spPr/>
    </dgm:pt>
    <dgm:pt modelId="{0E0B8B3D-5D4E-4244-8733-94DC91167737}" type="pres">
      <dgm:prSet presAssocID="{8ECF7517-1BD6-4193-8C23-AFC78079D053}" presName="parTx" presStyleLbl="revTx" presStyleIdx="0" presStyleCnt="2">
        <dgm:presLayoutVars>
          <dgm:chMax val="0"/>
          <dgm:chPref val="0"/>
        </dgm:presLayoutVars>
      </dgm:prSet>
      <dgm:spPr/>
    </dgm:pt>
    <dgm:pt modelId="{3542CE2C-B787-410E-A1AB-5ED51DCD9086}" type="pres">
      <dgm:prSet presAssocID="{CABBEB38-C4C2-4C36-8732-9FC09324A813}" presName="sibTrans" presStyleCnt="0"/>
      <dgm:spPr/>
    </dgm:pt>
    <dgm:pt modelId="{A3933F77-007F-41A5-9413-D0E651241AF5}" type="pres">
      <dgm:prSet presAssocID="{FA8A1EC4-CA99-4148-A1A1-5CDBDF7AE49D}" presName="compNode" presStyleCnt="0"/>
      <dgm:spPr/>
    </dgm:pt>
    <dgm:pt modelId="{C4C70FE3-6B86-4FCD-A352-5F8AF54C7A0F}" type="pres">
      <dgm:prSet presAssocID="{FA8A1EC4-CA99-4148-A1A1-5CDBDF7AE49D}" presName="bgRect" presStyleLbl="bgShp" presStyleIdx="1" presStyleCnt="2"/>
      <dgm:spPr/>
    </dgm:pt>
    <dgm:pt modelId="{70123366-8F2B-4ED0-B705-00B3EFFA2CF6}" type="pres">
      <dgm:prSet presAssocID="{FA8A1EC4-CA99-4148-A1A1-5CDBDF7AE49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34FE4854-98B4-41B8-AE39-6E84D9F8B5B6}" type="pres">
      <dgm:prSet presAssocID="{FA8A1EC4-CA99-4148-A1A1-5CDBDF7AE49D}" presName="spaceRect" presStyleCnt="0"/>
      <dgm:spPr/>
    </dgm:pt>
    <dgm:pt modelId="{9128092B-B0C3-47FE-92FA-4FD975ABFF70}" type="pres">
      <dgm:prSet presAssocID="{FA8A1EC4-CA99-4148-A1A1-5CDBDF7AE49D}" presName="parTx" presStyleLbl="revTx" presStyleIdx="1" presStyleCnt="2">
        <dgm:presLayoutVars>
          <dgm:chMax val="0"/>
          <dgm:chPref val="0"/>
        </dgm:presLayoutVars>
      </dgm:prSet>
      <dgm:spPr/>
    </dgm:pt>
  </dgm:ptLst>
  <dgm:cxnLst>
    <dgm:cxn modelId="{31689B08-7DA5-4954-9DCD-8681031F61BC}" srcId="{838A4563-4523-4354-B748-842C60EC425D}" destId="{8ECF7517-1BD6-4193-8C23-AFC78079D053}" srcOrd="0" destOrd="0" parTransId="{C63B4903-27CF-42B5-A039-6F86346CDA99}" sibTransId="{CABBEB38-C4C2-4C36-8732-9FC09324A813}"/>
    <dgm:cxn modelId="{B8A0737E-8CB2-4571-B70A-B6438DE16FDD}" type="presOf" srcId="{FA8A1EC4-CA99-4148-A1A1-5CDBDF7AE49D}" destId="{9128092B-B0C3-47FE-92FA-4FD975ABFF70}" srcOrd="0" destOrd="0" presId="urn:microsoft.com/office/officeart/2018/2/layout/IconVerticalSolidList"/>
    <dgm:cxn modelId="{7F679C80-E903-4923-8950-2A764131D802}" type="presOf" srcId="{8ECF7517-1BD6-4193-8C23-AFC78079D053}" destId="{0E0B8B3D-5D4E-4244-8733-94DC91167737}" srcOrd="0" destOrd="0" presId="urn:microsoft.com/office/officeart/2018/2/layout/IconVerticalSolidList"/>
    <dgm:cxn modelId="{A5D16591-7B4E-4C4C-BB1B-B4E0C7499198}" type="presOf" srcId="{838A4563-4523-4354-B748-842C60EC425D}" destId="{818D7FF1-D8EF-488A-A4D6-7164150E4F20}" srcOrd="0" destOrd="0" presId="urn:microsoft.com/office/officeart/2018/2/layout/IconVerticalSolidList"/>
    <dgm:cxn modelId="{0294BBF4-F250-4C77-9878-065D4A25572D}" srcId="{838A4563-4523-4354-B748-842C60EC425D}" destId="{FA8A1EC4-CA99-4148-A1A1-5CDBDF7AE49D}" srcOrd="1" destOrd="0" parTransId="{A45594F3-B0DE-465D-B7A5-952F77351AE9}" sibTransId="{FB2E3764-1E1E-4DD1-B4B9-378DA3BEB74A}"/>
    <dgm:cxn modelId="{A57757D8-9CEA-43C5-9B39-851F73653086}" type="presParOf" srcId="{818D7FF1-D8EF-488A-A4D6-7164150E4F20}" destId="{127CD326-DFE7-4BB3-AA1A-959F0D7F469A}" srcOrd="0" destOrd="0" presId="urn:microsoft.com/office/officeart/2018/2/layout/IconVerticalSolidList"/>
    <dgm:cxn modelId="{DB79C4CE-9C13-4AEC-93A8-7361D14667FA}" type="presParOf" srcId="{127CD326-DFE7-4BB3-AA1A-959F0D7F469A}" destId="{0D2C2A2E-874B-4EAD-BD52-08E9458F2A54}" srcOrd="0" destOrd="0" presId="urn:microsoft.com/office/officeart/2018/2/layout/IconVerticalSolidList"/>
    <dgm:cxn modelId="{2F495B93-EDE0-4808-8301-C0201692AE8D}" type="presParOf" srcId="{127CD326-DFE7-4BB3-AA1A-959F0D7F469A}" destId="{3FA2A31A-088C-42F7-B8A4-53FA8D087843}" srcOrd="1" destOrd="0" presId="urn:microsoft.com/office/officeart/2018/2/layout/IconVerticalSolidList"/>
    <dgm:cxn modelId="{EDCF1770-93CC-47FE-A504-FA6380349401}" type="presParOf" srcId="{127CD326-DFE7-4BB3-AA1A-959F0D7F469A}" destId="{DE7575FB-CF94-463D-BC4C-838FF9856A4D}" srcOrd="2" destOrd="0" presId="urn:microsoft.com/office/officeart/2018/2/layout/IconVerticalSolidList"/>
    <dgm:cxn modelId="{BC92E462-DBD8-421D-B962-76B61551FC74}" type="presParOf" srcId="{127CD326-DFE7-4BB3-AA1A-959F0D7F469A}" destId="{0E0B8B3D-5D4E-4244-8733-94DC91167737}" srcOrd="3" destOrd="0" presId="urn:microsoft.com/office/officeart/2018/2/layout/IconVerticalSolidList"/>
    <dgm:cxn modelId="{825B4AD1-0A1E-4D56-AEB2-9BD80004FAE5}" type="presParOf" srcId="{818D7FF1-D8EF-488A-A4D6-7164150E4F20}" destId="{3542CE2C-B787-410E-A1AB-5ED51DCD9086}" srcOrd="1" destOrd="0" presId="urn:microsoft.com/office/officeart/2018/2/layout/IconVerticalSolidList"/>
    <dgm:cxn modelId="{78EDA2DC-F697-485A-B211-ACDA33B9CC6C}" type="presParOf" srcId="{818D7FF1-D8EF-488A-A4D6-7164150E4F20}" destId="{A3933F77-007F-41A5-9413-D0E651241AF5}" srcOrd="2" destOrd="0" presId="urn:microsoft.com/office/officeart/2018/2/layout/IconVerticalSolidList"/>
    <dgm:cxn modelId="{F575750B-AF61-4116-896D-44D400F8CFB9}" type="presParOf" srcId="{A3933F77-007F-41A5-9413-D0E651241AF5}" destId="{C4C70FE3-6B86-4FCD-A352-5F8AF54C7A0F}" srcOrd="0" destOrd="0" presId="urn:microsoft.com/office/officeart/2018/2/layout/IconVerticalSolidList"/>
    <dgm:cxn modelId="{3F1783A9-0A27-4914-A14E-56B821AFC451}" type="presParOf" srcId="{A3933F77-007F-41A5-9413-D0E651241AF5}" destId="{70123366-8F2B-4ED0-B705-00B3EFFA2CF6}" srcOrd="1" destOrd="0" presId="urn:microsoft.com/office/officeart/2018/2/layout/IconVerticalSolidList"/>
    <dgm:cxn modelId="{731E2635-28BF-4939-B952-1AAC35555C44}" type="presParOf" srcId="{A3933F77-007F-41A5-9413-D0E651241AF5}" destId="{34FE4854-98B4-41B8-AE39-6E84D9F8B5B6}" srcOrd="2" destOrd="0" presId="urn:microsoft.com/office/officeart/2018/2/layout/IconVerticalSolidList"/>
    <dgm:cxn modelId="{2434F5A9-34DE-49F1-B782-6EB5D4A7AD51}" type="presParOf" srcId="{A3933F77-007F-41A5-9413-D0E651241AF5}" destId="{9128092B-B0C3-47FE-92FA-4FD975ABFF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2448F9-0205-4494-B205-E03778ADE49C}"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AFF70695-F07F-471E-AC29-F66791C2CC2F}">
      <dgm:prSet/>
      <dgm:spPr/>
      <dgm:t>
        <a:bodyPr/>
        <a:lstStyle/>
        <a:p>
          <a:r>
            <a:rPr lang="en-US"/>
            <a:t>Data Collection</a:t>
          </a:r>
        </a:p>
      </dgm:t>
    </dgm:pt>
    <dgm:pt modelId="{2C751AB2-B4BD-477E-8B50-23E12BBC48DD}" type="parTrans" cxnId="{C31601A1-997E-4417-92FA-D0DB1E38282A}">
      <dgm:prSet/>
      <dgm:spPr/>
      <dgm:t>
        <a:bodyPr/>
        <a:lstStyle/>
        <a:p>
          <a:endParaRPr lang="en-US"/>
        </a:p>
      </dgm:t>
    </dgm:pt>
    <dgm:pt modelId="{06B8E192-2599-4D29-9ABE-FA9F0152CA31}" type="sibTrans" cxnId="{C31601A1-997E-4417-92FA-D0DB1E38282A}">
      <dgm:prSet/>
      <dgm:spPr/>
      <dgm:t>
        <a:bodyPr/>
        <a:lstStyle/>
        <a:p>
          <a:endParaRPr lang="en-US"/>
        </a:p>
      </dgm:t>
    </dgm:pt>
    <dgm:pt modelId="{61BEA049-7879-49BE-A069-1941840659B5}">
      <dgm:prSet/>
      <dgm:spPr/>
      <dgm:t>
        <a:bodyPr/>
        <a:lstStyle/>
        <a:p>
          <a:r>
            <a:rPr lang="en-US"/>
            <a:t>Importing Data</a:t>
          </a:r>
        </a:p>
      </dgm:t>
    </dgm:pt>
    <dgm:pt modelId="{6D0225A0-EE31-4FFA-889C-51FA820FCEB5}" type="parTrans" cxnId="{B792F3C7-69B9-4A55-A58A-3C7B367C4B36}">
      <dgm:prSet/>
      <dgm:spPr/>
      <dgm:t>
        <a:bodyPr/>
        <a:lstStyle/>
        <a:p>
          <a:endParaRPr lang="en-US"/>
        </a:p>
      </dgm:t>
    </dgm:pt>
    <dgm:pt modelId="{7F479FE4-C7DA-49BC-BEA3-35363D9618C9}" type="sibTrans" cxnId="{B792F3C7-69B9-4A55-A58A-3C7B367C4B36}">
      <dgm:prSet/>
      <dgm:spPr/>
      <dgm:t>
        <a:bodyPr/>
        <a:lstStyle/>
        <a:p>
          <a:endParaRPr lang="en-US"/>
        </a:p>
      </dgm:t>
    </dgm:pt>
    <dgm:pt modelId="{C8EC46C7-A866-42E7-98C9-3DF62AEE6A18}">
      <dgm:prSet/>
      <dgm:spPr/>
      <dgm:t>
        <a:bodyPr/>
        <a:lstStyle/>
        <a:p>
          <a:r>
            <a:rPr lang="en-US"/>
            <a:t>Data Cleaning</a:t>
          </a:r>
        </a:p>
      </dgm:t>
    </dgm:pt>
    <dgm:pt modelId="{78C0638F-EF0C-427F-A40F-69A7C7137728}" type="parTrans" cxnId="{605F2D1C-BE6C-4B46-B4EE-64B3E66C3F67}">
      <dgm:prSet/>
      <dgm:spPr/>
      <dgm:t>
        <a:bodyPr/>
        <a:lstStyle/>
        <a:p>
          <a:endParaRPr lang="en-US"/>
        </a:p>
      </dgm:t>
    </dgm:pt>
    <dgm:pt modelId="{E3125BB7-7B4D-4751-B884-797B174236A0}" type="sibTrans" cxnId="{605F2D1C-BE6C-4B46-B4EE-64B3E66C3F67}">
      <dgm:prSet/>
      <dgm:spPr/>
      <dgm:t>
        <a:bodyPr/>
        <a:lstStyle/>
        <a:p>
          <a:endParaRPr lang="en-US"/>
        </a:p>
      </dgm:t>
    </dgm:pt>
    <dgm:pt modelId="{CBBB830F-E925-446A-A9F9-7E7B5AA0250F}">
      <dgm:prSet/>
      <dgm:spPr/>
      <dgm:t>
        <a:bodyPr/>
        <a:lstStyle/>
        <a:p>
          <a:r>
            <a:rPr lang="en-US"/>
            <a:t>Data Visualization</a:t>
          </a:r>
        </a:p>
      </dgm:t>
    </dgm:pt>
    <dgm:pt modelId="{7AB84A67-1461-475C-A841-E580C762F3E6}" type="parTrans" cxnId="{1F0B792E-7E4D-4A86-9453-8BF117379E9F}">
      <dgm:prSet/>
      <dgm:spPr/>
      <dgm:t>
        <a:bodyPr/>
        <a:lstStyle/>
        <a:p>
          <a:endParaRPr lang="en-US"/>
        </a:p>
      </dgm:t>
    </dgm:pt>
    <dgm:pt modelId="{A5605AA5-CCE8-48C9-A882-F21C78C2CFFC}" type="sibTrans" cxnId="{1F0B792E-7E4D-4A86-9453-8BF117379E9F}">
      <dgm:prSet/>
      <dgm:spPr/>
      <dgm:t>
        <a:bodyPr/>
        <a:lstStyle/>
        <a:p>
          <a:endParaRPr lang="en-US"/>
        </a:p>
      </dgm:t>
    </dgm:pt>
    <dgm:pt modelId="{B1403407-DCB2-4FA1-ACED-37F34A4837F8}">
      <dgm:prSet/>
      <dgm:spPr/>
      <dgm:t>
        <a:bodyPr/>
        <a:lstStyle/>
        <a:p>
          <a:r>
            <a:rPr lang="en-US"/>
            <a:t>Making Data Stationary</a:t>
          </a:r>
        </a:p>
      </dgm:t>
    </dgm:pt>
    <dgm:pt modelId="{D661F293-55C1-40F9-A8F6-B8E7E3B40564}" type="parTrans" cxnId="{79EDD049-7C8B-4E0A-993D-87EBEBFA7955}">
      <dgm:prSet/>
      <dgm:spPr/>
      <dgm:t>
        <a:bodyPr/>
        <a:lstStyle/>
        <a:p>
          <a:endParaRPr lang="en-US"/>
        </a:p>
      </dgm:t>
    </dgm:pt>
    <dgm:pt modelId="{CF2FBED2-1C1F-40D3-BEA1-9D69D405A9EB}" type="sibTrans" cxnId="{79EDD049-7C8B-4E0A-993D-87EBEBFA7955}">
      <dgm:prSet/>
      <dgm:spPr/>
      <dgm:t>
        <a:bodyPr/>
        <a:lstStyle/>
        <a:p>
          <a:endParaRPr lang="en-US"/>
        </a:p>
      </dgm:t>
    </dgm:pt>
    <dgm:pt modelId="{96ACA7F1-9E34-459C-B1EB-EBD9559F48F9}">
      <dgm:prSet/>
      <dgm:spPr/>
      <dgm:t>
        <a:bodyPr/>
        <a:lstStyle/>
        <a:p>
          <a:r>
            <a:rPr lang="en-US"/>
            <a:t>Dividing Data into Train And test</a:t>
          </a:r>
        </a:p>
      </dgm:t>
    </dgm:pt>
    <dgm:pt modelId="{39C181D5-670B-4E50-8654-4D4A166BB5AF}" type="parTrans" cxnId="{AFFDACCB-42EE-44E0-B6E2-4FDC3AC90235}">
      <dgm:prSet/>
      <dgm:spPr/>
      <dgm:t>
        <a:bodyPr/>
        <a:lstStyle/>
        <a:p>
          <a:endParaRPr lang="en-US"/>
        </a:p>
      </dgm:t>
    </dgm:pt>
    <dgm:pt modelId="{3F445224-9AC3-4D90-95E1-0557FE74F9B2}" type="sibTrans" cxnId="{AFFDACCB-42EE-44E0-B6E2-4FDC3AC90235}">
      <dgm:prSet/>
      <dgm:spPr/>
      <dgm:t>
        <a:bodyPr/>
        <a:lstStyle/>
        <a:p>
          <a:endParaRPr lang="en-US"/>
        </a:p>
      </dgm:t>
    </dgm:pt>
    <dgm:pt modelId="{2460B839-6A17-4CC4-8F51-6ECD913884AF}">
      <dgm:prSet/>
      <dgm:spPr/>
      <dgm:t>
        <a:bodyPr/>
        <a:lstStyle/>
        <a:p>
          <a:r>
            <a:rPr lang="en-US"/>
            <a:t>Model Building</a:t>
          </a:r>
        </a:p>
      </dgm:t>
    </dgm:pt>
    <dgm:pt modelId="{9076A72B-2DA0-4E85-A244-AC1E02B25F6F}" type="parTrans" cxnId="{D01F9CE4-0C94-4A6D-9A11-2B7ADCCFD1FB}">
      <dgm:prSet/>
      <dgm:spPr/>
      <dgm:t>
        <a:bodyPr/>
        <a:lstStyle/>
        <a:p>
          <a:endParaRPr lang="en-US"/>
        </a:p>
      </dgm:t>
    </dgm:pt>
    <dgm:pt modelId="{0B11FE23-E0C5-4854-9DC8-842632B08253}" type="sibTrans" cxnId="{D01F9CE4-0C94-4A6D-9A11-2B7ADCCFD1FB}">
      <dgm:prSet/>
      <dgm:spPr/>
      <dgm:t>
        <a:bodyPr/>
        <a:lstStyle/>
        <a:p>
          <a:endParaRPr lang="en-US"/>
        </a:p>
      </dgm:t>
    </dgm:pt>
    <dgm:pt modelId="{9057D241-5810-4247-B0B1-A1644640D458}">
      <dgm:prSet/>
      <dgm:spPr/>
      <dgm:t>
        <a:bodyPr/>
        <a:lstStyle/>
        <a:p>
          <a:r>
            <a:rPr lang="en-US"/>
            <a:t>Future Prediction </a:t>
          </a:r>
        </a:p>
      </dgm:t>
    </dgm:pt>
    <dgm:pt modelId="{8CAB8D12-A4B7-4D22-9A3E-50BD9F0CE8F6}" type="parTrans" cxnId="{F9B1FDBF-5D48-4B9F-8B9B-5C7CD4A009A4}">
      <dgm:prSet/>
      <dgm:spPr/>
      <dgm:t>
        <a:bodyPr/>
        <a:lstStyle/>
        <a:p>
          <a:endParaRPr lang="en-US"/>
        </a:p>
      </dgm:t>
    </dgm:pt>
    <dgm:pt modelId="{7EA210CB-3B24-4EBD-BFBC-6F08022AD683}" type="sibTrans" cxnId="{F9B1FDBF-5D48-4B9F-8B9B-5C7CD4A009A4}">
      <dgm:prSet/>
      <dgm:spPr/>
      <dgm:t>
        <a:bodyPr/>
        <a:lstStyle/>
        <a:p>
          <a:endParaRPr lang="en-US"/>
        </a:p>
      </dgm:t>
    </dgm:pt>
    <dgm:pt modelId="{0681B6FE-36C8-434F-B156-2ED92E77652D}">
      <dgm:prSet/>
      <dgm:spPr/>
      <dgm:t>
        <a:bodyPr/>
        <a:lstStyle/>
        <a:p>
          <a:r>
            <a:rPr lang="en-US"/>
            <a:t>Conclusion</a:t>
          </a:r>
        </a:p>
      </dgm:t>
    </dgm:pt>
    <dgm:pt modelId="{4D6FF50F-3AFB-4182-98D2-85617478B78F}" type="parTrans" cxnId="{A2A2A274-CA1E-4592-9B3D-0A06FB4F61BE}">
      <dgm:prSet/>
      <dgm:spPr/>
      <dgm:t>
        <a:bodyPr/>
        <a:lstStyle/>
        <a:p>
          <a:endParaRPr lang="en-US"/>
        </a:p>
      </dgm:t>
    </dgm:pt>
    <dgm:pt modelId="{AF17F493-62DA-4EB3-AD67-3E2B8EC3D8E8}" type="sibTrans" cxnId="{A2A2A274-CA1E-4592-9B3D-0A06FB4F61BE}">
      <dgm:prSet/>
      <dgm:spPr/>
      <dgm:t>
        <a:bodyPr/>
        <a:lstStyle/>
        <a:p>
          <a:endParaRPr lang="en-US"/>
        </a:p>
      </dgm:t>
    </dgm:pt>
    <dgm:pt modelId="{2061BD10-9007-4E85-8649-724BC98FF444}">
      <dgm:prSet/>
      <dgm:spPr/>
      <dgm:t>
        <a:bodyPr/>
        <a:lstStyle/>
        <a:p>
          <a:r>
            <a:rPr lang="en-US"/>
            <a:t>Summary</a:t>
          </a:r>
        </a:p>
      </dgm:t>
    </dgm:pt>
    <dgm:pt modelId="{24772441-B472-4556-8059-6068B3922326}" type="parTrans" cxnId="{ECDC0B9C-8707-423F-8F38-F0E050987883}">
      <dgm:prSet/>
      <dgm:spPr/>
      <dgm:t>
        <a:bodyPr/>
        <a:lstStyle/>
        <a:p>
          <a:endParaRPr lang="en-US"/>
        </a:p>
      </dgm:t>
    </dgm:pt>
    <dgm:pt modelId="{7DC45541-B1AB-427B-87BE-6C740D585147}" type="sibTrans" cxnId="{ECDC0B9C-8707-423F-8F38-F0E050987883}">
      <dgm:prSet/>
      <dgm:spPr/>
      <dgm:t>
        <a:bodyPr/>
        <a:lstStyle/>
        <a:p>
          <a:endParaRPr lang="en-US"/>
        </a:p>
      </dgm:t>
    </dgm:pt>
    <dgm:pt modelId="{A3E27E2D-48AC-4467-8F25-A7247A5DAD07}" type="pres">
      <dgm:prSet presAssocID="{132448F9-0205-4494-B205-E03778ADE49C}" presName="Name0" presStyleCnt="0">
        <dgm:presLayoutVars>
          <dgm:dir/>
          <dgm:resizeHandles val="exact"/>
        </dgm:presLayoutVars>
      </dgm:prSet>
      <dgm:spPr/>
    </dgm:pt>
    <dgm:pt modelId="{596A5F2D-EED0-4C72-8211-F163891865E8}" type="pres">
      <dgm:prSet presAssocID="{AFF70695-F07F-471E-AC29-F66791C2CC2F}" presName="node" presStyleLbl="node1" presStyleIdx="0" presStyleCnt="10">
        <dgm:presLayoutVars>
          <dgm:bulletEnabled val="1"/>
        </dgm:presLayoutVars>
      </dgm:prSet>
      <dgm:spPr/>
    </dgm:pt>
    <dgm:pt modelId="{72690589-CDC6-4F78-85E3-0FD3AB43EBC5}" type="pres">
      <dgm:prSet presAssocID="{06B8E192-2599-4D29-9ABE-FA9F0152CA31}" presName="sibTrans" presStyleLbl="sibTrans1D1" presStyleIdx="0" presStyleCnt="9"/>
      <dgm:spPr/>
    </dgm:pt>
    <dgm:pt modelId="{E920D7F0-9D20-444E-A9C0-AEE6F8CD5138}" type="pres">
      <dgm:prSet presAssocID="{06B8E192-2599-4D29-9ABE-FA9F0152CA31}" presName="connectorText" presStyleLbl="sibTrans1D1" presStyleIdx="0" presStyleCnt="9"/>
      <dgm:spPr/>
    </dgm:pt>
    <dgm:pt modelId="{84E29349-F97C-4E68-8501-F60E38CB4E74}" type="pres">
      <dgm:prSet presAssocID="{61BEA049-7879-49BE-A069-1941840659B5}" presName="node" presStyleLbl="node1" presStyleIdx="1" presStyleCnt="10">
        <dgm:presLayoutVars>
          <dgm:bulletEnabled val="1"/>
        </dgm:presLayoutVars>
      </dgm:prSet>
      <dgm:spPr/>
    </dgm:pt>
    <dgm:pt modelId="{B629C694-DDD0-452B-9E9C-6EF1D8F388E1}" type="pres">
      <dgm:prSet presAssocID="{7F479FE4-C7DA-49BC-BEA3-35363D9618C9}" presName="sibTrans" presStyleLbl="sibTrans1D1" presStyleIdx="1" presStyleCnt="9"/>
      <dgm:spPr/>
    </dgm:pt>
    <dgm:pt modelId="{9174D881-0219-4D14-A875-3782151D46A3}" type="pres">
      <dgm:prSet presAssocID="{7F479FE4-C7DA-49BC-BEA3-35363D9618C9}" presName="connectorText" presStyleLbl="sibTrans1D1" presStyleIdx="1" presStyleCnt="9"/>
      <dgm:spPr/>
    </dgm:pt>
    <dgm:pt modelId="{986E1A55-1BD8-4626-AE85-2CE0AFC8FB50}" type="pres">
      <dgm:prSet presAssocID="{C8EC46C7-A866-42E7-98C9-3DF62AEE6A18}" presName="node" presStyleLbl="node1" presStyleIdx="2" presStyleCnt="10">
        <dgm:presLayoutVars>
          <dgm:bulletEnabled val="1"/>
        </dgm:presLayoutVars>
      </dgm:prSet>
      <dgm:spPr/>
    </dgm:pt>
    <dgm:pt modelId="{227E5F55-F820-496E-8B43-D6CC3B3EDBE9}" type="pres">
      <dgm:prSet presAssocID="{E3125BB7-7B4D-4751-B884-797B174236A0}" presName="sibTrans" presStyleLbl="sibTrans1D1" presStyleIdx="2" presStyleCnt="9"/>
      <dgm:spPr/>
    </dgm:pt>
    <dgm:pt modelId="{9D7838B8-CEDD-4F84-A62C-0361DD0D33FE}" type="pres">
      <dgm:prSet presAssocID="{E3125BB7-7B4D-4751-B884-797B174236A0}" presName="connectorText" presStyleLbl="sibTrans1D1" presStyleIdx="2" presStyleCnt="9"/>
      <dgm:spPr/>
    </dgm:pt>
    <dgm:pt modelId="{35B8338A-C181-4685-9CC1-07D837B61BA0}" type="pres">
      <dgm:prSet presAssocID="{CBBB830F-E925-446A-A9F9-7E7B5AA0250F}" presName="node" presStyleLbl="node1" presStyleIdx="3" presStyleCnt="10">
        <dgm:presLayoutVars>
          <dgm:bulletEnabled val="1"/>
        </dgm:presLayoutVars>
      </dgm:prSet>
      <dgm:spPr/>
    </dgm:pt>
    <dgm:pt modelId="{FFD24ECC-AA98-4DEC-8B67-C6402EB3EB63}" type="pres">
      <dgm:prSet presAssocID="{A5605AA5-CCE8-48C9-A882-F21C78C2CFFC}" presName="sibTrans" presStyleLbl="sibTrans1D1" presStyleIdx="3" presStyleCnt="9"/>
      <dgm:spPr/>
    </dgm:pt>
    <dgm:pt modelId="{B3B3FCB2-5BE2-4645-B53F-E5BFEED2F355}" type="pres">
      <dgm:prSet presAssocID="{A5605AA5-CCE8-48C9-A882-F21C78C2CFFC}" presName="connectorText" presStyleLbl="sibTrans1D1" presStyleIdx="3" presStyleCnt="9"/>
      <dgm:spPr/>
    </dgm:pt>
    <dgm:pt modelId="{5A6948EA-9501-44F3-95A0-BC9816552723}" type="pres">
      <dgm:prSet presAssocID="{B1403407-DCB2-4FA1-ACED-37F34A4837F8}" presName="node" presStyleLbl="node1" presStyleIdx="4" presStyleCnt="10">
        <dgm:presLayoutVars>
          <dgm:bulletEnabled val="1"/>
        </dgm:presLayoutVars>
      </dgm:prSet>
      <dgm:spPr/>
    </dgm:pt>
    <dgm:pt modelId="{F1408AAB-C17E-4766-A0EC-47CF25F44FD2}" type="pres">
      <dgm:prSet presAssocID="{CF2FBED2-1C1F-40D3-BEA1-9D69D405A9EB}" presName="sibTrans" presStyleLbl="sibTrans1D1" presStyleIdx="4" presStyleCnt="9"/>
      <dgm:spPr/>
    </dgm:pt>
    <dgm:pt modelId="{B5CECCCB-7D67-4E2F-92C0-95773E7BE054}" type="pres">
      <dgm:prSet presAssocID="{CF2FBED2-1C1F-40D3-BEA1-9D69D405A9EB}" presName="connectorText" presStyleLbl="sibTrans1D1" presStyleIdx="4" presStyleCnt="9"/>
      <dgm:spPr/>
    </dgm:pt>
    <dgm:pt modelId="{534AB111-FCC7-4940-8FA2-37A46A215F75}" type="pres">
      <dgm:prSet presAssocID="{96ACA7F1-9E34-459C-B1EB-EBD9559F48F9}" presName="node" presStyleLbl="node1" presStyleIdx="5" presStyleCnt="10">
        <dgm:presLayoutVars>
          <dgm:bulletEnabled val="1"/>
        </dgm:presLayoutVars>
      </dgm:prSet>
      <dgm:spPr/>
    </dgm:pt>
    <dgm:pt modelId="{022BED7A-CAC6-4100-94F0-F10C4F89C79A}" type="pres">
      <dgm:prSet presAssocID="{3F445224-9AC3-4D90-95E1-0557FE74F9B2}" presName="sibTrans" presStyleLbl="sibTrans1D1" presStyleIdx="5" presStyleCnt="9"/>
      <dgm:spPr/>
    </dgm:pt>
    <dgm:pt modelId="{DAC6EF5C-01A5-432E-8D19-74F814AD1EB0}" type="pres">
      <dgm:prSet presAssocID="{3F445224-9AC3-4D90-95E1-0557FE74F9B2}" presName="connectorText" presStyleLbl="sibTrans1D1" presStyleIdx="5" presStyleCnt="9"/>
      <dgm:spPr/>
    </dgm:pt>
    <dgm:pt modelId="{1F093190-9E6C-48D4-A5DA-15862BDE6553}" type="pres">
      <dgm:prSet presAssocID="{2460B839-6A17-4CC4-8F51-6ECD913884AF}" presName="node" presStyleLbl="node1" presStyleIdx="6" presStyleCnt="10">
        <dgm:presLayoutVars>
          <dgm:bulletEnabled val="1"/>
        </dgm:presLayoutVars>
      </dgm:prSet>
      <dgm:spPr/>
    </dgm:pt>
    <dgm:pt modelId="{2D509295-1E41-4BEA-8DCF-A4F93B488DA1}" type="pres">
      <dgm:prSet presAssocID="{0B11FE23-E0C5-4854-9DC8-842632B08253}" presName="sibTrans" presStyleLbl="sibTrans1D1" presStyleIdx="6" presStyleCnt="9"/>
      <dgm:spPr/>
    </dgm:pt>
    <dgm:pt modelId="{BA29EEEC-2A1C-4D07-8CCD-CAC1970D4745}" type="pres">
      <dgm:prSet presAssocID="{0B11FE23-E0C5-4854-9DC8-842632B08253}" presName="connectorText" presStyleLbl="sibTrans1D1" presStyleIdx="6" presStyleCnt="9"/>
      <dgm:spPr/>
    </dgm:pt>
    <dgm:pt modelId="{A26F7B9C-44D4-4315-AC3E-8EA55887DB10}" type="pres">
      <dgm:prSet presAssocID="{9057D241-5810-4247-B0B1-A1644640D458}" presName="node" presStyleLbl="node1" presStyleIdx="7" presStyleCnt="10">
        <dgm:presLayoutVars>
          <dgm:bulletEnabled val="1"/>
        </dgm:presLayoutVars>
      </dgm:prSet>
      <dgm:spPr/>
    </dgm:pt>
    <dgm:pt modelId="{A64AEE04-8348-4B23-BB83-840FA259A270}" type="pres">
      <dgm:prSet presAssocID="{7EA210CB-3B24-4EBD-BFBC-6F08022AD683}" presName="sibTrans" presStyleLbl="sibTrans1D1" presStyleIdx="7" presStyleCnt="9"/>
      <dgm:spPr/>
    </dgm:pt>
    <dgm:pt modelId="{A4A79C7C-EA4B-48DB-9861-04505A91A4C5}" type="pres">
      <dgm:prSet presAssocID="{7EA210CB-3B24-4EBD-BFBC-6F08022AD683}" presName="connectorText" presStyleLbl="sibTrans1D1" presStyleIdx="7" presStyleCnt="9"/>
      <dgm:spPr/>
    </dgm:pt>
    <dgm:pt modelId="{010B5C21-7149-40F7-B2BF-A16F1D41AFCF}" type="pres">
      <dgm:prSet presAssocID="{0681B6FE-36C8-434F-B156-2ED92E77652D}" presName="node" presStyleLbl="node1" presStyleIdx="8" presStyleCnt="10">
        <dgm:presLayoutVars>
          <dgm:bulletEnabled val="1"/>
        </dgm:presLayoutVars>
      </dgm:prSet>
      <dgm:spPr/>
    </dgm:pt>
    <dgm:pt modelId="{4CD01319-A552-41A2-9F3D-DEA609A9E46D}" type="pres">
      <dgm:prSet presAssocID="{AF17F493-62DA-4EB3-AD67-3E2B8EC3D8E8}" presName="sibTrans" presStyleLbl="sibTrans1D1" presStyleIdx="8" presStyleCnt="9"/>
      <dgm:spPr/>
    </dgm:pt>
    <dgm:pt modelId="{0A19B4D2-F76B-48EE-ADCF-30E7380D5D51}" type="pres">
      <dgm:prSet presAssocID="{AF17F493-62DA-4EB3-AD67-3E2B8EC3D8E8}" presName="connectorText" presStyleLbl="sibTrans1D1" presStyleIdx="8" presStyleCnt="9"/>
      <dgm:spPr/>
    </dgm:pt>
    <dgm:pt modelId="{0447D388-3DE6-42FB-8B59-DF99706FA75D}" type="pres">
      <dgm:prSet presAssocID="{2061BD10-9007-4E85-8649-724BC98FF444}" presName="node" presStyleLbl="node1" presStyleIdx="9" presStyleCnt="10">
        <dgm:presLayoutVars>
          <dgm:bulletEnabled val="1"/>
        </dgm:presLayoutVars>
      </dgm:prSet>
      <dgm:spPr/>
    </dgm:pt>
  </dgm:ptLst>
  <dgm:cxnLst>
    <dgm:cxn modelId="{F200D10C-026C-45A4-B3E6-1CD28058644C}" type="presOf" srcId="{3F445224-9AC3-4D90-95E1-0557FE74F9B2}" destId="{DAC6EF5C-01A5-432E-8D19-74F814AD1EB0}" srcOrd="1" destOrd="0" presId="urn:microsoft.com/office/officeart/2016/7/layout/RepeatingBendingProcessNew"/>
    <dgm:cxn modelId="{BE64D51A-FB0B-4EB1-9E30-EA06E534CC30}" type="presOf" srcId="{C8EC46C7-A866-42E7-98C9-3DF62AEE6A18}" destId="{986E1A55-1BD8-4626-AE85-2CE0AFC8FB50}" srcOrd="0" destOrd="0" presId="urn:microsoft.com/office/officeart/2016/7/layout/RepeatingBendingProcessNew"/>
    <dgm:cxn modelId="{605F2D1C-BE6C-4B46-B4EE-64B3E66C3F67}" srcId="{132448F9-0205-4494-B205-E03778ADE49C}" destId="{C8EC46C7-A866-42E7-98C9-3DF62AEE6A18}" srcOrd="2" destOrd="0" parTransId="{78C0638F-EF0C-427F-A40F-69A7C7137728}" sibTransId="{E3125BB7-7B4D-4751-B884-797B174236A0}"/>
    <dgm:cxn modelId="{E2503A21-171F-41A2-9B01-E0FBC6C6C5FA}" type="presOf" srcId="{132448F9-0205-4494-B205-E03778ADE49C}" destId="{A3E27E2D-48AC-4467-8F25-A7247A5DAD07}" srcOrd="0" destOrd="0" presId="urn:microsoft.com/office/officeart/2016/7/layout/RepeatingBendingProcessNew"/>
    <dgm:cxn modelId="{6D0CD627-9B2C-4505-AAA3-C2B783522FA1}" type="presOf" srcId="{A5605AA5-CCE8-48C9-A882-F21C78C2CFFC}" destId="{FFD24ECC-AA98-4DEC-8B67-C6402EB3EB63}" srcOrd="0" destOrd="0" presId="urn:microsoft.com/office/officeart/2016/7/layout/RepeatingBendingProcessNew"/>
    <dgm:cxn modelId="{1F0B792E-7E4D-4A86-9453-8BF117379E9F}" srcId="{132448F9-0205-4494-B205-E03778ADE49C}" destId="{CBBB830F-E925-446A-A9F9-7E7B5AA0250F}" srcOrd="3" destOrd="0" parTransId="{7AB84A67-1461-475C-A841-E580C762F3E6}" sibTransId="{A5605AA5-CCE8-48C9-A882-F21C78C2CFFC}"/>
    <dgm:cxn modelId="{D994152F-CC7A-4D23-A504-A5085FC8A698}" type="presOf" srcId="{E3125BB7-7B4D-4751-B884-797B174236A0}" destId="{9D7838B8-CEDD-4F84-A62C-0361DD0D33FE}" srcOrd="1" destOrd="0" presId="urn:microsoft.com/office/officeart/2016/7/layout/RepeatingBendingProcessNew"/>
    <dgm:cxn modelId="{CFE4FE33-29E1-484E-8755-BEFD27C791FA}" type="presOf" srcId="{06B8E192-2599-4D29-9ABE-FA9F0152CA31}" destId="{E920D7F0-9D20-444E-A9C0-AEE6F8CD5138}" srcOrd="1" destOrd="0" presId="urn:microsoft.com/office/officeart/2016/7/layout/RepeatingBendingProcessNew"/>
    <dgm:cxn modelId="{C053445E-DA08-4457-BEA4-71A38D2DB229}" type="presOf" srcId="{B1403407-DCB2-4FA1-ACED-37F34A4837F8}" destId="{5A6948EA-9501-44F3-95A0-BC9816552723}" srcOrd="0" destOrd="0" presId="urn:microsoft.com/office/officeart/2016/7/layout/RepeatingBendingProcessNew"/>
    <dgm:cxn modelId="{5B88A15E-8335-4884-B9B6-6570DB300E39}" type="presOf" srcId="{0B11FE23-E0C5-4854-9DC8-842632B08253}" destId="{BA29EEEC-2A1C-4D07-8CCD-CAC1970D4745}" srcOrd="1" destOrd="0" presId="urn:microsoft.com/office/officeart/2016/7/layout/RepeatingBendingProcessNew"/>
    <dgm:cxn modelId="{2464FA62-3C8D-4BB7-85C1-A9BF5B433880}" type="presOf" srcId="{3F445224-9AC3-4D90-95E1-0557FE74F9B2}" destId="{022BED7A-CAC6-4100-94F0-F10C4F89C79A}" srcOrd="0" destOrd="0" presId="urn:microsoft.com/office/officeart/2016/7/layout/RepeatingBendingProcessNew"/>
    <dgm:cxn modelId="{42261C45-FFB1-430E-A04E-85D52AC9F28E}" type="presOf" srcId="{0B11FE23-E0C5-4854-9DC8-842632B08253}" destId="{2D509295-1E41-4BEA-8DCF-A4F93B488DA1}" srcOrd="0" destOrd="0" presId="urn:microsoft.com/office/officeart/2016/7/layout/RepeatingBendingProcessNew"/>
    <dgm:cxn modelId="{3A7E4746-8CD6-4F14-9A26-970C1CC7E782}" type="presOf" srcId="{2460B839-6A17-4CC4-8F51-6ECD913884AF}" destId="{1F093190-9E6C-48D4-A5DA-15862BDE6553}" srcOrd="0" destOrd="0" presId="urn:microsoft.com/office/officeart/2016/7/layout/RepeatingBendingProcessNew"/>
    <dgm:cxn modelId="{FBBFD148-1159-4E91-B858-F3691E9DD32A}" type="presOf" srcId="{CBBB830F-E925-446A-A9F9-7E7B5AA0250F}" destId="{35B8338A-C181-4685-9CC1-07D837B61BA0}" srcOrd="0" destOrd="0" presId="urn:microsoft.com/office/officeart/2016/7/layout/RepeatingBendingProcessNew"/>
    <dgm:cxn modelId="{79EDD049-7C8B-4E0A-993D-87EBEBFA7955}" srcId="{132448F9-0205-4494-B205-E03778ADE49C}" destId="{B1403407-DCB2-4FA1-ACED-37F34A4837F8}" srcOrd="4" destOrd="0" parTransId="{D661F293-55C1-40F9-A8F6-B8E7E3B40564}" sibTransId="{CF2FBED2-1C1F-40D3-BEA1-9D69D405A9EB}"/>
    <dgm:cxn modelId="{0620EC4A-1293-4322-A3D4-5D98791F3EE7}" type="presOf" srcId="{2061BD10-9007-4E85-8649-724BC98FF444}" destId="{0447D388-3DE6-42FB-8B59-DF99706FA75D}" srcOrd="0" destOrd="0" presId="urn:microsoft.com/office/officeart/2016/7/layout/RepeatingBendingProcessNew"/>
    <dgm:cxn modelId="{1A653F54-A5D0-43C2-BC92-15362F6FE47D}" type="presOf" srcId="{AF17F493-62DA-4EB3-AD67-3E2B8EC3D8E8}" destId="{4CD01319-A552-41A2-9F3D-DEA609A9E46D}" srcOrd="0" destOrd="0" presId="urn:microsoft.com/office/officeart/2016/7/layout/RepeatingBendingProcessNew"/>
    <dgm:cxn modelId="{A2A2A274-CA1E-4592-9B3D-0A06FB4F61BE}" srcId="{132448F9-0205-4494-B205-E03778ADE49C}" destId="{0681B6FE-36C8-434F-B156-2ED92E77652D}" srcOrd="8" destOrd="0" parTransId="{4D6FF50F-3AFB-4182-98D2-85617478B78F}" sibTransId="{AF17F493-62DA-4EB3-AD67-3E2B8EC3D8E8}"/>
    <dgm:cxn modelId="{76816A77-4853-472B-AE28-CA8CB5EDCB66}" type="presOf" srcId="{9057D241-5810-4247-B0B1-A1644640D458}" destId="{A26F7B9C-44D4-4315-AC3E-8EA55887DB10}" srcOrd="0" destOrd="0" presId="urn:microsoft.com/office/officeart/2016/7/layout/RepeatingBendingProcessNew"/>
    <dgm:cxn modelId="{339C7F7C-958A-4F60-973D-399313ECE5D4}" type="presOf" srcId="{7F479FE4-C7DA-49BC-BEA3-35363D9618C9}" destId="{B629C694-DDD0-452B-9E9C-6EF1D8F388E1}" srcOrd="0" destOrd="0" presId="urn:microsoft.com/office/officeart/2016/7/layout/RepeatingBendingProcessNew"/>
    <dgm:cxn modelId="{E8B4E57E-8474-49F4-A776-56C52E3AB10A}" type="presOf" srcId="{61BEA049-7879-49BE-A069-1941840659B5}" destId="{84E29349-F97C-4E68-8501-F60E38CB4E74}" srcOrd="0" destOrd="0" presId="urn:microsoft.com/office/officeart/2016/7/layout/RepeatingBendingProcessNew"/>
    <dgm:cxn modelId="{46F66487-950F-4456-A3E6-C2649E39ABA8}" type="presOf" srcId="{E3125BB7-7B4D-4751-B884-797B174236A0}" destId="{227E5F55-F820-496E-8B43-D6CC3B3EDBE9}" srcOrd="0" destOrd="0" presId="urn:microsoft.com/office/officeart/2016/7/layout/RepeatingBendingProcessNew"/>
    <dgm:cxn modelId="{6CD5F18F-4E4C-4970-99B7-89875ECCAD48}" type="presOf" srcId="{06B8E192-2599-4D29-9ABE-FA9F0152CA31}" destId="{72690589-CDC6-4F78-85E3-0FD3AB43EBC5}" srcOrd="0" destOrd="0" presId="urn:microsoft.com/office/officeart/2016/7/layout/RepeatingBendingProcessNew"/>
    <dgm:cxn modelId="{5ACD7691-46DE-481A-B384-F0229198722B}" type="presOf" srcId="{7EA210CB-3B24-4EBD-BFBC-6F08022AD683}" destId="{A64AEE04-8348-4B23-BB83-840FA259A270}" srcOrd="0" destOrd="0" presId="urn:microsoft.com/office/officeart/2016/7/layout/RepeatingBendingProcessNew"/>
    <dgm:cxn modelId="{ECDC0B9C-8707-423F-8F38-F0E050987883}" srcId="{132448F9-0205-4494-B205-E03778ADE49C}" destId="{2061BD10-9007-4E85-8649-724BC98FF444}" srcOrd="9" destOrd="0" parTransId="{24772441-B472-4556-8059-6068B3922326}" sibTransId="{7DC45541-B1AB-427B-87BE-6C740D585147}"/>
    <dgm:cxn modelId="{1970599E-181E-448A-B864-5F7FD265F8D8}" type="presOf" srcId="{7EA210CB-3B24-4EBD-BFBC-6F08022AD683}" destId="{A4A79C7C-EA4B-48DB-9861-04505A91A4C5}" srcOrd="1" destOrd="0" presId="urn:microsoft.com/office/officeart/2016/7/layout/RepeatingBendingProcessNew"/>
    <dgm:cxn modelId="{C31601A1-997E-4417-92FA-D0DB1E38282A}" srcId="{132448F9-0205-4494-B205-E03778ADE49C}" destId="{AFF70695-F07F-471E-AC29-F66791C2CC2F}" srcOrd="0" destOrd="0" parTransId="{2C751AB2-B4BD-477E-8B50-23E12BBC48DD}" sibTransId="{06B8E192-2599-4D29-9ABE-FA9F0152CA31}"/>
    <dgm:cxn modelId="{8A0F1CAD-EE14-4A2F-96CD-E75CDC79F755}" type="presOf" srcId="{CF2FBED2-1C1F-40D3-BEA1-9D69D405A9EB}" destId="{B5CECCCB-7D67-4E2F-92C0-95773E7BE054}" srcOrd="1" destOrd="0" presId="urn:microsoft.com/office/officeart/2016/7/layout/RepeatingBendingProcessNew"/>
    <dgm:cxn modelId="{542B84BA-80A9-4830-A9BA-501880A84885}" type="presOf" srcId="{AF17F493-62DA-4EB3-AD67-3E2B8EC3D8E8}" destId="{0A19B4D2-F76B-48EE-ADCF-30E7380D5D51}" srcOrd="1" destOrd="0" presId="urn:microsoft.com/office/officeart/2016/7/layout/RepeatingBendingProcessNew"/>
    <dgm:cxn modelId="{F9B1FDBF-5D48-4B9F-8B9B-5C7CD4A009A4}" srcId="{132448F9-0205-4494-B205-E03778ADE49C}" destId="{9057D241-5810-4247-B0B1-A1644640D458}" srcOrd="7" destOrd="0" parTransId="{8CAB8D12-A4B7-4D22-9A3E-50BD9F0CE8F6}" sibTransId="{7EA210CB-3B24-4EBD-BFBC-6F08022AD683}"/>
    <dgm:cxn modelId="{46792EC5-169D-450C-90A5-6B97B09ED739}" type="presOf" srcId="{7F479FE4-C7DA-49BC-BEA3-35363D9618C9}" destId="{9174D881-0219-4D14-A875-3782151D46A3}" srcOrd="1" destOrd="0" presId="urn:microsoft.com/office/officeart/2016/7/layout/RepeatingBendingProcessNew"/>
    <dgm:cxn modelId="{B792F3C7-69B9-4A55-A58A-3C7B367C4B36}" srcId="{132448F9-0205-4494-B205-E03778ADE49C}" destId="{61BEA049-7879-49BE-A069-1941840659B5}" srcOrd="1" destOrd="0" parTransId="{6D0225A0-EE31-4FFA-889C-51FA820FCEB5}" sibTransId="{7F479FE4-C7DA-49BC-BEA3-35363D9618C9}"/>
    <dgm:cxn modelId="{9EBDD7C9-B852-430A-8771-25CCCC8008EF}" type="presOf" srcId="{96ACA7F1-9E34-459C-B1EB-EBD9559F48F9}" destId="{534AB111-FCC7-4940-8FA2-37A46A215F75}" srcOrd="0" destOrd="0" presId="urn:microsoft.com/office/officeart/2016/7/layout/RepeatingBendingProcessNew"/>
    <dgm:cxn modelId="{AFFDACCB-42EE-44E0-B6E2-4FDC3AC90235}" srcId="{132448F9-0205-4494-B205-E03778ADE49C}" destId="{96ACA7F1-9E34-459C-B1EB-EBD9559F48F9}" srcOrd="5" destOrd="0" parTransId="{39C181D5-670B-4E50-8654-4D4A166BB5AF}" sibTransId="{3F445224-9AC3-4D90-95E1-0557FE74F9B2}"/>
    <dgm:cxn modelId="{057041D4-05C3-4756-931B-375B92E34C25}" type="presOf" srcId="{0681B6FE-36C8-434F-B156-2ED92E77652D}" destId="{010B5C21-7149-40F7-B2BF-A16F1D41AFCF}" srcOrd="0" destOrd="0" presId="urn:microsoft.com/office/officeart/2016/7/layout/RepeatingBendingProcessNew"/>
    <dgm:cxn modelId="{D01F9CE4-0C94-4A6D-9A11-2B7ADCCFD1FB}" srcId="{132448F9-0205-4494-B205-E03778ADE49C}" destId="{2460B839-6A17-4CC4-8F51-6ECD913884AF}" srcOrd="6" destOrd="0" parTransId="{9076A72B-2DA0-4E85-A244-AC1E02B25F6F}" sibTransId="{0B11FE23-E0C5-4854-9DC8-842632B08253}"/>
    <dgm:cxn modelId="{5C88B2E9-F064-427B-A06F-55DD82CD56A9}" type="presOf" srcId="{AFF70695-F07F-471E-AC29-F66791C2CC2F}" destId="{596A5F2D-EED0-4C72-8211-F163891865E8}" srcOrd="0" destOrd="0" presId="urn:microsoft.com/office/officeart/2016/7/layout/RepeatingBendingProcessNew"/>
    <dgm:cxn modelId="{FD64E0EB-0C6B-4B6C-B730-02D697372E5E}" type="presOf" srcId="{A5605AA5-CCE8-48C9-A882-F21C78C2CFFC}" destId="{B3B3FCB2-5BE2-4645-B53F-E5BFEED2F355}" srcOrd="1" destOrd="0" presId="urn:microsoft.com/office/officeart/2016/7/layout/RepeatingBendingProcessNew"/>
    <dgm:cxn modelId="{CE527BFD-3379-4B0C-B3D4-C4A3817C8821}" type="presOf" srcId="{CF2FBED2-1C1F-40D3-BEA1-9D69D405A9EB}" destId="{F1408AAB-C17E-4766-A0EC-47CF25F44FD2}" srcOrd="0" destOrd="0" presId="urn:microsoft.com/office/officeart/2016/7/layout/RepeatingBendingProcessNew"/>
    <dgm:cxn modelId="{F63961EA-A12C-4136-A74A-86866FD83520}" type="presParOf" srcId="{A3E27E2D-48AC-4467-8F25-A7247A5DAD07}" destId="{596A5F2D-EED0-4C72-8211-F163891865E8}" srcOrd="0" destOrd="0" presId="urn:microsoft.com/office/officeart/2016/7/layout/RepeatingBendingProcessNew"/>
    <dgm:cxn modelId="{4D8F3E01-8EA0-46BE-BA8D-621153411684}" type="presParOf" srcId="{A3E27E2D-48AC-4467-8F25-A7247A5DAD07}" destId="{72690589-CDC6-4F78-85E3-0FD3AB43EBC5}" srcOrd="1" destOrd="0" presId="urn:microsoft.com/office/officeart/2016/7/layout/RepeatingBendingProcessNew"/>
    <dgm:cxn modelId="{7015FF43-C2F5-4460-8639-1C079ECCF5EC}" type="presParOf" srcId="{72690589-CDC6-4F78-85E3-0FD3AB43EBC5}" destId="{E920D7F0-9D20-444E-A9C0-AEE6F8CD5138}" srcOrd="0" destOrd="0" presId="urn:microsoft.com/office/officeart/2016/7/layout/RepeatingBendingProcessNew"/>
    <dgm:cxn modelId="{C9AF11DE-D786-483B-8E27-5B65A3E62BE4}" type="presParOf" srcId="{A3E27E2D-48AC-4467-8F25-A7247A5DAD07}" destId="{84E29349-F97C-4E68-8501-F60E38CB4E74}" srcOrd="2" destOrd="0" presId="urn:microsoft.com/office/officeart/2016/7/layout/RepeatingBendingProcessNew"/>
    <dgm:cxn modelId="{26F0DFDA-9C33-4706-BBB6-CEC8541C7D93}" type="presParOf" srcId="{A3E27E2D-48AC-4467-8F25-A7247A5DAD07}" destId="{B629C694-DDD0-452B-9E9C-6EF1D8F388E1}" srcOrd="3" destOrd="0" presId="urn:microsoft.com/office/officeart/2016/7/layout/RepeatingBendingProcessNew"/>
    <dgm:cxn modelId="{15640D5F-827A-4ABE-BADA-F75880E9CBDB}" type="presParOf" srcId="{B629C694-DDD0-452B-9E9C-6EF1D8F388E1}" destId="{9174D881-0219-4D14-A875-3782151D46A3}" srcOrd="0" destOrd="0" presId="urn:microsoft.com/office/officeart/2016/7/layout/RepeatingBendingProcessNew"/>
    <dgm:cxn modelId="{F4341632-A57C-490A-A204-AF4A5A975461}" type="presParOf" srcId="{A3E27E2D-48AC-4467-8F25-A7247A5DAD07}" destId="{986E1A55-1BD8-4626-AE85-2CE0AFC8FB50}" srcOrd="4" destOrd="0" presId="urn:microsoft.com/office/officeart/2016/7/layout/RepeatingBendingProcessNew"/>
    <dgm:cxn modelId="{A59E8D2A-BA93-47A5-9E4D-3EEC4701B66E}" type="presParOf" srcId="{A3E27E2D-48AC-4467-8F25-A7247A5DAD07}" destId="{227E5F55-F820-496E-8B43-D6CC3B3EDBE9}" srcOrd="5" destOrd="0" presId="urn:microsoft.com/office/officeart/2016/7/layout/RepeatingBendingProcessNew"/>
    <dgm:cxn modelId="{F1843A55-3421-488A-ABC4-4FB27B8DEF7A}" type="presParOf" srcId="{227E5F55-F820-496E-8B43-D6CC3B3EDBE9}" destId="{9D7838B8-CEDD-4F84-A62C-0361DD0D33FE}" srcOrd="0" destOrd="0" presId="urn:microsoft.com/office/officeart/2016/7/layout/RepeatingBendingProcessNew"/>
    <dgm:cxn modelId="{D6AE3EE4-8B7F-4925-A87C-C1D4D75A3976}" type="presParOf" srcId="{A3E27E2D-48AC-4467-8F25-A7247A5DAD07}" destId="{35B8338A-C181-4685-9CC1-07D837B61BA0}" srcOrd="6" destOrd="0" presId="urn:microsoft.com/office/officeart/2016/7/layout/RepeatingBendingProcessNew"/>
    <dgm:cxn modelId="{B8849994-886E-4CA5-9CEA-82040CF0A476}" type="presParOf" srcId="{A3E27E2D-48AC-4467-8F25-A7247A5DAD07}" destId="{FFD24ECC-AA98-4DEC-8B67-C6402EB3EB63}" srcOrd="7" destOrd="0" presId="urn:microsoft.com/office/officeart/2016/7/layout/RepeatingBendingProcessNew"/>
    <dgm:cxn modelId="{C68DC25C-3904-4B33-851E-A56EECBF0122}" type="presParOf" srcId="{FFD24ECC-AA98-4DEC-8B67-C6402EB3EB63}" destId="{B3B3FCB2-5BE2-4645-B53F-E5BFEED2F355}" srcOrd="0" destOrd="0" presId="urn:microsoft.com/office/officeart/2016/7/layout/RepeatingBendingProcessNew"/>
    <dgm:cxn modelId="{521A356A-F15E-49E3-AB20-A9AFB29CACE4}" type="presParOf" srcId="{A3E27E2D-48AC-4467-8F25-A7247A5DAD07}" destId="{5A6948EA-9501-44F3-95A0-BC9816552723}" srcOrd="8" destOrd="0" presId="urn:microsoft.com/office/officeart/2016/7/layout/RepeatingBendingProcessNew"/>
    <dgm:cxn modelId="{4B46ADBD-4C69-4337-9FFE-B29B6FF4FA7E}" type="presParOf" srcId="{A3E27E2D-48AC-4467-8F25-A7247A5DAD07}" destId="{F1408AAB-C17E-4766-A0EC-47CF25F44FD2}" srcOrd="9" destOrd="0" presId="urn:microsoft.com/office/officeart/2016/7/layout/RepeatingBendingProcessNew"/>
    <dgm:cxn modelId="{0F48DC3E-7A59-4972-A3AC-2B20C3F0202E}" type="presParOf" srcId="{F1408AAB-C17E-4766-A0EC-47CF25F44FD2}" destId="{B5CECCCB-7D67-4E2F-92C0-95773E7BE054}" srcOrd="0" destOrd="0" presId="urn:microsoft.com/office/officeart/2016/7/layout/RepeatingBendingProcessNew"/>
    <dgm:cxn modelId="{7F74C07A-6499-4FC9-80BC-373E1E2FAC0C}" type="presParOf" srcId="{A3E27E2D-48AC-4467-8F25-A7247A5DAD07}" destId="{534AB111-FCC7-4940-8FA2-37A46A215F75}" srcOrd="10" destOrd="0" presId="urn:microsoft.com/office/officeart/2016/7/layout/RepeatingBendingProcessNew"/>
    <dgm:cxn modelId="{B76FB0A4-6FCB-4C4E-A5B8-826EDEF7F943}" type="presParOf" srcId="{A3E27E2D-48AC-4467-8F25-A7247A5DAD07}" destId="{022BED7A-CAC6-4100-94F0-F10C4F89C79A}" srcOrd="11" destOrd="0" presId="urn:microsoft.com/office/officeart/2016/7/layout/RepeatingBendingProcessNew"/>
    <dgm:cxn modelId="{C9F26294-06FE-4832-9D3D-403A72D324AE}" type="presParOf" srcId="{022BED7A-CAC6-4100-94F0-F10C4F89C79A}" destId="{DAC6EF5C-01A5-432E-8D19-74F814AD1EB0}" srcOrd="0" destOrd="0" presId="urn:microsoft.com/office/officeart/2016/7/layout/RepeatingBendingProcessNew"/>
    <dgm:cxn modelId="{6887567B-DC07-411A-ADBF-4EB426E4C281}" type="presParOf" srcId="{A3E27E2D-48AC-4467-8F25-A7247A5DAD07}" destId="{1F093190-9E6C-48D4-A5DA-15862BDE6553}" srcOrd="12" destOrd="0" presId="urn:microsoft.com/office/officeart/2016/7/layout/RepeatingBendingProcessNew"/>
    <dgm:cxn modelId="{A3C457C6-330C-4E5F-AA2B-50F6EEA6A982}" type="presParOf" srcId="{A3E27E2D-48AC-4467-8F25-A7247A5DAD07}" destId="{2D509295-1E41-4BEA-8DCF-A4F93B488DA1}" srcOrd="13" destOrd="0" presId="urn:microsoft.com/office/officeart/2016/7/layout/RepeatingBendingProcessNew"/>
    <dgm:cxn modelId="{80823758-FA42-4FC8-92E2-1F313D14D4E3}" type="presParOf" srcId="{2D509295-1E41-4BEA-8DCF-A4F93B488DA1}" destId="{BA29EEEC-2A1C-4D07-8CCD-CAC1970D4745}" srcOrd="0" destOrd="0" presId="urn:microsoft.com/office/officeart/2016/7/layout/RepeatingBendingProcessNew"/>
    <dgm:cxn modelId="{DD93767D-5018-46E9-83E1-65F16AC60A57}" type="presParOf" srcId="{A3E27E2D-48AC-4467-8F25-A7247A5DAD07}" destId="{A26F7B9C-44D4-4315-AC3E-8EA55887DB10}" srcOrd="14" destOrd="0" presId="urn:microsoft.com/office/officeart/2016/7/layout/RepeatingBendingProcessNew"/>
    <dgm:cxn modelId="{D9378AE9-46FB-463A-86B9-DFE1E3E7A087}" type="presParOf" srcId="{A3E27E2D-48AC-4467-8F25-A7247A5DAD07}" destId="{A64AEE04-8348-4B23-BB83-840FA259A270}" srcOrd="15" destOrd="0" presId="urn:microsoft.com/office/officeart/2016/7/layout/RepeatingBendingProcessNew"/>
    <dgm:cxn modelId="{79201051-0C57-4667-A452-9235A017556F}" type="presParOf" srcId="{A64AEE04-8348-4B23-BB83-840FA259A270}" destId="{A4A79C7C-EA4B-48DB-9861-04505A91A4C5}" srcOrd="0" destOrd="0" presId="urn:microsoft.com/office/officeart/2016/7/layout/RepeatingBendingProcessNew"/>
    <dgm:cxn modelId="{0FEB0A74-FA4D-468F-8D53-6463F1F604FC}" type="presParOf" srcId="{A3E27E2D-48AC-4467-8F25-A7247A5DAD07}" destId="{010B5C21-7149-40F7-B2BF-A16F1D41AFCF}" srcOrd="16" destOrd="0" presId="urn:microsoft.com/office/officeart/2016/7/layout/RepeatingBendingProcessNew"/>
    <dgm:cxn modelId="{BABBEE38-DB18-4752-B98A-60BCFAB4B2E9}" type="presParOf" srcId="{A3E27E2D-48AC-4467-8F25-A7247A5DAD07}" destId="{4CD01319-A552-41A2-9F3D-DEA609A9E46D}" srcOrd="17" destOrd="0" presId="urn:microsoft.com/office/officeart/2016/7/layout/RepeatingBendingProcessNew"/>
    <dgm:cxn modelId="{9C4CBEBA-3E4E-474D-824C-0DB820215A5E}" type="presParOf" srcId="{4CD01319-A552-41A2-9F3D-DEA609A9E46D}" destId="{0A19B4D2-F76B-48EE-ADCF-30E7380D5D51}" srcOrd="0" destOrd="0" presId="urn:microsoft.com/office/officeart/2016/7/layout/RepeatingBendingProcessNew"/>
    <dgm:cxn modelId="{9A2B1107-091C-476F-80EC-90D689922BEC}" type="presParOf" srcId="{A3E27E2D-48AC-4467-8F25-A7247A5DAD07}" destId="{0447D388-3DE6-42FB-8B59-DF99706FA75D}"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48729-C930-4134-A096-B351D4BCC6E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DF27059-FA44-4AEF-A42D-EB736BF0B0C0}">
      <dgm:prSet/>
      <dgm:spPr/>
      <dgm:t>
        <a:bodyPr/>
        <a:lstStyle/>
        <a:p>
          <a:r>
            <a:rPr lang="en-US"/>
            <a:t>We gather the data of Tata Motors stock price from a website called Yahoo financing</a:t>
          </a:r>
        </a:p>
      </dgm:t>
    </dgm:pt>
    <dgm:pt modelId="{03A7DA54-A120-4301-960D-4B4399F97060}" type="parTrans" cxnId="{13AA50C2-CC50-4CBA-BB4A-D7F7BC7D050E}">
      <dgm:prSet/>
      <dgm:spPr/>
      <dgm:t>
        <a:bodyPr/>
        <a:lstStyle/>
        <a:p>
          <a:endParaRPr lang="en-US"/>
        </a:p>
      </dgm:t>
    </dgm:pt>
    <dgm:pt modelId="{16666BF6-4486-4DA1-89D7-692BED476410}" type="sibTrans" cxnId="{13AA50C2-CC50-4CBA-BB4A-D7F7BC7D050E}">
      <dgm:prSet/>
      <dgm:spPr/>
      <dgm:t>
        <a:bodyPr/>
        <a:lstStyle/>
        <a:p>
          <a:endParaRPr lang="en-US"/>
        </a:p>
      </dgm:t>
    </dgm:pt>
    <dgm:pt modelId="{026D0A94-88B3-485C-949F-C1E5E1393A3C}">
      <dgm:prSet/>
      <dgm:spPr/>
      <dgm:t>
        <a:bodyPr/>
        <a:lstStyle/>
        <a:p>
          <a:r>
            <a:rPr lang="en-US"/>
            <a:t>Link- </a:t>
          </a:r>
          <a:r>
            <a:rPr lang="en-US">
              <a:hlinkClick xmlns:r="http://schemas.openxmlformats.org/officeDocument/2006/relationships" r:id="rId1"/>
            </a:rPr>
            <a:t>Tata Motors Limited (TATAMOTORS.NS) Stock Historical Prices &amp; Data - Yahoo Finance</a:t>
          </a:r>
          <a:endParaRPr lang="en-US"/>
        </a:p>
      </dgm:t>
    </dgm:pt>
    <dgm:pt modelId="{36287E1B-2BE8-4B32-902F-A3E0C587922C}" type="parTrans" cxnId="{7D327938-D5F9-407E-9BAC-F36D297F075D}">
      <dgm:prSet/>
      <dgm:spPr/>
      <dgm:t>
        <a:bodyPr/>
        <a:lstStyle/>
        <a:p>
          <a:endParaRPr lang="en-US"/>
        </a:p>
      </dgm:t>
    </dgm:pt>
    <dgm:pt modelId="{CCAA798A-07BE-47B3-AD21-4C4189A52F10}" type="sibTrans" cxnId="{7D327938-D5F9-407E-9BAC-F36D297F075D}">
      <dgm:prSet/>
      <dgm:spPr/>
      <dgm:t>
        <a:bodyPr/>
        <a:lstStyle/>
        <a:p>
          <a:endParaRPr lang="en-US"/>
        </a:p>
      </dgm:t>
    </dgm:pt>
    <dgm:pt modelId="{2D221144-8C24-4809-92C6-E0CE11CC0F54}">
      <dgm:prSet/>
      <dgm:spPr/>
      <dgm:t>
        <a:bodyPr/>
        <a:lstStyle/>
        <a:p>
          <a:r>
            <a:rPr lang="en-US"/>
            <a:t>Data has different row and coloums </a:t>
          </a:r>
        </a:p>
      </dgm:t>
    </dgm:pt>
    <dgm:pt modelId="{5C6B0DD6-15FA-474B-9AD8-C2835A9E576B}" type="parTrans" cxnId="{B59E6E1F-EE21-4431-8086-A049BB759A16}">
      <dgm:prSet/>
      <dgm:spPr/>
      <dgm:t>
        <a:bodyPr/>
        <a:lstStyle/>
        <a:p>
          <a:endParaRPr lang="en-US"/>
        </a:p>
      </dgm:t>
    </dgm:pt>
    <dgm:pt modelId="{CC1AA993-E638-4048-95D5-708EE0B757D1}" type="sibTrans" cxnId="{B59E6E1F-EE21-4431-8086-A049BB759A16}">
      <dgm:prSet/>
      <dgm:spPr/>
      <dgm:t>
        <a:bodyPr/>
        <a:lstStyle/>
        <a:p>
          <a:endParaRPr lang="en-US"/>
        </a:p>
      </dgm:t>
    </dgm:pt>
    <dgm:pt modelId="{DB5BA10D-8F8E-4748-9485-7E342FD48F17}">
      <dgm:prSet/>
      <dgm:spPr/>
      <dgm:t>
        <a:bodyPr/>
        <a:lstStyle/>
        <a:p>
          <a:r>
            <a:rPr lang="en-US"/>
            <a:t>Each rows represent the stock price of each day from January 2003 to 17th November 2023</a:t>
          </a:r>
        </a:p>
      </dgm:t>
    </dgm:pt>
    <dgm:pt modelId="{9B9B575A-796B-4E13-B79D-593FD7D2AB30}" type="parTrans" cxnId="{429DD315-08A4-4545-9024-CB12F273F170}">
      <dgm:prSet/>
      <dgm:spPr/>
      <dgm:t>
        <a:bodyPr/>
        <a:lstStyle/>
        <a:p>
          <a:endParaRPr lang="en-US"/>
        </a:p>
      </dgm:t>
    </dgm:pt>
    <dgm:pt modelId="{2C1E0931-6647-4006-BBEF-19CA98C11666}" type="sibTrans" cxnId="{429DD315-08A4-4545-9024-CB12F273F170}">
      <dgm:prSet/>
      <dgm:spPr/>
      <dgm:t>
        <a:bodyPr/>
        <a:lstStyle/>
        <a:p>
          <a:endParaRPr lang="en-US"/>
        </a:p>
      </dgm:t>
    </dgm:pt>
    <dgm:pt modelId="{CD309BEA-1583-4B02-9C50-29FCD13D2C6D}">
      <dgm:prSet/>
      <dgm:spPr/>
      <dgm:t>
        <a:bodyPr/>
        <a:lstStyle/>
        <a:p>
          <a:r>
            <a:rPr lang="en-US"/>
            <a:t>It has different columns like Data, Open, High, Low, Close, Adj Close and Volume. </a:t>
          </a:r>
        </a:p>
      </dgm:t>
    </dgm:pt>
    <dgm:pt modelId="{3CB4B055-D2CF-4E42-9562-68A35D5E2FCF}" type="parTrans" cxnId="{49ACFDCF-A111-40B3-A6FE-1471151617B7}">
      <dgm:prSet/>
      <dgm:spPr/>
      <dgm:t>
        <a:bodyPr/>
        <a:lstStyle/>
        <a:p>
          <a:endParaRPr lang="en-US"/>
        </a:p>
      </dgm:t>
    </dgm:pt>
    <dgm:pt modelId="{9F25C850-635B-4541-9F1E-1738D8CE347A}" type="sibTrans" cxnId="{49ACFDCF-A111-40B3-A6FE-1471151617B7}">
      <dgm:prSet/>
      <dgm:spPr/>
      <dgm:t>
        <a:bodyPr/>
        <a:lstStyle/>
        <a:p>
          <a:endParaRPr lang="en-US"/>
        </a:p>
      </dgm:t>
    </dgm:pt>
    <dgm:pt modelId="{3DE47AF1-76E2-421F-8168-CEA6E40CE711}" type="pres">
      <dgm:prSet presAssocID="{33648729-C930-4134-A096-B351D4BCC6ED}" presName="diagram" presStyleCnt="0">
        <dgm:presLayoutVars>
          <dgm:dir/>
          <dgm:resizeHandles val="exact"/>
        </dgm:presLayoutVars>
      </dgm:prSet>
      <dgm:spPr/>
    </dgm:pt>
    <dgm:pt modelId="{779E39C3-B864-40CC-B657-FFB4415FD7A8}" type="pres">
      <dgm:prSet presAssocID="{3DF27059-FA44-4AEF-A42D-EB736BF0B0C0}" presName="node" presStyleLbl="node1" presStyleIdx="0" presStyleCnt="5">
        <dgm:presLayoutVars>
          <dgm:bulletEnabled val="1"/>
        </dgm:presLayoutVars>
      </dgm:prSet>
      <dgm:spPr/>
    </dgm:pt>
    <dgm:pt modelId="{82DE3BB0-8A04-49A1-BA8C-39888A221F89}" type="pres">
      <dgm:prSet presAssocID="{16666BF6-4486-4DA1-89D7-692BED476410}" presName="sibTrans" presStyleCnt="0"/>
      <dgm:spPr/>
    </dgm:pt>
    <dgm:pt modelId="{0D3C9FC1-0FC7-49CA-B0C4-49BD7B203215}" type="pres">
      <dgm:prSet presAssocID="{026D0A94-88B3-485C-949F-C1E5E1393A3C}" presName="node" presStyleLbl="node1" presStyleIdx="1" presStyleCnt="5">
        <dgm:presLayoutVars>
          <dgm:bulletEnabled val="1"/>
        </dgm:presLayoutVars>
      </dgm:prSet>
      <dgm:spPr/>
    </dgm:pt>
    <dgm:pt modelId="{53FAFC53-63FF-4201-90D3-A538D1607667}" type="pres">
      <dgm:prSet presAssocID="{CCAA798A-07BE-47B3-AD21-4C4189A52F10}" presName="sibTrans" presStyleCnt="0"/>
      <dgm:spPr/>
    </dgm:pt>
    <dgm:pt modelId="{F6B1A2CA-8237-486A-A131-A57CDD6AC166}" type="pres">
      <dgm:prSet presAssocID="{2D221144-8C24-4809-92C6-E0CE11CC0F54}" presName="node" presStyleLbl="node1" presStyleIdx="2" presStyleCnt="5">
        <dgm:presLayoutVars>
          <dgm:bulletEnabled val="1"/>
        </dgm:presLayoutVars>
      </dgm:prSet>
      <dgm:spPr/>
    </dgm:pt>
    <dgm:pt modelId="{038FA358-FA57-4990-9146-9A502BC4A9AC}" type="pres">
      <dgm:prSet presAssocID="{CC1AA993-E638-4048-95D5-708EE0B757D1}" presName="sibTrans" presStyleCnt="0"/>
      <dgm:spPr/>
    </dgm:pt>
    <dgm:pt modelId="{8B46BCD0-A4E1-421F-9659-BBBE0A896FBC}" type="pres">
      <dgm:prSet presAssocID="{DB5BA10D-8F8E-4748-9485-7E342FD48F17}" presName="node" presStyleLbl="node1" presStyleIdx="3" presStyleCnt="5">
        <dgm:presLayoutVars>
          <dgm:bulletEnabled val="1"/>
        </dgm:presLayoutVars>
      </dgm:prSet>
      <dgm:spPr/>
    </dgm:pt>
    <dgm:pt modelId="{AE297421-660A-4DDF-A63A-12F6DE41DE45}" type="pres">
      <dgm:prSet presAssocID="{2C1E0931-6647-4006-BBEF-19CA98C11666}" presName="sibTrans" presStyleCnt="0"/>
      <dgm:spPr/>
    </dgm:pt>
    <dgm:pt modelId="{F2EBC286-88C3-43B6-8BBF-BD3D5D36AABA}" type="pres">
      <dgm:prSet presAssocID="{CD309BEA-1583-4B02-9C50-29FCD13D2C6D}" presName="node" presStyleLbl="node1" presStyleIdx="4" presStyleCnt="5">
        <dgm:presLayoutVars>
          <dgm:bulletEnabled val="1"/>
        </dgm:presLayoutVars>
      </dgm:prSet>
      <dgm:spPr/>
    </dgm:pt>
  </dgm:ptLst>
  <dgm:cxnLst>
    <dgm:cxn modelId="{B9205C09-7951-48EA-97B6-A044EBF430F5}" type="presOf" srcId="{CD309BEA-1583-4B02-9C50-29FCD13D2C6D}" destId="{F2EBC286-88C3-43B6-8BBF-BD3D5D36AABA}" srcOrd="0" destOrd="0" presId="urn:microsoft.com/office/officeart/2005/8/layout/default"/>
    <dgm:cxn modelId="{429DD315-08A4-4545-9024-CB12F273F170}" srcId="{33648729-C930-4134-A096-B351D4BCC6ED}" destId="{DB5BA10D-8F8E-4748-9485-7E342FD48F17}" srcOrd="3" destOrd="0" parTransId="{9B9B575A-796B-4E13-B79D-593FD7D2AB30}" sibTransId="{2C1E0931-6647-4006-BBEF-19CA98C11666}"/>
    <dgm:cxn modelId="{D462551D-30EC-4A0F-8CAD-91B25AE92582}" type="presOf" srcId="{3DF27059-FA44-4AEF-A42D-EB736BF0B0C0}" destId="{779E39C3-B864-40CC-B657-FFB4415FD7A8}" srcOrd="0" destOrd="0" presId="urn:microsoft.com/office/officeart/2005/8/layout/default"/>
    <dgm:cxn modelId="{B59E6E1F-EE21-4431-8086-A049BB759A16}" srcId="{33648729-C930-4134-A096-B351D4BCC6ED}" destId="{2D221144-8C24-4809-92C6-E0CE11CC0F54}" srcOrd="2" destOrd="0" parTransId="{5C6B0DD6-15FA-474B-9AD8-C2835A9E576B}" sibTransId="{CC1AA993-E638-4048-95D5-708EE0B757D1}"/>
    <dgm:cxn modelId="{7D327938-D5F9-407E-9BAC-F36D297F075D}" srcId="{33648729-C930-4134-A096-B351D4BCC6ED}" destId="{026D0A94-88B3-485C-949F-C1E5E1393A3C}" srcOrd="1" destOrd="0" parTransId="{36287E1B-2BE8-4B32-902F-A3E0C587922C}" sibTransId="{CCAA798A-07BE-47B3-AD21-4C4189A52F10}"/>
    <dgm:cxn modelId="{FF43B752-3BE2-4624-A892-02B538F9709C}" type="presOf" srcId="{026D0A94-88B3-485C-949F-C1E5E1393A3C}" destId="{0D3C9FC1-0FC7-49CA-B0C4-49BD7B203215}" srcOrd="0" destOrd="0" presId="urn:microsoft.com/office/officeart/2005/8/layout/default"/>
    <dgm:cxn modelId="{6E920D73-EFE7-4121-8993-A9FA58281851}" type="presOf" srcId="{DB5BA10D-8F8E-4748-9485-7E342FD48F17}" destId="{8B46BCD0-A4E1-421F-9659-BBBE0A896FBC}" srcOrd="0" destOrd="0" presId="urn:microsoft.com/office/officeart/2005/8/layout/default"/>
    <dgm:cxn modelId="{C75C7BA8-67D2-4583-B41F-8B81C033AF5B}" type="presOf" srcId="{33648729-C930-4134-A096-B351D4BCC6ED}" destId="{3DE47AF1-76E2-421F-8168-CEA6E40CE711}" srcOrd="0" destOrd="0" presId="urn:microsoft.com/office/officeart/2005/8/layout/default"/>
    <dgm:cxn modelId="{13AA50C2-CC50-4CBA-BB4A-D7F7BC7D050E}" srcId="{33648729-C930-4134-A096-B351D4BCC6ED}" destId="{3DF27059-FA44-4AEF-A42D-EB736BF0B0C0}" srcOrd="0" destOrd="0" parTransId="{03A7DA54-A120-4301-960D-4B4399F97060}" sibTransId="{16666BF6-4486-4DA1-89D7-692BED476410}"/>
    <dgm:cxn modelId="{9BCEAAC9-B0C3-494B-80C4-510A1B66C225}" type="presOf" srcId="{2D221144-8C24-4809-92C6-E0CE11CC0F54}" destId="{F6B1A2CA-8237-486A-A131-A57CDD6AC166}" srcOrd="0" destOrd="0" presId="urn:microsoft.com/office/officeart/2005/8/layout/default"/>
    <dgm:cxn modelId="{49ACFDCF-A111-40B3-A6FE-1471151617B7}" srcId="{33648729-C930-4134-A096-B351D4BCC6ED}" destId="{CD309BEA-1583-4B02-9C50-29FCD13D2C6D}" srcOrd="4" destOrd="0" parTransId="{3CB4B055-D2CF-4E42-9562-68A35D5E2FCF}" sibTransId="{9F25C850-635B-4541-9F1E-1738D8CE347A}"/>
    <dgm:cxn modelId="{31C39E9A-4364-432A-B2BA-A279A0AA20B2}" type="presParOf" srcId="{3DE47AF1-76E2-421F-8168-CEA6E40CE711}" destId="{779E39C3-B864-40CC-B657-FFB4415FD7A8}" srcOrd="0" destOrd="0" presId="urn:microsoft.com/office/officeart/2005/8/layout/default"/>
    <dgm:cxn modelId="{788FF356-9482-4774-93B6-AAF722A20CF5}" type="presParOf" srcId="{3DE47AF1-76E2-421F-8168-CEA6E40CE711}" destId="{82DE3BB0-8A04-49A1-BA8C-39888A221F89}" srcOrd="1" destOrd="0" presId="urn:microsoft.com/office/officeart/2005/8/layout/default"/>
    <dgm:cxn modelId="{F7CE9722-3C7C-437D-84AA-91A1387D1350}" type="presParOf" srcId="{3DE47AF1-76E2-421F-8168-CEA6E40CE711}" destId="{0D3C9FC1-0FC7-49CA-B0C4-49BD7B203215}" srcOrd="2" destOrd="0" presId="urn:microsoft.com/office/officeart/2005/8/layout/default"/>
    <dgm:cxn modelId="{FA024149-8673-47F4-8B47-C1096E78C5E3}" type="presParOf" srcId="{3DE47AF1-76E2-421F-8168-CEA6E40CE711}" destId="{53FAFC53-63FF-4201-90D3-A538D1607667}" srcOrd="3" destOrd="0" presId="urn:microsoft.com/office/officeart/2005/8/layout/default"/>
    <dgm:cxn modelId="{42C98CAA-2B74-4D9B-AE4B-5F11B3808B17}" type="presParOf" srcId="{3DE47AF1-76E2-421F-8168-CEA6E40CE711}" destId="{F6B1A2CA-8237-486A-A131-A57CDD6AC166}" srcOrd="4" destOrd="0" presId="urn:microsoft.com/office/officeart/2005/8/layout/default"/>
    <dgm:cxn modelId="{AD726137-AA8F-4A1A-AEA1-A886085623EC}" type="presParOf" srcId="{3DE47AF1-76E2-421F-8168-CEA6E40CE711}" destId="{038FA358-FA57-4990-9146-9A502BC4A9AC}" srcOrd="5" destOrd="0" presId="urn:microsoft.com/office/officeart/2005/8/layout/default"/>
    <dgm:cxn modelId="{2A5FBF24-7831-4373-9B9D-5C1DF358A452}" type="presParOf" srcId="{3DE47AF1-76E2-421F-8168-CEA6E40CE711}" destId="{8B46BCD0-A4E1-421F-9659-BBBE0A896FBC}" srcOrd="6" destOrd="0" presId="urn:microsoft.com/office/officeart/2005/8/layout/default"/>
    <dgm:cxn modelId="{29DD60D7-1325-486C-A28F-EE40FFABABD7}" type="presParOf" srcId="{3DE47AF1-76E2-421F-8168-CEA6E40CE711}" destId="{AE297421-660A-4DDF-A63A-12F6DE41DE45}" srcOrd="7" destOrd="0" presId="urn:microsoft.com/office/officeart/2005/8/layout/default"/>
    <dgm:cxn modelId="{170746CF-B6A5-46B8-BA75-6A90319951B2}" type="presParOf" srcId="{3DE47AF1-76E2-421F-8168-CEA6E40CE711}" destId="{F2EBC286-88C3-43B6-8BBF-BD3D5D36AAB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16AC7B-3690-4C1C-AEF2-FF8E2CC2ED87}"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815F0EB8-FA7F-49E7-A13E-F11E557F63FC}">
      <dgm:prSet/>
      <dgm:spPr/>
      <dgm:t>
        <a:bodyPr/>
        <a:lstStyle/>
        <a:p>
          <a:r>
            <a:rPr lang="en-US"/>
            <a:t>Date- Date wise detail of the stock price.</a:t>
          </a:r>
        </a:p>
      </dgm:t>
    </dgm:pt>
    <dgm:pt modelId="{494967C9-197B-440C-ABF2-010B6458F035}" type="parTrans" cxnId="{9CADA144-E8FE-4A0E-9728-94D9F54344C9}">
      <dgm:prSet/>
      <dgm:spPr/>
      <dgm:t>
        <a:bodyPr/>
        <a:lstStyle/>
        <a:p>
          <a:endParaRPr lang="en-US"/>
        </a:p>
      </dgm:t>
    </dgm:pt>
    <dgm:pt modelId="{6FE11917-1D19-4763-9AD2-3E6B92D3FD70}" type="sibTrans" cxnId="{9CADA144-E8FE-4A0E-9728-94D9F54344C9}">
      <dgm:prSet/>
      <dgm:spPr/>
      <dgm:t>
        <a:bodyPr/>
        <a:lstStyle/>
        <a:p>
          <a:endParaRPr lang="en-US"/>
        </a:p>
      </dgm:t>
    </dgm:pt>
    <dgm:pt modelId="{F0796EE2-A71A-4304-8FD5-B916CDBD669C}">
      <dgm:prSet/>
      <dgm:spPr/>
      <dgm:t>
        <a:bodyPr/>
        <a:lstStyle/>
        <a:p>
          <a:r>
            <a:rPr lang="en-US"/>
            <a:t>Open- Opening price of stock on that day.</a:t>
          </a:r>
        </a:p>
      </dgm:t>
    </dgm:pt>
    <dgm:pt modelId="{656B772F-AE66-4A56-B6D8-E14AA9D4464A}" type="parTrans" cxnId="{E82EA940-2249-42DF-B639-32DA8EFF476E}">
      <dgm:prSet/>
      <dgm:spPr/>
      <dgm:t>
        <a:bodyPr/>
        <a:lstStyle/>
        <a:p>
          <a:endParaRPr lang="en-US"/>
        </a:p>
      </dgm:t>
    </dgm:pt>
    <dgm:pt modelId="{EF4E0A7B-4E02-43EF-BE13-10AF84D05F8E}" type="sibTrans" cxnId="{E82EA940-2249-42DF-B639-32DA8EFF476E}">
      <dgm:prSet/>
      <dgm:spPr/>
      <dgm:t>
        <a:bodyPr/>
        <a:lstStyle/>
        <a:p>
          <a:endParaRPr lang="en-US"/>
        </a:p>
      </dgm:t>
    </dgm:pt>
    <dgm:pt modelId="{5EFE12AC-934F-439D-9C62-B3008C540E67}">
      <dgm:prSet/>
      <dgm:spPr/>
      <dgm:t>
        <a:bodyPr/>
        <a:lstStyle/>
        <a:p>
          <a:r>
            <a:rPr lang="en-US"/>
            <a:t>High-The Highest price of the stock on that day.</a:t>
          </a:r>
        </a:p>
      </dgm:t>
    </dgm:pt>
    <dgm:pt modelId="{00B70EF2-31A5-43C7-BCED-DF611168E093}" type="parTrans" cxnId="{5B9BF0C7-7B49-4009-B684-337F975B63A9}">
      <dgm:prSet/>
      <dgm:spPr/>
      <dgm:t>
        <a:bodyPr/>
        <a:lstStyle/>
        <a:p>
          <a:endParaRPr lang="en-US"/>
        </a:p>
      </dgm:t>
    </dgm:pt>
    <dgm:pt modelId="{AEF0F836-CBB2-4DAC-A348-46D00C0315D7}" type="sibTrans" cxnId="{5B9BF0C7-7B49-4009-B684-337F975B63A9}">
      <dgm:prSet/>
      <dgm:spPr/>
      <dgm:t>
        <a:bodyPr/>
        <a:lstStyle/>
        <a:p>
          <a:endParaRPr lang="en-US"/>
        </a:p>
      </dgm:t>
    </dgm:pt>
    <dgm:pt modelId="{0B130DC7-6994-4554-9385-F81015350238}">
      <dgm:prSet/>
      <dgm:spPr/>
      <dgm:t>
        <a:bodyPr/>
        <a:lstStyle/>
        <a:p>
          <a:r>
            <a:rPr lang="en-US"/>
            <a:t>Low- The Lowest price of the stock on that day.</a:t>
          </a:r>
        </a:p>
      </dgm:t>
    </dgm:pt>
    <dgm:pt modelId="{001804DE-EF62-4990-B81F-90EC797EF9B4}" type="parTrans" cxnId="{EF35EDAD-D982-47FE-8488-E8E1501ACA95}">
      <dgm:prSet/>
      <dgm:spPr/>
      <dgm:t>
        <a:bodyPr/>
        <a:lstStyle/>
        <a:p>
          <a:endParaRPr lang="en-US"/>
        </a:p>
      </dgm:t>
    </dgm:pt>
    <dgm:pt modelId="{D846FADD-6A8A-415B-81B7-4C4F4760DA8C}" type="sibTrans" cxnId="{EF35EDAD-D982-47FE-8488-E8E1501ACA95}">
      <dgm:prSet/>
      <dgm:spPr/>
      <dgm:t>
        <a:bodyPr/>
        <a:lstStyle/>
        <a:p>
          <a:endParaRPr lang="en-US"/>
        </a:p>
      </dgm:t>
    </dgm:pt>
    <dgm:pt modelId="{EFED7D6C-1930-4471-B260-5A91DF09A9B3}">
      <dgm:prSet/>
      <dgm:spPr/>
      <dgm:t>
        <a:bodyPr/>
        <a:lstStyle/>
        <a:p>
          <a:r>
            <a:rPr lang="en-US"/>
            <a:t>Close- The Closingprice of the stock on that day.</a:t>
          </a:r>
        </a:p>
      </dgm:t>
    </dgm:pt>
    <dgm:pt modelId="{6E3918D7-9F7F-451E-B303-05282D11A38D}" type="parTrans" cxnId="{3F9C9202-FD8C-4FBF-83BF-C694C6928318}">
      <dgm:prSet/>
      <dgm:spPr/>
      <dgm:t>
        <a:bodyPr/>
        <a:lstStyle/>
        <a:p>
          <a:endParaRPr lang="en-US"/>
        </a:p>
      </dgm:t>
    </dgm:pt>
    <dgm:pt modelId="{122A864E-4545-40E6-935B-57B5E97E15E6}" type="sibTrans" cxnId="{3F9C9202-FD8C-4FBF-83BF-C694C6928318}">
      <dgm:prSet/>
      <dgm:spPr/>
      <dgm:t>
        <a:bodyPr/>
        <a:lstStyle/>
        <a:p>
          <a:endParaRPr lang="en-US"/>
        </a:p>
      </dgm:t>
    </dgm:pt>
    <dgm:pt modelId="{704BDF3F-27FE-4EF7-BF54-F03E609D6594}">
      <dgm:prSet/>
      <dgm:spPr/>
      <dgm:t>
        <a:bodyPr/>
        <a:lstStyle/>
        <a:p>
          <a:r>
            <a:rPr lang="en-US"/>
            <a:t>Adj Close- The adjusted closing price on particular day.</a:t>
          </a:r>
        </a:p>
      </dgm:t>
    </dgm:pt>
    <dgm:pt modelId="{7F40873D-6280-427D-A280-27DAD06EA249}" type="parTrans" cxnId="{6EC2515F-40AF-40F0-8E69-9255B62CB23A}">
      <dgm:prSet/>
      <dgm:spPr/>
      <dgm:t>
        <a:bodyPr/>
        <a:lstStyle/>
        <a:p>
          <a:endParaRPr lang="en-US"/>
        </a:p>
      </dgm:t>
    </dgm:pt>
    <dgm:pt modelId="{98BA4361-45B6-46C0-9BEA-55303C1480E6}" type="sibTrans" cxnId="{6EC2515F-40AF-40F0-8E69-9255B62CB23A}">
      <dgm:prSet/>
      <dgm:spPr/>
      <dgm:t>
        <a:bodyPr/>
        <a:lstStyle/>
        <a:p>
          <a:endParaRPr lang="en-US"/>
        </a:p>
      </dgm:t>
    </dgm:pt>
    <dgm:pt modelId="{35182ADE-31FF-4DD9-941C-DCDDA607FE71}">
      <dgm:prSet/>
      <dgm:spPr/>
      <dgm:t>
        <a:bodyPr/>
        <a:lstStyle/>
        <a:p>
          <a:r>
            <a:rPr lang="en-US"/>
            <a:t>Volume- Volume is the amount of an asset or security that changes hands over some period of time, often over the course of a trading day.</a:t>
          </a:r>
        </a:p>
      </dgm:t>
    </dgm:pt>
    <dgm:pt modelId="{F1362C0C-3A53-407C-B974-1BF787089A9B}" type="parTrans" cxnId="{1E7E1DC7-485A-4219-8F58-2E1E65312D90}">
      <dgm:prSet/>
      <dgm:spPr/>
      <dgm:t>
        <a:bodyPr/>
        <a:lstStyle/>
        <a:p>
          <a:endParaRPr lang="en-US"/>
        </a:p>
      </dgm:t>
    </dgm:pt>
    <dgm:pt modelId="{9096B653-6831-4A46-99B6-1B406108A2FB}" type="sibTrans" cxnId="{1E7E1DC7-485A-4219-8F58-2E1E65312D90}">
      <dgm:prSet/>
      <dgm:spPr/>
      <dgm:t>
        <a:bodyPr/>
        <a:lstStyle/>
        <a:p>
          <a:endParaRPr lang="en-US"/>
        </a:p>
      </dgm:t>
    </dgm:pt>
    <dgm:pt modelId="{0B7DBDC4-A2BC-4388-90A7-12ADFF0B1960}" type="pres">
      <dgm:prSet presAssocID="{EB16AC7B-3690-4C1C-AEF2-FF8E2CC2ED87}" presName="hierChild1" presStyleCnt="0">
        <dgm:presLayoutVars>
          <dgm:chPref val="1"/>
          <dgm:dir/>
          <dgm:animOne val="branch"/>
          <dgm:animLvl val="lvl"/>
          <dgm:resizeHandles/>
        </dgm:presLayoutVars>
      </dgm:prSet>
      <dgm:spPr/>
    </dgm:pt>
    <dgm:pt modelId="{C601E00F-C9A2-4059-A019-367C72DF259E}" type="pres">
      <dgm:prSet presAssocID="{815F0EB8-FA7F-49E7-A13E-F11E557F63FC}" presName="hierRoot1" presStyleCnt="0"/>
      <dgm:spPr/>
    </dgm:pt>
    <dgm:pt modelId="{4EB86E67-1453-434F-9C19-58E94772F108}" type="pres">
      <dgm:prSet presAssocID="{815F0EB8-FA7F-49E7-A13E-F11E557F63FC}" presName="composite" presStyleCnt="0"/>
      <dgm:spPr/>
    </dgm:pt>
    <dgm:pt modelId="{9B6EEA8B-DE4C-4E1E-8AE6-37FE916C3194}" type="pres">
      <dgm:prSet presAssocID="{815F0EB8-FA7F-49E7-A13E-F11E557F63FC}" presName="background" presStyleLbl="node0" presStyleIdx="0" presStyleCnt="7"/>
      <dgm:spPr/>
    </dgm:pt>
    <dgm:pt modelId="{1215E84C-ADDD-4A14-961B-0DD42ABFB87D}" type="pres">
      <dgm:prSet presAssocID="{815F0EB8-FA7F-49E7-A13E-F11E557F63FC}" presName="text" presStyleLbl="fgAcc0" presStyleIdx="0" presStyleCnt="7">
        <dgm:presLayoutVars>
          <dgm:chPref val="3"/>
        </dgm:presLayoutVars>
      </dgm:prSet>
      <dgm:spPr/>
    </dgm:pt>
    <dgm:pt modelId="{678CCB23-DFD1-41B8-B023-41901DDA2F38}" type="pres">
      <dgm:prSet presAssocID="{815F0EB8-FA7F-49E7-A13E-F11E557F63FC}" presName="hierChild2" presStyleCnt="0"/>
      <dgm:spPr/>
    </dgm:pt>
    <dgm:pt modelId="{3C098603-0341-488F-9C67-C2711D23B014}" type="pres">
      <dgm:prSet presAssocID="{F0796EE2-A71A-4304-8FD5-B916CDBD669C}" presName="hierRoot1" presStyleCnt="0"/>
      <dgm:spPr/>
    </dgm:pt>
    <dgm:pt modelId="{EC274245-79A6-4408-9FE9-1C5C039CB503}" type="pres">
      <dgm:prSet presAssocID="{F0796EE2-A71A-4304-8FD5-B916CDBD669C}" presName="composite" presStyleCnt="0"/>
      <dgm:spPr/>
    </dgm:pt>
    <dgm:pt modelId="{5FCACDFC-418E-42EF-BAB7-6BAB70E76A00}" type="pres">
      <dgm:prSet presAssocID="{F0796EE2-A71A-4304-8FD5-B916CDBD669C}" presName="background" presStyleLbl="node0" presStyleIdx="1" presStyleCnt="7"/>
      <dgm:spPr/>
    </dgm:pt>
    <dgm:pt modelId="{DE6491B9-1871-4CA1-A60D-BC4A1A801DFC}" type="pres">
      <dgm:prSet presAssocID="{F0796EE2-A71A-4304-8FD5-B916CDBD669C}" presName="text" presStyleLbl="fgAcc0" presStyleIdx="1" presStyleCnt="7">
        <dgm:presLayoutVars>
          <dgm:chPref val="3"/>
        </dgm:presLayoutVars>
      </dgm:prSet>
      <dgm:spPr/>
    </dgm:pt>
    <dgm:pt modelId="{D3CA55DA-8531-48A5-8811-03235B3A5BD7}" type="pres">
      <dgm:prSet presAssocID="{F0796EE2-A71A-4304-8FD5-B916CDBD669C}" presName="hierChild2" presStyleCnt="0"/>
      <dgm:spPr/>
    </dgm:pt>
    <dgm:pt modelId="{05FD0EB6-C296-4F7B-B194-B8185BCCC996}" type="pres">
      <dgm:prSet presAssocID="{5EFE12AC-934F-439D-9C62-B3008C540E67}" presName="hierRoot1" presStyleCnt="0"/>
      <dgm:spPr/>
    </dgm:pt>
    <dgm:pt modelId="{9F5C6E79-EA6E-4D45-9704-0477D8ECF9B8}" type="pres">
      <dgm:prSet presAssocID="{5EFE12AC-934F-439D-9C62-B3008C540E67}" presName="composite" presStyleCnt="0"/>
      <dgm:spPr/>
    </dgm:pt>
    <dgm:pt modelId="{AA08E3B9-224E-4F3E-85CF-C6F60342E6CB}" type="pres">
      <dgm:prSet presAssocID="{5EFE12AC-934F-439D-9C62-B3008C540E67}" presName="background" presStyleLbl="node0" presStyleIdx="2" presStyleCnt="7"/>
      <dgm:spPr/>
    </dgm:pt>
    <dgm:pt modelId="{25D8058E-172B-46B3-B6DE-56442915ECC1}" type="pres">
      <dgm:prSet presAssocID="{5EFE12AC-934F-439D-9C62-B3008C540E67}" presName="text" presStyleLbl="fgAcc0" presStyleIdx="2" presStyleCnt="7">
        <dgm:presLayoutVars>
          <dgm:chPref val="3"/>
        </dgm:presLayoutVars>
      </dgm:prSet>
      <dgm:spPr/>
    </dgm:pt>
    <dgm:pt modelId="{7A5BA96C-02A0-4C72-8170-EA8E17DD1AF5}" type="pres">
      <dgm:prSet presAssocID="{5EFE12AC-934F-439D-9C62-B3008C540E67}" presName="hierChild2" presStyleCnt="0"/>
      <dgm:spPr/>
    </dgm:pt>
    <dgm:pt modelId="{4D0F651E-2A10-43B8-B7FF-16C2E5180D77}" type="pres">
      <dgm:prSet presAssocID="{0B130DC7-6994-4554-9385-F81015350238}" presName="hierRoot1" presStyleCnt="0"/>
      <dgm:spPr/>
    </dgm:pt>
    <dgm:pt modelId="{36FB19C9-1F5F-4BC6-9DA0-6E0407DDC5CC}" type="pres">
      <dgm:prSet presAssocID="{0B130DC7-6994-4554-9385-F81015350238}" presName="composite" presStyleCnt="0"/>
      <dgm:spPr/>
    </dgm:pt>
    <dgm:pt modelId="{6F848CCE-BAB8-4984-BF05-CA9BEDABCF12}" type="pres">
      <dgm:prSet presAssocID="{0B130DC7-6994-4554-9385-F81015350238}" presName="background" presStyleLbl="node0" presStyleIdx="3" presStyleCnt="7"/>
      <dgm:spPr/>
    </dgm:pt>
    <dgm:pt modelId="{FDFF35AD-E0FA-43CE-BC38-B0743BCD1773}" type="pres">
      <dgm:prSet presAssocID="{0B130DC7-6994-4554-9385-F81015350238}" presName="text" presStyleLbl="fgAcc0" presStyleIdx="3" presStyleCnt="7">
        <dgm:presLayoutVars>
          <dgm:chPref val="3"/>
        </dgm:presLayoutVars>
      </dgm:prSet>
      <dgm:spPr/>
    </dgm:pt>
    <dgm:pt modelId="{B6F55521-A3C3-462E-A670-EF09025B39C9}" type="pres">
      <dgm:prSet presAssocID="{0B130DC7-6994-4554-9385-F81015350238}" presName="hierChild2" presStyleCnt="0"/>
      <dgm:spPr/>
    </dgm:pt>
    <dgm:pt modelId="{35ABDB48-5558-4CA3-A563-309A9115BC7D}" type="pres">
      <dgm:prSet presAssocID="{EFED7D6C-1930-4471-B260-5A91DF09A9B3}" presName="hierRoot1" presStyleCnt="0"/>
      <dgm:spPr/>
    </dgm:pt>
    <dgm:pt modelId="{5AE66302-C087-4BF3-BCEC-366EE1ECA03E}" type="pres">
      <dgm:prSet presAssocID="{EFED7D6C-1930-4471-B260-5A91DF09A9B3}" presName="composite" presStyleCnt="0"/>
      <dgm:spPr/>
    </dgm:pt>
    <dgm:pt modelId="{D949E531-627A-4E7C-82E5-00A619F52413}" type="pres">
      <dgm:prSet presAssocID="{EFED7D6C-1930-4471-B260-5A91DF09A9B3}" presName="background" presStyleLbl="node0" presStyleIdx="4" presStyleCnt="7"/>
      <dgm:spPr/>
    </dgm:pt>
    <dgm:pt modelId="{81B6A29C-3F36-41DB-A169-B9043755E48D}" type="pres">
      <dgm:prSet presAssocID="{EFED7D6C-1930-4471-B260-5A91DF09A9B3}" presName="text" presStyleLbl="fgAcc0" presStyleIdx="4" presStyleCnt="7">
        <dgm:presLayoutVars>
          <dgm:chPref val="3"/>
        </dgm:presLayoutVars>
      </dgm:prSet>
      <dgm:spPr/>
    </dgm:pt>
    <dgm:pt modelId="{FB68307D-5D0B-4D49-B362-D34D8087A0A0}" type="pres">
      <dgm:prSet presAssocID="{EFED7D6C-1930-4471-B260-5A91DF09A9B3}" presName="hierChild2" presStyleCnt="0"/>
      <dgm:spPr/>
    </dgm:pt>
    <dgm:pt modelId="{EF06D227-DC33-44D8-8679-875FCE32810F}" type="pres">
      <dgm:prSet presAssocID="{704BDF3F-27FE-4EF7-BF54-F03E609D6594}" presName="hierRoot1" presStyleCnt="0"/>
      <dgm:spPr/>
    </dgm:pt>
    <dgm:pt modelId="{2188D37A-3291-4978-BA91-9B13358AE69F}" type="pres">
      <dgm:prSet presAssocID="{704BDF3F-27FE-4EF7-BF54-F03E609D6594}" presName="composite" presStyleCnt="0"/>
      <dgm:spPr/>
    </dgm:pt>
    <dgm:pt modelId="{D73FF949-CB05-4DCB-A9F9-00F301CEB36F}" type="pres">
      <dgm:prSet presAssocID="{704BDF3F-27FE-4EF7-BF54-F03E609D6594}" presName="background" presStyleLbl="node0" presStyleIdx="5" presStyleCnt="7"/>
      <dgm:spPr/>
    </dgm:pt>
    <dgm:pt modelId="{97DCA13F-7F70-496B-8286-D735C2004BFA}" type="pres">
      <dgm:prSet presAssocID="{704BDF3F-27FE-4EF7-BF54-F03E609D6594}" presName="text" presStyleLbl="fgAcc0" presStyleIdx="5" presStyleCnt="7">
        <dgm:presLayoutVars>
          <dgm:chPref val="3"/>
        </dgm:presLayoutVars>
      </dgm:prSet>
      <dgm:spPr/>
    </dgm:pt>
    <dgm:pt modelId="{CBA7A04A-F23B-49C9-A5C0-C7EB01458F87}" type="pres">
      <dgm:prSet presAssocID="{704BDF3F-27FE-4EF7-BF54-F03E609D6594}" presName="hierChild2" presStyleCnt="0"/>
      <dgm:spPr/>
    </dgm:pt>
    <dgm:pt modelId="{38594914-6428-473D-B0E6-6B973966AF7C}" type="pres">
      <dgm:prSet presAssocID="{35182ADE-31FF-4DD9-941C-DCDDA607FE71}" presName="hierRoot1" presStyleCnt="0"/>
      <dgm:spPr/>
    </dgm:pt>
    <dgm:pt modelId="{39B214D8-CEE4-4306-A563-5B36DB2A375B}" type="pres">
      <dgm:prSet presAssocID="{35182ADE-31FF-4DD9-941C-DCDDA607FE71}" presName="composite" presStyleCnt="0"/>
      <dgm:spPr/>
    </dgm:pt>
    <dgm:pt modelId="{0C733AF6-A8DB-4E82-9BF1-EAE2AB7B9924}" type="pres">
      <dgm:prSet presAssocID="{35182ADE-31FF-4DD9-941C-DCDDA607FE71}" presName="background" presStyleLbl="node0" presStyleIdx="6" presStyleCnt="7"/>
      <dgm:spPr/>
    </dgm:pt>
    <dgm:pt modelId="{EAF2C1CB-2D8A-4C8B-8723-24050F74EFD3}" type="pres">
      <dgm:prSet presAssocID="{35182ADE-31FF-4DD9-941C-DCDDA607FE71}" presName="text" presStyleLbl="fgAcc0" presStyleIdx="6" presStyleCnt="7">
        <dgm:presLayoutVars>
          <dgm:chPref val="3"/>
        </dgm:presLayoutVars>
      </dgm:prSet>
      <dgm:spPr/>
    </dgm:pt>
    <dgm:pt modelId="{C4F6DDB4-4CFF-454A-8DF5-D86DACBF026B}" type="pres">
      <dgm:prSet presAssocID="{35182ADE-31FF-4DD9-941C-DCDDA607FE71}" presName="hierChild2" presStyleCnt="0"/>
      <dgm:spPr/>
    </dgm:pt>
  </dgm:ptLst>
  <dgm:cxnLst>
    <dgm:cxn modelId="{3F9C9202-FD8C-4FBF-83BF-C694C6928318}" srcId="{EB16AC7B-3690-4C1C-AEF2-FF8E2CC2ED87}" destId="{EFED7D6C-1930-4471-B260-5A91DF09A9B3}" srcOrd="4" destOrd="0" parTransId="{6E3918D7-9F7F-451E-B303-05282D11A38D}" sibTransId="{122A864E-4545-40E6-935B-57B5E97E15E6}"/>
    <dgm:cxn modelId="{E6F7FA05-3076-4313-8308-19A384BD3EA9}" type="presOf" srcId="{704BDF3F-27FE-4EF7-BF54-F03E609D6594}" destId="{97DCA13F-7F70-496B-8286-D735C2004BFA}" srcOrd="0" destOrd="0" presId="urn:microsoft.com/office/officeart/2005/8/layout/hierarchy1"/>
    <dgm:cxn modelId="{AE66A90C-E68B-4C6D-BB69-D7056D73B298}" type="presOf" srcId="{815F0EB8-FA7F-49E7-A13E-F11E557F63FC}" destId="{1215E84C-ADDD-4A14-961B-0DD42ABFB87D}" srcOrd="0" destOrd="0" presId="urn:microsoft.com/office/officeart/2005/8/layout/hierarchy1"/>
    <dgm:cxn modelId="{E82EA940-2249-42DF-B639-32DA8EFF476E}" srcId="{EB16AC7B-3690-4C1C-AEF2-FF8E2CC2ED87}" destId="{F0796EE2-A71A-4304-8FD5-B916CDBD669C}" srcOrd="1" destOrd="0" parTransId="{656B772F-AE66-4A56-B6D8-E14AA9D4464A}" sibTransId="{EF4E0A7B-4E02-43EF-BE13-10AF84D05F8E}"/>
    <dgm:cxn modelId="{6EC2515F-40AF-40F0-8E69-9255B62CB23A}" srcId="{EB16AC7B-3690-4C1C-AEF2-FF8E2CC2ED87}" destId="{704BDF3F-27FE-4EF7-BF54-F03E609D6594}" srcOrd="5" destOrd="0" parTransId="{7F40873D-6280-427D-A280-27DAD06EA249}" sibTransId="{98BA4361-45B6-46C0-9BEA-55303C1480E6}"/>
    <dgm:cxn modelId="{9CADA144-E8FE-4A0E-9728-94D9F54344C9}" srcId="{EB16AC7B-3690-4C1C-AEF2-FF8E2CC2ED87}" destId="{815F0EB8-FA7F-49E7-A13E-F11E557F63FC}" srcOrd="0" destOrd="0" parTransId="{494967C9-197B-440C-ABF2-010B6458F035}" sibTransId="{6FE11917-1D19-4763-9AD2-3E6B92D3FD70}"/>
    <dgm:cxn modelId="{5104714B-8169-4E1C-9E84-E7CCACF6A53D}" type="presOf" srcId="{5EFE12AC-934F-439D-9C62-B3008C540E67}" destId="{25D8058E-172B-46B3-B6DE-56442915ECC1}" srcOrd="0" destOrd="0" presId="urn:microsoft.com/office/officeart/2005/8/layout/hierarchy1"/>
    <dgm:cxn modelId="{A7C07A7F-4041-45D7-B575-29344D3EA1EF}" type="presOf" srcId="{EFED7D6C-1930-4471-B260-5A91DF09A9B3}" destId="{81B6A29C-3F36-41DB-A169-B9043755E48D}" srcOrd="0" destOrd="0" presId="urn:microsoft.com/office/officeart/2005/8/layout/hierarchy1"/>
    <dgm:cxn modelId="{8D3BC39A-0880-429D-88CA-55AD940F7AAB}" type="presOf" srcId="{0B130DC7-6994-4554-9385-F81015350238}" destId="{FDFF35AD-E0FA-43CE-BC38-B0743BCD1773}" srcOrd="0" destOrd="0" presId="urn:microsoft.com/office/officeart/2005/8/layout/hierarchy1"/>
    <dgm:cxn modelId="{5C9BA3A4-8D26-4516-A352-C18E812B540E}" type="presOf" srcId="{EB16AC7B-3690-4C1C-AEF2-FF8E2CC2ED87}" destId="{0B7DBDC4-A2BC-4388-90A7-12ADFF0B1960}" srcOrd="0" destOrd="0" presId="urn:microsoft.com/office/officeart/2005/8/layout/hierarchy1"/>
    <dgm:cxn modelId="{EF35EDAD-D982-47FE-8488-E8E1501ACA95}" srcId="{EB16AC7B-3690-4C1C-AEF2-FF8E2CC2ED87}" destId="{0B130DC7-6994-4554-9385-F81015350238}" srcOrd="3" destOrd="0" parTransId="{001804DE-EF62-4990-B81F-90EC797EF9B4}" sibTransId="{D846FADD-6A8A-415B-81B7-4C4F4760DA8C}"/>
    <dgm:cxn modelId="{825918B6-7119-43F6-9FC4-353A21540BAC}" type="presOf" srcId="{F0796EE2-A71A-4304-8FD5-B916CDBD669C}" destId="{DE6491B9-1871-4CA1-A60D-BC4A1A801DFC}" srcOrd="0" destOrd="0" presId="urn:microsoft.com/office/officeart/2005/8/layout/hierarchy1"/>
    <dgm:cxn modelId="{0A98F5BF-F633-4DCF-9520-6475A9862516}" type="presOf" srcId="{35182ADE-31FF-4DD9-941C-DCDDA607FE71}" destId="{EAF2C1CB-2D8A-4C8B-8723-24050F74EFD3}" srcOrd="0" destOrd="0" presId="urn:microsoft.com/office/officeart/2005/8/layout/hierarchy1"/>
    <dgm:cxn modelId="{1E7E1DC7-485A-4219-8F58-2E1E65312D90}" srcId="{EB16AC7B-3690-4C1C-AEF2-FF8E2CC2ED87}" destId="{35182ADE-31FF-4DD9-941C-DCDDA607FE71}" srcOrd="6" destOrd="0" parTransId="{F1362C0C-3A53-407C-B974-1BF787089A9B}" sibTransId="{9096B653-6831-4A46-99B6-1B406108A2FB}"/>
    <dgm:cxn modelId="{5B9BF0C7-7B49-4009-B684-337F975B63A9}" srcId="{EB16AC7B-3690-4C1C-AEF2-FF8E2CC2ED87}" destId="{5EFE12AC-934F-439D-9C62-B3008C540E67}" srcOrd="2" destOrd="0" parTransId="{00B70EF2-31A5-43C7-BCED-DF611168E093}" sibTransId="{AEF0F836-CBB2-4DAC-A348-46D00C0315D7}"/>
    <dgm:cxn modelId="{019149FD-BC8B-4F33-844C-59404D6F231B}" type="presParOf" srcId="{0B7DBDC4-A2BC-4388-90A7-12ADFF0B1960}" destId="{C601E00F-C9A2-4059-A019-367C72DF259E}" srcOrd="0" destOrd="0" presId="urn:microsoft.com/office/officeart/2005/8/layout/hierarchy1"/>
    <dgm:cxn modelId="{7CB754E2-3D88-481D-91D2-81FDEC087E4D}" type="presParOf" srcId="{C601E00F-C9A2-4059-A019-367C72DF259E}" destId="{4EB86E67-1453-434F-9C19-58E94772F108}" srcOrd="0" destOrd="0" presId="urn:microsoft.com/office/officeart/2005/8/layout/hierarchy1"/>
    <dgm:cxn modelId="{9CA49933-42C3-4246-8A9E-A261783C241B}" type="presParOf" srcId="{4EB86E67-1453-434F-9C19-58E94772F108}" destId="{9B6EEA8B-DE4C-4E1E-8AE6-37FE916C3194}" srcOrd="0" destOrd="0" presId="urn:microsoft.com/office/officeart/2005/8/layout/hierarchy1"/>
    <dgm:cxn modelId="{BFE53032-C231-43BE-8DA7-02AAFEFB3CF6}" type="presParOf" srcId="{4EB86E67-1453-434F-9C19-58E94772F108}" destId="{1215E84C-ADDD-4A14-961B-0DD42ABFB87D}" srcOrd="1" destOrd="0" presId="urn:microsoft.com/office/officeart/2005/8/layout/hierarchy1"/>
    <dgm:cxn modelId="{386D04B6-61BF-4EBC-881C-E65A8C32C74D}" type="presParOf" srcId="{C601E00F-C9A2-4059-A019-367C72DF259E}" destId="{678CCB23-DFD1-41B8-B023-41901DDA2F38}" srcOrd="1" destOrd="0" presId="urn:microsoft.com/office/officeart/2005/8/layout/hierarchy1"/>
    <dgm:cxn modelId="{B0C004E1-A45C-450F-AA78-D0364A2D3264}" type="presParOf" srcId="{0B7DBDC4-A2BC-4388-90A7-12ADFF0B1960}" destId="{3C098603-0341-488F-9C67-C2711D23B014}" srcOrd="1" destOrd="0" presId="urn:microsoft.com/office/officeart/2005/8/layout/hierarchy1"/>
    <dgm:cxn modelId="{52F8C947-FDFF-4B84-84F1-F859441072E0}" type="presParOf" srcId="{3C098603-0341-488F-9C67-C2711D23B014}" destId="{EC274245-79A6-4408-9FE9-1C5C039CB503}" srcOrd="0" destOrd="0" presId="urn:microsoft.com/office/officeart/2005/8/layout/hierarchy1"/>
    <dgm:cxn modelId="{4BBCA127-BAA6-4CD5-B589-4D5DE4FA3BF1}" type="presParOf" srcId="{EC274245-79A6-4408-9FE9-1C5C039CB503}" destId="{5FCACDFC-418E-42EF-BAB7-6BAB70E76A00}" srcOrd="0" destOrd="0" presId="urn:microsoft.com/office/officeart/2005/8/layout/hierarchy1"/>
    <dgm:cxn modelId="{CAC6EAB5-0523-406A-871A-8A9F245E0094}" type="presParOf" srcId="{EC274245-79A6-4408-9FE9-1C5C039CB503}" destId="{DE6491B9-1871-4CA1-A60D-BC4A1A801DFC}" srcOrd="1" destOrd="0" presId="urn:microsoft.com/office/officeart/2005/8/layout/hierarchy1"/>
    <dgm:cxn modelId="{C253D057-5CCF-45D6-B748-DEB7637E33A9}" type="presParOf" srcId="{3C098603-0341-488F-9C67-C2711D23B014}" destId="{D3CA55DA-8531-48A5-8811-03235B3A5BD7}" srcOrd="1" destOrd="0" presId="urn:microsoft.com/office/officeart/2005/8/layout/hierarchy1"/>
    <dgm:cxn modelId="{CE134B26-710F-432D-B6AD-AE39523786E7}" type="presParOf" srcId="{0B7DBDC4-A2BC-4388-90A7-12ADFF0B1960}" destId="{05FD0EB6-C296-4F7B-B194-B8185BCCC996}" srcOrd="2" destOrd="0" presId="urn:microsoft.com/office/officeart/2005/8/layout/hierarchy1"/>
    <dgm:cxn modelId="{7E95A297-5DC8-4EB3-8D01-82209D0B7EDA}" type="presParOf" srcId="{05FD0EB6-C296-4F7B-B194-B8185BCCC996}" destId="{9F5C6E79-EA6E-4D45-9704-0477D8ECF9B8}" srcOrd="0" destOrd="0" presId="urn:microsoft.com/office/officeart/2005/8/layout/hierarchy1"/>
    <dgm:cxn modelId="{2EE45C3D-761F-4E03-999D-A5787086C1F3}" type="presParOf" srcId="{9F5C6E79-EA6E-4D45-9704-0477D8ECF9B8}" destId="{AA08E3B9-224E-4F3E-85CF-C6F60342E6CB}" srcOrd="0" destOrd="0" presId="urn:microsoft.com/office/officeart/2005/8/layout/hierarchy1"/>
    <dgm:cxn modelId="{C94E9AC4-AD80-473D-84B8-AB00153477C7}" type="presParOf" srcId="{9F5C6E79-EA6E-4D45-9704-0477D8ECF9B8}" destId="{25D8058E-172B-46B3-B6DE-56442915ECC1}" srcOrd="1" destOrd="0" presId="urn:microsoft.com/office/officeart/2005/8/layout/hierarchy1"/>
    <dgm:cxn modelId="{B031D1FB-63F4-41AD-99E9-7482FAD4FE7E}" type="presParOf" srcId="{05FD0EB6-C296-4F7B-B194-B8185BCCC996}" destId="{7A5BA96C-02A0-4C72-8170-EA8E17DD1AF5}" srcOrd="1" destOrd="0" presId="urn:microsoft.com/office/officeart/2005/8/layout/hierarchy1"/>
    <dgm:cxn modelId="{80D235FD-AB3F-49AF-A976-27EF318F4220}" type="presParOf" srcId="{0B7DBDC4-A2BC-4388-90A7-12ADFF0B1960}" destId="{4D0F651E-2A10-43B8-B7FF-16C2E5180D77}" srcOrd="3" destOrd="0" presId="urn:microsoft.com/office/officeart/2005/8/layout/hierarchy1"/>
    <dgm:cxn modelId="{D2D73097-1219-4B2D-9CAB-415F07F38F81}" type="presParOf" srcId="{4D0F651E-2A10-43B8-B7FF-16C2E5180D77}" destId="{36FB19C9-1F5F-4BC6-9DA0-6E0407DDC5CC}" srcOrd="0" destOrd="0" presId="urn:microsoft.com/office/officeart/2005/8/layout/hierarchy1"/>
    <dgm:cxn modelId="{FF9E699C-E13F-4A5A-AA25-A350A6D645EB}" type="presParOf" srcId="{36FB19C9-1F5F-4BC6-9DA0-6E0407DDC5CC}" destId="{6F848CCE-BAB8-4984-BF05-CA9BEDABCF12}" srcOrd="0" destOrd="0" presId="urn:microsoft.com/office/officeart/2005/8/layout/hierarchy1"/>
    <dgm:cxn modelId="{0B230DAB-23CF-4580-993E-05DD1F276D2A}" type="presParOf" srcId="{36FB19C9-1F5F-4BC6-9DA0-6E0407DDC5CC}" destId="{FDFF35AD-E0FA-43CE-BC38-B0743BCD1773}" srcOrd="1" destOrd="0" presId="urn:microsoft.com/office/officeart/2005/8/layout/hierarchy1"/>
    <dgm:cxn modelId="{CF3D5261-5EA8-449C-8FE9-85901E227433}" type="presParOf" srcId="{4D0F651E-2A10-43B8-B7FF-16C2E5180D77}" destId="{B6F55521-A3C3-462E-A670-EF09025B39C9}" srcOrd="1" destOrd="0" presId="urn:microsoft.com/office/officeart/2005/8/layout/hierarchy1"/>
    <dgm:cxn modelId="{0D564449-5AE4-4C0F-AB08-057A5A735282}" type="presParOf" srcId="{0B7DBDC4-A2BC-4388-90A7-12ADFF0B1960}" destId="{35ABDB48-5558-4CA3-A563-309A9115BC7D}" srcOrd="4" destOrd="0" presId="urn:microsoft.com/office/officeart/2005/8/layout/hierarchy1"/>
    <dgm:cxn modelId="{99DAA1A6-B89C-4064-833D-57874D0AE7A8}" type="presParOf" srcId="{35ABDB48-5558-4CA3-A563-309A9115BC7D}" destId="{5AE66302-C087-4BF3-BCEC-366EE1ECA03E}" srcOrd="0" destOrd="0" presId="urn:microsoft.com/office/officeart/2005/8/layout/hierarchy1"/>
    <dgm:cxn modelId="{DC41E047-7F97-4C72-8149-CE84C2A1A63E}" type="presParOf" srcId="{5AE66302-C087-4BF3-BCEC-366EE1ECA03E}" destId="{D949E531-627A-4E7C-82E5-00A619F52413}" srcOrd="0" destOrd="0" presId="urn:microsoft.com/office/officeart/2005/8/layout/hierarchy1"/>
    <dgm:cxn modelId="{B6670F68-DCBC-4922-A21A-7D3D61BBE4D1}" type="presParOf" srcId="{5AE66302-C087-4BF3-BCEC-366EE1ECA03E}" destId="{81B6A29C-3F36-41DB-A169-B9043755E48D}" srcOrd="1" destOrd="0" presId="urn:microsoft.com/office/officeart/2005/8/layout/hierarchy1"/>
    <dgm:cxn modelId="{E2B18616-7E0B-4936-B537-A2B438C5243E}" type="presParOf" srcId="{35ABDB48-5558-4CA3-A563-309A9115BC7D}" destId="{FB68307D-5D0B-4D49-B362-D34D8087A0A0}" srcOrd="1" destOrd="0" presId="urn:microsoft.com/office/officeart/2005/8/layout/hierarchy1"/>
    <dgm:cxn modelId="{72CAD89D-315C-4683-A735-A4249FF5F93C}" type="presParOf" srcId="{0B7DBDC4-A2BC-4388-90A7-12ADFF0B1960}" destId="{EF06D227-DC33-44D8-8679-875FCE32810F}" srcOrd="5" destOrd="0" presId="urn:microsoft.com/office/officeart/2005/8/layout/hierarchy1"/>
    <dgm:cxn modelId="{35D9C541-852D-4349-B781-CBF972BF2AD5}" type="presParOf" srcId="{EF06D227-DC33-44D8-8679-875FCE32810F}" destId="{2188D37A-3291-4978-BA91-9B13358AE69F}" srcOrd="0" destOrd="0" presId="urn:microsoft.com/office/officeart/2005/8/layout/hierarchy1"/>
    <dgm:cxn modelId="{DB3FC18F-5778-4CBE-86A7-EB576C69E9CF}" type="presParOf" srcId="{2188D37A-3291-4978-BA91-9B13358AE69F}" destId="{D73FF949-CB05-4DCB-A9F9-00F301CEB36F}" srcOrd="0" destOrd="0" presId="urn:microsoft.com/office/officeart/2005/8/layout/hierarchy1"/>
    <dgm:cxn modelId="{65C8B584-9E0F-4262-933A-39E9F495140E}" type="presParOf" srcId="{2188D37A-3291-4978-BA91-9B13358AE69F}" destId="{97DCA13F-7F70-496B-8286-D735C2004BFA}" srcOrd="1" destOrd="0" presId="urn:microsoft.com/office/officeart/2005/8/layout/hierarchy1"/>
    <dgm:cxn modelId="{7C8306F9-CE9B-4925-917E-D3C20AE924E2}" type="presParOf" srcId="{EF06D227-DC33-44D8-8679-875FCE32810F}" destId="{CBA7A04A-F23B-49C9-A5C0-C7EB01458F87}" srcOrd="1" destOrd="0" presId="urn:microsoft.com/office/officeart/2005/8/layout/hierarchy1"/>
    <dgm:cxn modelId="{FD0C093E-2D80-458E-A3CA-1C5AD263C910}" type="presParOf" srcId="{0B7DBDC4-A2BC-4388-90A7-12ADFF0B1960}" destId="{38594914-6428-473D-B0E6-6B973966AF7C}" srcOrd="6" destOrd="0" presId="urn:microsoft.com/office/officeart/2005/8/layout/hierarchy1"/>
    <dgm:cxn modelId="{150E4785-5A48-432F-9284-ED39985DFF56}" type="presParOf" srcId="{38594914-6428-473D-B0E6-6B973966AF7C}" destId="{39B214D8-CEE4-4306-A563-5B36DB2A375B}" srcOrd="0" destOrd="0" presId="urn:microsoft.com/office/officeart/2005/8/layout/hierarchy1"/>
    <dgm:cxn modelId="{62736687-E809-490E-91D8-6E2F8964F893}" type="presParOf" srcId="{39B214D8-CEE4-4306-A563-5B36DB2A375B}" destId="{0C733AF6-A8DB-4E82-9BF1-EAE2AB7B9924}" srcOrd="0" destOrd="0" presId="urn:microsoft.com/office/officeart/2005/8/layout/hierarchy1"/>
    <dgm:cxn modelId="{F285A53E-EE17-473D-83B3-620B0B2600EB}" type="presParOf" srcId="{39B214D8-CEE4-4306-A563-5B36DB2A375B}" destId="{EAF2C1CB-2D8A-4C8B-8723-24050F74EFD3}" srcOrd="1" destOrd="0" presId="urn:microsoft.com/office/officeart/2005/8/layout/hierarchy1"/>
    <dgm:cxn modelId="{8A48660E-DBFA-449A-8BAA-4BC35ECD998A}" type="presParOf" srcId="{38594914-6428-473D-B0E6-6B973966AF7C}" destId="{C4F6DDB4-4CFF-454A-8DF5-D86DACBF026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57DCE6-940E-492A-BB08-BCC44E23C4C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021F99B-1074-4449-939D-46439FD0B5A7}">
      <dgm:prSet/>
      <dgm:spPr/>
      <dgm:t>
        <a:bodyPr/>
        <a:lstStyle/>
        <a:p>
          <a:pPr>
            <a:lnSpc>
              <a:spcPct val="100000"/>
            </a:lnSpc>
          </a:pPr>
          <a:r>
            <a:rPr lang="en-US"/>
            <a:t>We train our model and then we test it. After testing we predicted for next 30 days.</a:t>
          </a:r>
        </a:p>
      </dgm:t>
    </dgm:pt>
    <dgm:pt modelId="{E7317716-C0E8-446D-962F-482ACA7FF7B5}" type="parTrans" cxnId="{66E36CE6-99A2-4117-9860-F2358C41DFED}">
      <dgm:prSet/>
      <dgm:spPr/>
      <dgm:t>
        <a:bodyPr/>
        <a:lstStyle/>
        <a:p>
          <a:endParaRPr lang="en-US"/>
        </a:p>
      </dgm:t>
    </dgm:pt>
    <dgm:pt modelId="{42A1C20E-5007-4919-B1DE-37FF04F499C1}" type="sibTrans" cxnId="{66E36CE6-99A2-4117-9860-F2358C41DFED}">
      <dgm:prSet/>
      <dgm:spPr/>
      <dgm:t>
        <a:bodyPr/>
        <a:lstStyle/>
        <a:p>
          <a:endParaRPr lang="en-US"/>
        </a:p>
      </dgm:t>
    </dgm:pt>
    <dgm:pt modelId="{05C0D6C1-8DE7-4B3A-A228-71490E912FED}">
      <dgm:prSet/>
      <dgm:spPr/>
      <dgm:t>
        <a:bodyPr/>
        <a:lstStyle/>
        <a:p>
          <a:pPr>
            <a:lnSpc>
              <a:spcPct val="100000"/>
            </a:lnSpc>
          </a:pPr>
          <a:r>
            <a:rPr lang="en-US"/>
            <a:t>Since there is very less difference between RMSE and MSE of all the five model, So we will be selecting the SARIMA model for the deployment. Since it giving the best results.</a:t>
          </a:r>
        </a:p>
      </dgm:t>
    </dgm:pt>
    <dgm:pt modelId="{630FBD02-A6CE-4379-ADE3-FFEBF72F8336}" type="parTrans" cxnId="{0378BCDA-7BE0-4E73-B5C4-FCA81188D373}">
      <dgm:prSet/>
      <dgm:spPr/>
      <dgm:t>
        <a:bodyPr/>
        <a:lstStyle/>
        <a:p>
          <a:endParaRPr lang="en-US"/>
        </a:p>
      </dgm:t>
    </dgm:pt>
    <dgm:pt modelId="{1623BDF2-B812-4209-84C2-10A9C2197B49}" type="sibTrans" cxnId="{0378BCDA-7BE0-4E73-B5C4-FCA81188D373}">
      <dgm:prSet/>
      <dgm:spPr/>
      <dgm:t>
        <a:bodyPr/>
        <a:lstStyle/>
        <a:p>
          <a:endParaRPr lang="en-US"/>
        </a:p>
      </dgm:t>
    </dgm:pt>
    <dgm:pt modelId="{17EC273A-293A-489A-AD83-69BF3124878C}">
      <dgm:prSet/>
      <dgm:spPr/>
      <dgm:t>
        <a:bodyPr/>
        <a:lstStyle/>
        <a:p>
          <a:pPr>
            <a:lnSpc>
              <a:spcPct val="100000"/>
            </a:lnSpc>
          </a:pPr>
          <a:r>
            <a:rPr lang="en-US"/>
            <a:t>We are forecasting the for the next 30 days and we can see that the SARIMA graph gives better prediction than ARIMA and LSTM</a:t>
          </a:r>
        </a:p>
      </dgm:t>
    </dgm:pt>
    <dgm:pt modelId="{8F579E1A-E0D3-488F-8E93-35DF2261D309}" type="parTrans" cxnId="{CE2D9150-1DB3-447B-B34C-933163BDE1B3}">
      <dgm:prSet/>
      <dgm:spPr/>
      <dgm:t>
        <a:bodyPr/>
        <a:lstStyle/>
        <a:p>
          <a:endParaRPr lang="en-US"/>
        </a:p>
      </dgm:t>
    </dgm:pt>
    <dgm:pt modelId="{68667EE6-3E85-460D-85B5-AB74DB82F22A}" type="sibTrans" cxnId="{CE2D9150-1DB3-447B-B34C-933163BDE1B3}">
      <dgm:prSet/>
      <dgm:spPr/>
      <dgm:t>
        <a:bodyPr/>
        <a:lstStyle/>
        <a:p>
          <a:endParaRPr lang="en-US"/>
        </a:p>
      </dgm:t>
    </dgm:pt>
    <dgm:pt modelId="{025CE5EF-5824-4942-9368-A8F3BFDC860E}" type="pres">
      <dgm:prSet presAssocID="{8657DCE6-940E-492A-BB08-BCC44E23C4CF}" presName="root" presStyleCnt="0">
        <dgm:presLayoutVars>
          <dgm:dir/>
          <dgm:resizeHandles val="exact"/>
        </dgm:presLayoutVars>
      </dgm:prSet>
      <dgm:spPr/>
    </dgm:pt>
    <dgm:pt modelId="{78507717-DB1E-46D3-A4F9-94495D7B49DF}" type="pres">
      <dgm:prSet presAssocID="{7021F99B-1074-4449-939D-46439FD0B5A7}" presName="compNode" presStyleCnt="0"/>
      <dgm:spPr/>
    </dgm:pt>
    <dgm:pt modelId="{ADEBF6A3-46E1-4446-831E-AEF03B40BC19}" type="pres">
      <dgm:prSet presAssocID="{7021F99B-1074-4449-939D-46439FD0B5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2B0BFB66-1CF3-4BF1-B87B-02925EE59B0A}" type="pres">
      <dgm:prSet presAssocID="{7021F99B-1074-4449-939D-46439FD0B5A7}" presName="spaceRect" presStyleCnt="0"/>
      <dgm:spPr/>
    </dgm:pt>
    <dgm:pt modelId="{CC0A2A7B-4B3F-4668-B0BF-C35AD9AFBAC1}" type="pres">
      <dgm:prSet presAssocID="{7021F99B-1074-4449-939D-46439FD0B5A7}" presName="textRect" presStyleLbl="revTx" presStyleIdx="0" presStyleCnt="3">
        <dgm:presLayoutVars>
          <dgm:chMax val="1"/>
          <dgm:chPref val="1"/>
        </dgm:presLayoutVars>
      </dgm:prSet>
      <dgm:spPr/>
    </dgm:pt>
    <dgm:pt modelId="{2F717D2F-33DB-4340-90B8-24F405638149}" type="pres">
      <dgm:prSet presAssocID="{42A1C20E-5007-4919-B1DE-37FF04F499C1}" presName="sibTrans" presStyleCnt="0"/>
      <dgm:spPr/>
    </dgm:pt>
    <dgm:pt modelId="{61940CC9-E460-46AC-B8DD-DED29DAD98FC}" type="pres">
      <dgm:prSet presAssocID="{05C0D6C1-8DE7-4B3A-A228-71490E912FED}" presName="compNode" presStyleCnt="0"/>
      <dgm:spPr/>
    </dgm:pt>
    <dgm:pt modelId="{C7B777CE-4634-4170-A82C-EA731C0576FF}" type="pres">
      <dgm:prSet presAssocID="{05C0D6C1-8DE7-4B3A-A228-71490E912F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768ECE64-6301-4FC0-95C9-882AA81771D7}" type="pres">
      <dgm:prSet presAssocID="{05C0D6C1-8DE7-4B3A-A228-71490E912FED}" presName="spaceRect" presStyleCnt="0"/>
      <dgm:spPr/>
    </dgm:pt>
    <dgm:pt modelId="{F732BCA5-2E30-40AF-A8CF-406CD3F2CC52}" type="pres">
      <dgm:prSet presAssocID="{05C0D6C1-8DE7-4B3A-A228-71490E912FED}" presName="textRect" presStyleLbl="revTx" presStyleIdx="1" presStyleCnt="3">
        <dgm:presLayoutVars>
          <dgm:chMax val="1"/>
          <dgm:chPref val="1"/>
        </dgm:presLayoutVars>
      </dgm:prSet>
      <dgm:spPr/>
    </dgm:pt>
    <dgm:pt modelId="{2AE27AF1-4283-4D87-B8FD-94FF2154DF30}" type="pres">
      <dgm:prSet presAssocID="{1623BDF2-B812-4209-84C2-10A9C2197B49}" presName="sibTrans" presStyleCnt="0"/>
      <dgm:spPr/>
    </dgm:pt>
    <dgm:pt modelId="{E26E3E1B-C800-42F8-974C-352214D0AE04}" type="pres">
      <dgm:prSet presAssocID="{17EC273A-293A-489A-AD83-69BF3124878C}" presName="compNode" presStyleCnt="0"/>
      <dgm:spPr/>
    </dgm:pt>
    <dgm:pt modelId="{32800A2A-D167-4847-AF09-2AFFA74E0509}" type="pres">
      <dgm:prSet presAssocID="{17EC273A-293A-489A-AD83-69BF3124878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ximize"/>
        </a:ext>
      </dgm:extLst>
    </dgm:pt>
    <dgm:pt modelId="{86EC06EF-23A5-4013-B3EC-52CC9BA0EF4D}" type="pres">
      <dgm:prSet presAssocID="{17EC273A-293A-489A-AD83-69BF3124878C}" presName="spaceRect" presStyleCnt="0"/>
      <dgm:spPr/>
    </dgm:pt>
    <dgm:pt modelId="{9B1A09F1-9B02-44A0-8A11-1FE96C920252}" type="pres">
      <dgm:prSet presAssocID="{17EC273A-293A-489A-AD83-69BF3124878C}" presName="textRect" presStyleLbl="revTx" presStyleIdx="2" presStyleCnt="3">
        <dgm:presLayoutVars>
          <dgm:chMax val="1"/>
          <dgm:chPref val="1"/>
        </dgm:presLayoutVars>
      </dgm:prSet>
      <dgm:spPr/>
    </dgm:pt>
  </dgm:ptLst>
  <dgm:cxnLst>
    <dgm:cxn modelId="{5E58355C-EAF3-4949-AA4F-AA9825BF124C}" type="presOf" srcId="{17EC273A-293A-489A-AD83-69BF3124878C}" destId="{9B1A09F1-9B02-44A0-8A11-1FE96C920252}" srcOrd="0" destOrd="0" presId="urn:microsoft.com/office/officeart/2018/2/layout/IconLabelList"/>
    <dgm:cxn modelId="{CE2D9150-1DB3-447B-B34C-933163BDE1B3}" srcId="{8657DCE6-940E-492A-BB08-BCC44E23C4CF}" destId="{17EC273A-293A-489A-AD83-69BF3124878C}" srcOrd="2" destOrd="0" parTransId="{8F579E1A-E0D3-488F-8E93-35DF2261D309}" sibTransId="{68667EE6-3E85-460D-85B5-AB74DB82F22A}"/>
    <dgm:cxn modelId="{0A147383-2A7E-415F-9DC9-3EC26C06D781}" type="presOf" srcId="{05C0D6C1-8DE7-4B3A-A228-71490E912FED}" destId="{F732BCA5-2E30-40AF-A8CF-406CD3F2CC52}" srcOrd="0" destOrd="0" presId="urn:microsoft.com/office/officeart/2018/2/layout/IconLabelList"/>
    <dgm:cxn modelId="{DC069489-1FA2-41A0-A1E8-6591F9C39876}" type="presOf" srcId="{7021F99B-1074-4449-939D-46439FD0B5A7}" destId="{CC0A2A7B-4B3F-4668-B0BF-C35AD9AFBAC1}" srcOrd="0" destOrd="0" presId="urn:microsoft.com/office/officeart/2018/2/layout/IconLabelList"/>
    <dgm:cxn modelId="{B4D477C1-C1EA-4AB9-905D-8BC66B670203}" type="presOf" srcId="{8657DCE6-940E-492A-BB08-BCC44E23C4CF}" destId="{025CE5EF-5824-4942-9368-A8F3BFDC860E}" srcOrd="0" destOrd="0" presId="urn:microsoft.com/office/officeart/2018/2/layout/IconLabelList"/>
    <dgm:cxn modelId="{0378BCDA-7BE0-4E73-B5C4-FCA81188D373}" srcId="{8657DCE6-940E-492A-BB08-BCC44E23C4CF}" destId="{05C0D6C1-8DE7-4B3A-A228-71490E912FED}" srcOrd="1" destOrd="0" parTransId="{630FBD02-A6CE-4379-ADE3-FFEBF72F8336}" sibTransId="{1623BDF2-B812-4209-84C2-10A9C2197B49}"/>
    <dgm:cxn modelId="{66E36CE6-99A2-4117-9860-F2358C41DFED}" srcId="{8657DCE6-940E-492A-BB08-BCC44E23C4CF}" destId="{7021F99B-1074-4449-939D-46439FD0B5A7}" srcOrd="0" destOrd="0" parTransId="{E7317716-C0E8-446D-962F-482ACA7FF7B5}" sibTransId="{42A1C20E-5007-4919-B1DE-37FF04F499C1}"/>
    <dgm:cxn modelId="{149552C2-6A7C-4DC8-8B26-19A4E2844D72}" type="presParOf" srcId="{025CE5EF-5824-4942-9368-A8F3BFDC860E}" destId="{78507717-DB1E-46D3-A4F9-94495D7B49DF}" srcOrd="0" destOrd="0" presId="urn:microsoft.com/office/officeart/2018/2/layout/IconLabelList"/>
    <dgm:cxn modelId="{CD0F6FE6-1A80-4661-AA42-4179B90A6ACA}" type="presParOf" srcId="{78507717-DB1E-46D3-A4F9-94495D7B49DF}" destId="{ADEBF6A3-46E1-4446-831E-AEF03B40BC19}" srcOrd="0" destOrd="0" presId="urn:microsoft.com/office/officeart/2018/2/layout/IconLabelList"/>
    <dgm:cxn modelId="{05C476E2-9381-4333-AF61-FD14A7036BCD}" type="presParOf" srcId="{78507717-DB1E-46D3-A4F9-94495D7B49DF}" destId="{2B0BFB66-1CF3-4BF1-B87B-02925EE59B0A}" srcOrd="1" destOrd="0" presId="urn:microsoft.com/office/officeart/2018/2/layout/IconLabelList"/>
    <dgm:cxn modelId="{1591315F-78D5-49AF-AB9E-41422FB3F7B3}" type="presParOf" srcId="{78507717-DB1E-46D3-A4F9-94495D7B49DF}" destId="{CC0A2A7B-4B3F-4668-B0BF-C35AD9AFBAC1}" srcOrd="2" destOrd="0" presId="urn:microsoft.com/office/officeart/2018/2/layout/IconLabelList"/>
    <dgm:cxn modelId="{B742D443-B0F7-474B-838E-CFFE39152335}" type="presParOf" srcId="{025CE5EF-5824-4942-9368-A8F3BFDC860E}" destId="{2F717D2F-33DB-4340-90B8-24F405638149}" srcOrd="1" destOrd="0" presId="urn:microsoft.com/office/officeart/2018/2/layout/IconLabelList"/>
    <dgm:cxn modelId="{AB4DB23C-3323-4804-96B5-0C4D841AFD6F}" type="presParOf" srcId="{025CE5EF-5824-4942-9368-A8F3BFDC860E}" destId="{61940CC9-E460-46AC-B8DD-DED29DAD98FC}" srcOrd="2" destOrd="0" presId="urn:microsoft.com/office/officeart/2018/2/layout/IconLabelList"/>
    <dgm:cxn modelId="{736D1381-9811-4E67-8ED6-BB2D80EC9E7A}" type="presParOf" srcId="{61940CC9-E460-46AC-B8DD-DED29DAD98FC}" destId="{C7B777CE-4634-4170-A82C-EA731C0576FF}" srcOrd="0" destOrd="0" presId="urn:microsoft.com/office/officeart/2018/2/layout/IconLabelList"/>
    <dgm:cxn modelId="{E150BA19-B21B-4343-B8BB-5305D1A42F2E}" type="presParOf" srcId="{61940CC9-E460-46AC-B8DD-DED29DAD98FC}" destId="{768ECE64-6301-4FC0-95C9-882AA81771D7}" srcOrd="1" destOrd="0" presId="urn:microsoft.com/office/officeart/2018/2/layout/IconLabelList"/>
    <dgm:cxn modelId="{A71AB137-4CF4-45D8-B93A-97F8128602A1}" type="presParOf" srcId="{61940CC9-E460-46AC-B8DD-DED29DAD98FC}" destId="{F732BCA5-2E30-40AF-A8CF-406CD3F2CC52}" srcOrd="2" destOrd="0" presId="urn:microsoft.com/office/officeart/2018/2/layout/IconLabelList"/>
    <dgm:cxn modelId="{C4C3D17E-80A3-4223-9843-3E7693359771}" type="presParOf" srcId="{025CE5EF-5824-4942-9368-A8F3BFDC860E}" destId="{2AE27AF1-4283-4D87-B8FD-94FF2154DF30}" srcOrd="3" destOrd="0" presId="urn:microsoft.com/office/officeart/2018/2/layout/IconLabelList"/>
    <dgm:cxn modelId="{3A5494F1-05A7-4870-908F-A71569EDFF0F}" type="presParOf" srcId="{025CE5EF-5824-4942-9368-A8F3BFDC860E}" destId="{E26E3E1B-C800-42F8-974C-352214D0AE04}" srcOrd="4" destOrd="0" presId="urn:microsoft.com/office/officeart/2018/2/layout/IconLabelList"/>
    <dgm:cxn modelId="{47DA77BA-4E27-4FA9-9C35-590FBBF69A0F}" type="presParOf" srcId="{E26E3E1B-C800-42F8-974C-352214D0AE04}" destId="{32800A2A-D167-4847-AF09-2AFFA74E0509}" srcOrd="0" destOrd="0" presId="urn:microsoft.com/office/officeart/2018/2/layout/IconLabelList"/>
    <dgm:cxn modelId="{642C77F0-FA70-4BDA-A12D-A847E649FE5D}" type="presParOf" srcId="{E26E3E1B-C800-42F8-974C-352214D0AE04}" destId="{86EC06EF-23A5-4013-B3EC-52CC9BA0EF4D}" srcOrd="1" destOrd="0" presId="urn:microsoft.com/office/officeart/2018/2/layout/IconLabelList"/>
    <dgm:cxn modelId="{0A6AB191-D1C9-458B-AE5C-4E633FC14C2B}" type="presParOf" srcId="{E26E3E1B-C800-42F8-974C-352214D0AE04}" destId="{9B1A09F1-9B02-44A0-8A11-1FE96C92025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DC0CF5-E54B-4CB1-ACBA-1D54FF0B60F8}">
      <dsp:nvSpPr>
        <dsp:cNvPr id="0" name=""/>
        <dsp:cNvSpPr/>
      </dsp:nvSpPr>
      <dsp:spPr>
        <a:xfrm>
          <a:off x="445246" y="247385"/>
          <a:ext cx="638349" cy="6383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045C3-2650-4903-8706-95CACCFB8354}">
      <dsp:nvSpPr>
        <dsp:cNvPr id="0" name=""/>
        <dsp:cNvSpPr/>
      </dsp:nvSpPr>
      <dsp:spPr>
        <a:xfrm>
          <a:off x="55144" y="1127296"/>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Abstract</a:t>
          </a:r>
        </a:p>
      </dsp:txBody>
      <dsp:txXfrm>
        <a:off x="55144" y="1127296"/>
        <a:ext cx="1418554" cy="567421"/>
      </dsp:txXfrm>
    </dsp:sp>
    <dsp:sp modelId="{28679E15-859F-4068-97E2-3DE2FB3268BC}">
      <dsp:nvSpPr>
        <dsp:cNvPr id="0" name=""/>
        <dsp:cNvSpPr/>
      </dsp:nvSpPr>
      <dsp:spPr>
        <a:xfrm>
          <a:off x="2112048" y="247385"/>
          <a:ext cx="638349" cy="6383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233E7-1F48-4BDD-AF34-AE4DAAA5CAEB}">
      <dsp:nvSpPr>
        <dsp:cNvPr id="0" name=""/>
        <dsp:cNvSpPr/>
      </dsp:nvSpPr>
      <dsp:spPr>
        <a:xfrm>
          <a:off x="1721946" y="1127296"/>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Introduction</a:t>
          </a:r>
        </a:p>
      </dsp:txBody>
      <dsp:txXfrm>
        <a:off x="1721946" y="1127296"/>
        <a:ext cx="1418554" cy="567421"/>
      </dsp:txXfrm>
    </dsp:sp>
    <dsp:sp modelId="{81EBCA9C-FA31-4F2E-966A-502A160609C9}">
      <dsp:nvSpPr>
        <dsp:cNvPr id="0" name=""/>
        <dsp:cNvSpPr/>
      </dsp:nvSpPr>
      <dsp:spPr>
        <a:xfrm>
          <a:off x="3778850" y="247385"/>
          <a:ext cx="638349" cy="6383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68BB7-B249-4F3D-9F51-C3ECA4164ABF}">
      <dsp:nvSpPr>
        <dsp:cNvPr id="0" name=""/>
        <dsp:cNvSpPr/>
      </dsp:nvSpPr>
      <dsp:spPr>
        <a:xfrm>
          <a:off x="3388747" y="1127296"/>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Methods</a:t>
          </a:r>
        </a:p>
      </dsp:txBody>
      <dsp:txXfrm>
        <a:off x="3388747" y="1127296"/>
        <a:ext cx="1418554" cy="567421"/>
      </dsp:txXfrm>
    </dsp:sp>
    <dsp:sp modelId="{C0EA91FB-DEBA-46BF-8B49-47E93B967D8C}">
      <dsp:nvSpPr>
        <dsp:cNvPr id="0" name=""/>
        <dsp:cNvSpPr/>
      </dsp:nvSpPr>
      <dsp:spPr>
        <a:xfrm>
          <a:off x="445246" y="2049357"/>
          <a:ext cx="638349" cy="6383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584D5-DAD8-48AC-823C-49E93304DDB3}">
      <dsp:nvSpPr>
        <dsp:cNvPr id="0" name=""/>
        <dsp:cNvSpPr/>
      </dsp:nvSpPr>
      <dsp:spPr>
        <a:xfrm>
          <a:off x="55144" y="2929267"/>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Selected Methods</a:t>
          </a:r>
        </a:p>
      </dsp:txBody>
      <dsp:txXfrm>
        <a:off x="55144" y="2929267"/>
        <a:ext cx="1418554" cy="567421"/>
      </dsp:txXfrm>
    </dsp:sp>
    <dsp:sp modelId="{335BF437-F2A7-45E3-BC02-2FB3A0A57FF5}">
      <dsp:nvSpPr>
        <dsp:cNvPr id="0" name=""/>
        <dsp:cNvSpPr/>
      </dsp:nvSpPr>
      <dsp:spPr>
        <a:xfrm>
          <a:off x="2112048" y="2049357"/>
          <a:ext cx="638349" cy="6383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B3CC1-212A-45AE-8F2B-2B0F159B2A81}">
      <dsp:nvSpPr>
        <dsp:cNvPr id="0" name=""/>
        <dsp:cNvSpPr/>
      </dsp:nvSpPr>
      <dsp:spPr>
        <a:xfrm>
          <a:off x="1721946" y="2929267"/>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Implementation</a:t>
          </a:r>
        </a:p>
      </dsp:txBody>
      <dsp:txXfrm>
        <a:off x="1721946" y="2929267"/>
        <a:ext cx="1418554" cy="567421"/>
      </dsp:txXfrm>
    </dsp:sp>
    <dsp:sp modelId="{92509ED4-F85B-4857-993C-B00004807FA3}">
      <dsp:nvSpPr>
        <dsp:cNvPr id="0" name=""/>
        <dsp:cNvSpPr/>
      </dsp:nvSpPr>
      <dsp:spPr>
        <a:xfrm>
          <a:off x="3778850" y="2049357"/>
          <a:ext cx="638349" cy="63834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6323E7-946A-4880-B745-2B6B901EC91F}">
      <dsp:nvSpPr>
        <dsp:cNvPr id="0" name=""/>
        <dsp:cNvSpPr/>
      </dsp:nvSpPr>
      <dsp:spPr>
        <a:xfrm>
          <a:off x="3388747" y="2929267"/>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Result and Discussion</a:t>
          </a:r>
        </a:p>
      </dsp:txBody>
      <dsp:txXfrm>
        <a:off x="3388747" y="2929267"/>
        <a:ext cx="1418554" cy="567421"/>
      </dsp:txXfrm>
    </dsp:sp>
    <dsp:sp modelId="{AB835444-1D3C-4A8A-903C-CB5FAD006385}">
      <dsp:nvSpPr>
        <dsp:cNvPr id="0" name=""/>
        <dsp:cNvSpPr/>
      </dsp:nvSpPr>
      <dsp:spPr>
        <a:xfrm>
          <a:off x="2112048" y="3851328"/>
          <a:ext cx="638349" cy="63834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C24DE9-F8FE-4CD5-9F4F-1A8F1480B7EE}">
      <dsp:nvSpPr>
        <dsp:cNvPr id="0" name=""/>
        <dsp:cNvSpPr/>
      </dsp:nvSpPr>
      <dsp:spPr>
        <a:xfrm>
          <a:off x="1721946" y="4731239"/>
          <a:ext cx="1418554" cy="567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Conclusion</a:t>
          </a:r>
        </a:p>
      </dsp:txBody>
      <dsp:txXfrm>
        <a:off x="1721946" y="4731239"/>
        <a:ext cx="1418554" cy="5674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8EAC-69E1-489D-894A-5AEFB6D2C406}">
      <dsp:nvSpPr>
        <dsp:cNvPr id="0" name=""/>
        <dsp:cNvSpPr/>
      </dsp:nvSpPr>
      <dsp:spPr>
        <a:xfrm>
          <a:off x="0" y="2632815"/>
          <a:ext cx="10378440" cy="5759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proposed model is a promising predictive technique for highly non-linear time series, whose patterns are difficult to capture by traditional models.</a:t>
          </a:r>
        </a:p>
      </dsp:txBody>
      <dsp:txXfrm>
        <a:off x="0" y="2632815"/>
        <a:ext cx="10378440" cy="575995"/>
      </dsp:txXfrm>
    </dsp:sp>
    <dsp:sp modelId="{2FC26F6A-E23F-4EAC-80E3-92A387C18352}">
      <dsp:nvSpPr>
        <dsp:cNvPr id="0" name=""/>
        <dsp:cNvSpPr/>
      </dsp:nvSpPr>
      <dsp:spPr>
        <a:xfrm rot="10800000">
          <a:off x="0" y="1755573"/>
          <a:ext cx="10378440" cy="885881"/>
        </a:xfrm>
        <a:prstGeom prst="upArrowCallou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system has a graphical user interface and functions as a stand-alone application.</a:t>
          </a:r>
        </a:p>
      </dsp:txBody>
      <dsp:txXfrm rot="10800000">
        <a:off x="0" y="1755573"/>
        <a:ext cx="10378440" cy="575619"/>
      </dsp:txXfrm>
    </dsp:sp>
    <dsp:sp modelId="{01FBC379-5622-4257-AAC3-79472272918A}">
      <dsp:nvSpPr>
        <dsp:cNvPr id="0" name=""/>
        <dsp:cNvSpPr/>
      </dsp:nvSpPr>
      <dsp:spPr>
        <a:xfrm rot="10800000">
          <a:off x="0" y="878332"/>
          <a:ext cx="10378440" cy="885881"/>
        </a:xfrm>
        <a:prstGeom prst="upArrowCallou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this work proposes an intelligent time series prediction system that uses sliding-window metaheuristic optimization for the purpose of predicting the stock prices of multiple companies taken at random.</a:t>
          </a:r>
        </a:p>
      </dsp:txBody>
      <dsp:txXfrm rot="10800000">
        <a:off x="0" y="878332"/>
        <a:ext cx="10378440" cy="575619"/>
      </dsp:txXfrm>
    </dsp:sp>
    <dsp:sp modelId="{7DB3D388-E99F-459B-B028-B020C68990B6}">
      <dsp:nvSpPr>
        <dsp:cNvPr id="0" name=""/>
        <dsp:cNvSpPr/>
      </dsp:nvSpPr>
      <dsp:spPr>
        <a:xfrm rot="10800000">
          <a:off x="0" y="1091"/>
          <a:ext cx="10378440" cy="88588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Time series forecasting has been widely used to determine the future prices of stock, and the analysis and modelling of finance time series importantly guide investors’ decisions and trades. </a:t>
          </a:r>
        </a:p>
      </dsp:txBody>
      <dsp:txXfrm rot="10800000">
        <a:off x="0" y="1091"/>
        <a:ext cx="10378440" cy="5756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602BF-7CD3-4B9C-B301-E9541CF64DF9}">
      <dsp:nvSpPr>
        <dsp:cNvPr id="0" name=""/>
        <dsp:cNvSpPr/>
      </dsp:nvSpPr>
      <dsp:spPr>
        <a:xfrm>
          <a:off x="0" y="2416263"/>
          <a:ext cx="10378440" cy="7930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Stock prices are predicted to determine the future value of companies’ stock or other financial instruments that are marketed on financial exchanges. However, the stock market is characterized by nonlinearities, discontinuities, and high-frequency multi-polynomial components because it interacts with many factors such as political events, general economic conditions, and traders’ expectations. Therefore, making precise predictions of stock values are challenging [</a:t>
          </a:r>
        </a:p>
      </dsp:txBody>
      <dsp:txXfrm>
        <a:off x="0" y="2416263"/>
        <a:ext cx="10378440" cy="793071"/>
      </dsp:txXfrm>
    </dsp:sp>
    <dsp:sp modelId="{54224D80-D2D7-4DA9-8DF0-6ADCC0435242}">
      <dsp:nvSpPr>
        <dsp:cNvPr id="0" name=""/>
        <dsp:cNvSpPr/>
      </dsp:nvSpPr>
      <dsp:spPr>
        <a:xfrm rot="10800000">
          <a:off x="0" y="1208415"/>
          <a:ext cx="10378440" cy="1219743"/>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Stock is one type of securities. It is the most popular financial market instrument and its value changes quickly. It can be defined as a sign of capital participation by a person or an enterprise in a company or a limited liability company. The stock market provides opportunities for brokers and companies to make investments on neutral ground.</a:t>
          </a:r>
        </a:p>
      </dsp:txBody>
      <dsp:txXfrm rot="10800000">
        <a:off x="0" y="1208415"/>
        <a:ext cx="10378440" cy="792552"/>
      </dsp:txXfrm>
    </dsp:sp>
    <dsp:sp modelId="{41E38F85-CB82-4D66-80E6-2A1886F9CA71}">
      <dsp:nvSpPr>
        <dsp:cNvPr id="0" name=""/>
        <dsp:cNvSpPr/>
      </dsp:nvSpPr>
      <dsp:spPr>
        <a:xfrm rot="10800000">
          <a:off x="0" y="567"/>
          <a:ext cx="10378440" cy="1219743"/>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Financial markets are highly volatile and generate huge amounts of data daily. Investment is a commitment of money or other resources to obtain benefits in the future.</a:t>
          </a:r>
        </a:p>
      </dsp:txBody>
      <dsp:txXfrm rot="10800000">
        <a:off x="0" y="567"/>
        <a:ext cx="10378440" cy="7925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A87D9-C620-402C-BC05-4D08FBFC1064}">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710A8D-0BD5-4414-A382-F38C381D2775}">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Machine learning (ML) is the science of creating algorithms and statistical models that computers use to perform tasks without explicit instructions. </a:t>
          </a:r>
        </a:p>
      </dsp:txBody>
      <dsp:txXfrm>
        <a:off x="696297" y="538547"/>
        <a:ext cx="4171627" cy="2590157"/>
      </dsp:txXfrm>
    </dsp:sp>
    <dsp:sp modelId="{5812FDD6-FA35-4C08-9C0C-2F30A9D27B11}">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4EA079-980C-4256-870D-A0BF2CE0563F}">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ML algorithms process large amounts of historical data and identify data patterns.</a:t>
          </a:r>
        </a:p>
      </dsp:txBody>
      <dsp:txXfrm>
        <a:off x="5991936" y="538547"/>
        <a:ext cx="4171627" cy="2590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C2A2E-874B-4EAD-BD52-08E9458F2A54}">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2A31A-088C-42F7-B8A4-53FA8D087843}">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B8B3D-5D4E-4244-8733-94DC91167737}">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Stock prices aren’t just randomly generated numbers. So, they can be analyzed as a sequence of discrete-time data; in other words, time-series observations taken at successive points in time (usually on a daily basis). Time series forecasting (predicting future values based on historical values) applies well to stock forecasting.</a:t>
          </a:r>
        </a:p>
      </dsp:txBody>
      <dsp:txXfrm>
        <a:off x="1507738" y="707092"/>
        <a:ext cx="9007861" cy="1305401"/>
      </dsp:txXfrm>
    </dsp:sp>
    <dsp:sp modelId="{C4C70FE3-6B86-4FCD-A352-5F8AF54C7A0F}">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123366-8F2B-4ED0-B705-00B3EFFA2CF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8092B-B0C3-47FE-92FA-4FD975ABFF70}">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Because of the sequential nature of time-series data, we need a way to aggregate this sequence of information. From all the potential techniques, the most intuitive one is MA with the ability to smooth out short-term fluctuations.</a:t>
          </a:r>
        </a:p>
      </dsp:txBody>
      <dsp:txXfrm>
        <a:off x="1507738" y="2338844"/>
        <a:ext cx="9007861" cy="13054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90589-CDC6-4F78-85E3-0FD3AB43EBC5}">
      <dsp:nvSpPr>
        <dsp:cNvPr id="0" name=""/>
        <dsp:cNvSpPr/>
      </dsp:nvSpPr>
      <dsp:spPr>
        <a:xfrm>
          <a:off x="1755744" y="832626"/>
          <a:ext cx="372096" cy="91440"/>
        </a:xfrm>
        <a:custGeom>
          <a:avLst/>
          <a:gdLst/>
          <a:ahLst/>
          <a:cxnLst/>
          <a:rect l="0" t="0" r="0" b="0"/>
          <a:pathLst>
            <a:path>
              <a:moveTo>
                <a:pt x="0" y="45720"/>
              </a:moveTo>
              <a:lnTo>
                <a:pt x="3720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1725" y="876332"/>
        <a:ext cx="20134" cy="4026"/>
      </dsp:txXfrm>
    </dsp:sp>
    <dsp:sp modelId="{596A5F2D-EED0-4C72-8211-F163891865E8}">
      <dsp:nvSpPr>
        <dsp:cNvPr id="0" name=""/>
        <dsp:cNvSpPr/>
      </dsp:nvSpPr>
      <dsp:spPr>
        <a:xfrm>
          <a:off x="6689" y="353089"/>
          <a:ext cx="1750854" cy="10505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Data Collection</a:t>
          </a:r>
        </a:p>
      </dsp:txBody>
      <dsp:txXfrm>
        <a:off x="6689" y="353089"/>
        <a:ext cx="1750854" cy="1050512"/>
      </dsp:txXfrm>
    </dsp:sp>
    <dsp:sp modelId="{B629C694-DDD0-452B-9E9C-6EF1D8F388E1}">
      <dsp:nvSpPr>
        <dsp:cNvPr id="0" name=""/>
        <dsp:cNvSpPr/>
      </dsp:nvSpPr>
      <dsp:spPr>
        <a:xfrm>
          <a:off x="3909295" y="832626"/>
          <a:ext cx="372096" cy="91440"/>
        </a:xfrm>
        <a:custGeom>
          <a:avLst/>
          <a:gdLst/>
          <a:ahLst/>
          <a:cxnLst/>
          <a:rect l="0" t="0" r="0" b="0"/>
          <a:pathLst>
            <a:path>
              <a:moveTo>
                <a:pt x="0" y="45720"/>
              </a:moveTo>
              <a:lnTo>
                <a:pt x="372096" y="45720"/>
              </a:lnTo>
            </a:path>
          </a:pathLst>
        </a:custGeom>
        <a:noFill/>
        <a:ln w="6350" cap="flat" cmpd="sng" algn="ctr">
          <a:solidFill>
            <a:schemeClr val="accent2">
              <a:hueOff val="-181920"/>
              <a:satOff val="-10491"/>
              <a:lumOff val="107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5276" y="876332"/>
        <a:ext cx="20134" cy="4026"/>
      </dsp:txXfrm>
    </dsp:sp>
    <dsp:sp modelId="{84E29349-F97C-4E68-8501-F60E38CB4E74}">
      <dsp:nvSpPr>
        <dsp:cNvPr id="0" name=""/>
        <dsp:cNvSpPr/>
      </dsp:nvSpPr>
      <dsp:spPr>
        <a:xfrm>
          <a:off x="2160240" y="353089"/>
          <a:ext cx="1750854" cy="1050512"/>
        </a:xfrm>
        <a:prstGeom prst="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Importing Data</a:t>
          </a:r>
        </a:p>
      </dsp:txBody>
      <dsp:txXfrm>
        <a:off x="2160240" y="353089"/>
        <a:ext cx="1750854" cy="1050512"/>
      </dsp:txXfrm>
    </dsp:sp>
    <dsp:sp modelId="{227E5F55-F820-496E-8B43-D6CC3B3EDBE9}">
      <dsp:nvSpPr>
        <dsp:cNvPr id="0" name=""/>
        <dsp:cNvSpPr/>
      </dsp:nvSpPr>
      <dsp:spPr>
        <a:xfrm>
          <a:off x="6062847" y="832626"/>
          <a:ext cx="372096" cy="91440"/>
        </a:xfrm>
        <a:custGeom>
          <a:avLst/>
          <a:gdLst/>
          <a:ahLst/>
          <a:cxnLst/>
          <a:rect l="0" t="0" r="0" b="0"/>
          <a:pathLst>
            <a:path>
              <a:moveTo>
                <a:pt x="0" y="45720"/>
              </a:moveTo>
              <a:lnTo>
                <a:pt x="372096" y="45720"/>
              </a:lnTo>
            </a:path>
          </a:pathLst>
        </a:custGeom>
        <a:noFill/>
        <a:ln w="6350" cap="flat" cmpd="sng" algn="ctr">
          <a:solidFill>
            <a:schemeClr val="accent2">
              <a:hueOff val="-363841"/>
              <a:satOff val="-20982"/>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8828" y="876332"/>
        <a:ext cx="20134" cy="4026"/>
      </dsp:txXfrm>
    </dsp:sp>
    <dsp:sp modelId="{986E1A55-1BD8-4626-AE85-2CE0AFC8FB50}">
      <dsp:nvSpPr>
        <dsp:cNvPr id="0" name=""/>
        <dsp:cNvSpPr/>
      </dsp:nvSpPr>
      <dsp:spPr>
        <a:xfrm>
          <a:off x="4313792" y="353089"/>
          <a:ext cx="1750854" cy="1050512"/>
        </a:xfrm>
        <a:prstGeom prst="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Data Cleaning</a:t>
          </a:r>
        </a:p>
      </dsp:txBody>
      <dsp:txXfrm>
        <a:off x="4313792" y="353089"/>
        <a:ext cx="1750854" cy="1050512"/>
      </dsp:txXfrm>
    </dsp:sp>
    <dsp:sp modelId="{FFD24ECC-AA98-4DEC-8B67-C6402EB3EB63}">
      <dsp:nvSpPr>
        <dsp:cNvPr id="0" name=""/>
        <dsp:cNvSpPr/>
      </dsp:nvSpPr>
      <dsp:spPr>
        <a:xfrm>
          <a:off x="8216399" y="832626"/>
          <a:ext cx="372096" cy="91440"/>
        </a:xfrm>
        <a:custGeom>
          <a:avLst/>
          <a:gdLst/>
          <a:ahLst/>
          <a:cxnLst/>
          <a:rect l="0" t="0" r="0" b="0"/>
          <a:pathLst>
            <a:path>
              <a:moveTo>
                <a:pt x="0" y="45720"/>
              </a:moveTo>
              <a:lnTo>
                <a:pt x="372096" y="45720"/>
              </a:lnTo>
            </a:path>
          </a:pathLst>
        </a:custGeom>
        <a:noFill/>
        <a:ln w="6350" cap="flat" cmpd="sng" algn="ctr">
          <a:solidFill>
            <a:schemeClr val="accent2">
              <a:hueOff val="-545761"/>
              <a:satOff val="-31473"/>
              <a:lumOff val="323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92380" y="876332"/>
        <a:ext cx="20134" cy="4026"/>
      </dsp:txXfrm>
    </dsp:sp>
    <dsp:sp modelId="{35B8338A-C181-4685-9CC1-07D837B61BA0}">
      <dsp:nvSpPr>
        <dsp:cNvPr id="0" name=""/>
        <dsp:cNvSpPr/>
      </dsp:nvSpPr>
      <dsp:spPr>
        <a:xfrm>
          <a:off x="6467344" y="353089"/>
          <a:ext cx="1750854" cy="1050512"/>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Data Visualization</a:t>
          </a:r>
        </a:p>
      </dsp:txBody>
      <dsp:txXfrm>
        <a:off x="6467344" y="353089"/>
        <a:ext cx="1750854" cy="1050512"/>
      </dsp:txXfrm>
    </dsp:sp>
    <dsp:sp modelId="{F1408AAB-C17E-4766-A0EC-47CF25F44FD2}">
      <dsp:nvSpPr>
        <dsp:cNvPr id="0" name=""/>
        <dsp:cNvSpPr/>
      </dsp:nvSpPr>
      <dsp:spPr>
        <a:xfrm>
          <a:off x="882116" y="1401802"/>
          <a:ext cx="8614206" cy="372096"/>
        </a:xfrm>
        <a:custGeom>
          <a:avLst/>
          <a:gdLst/>
          <a:ahLst/>
          <a:cxnLst/>
          <a:rect l="0" t="0" r="0" b="0"/>
          <a:pathLst>
            <a:path>
              <a:moveTo>
                <a:pt x="8614206" y="0"/>
              </a:moveTo>
              <a:lnTo>
                <a:pt x="8614206" y="203148"/>
              </a:lnTo>
              <a:lnTo>
                <a:pt x="0" y="203148"/>
              </a:lnTo>
              <a:lnTo>
                <a:pt x="0" y="372096"/>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3629" y="1585837"/>
        <a:ext cx="431180" cy="4026"/>
      </dsp:txXfrm>
    </dsp:sp>
    <dsp:sp modelId="{5A6948EA-9501-44F3-95A0-BC9816552723}">
      <dsp:nvSpPr>
        <dsp:cNvPr id="0" name=""/>
        <dsp:cNvSpPr/>
      </dsp:nvSpPr>
      <dsp:spPr>
        <a:xfrm>
          <a:off x="8620895" y="353089"/>
          <a:ext cx="1750854" cy="1050512"/>
        </a:xfrm>
        <a:prstGeom prst="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Making Data Stationary</a:t>
          </a:r>
        </a:p>
      </dsp:txBody>
      <dsp:txXfrm>
        <a:off x="8620895" y="353089"/>
        <a:ext cx="1750854" cy="1050512"/>
      </dsp:txXfrm>
    </dsp:sp>
    <dsp:sp modelId="{022BED7A-CAC6-4100-94F0-F10C4F89C79A}">
      <dsp:nvSpPr>
        <dsp:cNvPr id="0" name=""/>
        <dsp:cNvSpPr/>
      </dsp:nvSpPr>
      <dsp:spPr>
        <a:xfrm>
          <a:off x="1755744" y="2285835"/>
          <a:ext cx="372096" cy="91440"/>
        </a:xfrm>
        <a:custGeom>
          <a:avLst/>
          <a:gdLst/>
          <a:ahLst/>
          <a:cxnLst/>
          <a:rect l="0" t="0" r="0" b="0"/>
          <a:pathLst>
            <a:path>
              <a:moveTo>
                <a:pt x="0" y="45720"/>
              </a:moveTo>
              <a:lnTo>
                <a:pt x="372096" y="45720"/>
              </a:lnTo>
            </a:path>
          </a:pathLst>
        </a:custGeom>
        <a:noFill/>
        <a:ln w="6350" cap="flat" cmpd="sng" algn="ctr">
          <a:solidFill>
            <a:schemeClr val="accent2">
              <a:hueOff val="-909602"/>
              <a:satOff val="-52455"/>
              <a:lumOff val="5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31725" y="2329542"/>
        <a:ext cx="20134" cy="4026"/>
      </dsp:txXfrm>
    </dsp:sp>
    <dsp:sp modelId="{534AB111-FCC7-4940-8FA2-37A46A215F75}">
      <dsp:nvSpPr>
        <dsp:cNvPr id="0" name=""/>
        <dsp:cNvSpPr/>
      </dsp:nvSpPr>
      <dsp:spPr>
        <a:xfrm>
          <a:off x="6689" y="1806299"/>
          <a:ext cx="1750854" cy="1050512"/>
        </a:xfrm>
        <a:prstGeom prst="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Dividing Data into Train And test</a:t>
          </a:r>
        </a:p>
      </dsp:txBody>
      <dsp:txXfrm>
        <a:off x="6689" y="1806299"/>
        <a:ext cx="1750854" cy="1050512"/>
      </dsp:txXfrm>
    </dsp:sp>
    <dsp:sp modelId="{2D509295-1E41-4BEA-8DCF-A4F93B488DA1}">
      <dsp:nvSpPr>
        <dsp:cNvPr id="0" name=""/>
        <dsp:cNvSpPr/>
      </dsp:nvSpPr>
      <dsp:spPr>
        <a:xfrm>
          <a:off x="3909295" y="2285835"/>
          <a:ext cx="372096" cy="91440"/>
        </a:xfrm>
        <a:custGeom>
          <a:avLst/>
          <a:gdLst/>
          <a:ahLst/>
          <a:cxnLst/>
          <a:rect l="0" t="0" r="0" b="0"/>
          <a:pathLst>
            <a:path>
              <a:moveTo>
                <a:pt x="0" y="45720"/>
              </a:moveTo>
              <a:lnTo>
                <a:pt x="372096" y="45720"/>
              </a:lnTo>
            </a:path>
          </a:pathLst>
        </a:custGeom>
        <a:noFill/>
        <a:ln w="6350" cap="flat" cmpd="sng" algn="ctr">
          <a:solidFill>
            <a:schemeClr val="accent2">
              <a:hueOff val="-1091522"/>
              <a:satOff val="-62946"/>
              <a:lumOff val="647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5276" y="2329542"/>
        <a:ext cx="20134" cy="4026"/>
      </dsp:txXfrm>
    </dsp:sp>
    <dsp:sp modelId="{1F093190-9E6C-48D4-A5DA-15862BDE6553}">
      <dsp:nvSpPr>
        <dsp:cNvPr id="0" name=""/>
        <dsp:cNvSpPr/>
      </dsp:nvSpPr>
      <dsp:spPr>
        <a:xfrm>
          <a:off x="2160240" y="1806299"/>
          <a:ext cx="1750854" cy="1050512"/>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Model Building</a:t>
          </a:r>
        </a:p>
      </dsp:txBody>
      <dsp:txXfrm>
        <a:off x="2160240" y="1806299"/>
        <a:ext cx="1750854" cy="1050512"/>
      </dsp:txXfrm>
    </dsp:sp>
    <dsp:sp modelId="{A64AEE04-8348-4B23-BB83-840FA259A270}">
      <dsp:nvSpPr>
        <dsp:cNvPr id="0" name=""/>
        <dsp:cNvSpPr/>
      </dsp:nvSpPr>
      <dsp:spPr>
        <a:xfrm>
          <a:off x="6062847" y="2285835"/>
          <a:ext cx="372096" cy="91440"/>
        </a:xfrm>
        <a:custGeom>
          <a:avLst/>
          <a:gdLst/>
          <a:ahLst/>
          <a:cxnLst/>
          <a:rect l="0" t="0" r="0" b="0"/>
          <a:pathLst>
            <a:path>
              <a:moveTo>
                <a:pt x="0" y="45720"/>
              </a:moveTo>
              <a:lnTo>
                <a:pt x="372096" y="45720"/>
              </a:lnTo>
            </a:path>
          </a:pathLst>
        </a:custGeom>
        <a:noFill/>
        <a:ln w="6350" cap="flat" cmpd="sng" algn="ctr">
          <a:solidFill>
            <a:schemeClr val="accent2">
              <a:hueOff val="-1273443"/>
              <a:satOff val="-73437"/>
              <a:lumOff val="754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238828" y="2329542"/>
        <a:ext cx="20134" cy="4026"/>
      </dsp:txXfrm>
    </dsp:sp>
    <dsp:sp modelId="{A26F7B9C-44D4-4315-AC3E-8EA55887DB10}">
      <dsp:nvSpPr>
        <dsp:cNvPr id="0" name=""/>
        <dsp:cNvSpPr/>
      </dsp:nvSpPr>
      <dsp:spPr>
        <a:xfrm>
          <a:off x="4313792" y="1806299"/>
          <a:ext cx="1750854" cy="1050512"/>
        </a:xfrm>
        <a:prstGeom prst="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Future Prediction </a:t>
          </a:r>
        </a:p>
      </dsp:txBody>
      <dsp:txXfrm>
        <a:off x="4313792" y="1806299"/>
        <a:ext cx="1750854" cy="1050512"/>
      </dsp:txXfrm>
    </dsp:sp>
    <dsp:sp modelId="{4CD01319-A552-41A2-9F3D-DEA609A9E46D}">
      <dsp:nvSpPr>
        <dsp:cNvPr id="0" name=""/>
        <dsp:cNvSpPr/>
      </dsp:nvSpPr>
      <dsp:spPr>
        <a:xfrm>
          <a:off x="8216399" y="2285835"/>
          <a:ext cx="372096" cy="91440"/>
        </a:xfrm>
        <a:custGeom>
          <a:avLst/>
          <a:gdLst/>
          <a:ahLst/>
          <a:cxnLst/>
          <a:rect l="0" t="0" r="0" b="0"/>
          <a:pathLst>
            <a:path>
              <a:moveTo>
                <a:pt x="0" y="45720"/>
              </a:moveTo>
              <a:lnTo>
                <a:pt x="372096"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92380" y="2329542"/>
        <a:ext cx="20134" cy="4026"/>
      </dsp:txXfrm>
    </dsp:sp>
    <dsp:sp modelId="{010B5C21-7149-40F7-B2BF-A16F1D41AFCF}">
      <dsp:nvSpPr>
        <dsp:cNvPr id="0" name=""/>
        <dsp:cNvSpPr/>
      </dsp:nvSpPr>
      <dsp:spPr>
        <a:xfrm>
          <a:off x="6467344" y="1806299"/>
          <a:ext cx="1750854" cy="1050512"/>
        </a:xfrm>
        <a:prstGeom prst="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Conclusion</a:t>
          </a:r>
        </a:p>
      </dsp:txBody>
      <dsp:txXfrm>
        <a:off x="6467344" y="1806299"/>
        <a:ext cx="1750854" cy="1050512"/>
      </dsp:txXfrm>
    </dsp:sp>
    <dsp:sp modelId="{0447D388-3DE6-42FB-8B59-DF99706FA75D}">
      <dsp:nvSpPr>
        <dsp:cNvPr id="0" name=""/>
        <dsp:cNvSpPr/>
      </dsp:nvSpPr>
      <dsp:spPr>
        <a:xfrm>
          <a:off x="8620895" y="1806299"/>
          <a:ext cx="1750854" cy="10505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793" tIns="90055" rIns="85793" bIns="90055" numCol="1" spcCol="1270" anchor="ctr" anchorCtr="0">
          <a:noAutofit/>
        </a:bodyPr>
        <a:lstStyle/>
        <a:p>
          <a:pPr marL="0" lvl="0" indent="0" algn="ctr" defTabSz="889000">
            <a:lnSpc>
              <a:spcPct val="90000"/>
            </a:lnSpc>
            <a:spcBef>
              <a:spcPct val="0"/>
            </a:spcBef>
            <a:spcAft>
              <a:spcPct val="35000"/>
            </a:spcAft>
            <a:buNone/>
          </a:pPr>
          <a:r>
            <a:rPr lang="en-US" sz="2000" kern="1200"/>
            <a:t>Summary</a:t>
          </a:r>
        </a:p>
      </dsp:txBody>
      <dsp:txXfrm>
        <a:off x="8620895" y="1806299"/>
        <a:ext cx="1750854" cy="10505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E39C3-B864-40CC-B657-FFB4415FD7A8}">
      <dsp:nvSpPr>
        <dsp:cNvPr id="0" name=""/>
        <dsp:cNvSpPr/>
      </dsp:nvSpPr>
      <dsp:spPr>
        <a:xfrm>
          <a:off x="1240547" y="802"/>
          <a:ext cx="2467920" cy="14807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We gather the data of Tata Motors stock price from a website called Yahoo financing</a:t>
          </a:r>
        </a:p>
      </dsp:txBody>
      <dsp:txXfrm>
        <a:off x="1240547" y="802"/>
        <a:ext cx="2467920" cy="1480752"/>
      </dsp:txXfrm>
    </dsp:sp>
    <dsp:sp modelId="{0D3C9FC1-0FC7-49CA-B0C4-49BD7B203215}">
      <dsp:nvSpPr>
        <dsp:cNvPr id="0" name=""/>
        <dsp:cNvSpPr/>
      </dsp:nvSpPr>
      <dsp:spPr>
        <a:xfrm>
          <a:off x="3955259" y="802"/>
          <a:ext cx="2467920" cy="1480752"/>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Link- </a:t>
          </a:r>
          <a:r>
            <a:rPr lang="en-US" sz="1900" kern="1200">
              <a:hlinkClick xmlns:r="http://schemas.openxmlformats.org/officeDocument/2006/relationships" r:id="rId1"/>
            </a:rPr>
            <a:t>Tata Motors Limited (TATAMOTORS.NS) Stock Historical Prices &amp; Data - Yahoo Finance</a:t>
          </a:r>
          <a:endParaRPr lang="en-US" sz="1900" kern="1200"/>
        </a:p>
      </dsp:txBody>
      <dsp:txXfrm>
        <a:off x="3955259" y="802"/>
        <a:ext cx="2467920" cy="1480752"/>
      </dsp:txXfrm>
    </dsp:sp>
    <dsp:sp modelId="{F6B1A2CA-8237-486A-A131-A57CDD6AC166}">
      <dsp:nvSpPr>
        <dsp:cNvPr id="0" name=""/>
        <dsp:cNvSpPr/>
      </dsp:nvSpPr>
      <dsp:spPr>
        <a:xfrm>
          <a:off x="6669972" y="802"/>
          <a:ext cx="2467920" cy="148075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Data has different row and coloums </a:t>
          </a:r>
        </a:p>
      </dsp:txBody>
      <dsp:txXfrm>
        <a:off x="6669972" y="802"/>
        <a:ext cx="2467920" cy="1480752"/>
      </dsp:txXfrm>
    </dsp:sp>
    <dsp:sp modelId="{8B46BCD0-A4E1-421F-9659-BBBE0A896FBC}">
      <dsp:nvSpPr>
        <dsp:cNvPr id="0" name=""/>
        <dsp:cNvSpPr/>
      </dsp:nvSpPr>
      <dsp:spPr>
        <a:xfrm>
          <a:off x="2597903" y="1728347"/>
          <a:ext cx="2467920" cy="1480752"/>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Each rows represent the stock price of each day from January 2003 to 17th November 2023</a:t>
          </a:r>
        </a:p>
      </dsp:txBody>
      <dsp:txXfrm>
        <a:off x="2597903" y="1728347"/>
        <a:ext cx="2467920" cy="1480752"/>
      </dsp:txXfrm>
    </dsp:sp>
    <dsp:sp modelId="{F2EBC286-88C3-43B6-8BBF-BD3D5D36AABA}">
      <dsp:nvSpPr>
        <dsp:cNvPr id="0" name=""/>
        <dsp:cNvSpPr/>
      </dsp:nvSpPr>
      <dsp:spPr>
        <a:xfrm>
          <a:off x="5312616" y="1728347"/>
          <a:ext cx="2467920" cy="148075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It has different columns like Data, Open, High, Low, Close, Adj Close and Volume. </a:t>
          </a:r>
        </a:p>
      </dsp:txBody>
      <dsp:txXfrm>
        <a:off x="5312616" y="1728347"/>
        <a:ext cx="2467920" cy="14807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EEA8B-DE4C-4E1E-8AE6-37FE916C3194}">
      <dsp:nvSpPr>
        <dsp:cNvPr id="0" name=""/>
        <dsp:cNvSpPr/>
      </dsp:nvSpPr>
      <dsp:spPr>
        <a:xfrm>
          <a:off x="9121"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5E84C-ADDD-4A14-961B-0DD42ABFB87D}">
      <dsp:nvSpPr>
        <dsp:cNvPr id="0" name=""/>
        <dsp:cNvSpPr/>
      </dsp:nvSpPr>
      <dsp:spPr>
        <a:xfrm>
          <a:off x="145440"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Date- Date wise detail of the stock price.</a:t>
          </a:r>
        </a:p>
      </dsp:txBody>
      <dsp:txXfrm>
        <a:off x="168258" y="1302990"/>
        <a:ext cx="1181229" cy="733423"/>
      </dsp:txXfrm>
    </dsp:sp>
    <dsp:sp modelId="{5FCACDFC-418E-42EF-BAB7-6BAB70E76A00}">
      <dsp:nvSpPr>
        <dsp:cNvPr id="0" name=""/>
        <dsp:cNvSpPr/>
      </dsp:nvSpPr>
      <dsp:spPr>
        <a:xfrm>
          <a:off x="1508623"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491B9-1871-4CA1-A60D-BC4A1A801DFC}">
      <dsp:nvSpPr>
        <dsp:cNvPr id="0" name=""/>
        <dsp:cNvSpPr/>
      </dsp:nvSpPr>
      <dsp:spPr>
        <a:xfrm>
          <a:off x="1644942"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Open- Opening price of stock on that day.</a:t>
          </a:r>
        </a:p>
      </dsp:txBody>
      <dsp:txXfrm>
        <a:off x="1667760" y="1302990"/>
        <a:ext cx="1181229" cy="733423"/>
      </dsp:txXfrm>
    </dsp:sp>
    <dsp:sp modelId="{AA08E3B9-224E-4F3E-85CF-C6F60342E6CB}">
      <dsp:nvSpPr>
        <dsp:cNvPr id="0" name=""/>
        <dsp:cNvSpPr/>
      </dsp:nvSpPr>
      <dsp:spPr>
        <a:xfrm>
          <a:off x="3008125"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D8058E-172B-46B3-B6DE-56442915ECC1}">
      <dsp:nvSpPr>
        <dsp:cNvPr id="0" name=""/>
        <dsp:cNvSpPr/>
      </dsp:nvSpPr>
      <dsp:spPr>
        <a:xfrm>
          <a:off x="3144444"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High-The Highest price of the stock on that day.</a:t>
          </a:r>
        </a:p>
      </dsp:txBody>
      <dsp:txXfrm>
        <a:off x="3167262" y="1302990"/>
        <a:ext cx="1181229" cy="733423"/>
      </dsp:txXfrm>
    </dsp:sp>
    <dsp:sp modelId="{6F848CCE-BAB8-4984-BF05-CA9BEDABCF12}">
      <dsp:nvSpPr>
        <dsp:cNvPr id="0" name=""/>
        <dsp:cNvSpPr/>
      </dsp:nvSpPr>
      <dsp:spPr>
        <a:xfrm>
          <a:off x="4507628"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FF35AD-E0FA-43CE-BC38-B0743BCD1773}">
      <dsp:nvSpPr>
        <dsp:cNvPr id="0" name=""/>
        <dsp:cNvSpPr/>
      </dsp:nvSpPr>
      <dsp:spPr>
        <a:xfrm>
          <a:off x="4643946"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Low- The Lowest price of the stock on that day.</a:t>
          </a:r>
        </a:p>
      </dsp:txBody>
      <dsp:txXfrm>
        <a:off x="4666764" y="1302990"/>
        <a:ext cx="1181229" cy="733423"/>
      </dsp:txXfrm>
    </dsp:sp>
    <dsp:sp modelId="{D949E531-627A-4E7C-82E5-00A619F52413}">
      <dsp:nvSpPr>
        <dsp:cNvPr id="0" name=""/>
        <dsp:cNvSpPr/>
      </dsp:nvSpPr>
      <dsp:spPr>
        <a:xfrm>
          <a:off x="6007130"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B6A29C-3F36-41DB-A169-B9043755E48D}">
      <dsp:nvSpPr>
        <dsp:cNvPr id="0" name=""/>
        <dsp:cNvSpPr/>
      </dsp:nvSpPr>
      <dsp:spPr>
        <a:xfrm>
          <a:off x="6143448"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Close- The Closingprice of the stock on that day.</a:t>
          </a:r>
        </a:p>
      </dsp:txBody>
      <dsp:txXfrm>
        <a:off x="6166266" y="1302990"/>
        <a:ext cx="1181229" cy="733423"/>
      </dsp:txXfrm>
    </dsp:sp>
    <dsp:sp modelId="{D73FF949-CB05-4DCB-A9F9-00F301CEB36F}">
      <dsp:nvSpPr>
        <dsp:cNvPr id="0" name=""/>
        <dsp:cNvSpPr/>
      </dsp:nvSpPr>
      <dsp:spPr>
        <a:xfrm>
          <a:off x="7506632"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CA13F-7F70-496B-8286-D735C2004BFA}">
      <dsp:nvSpPr>
        <dsp:cNvPr id="0" name=""/>
        <dsp:cNvSpPr/>
      </dsp:nvSpPr>
      <dsp:spPr>
        <a:xfrm>
          <a:off x="7642950"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Adj Close- The adjusted closing price on particular day.</a:t>
          </a:r>
        </a:p>
      </dsp:txBody>
      <dsp:txXfrm>
        <a:off x="7665768" y="1302990"/>
        <a:ext cx="1181229" cy="733423"/>
      </dsp:txXfrm>
    </dsp:sp>
    <dsp:sp modelId="{0C733AF6-A8DB-4E82-9BF1-EAE2AB7B9924}">
      <dsp:nvSpPr>
        <dsp:cNvPr id="0" name=""/>
        <dsp:cNvSpPr/>
      </dsp:nvSpPr>
      <dsp:spPr>
        <a:xfrm>
          <a:off x="9006134" y="1150670"/>
          <a:ext cx="1226865" cy="77905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F2C1CB-2D8A-4C8B-8723-24050F74EFD3}">
      <dsp:nvSpPr>
        <dsp:cNvPr id="0" name=""/>
        <dsp:cNvSpPr/>
      </dsp:nvSpPr>
      <dsp:spPr>
        <a:xfrm>
          <a:off x="9142452" y="1280172"/>
          <a:ext cx="1226865" cy="77905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a:t>Volume- Volume is the amount of an asset or security that changes hands over some period of time, often over the course of a trading day.</a:t>
          </a:r>
        </a:p>
      </dsp:txBody>
      <dsp:txXfrm>
        <a:off x="9165270" y="1302990"/>
        <a:ext cx="1181229" cy="7334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BF6A3-46E1-4446-831E-AEF03B40BC19}">
      <dsp:nvSpPr>
        <dsp:cNvPr id="0" name=""/>
        <dsp:cNvSpPr/>
      </dsp:nvSpPr>
      <dsp:spPr>
        <a:xfrm>
          <a:off x="592167" y="152456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0A2A7B-4B3F-4668-B0BF-C35AD9AFBAC1}">
      <dsp:nvSpPr>
        <dsp:cNvPr id="0" name=""/>
        <dsp:cNvSpPr/>
      </dsp:nvSpPr>
      <dsp:spPr>
        <a:xfrm>
          <a:off x="97167" y="2691967"/>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train our model and then we test it. After testing we predicted for next 30 days.</a:t>
          </a:r>
        </a:p>
      </dsp:txBody>
      <dsp:txXfrm>
        <a:off x="97167" y="2691967"/>
        <a:ext cx="1800000" cy="1215000"/>
      </dsp:txXfrm>
    </dsp:sp>
    <dsp:sp modelId="{C7B777CE-4634-4170-A82C-EA731C0576FF}">
      <dsp:nvSpPr>
        <dsp:cNvPr id="0" name=""/>
        <dsp:cNvSpPr/>
      </dsp:nvSpPr>
      <dsp:spPr>
        <a:xfrm>
          <a:off x="2707167" y="152456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32BCA5-2E30-40AF-A8CF-406CD3F2CC52}">
      <dsp:nvSpPr>
        <dsp:cNvPr id="0" name=""/>
        <dsp:cNvSpPr/>
      </dsp:nvSpPr>
      <dsp:spPr>
        <a:xfrm>
          <a:off x="2212167" y="2691967"/>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Since there is very less difference between RMSE and MSE of all the five model, So we will be selecting the SARIMA model for the deployment. Since it giving the best results.</a:t>
          </a:r>
        </a:p>
      </dsp:txBody>
      <dsp:txXfrm>
        <a:off x="2212167" y="2691967"/>
        <a:ext cx="1800000" cy="1215000"/>
      </dsp:txXfrm>
    </dsp:sp>
    <dsp:sp modelId="{32800A2A-D167-4847-AF09-2AFFA74E0509}">
      <dsp:nvSpPr>
        <dsp:cNvPr id="0" name=""/>
        <dsp:cNvSpPr/>
      </dsp:nvSpPr>
      <dsp:spPr>
        <a:xfrm>
          <a:off x="4822167" y="152456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1A09F1-9B02-44A0-8A11-1FE96C920252}">
      <dsp:nvSpPr>
        <dsp:cNvPr id="0" name=""/>
        <dsp:cNvSpPr/>
      </dsp:nvSpPr>
      <dsp:spPr>
        <a:xfrm>
          <a:off x="4327167" y="2691967"/>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We are forecasting the for the next 30 days and we can see that the SARIMA graph gives better prediction than ARIMA and LSTM</a:t>
          </a:r>
        </a:p>
      </dsp:txBody>
      <dsp:txXfrm>
        <a:off x="4327167" y="2691967"/>
        <a:ext cx="1800000" cy="121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8" name="Rectangle 2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BB226-79CA-3366-5C68-6C8C645CCE41}"/>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5200" b="1" kern="1200">
                <a:solidFill>
                  <a:schemeClr val="tx1"/>
                </a:solidFill>
                <a:latin typeface="+mj-lt"/>
                <a:ea typeface="+mj-ea"/>
                <a:cs typeface="+mj-cs"/>
              </a:rPr>
              <a:t> Forecasting Tata Motors Stock Prices using Time Series Analysis</a:t>
            </a:r>
            <a:br>
              <a:rPr lang="en-US" sz="5200" b="1" kern="1200">
                <a:solidFill>
                  <a:schemeClr val="tx1"/>
                </a:solidFill>
                <a:latin typeface="+mj-lt"/>
                <a:ea typeface="+mj-ea"/>
                <a:cs typeface="+mj-cs"/>
              </a:rPr>
            </a:br>
            <a:r>
              <a:rPr lang="en-US" sz="5200" b="1" kern="1200">
                <a:solidFill>
                  <a:schemeClr val="tx1"/>
                </a:solidFill>
                <a:latin typeface="+mj-lt"/>
                <a:ea typeface="+mj-ea"/>
                <a:cs typeface="+mj-cs"/>
              </a:rPr>
              <a:t>By</a:t>
            </a:r>
          </a:p>
        </p:txBody>
      </p:sp>
      <p:sp>
        <p:nvSpPr>
          <p:cNvPr id="3" name="Subtitle 2">
            <a:extLst>
              <a:ext uri="{FF2B5EF4-FFF2-40B4-BE49-F238E27FC236}">
                <a16:creationId xmlns:a16="http://schemas.microsoft.com/office/drawing/2014/main" id="{6F95EBA2-67D9-1D44-B686-44EA4B5E341B}"/>
              </a:ext>
            </a:extLst>
          </p:cNvPr>
          <p:cNvSpPr>
            <a:spLocks noGrp="1"/>
          </p:cNvSpPr>
          <p:nvPr>
            <p:ph type="subTitle" idx="1"/>
          </p:nvPr>
        </p:nvSpPr>
        <p:spPr>
          <a:xfrm>
            <a:off x="6291923" y="1239927"/>
            <a:ext cx="4971824" cy="4680583"/>
          </a:xfrm>
        </p:spPr>
        <p:txBody>
          <a:bodyPr vert="horz" lIns="91440" tIns="45720" rIns="91440" bIns="45720" rtlCol="0" anchor="ctr">
            <a:normAutofit/>
          </a:bodyPr>
          <a:lstStyle/>
          <a:p>
            <a:pPr indent="-228600" algn="l">
              <a:buFont typeface="Arial" panose="020B0604020202020204" pitchFamily="34" charset="0"/>
              <a:buChar char="•"/>
            </a:pPr>
            <a:r>
              <a:rPr lang="en-US" sz="2000" dirty="0"/>
              <a:t>Amresh Kumar- 9852524372</a:t>
            </a:r>
          </a:p>
          <a:p>
            <a:pPr indent="-228600" algn="l">
              <a:buFont typeface="Arial" panose="020B0604020202020204" pitchFamily="34" charset="0"/>
              <a:buChar char="•"/>
            </a:pPr>
            <a:r>
              <a:rPr lang="en-US" sz="2000" dirty="0"/>
              <a:t>Sneha Tulasigeri- 7892797410</a:t>
            </a:r>
            <a:endParaRPr lang="en-US" sz="2000" dirty="0">
              <a:ea typeface="Calibri"/>
              <a:cs typeface="Calibri"/>
            </a:endParaRPr>
          </a:p>
          <a:p>
            <a:pPr indent="-228600" algn="l">
              <a:buFont typeface="Arial" panose="020B0604020202020204" pitchFamily="34" charset="0"/>
              <a:buChar char="•"/>
            </a:pPr>
            <a:r>
              <a:rPr lang="en-US" sz="2000" dirty="0"/>
              <a:t>Mr. Sharath S- 9738107210</a:t>
            </a:r>
            <a:endParaRPr lang="en-US" sz="2000" dirty="0">
              <a:ea typeface="Calibri"/>
              <a:cs typeface="Calibri"/>
            </a:endParaRPr>
          </a:p>
          <a:p>
            <a:pPr indent="-228600" algn="l">
              <a:buFont typeface="Arial" panose="020B0604020202020204" pitchFamily="34" charset="0"/>
              <a:buChar char="•"/>
            </a:pPr>
            <a:r>
              <a:rPr lang="en-US" sz="2000" dirty="0"/>
              <a:t>Miss. MANASA N- 8431619328</a:t>
            </a:r>
            <a:endParaRPr lang="en-US" sz="2000" dirty="0">
              <a:ea typeface="Calibri"/>
              <a:cs typeface="Calibri"/>
            </a:endParaRPr>
          </a:p>
          <a:p>
            <a:pPr indent="-228600" algn="l">
              <a:buFont typeface="Arial" panose="020B0604020202020204" pitchFamily="34" charset="0"/>
              <a:buChar char="•"/>
            </a:pPr>
            <a:r>
              <a:rPr lang="en-US" sz="2000" dirty="0"/>
              <a:t>Mr. Rajath H S- 9742026760</a:t>
            </a:r>
            <a:endParaRPr lang="en-US" sz="2000" dirty="0">
              <a:ea typeface="Calibri"/>
              <a:cs typeface="Calibri"/>
            </a:endParaRPr>
          </a:p>
          <a:p>
            <a:pPr algn="l"/>
            <a:r>
              <a:rPr lang="en-US" sz="2000" dirty="0"/>
              <a:t>       Under the Guidance of </a:t>
            </a:r>
          </a:p>
          <a:p>
            <a:pPr algn="l"/>
            <a:r>
              <a:rPr lang="en-US" sz="2000" dirty="0"/>
              <a:t>             Aishwarya</a:t>
            </a:r>
            <a:endParaRPr lang="en-US" sz="2000" dirty="0">
              <a:ea typeface="Calibri" panose="020F0502020204030204"/>
              <a:cs typeface="Calibri" panose="020F0502020204030204"/>
            </a:endParaRP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28BF-251E-6BF4-2408-25A5AFCF7450}"/>
              </a:ext>
            </a:extLst>
          </p:cNvPr>
          <p:cNvSpPr>
            <a:spLocks noGrp="1"/>
          </p:cNvSpPr>
          <p:nvPr>
            <p:ph type="title"/>
          </p:nvPr>
        </p:nvSpPr>
        <p:spPr>
          <a:xfrm>
            <a:off x="876693" y="741391"/>
            <a:ext cx="4597747" cy="1616203"/>
          </a:xfrm>
        </p:spPr>
        <p:txBody>
          <a:bodyPr anchor="b">
            <a:normAutofit/>
          </a:bodyPr>
          <a:lstStyle/>
          <a:p>
            <a:r>
              <a:rPr lang="en-US" sz="3200">
                <a:cs typeface="Calibri Light"/>
              </a:rPr>
              <a:t>Importing the Data</a:t>
            </a:r>
          </a:p>
        </p:txBody>
      </p:sp>
      <p:sp>
        <p:nvSpPr>
          <p:cNvPr id="3" name="Content Placeholder 2">
            <a:extLst>
              <a:ext uri="{FF2B5EF4-FFF2-40B4-BE49-F238E27FC236}">
                <a16:creationId xmlns:a16="http://schemas.microsoft.com/office/drawing/2014/main" id="{9A4024CD-05E3-587B-FAE6-1D4B1645D1B7}"/>
              </a:ext>
            </a:extLst>
          </p:cNvPr>
          <p:cNvSpPr>
            <a:spLocks noGrp="1"/>
          </p:cNvSpPr>
          <p:nvPr>
            <p:ph idx="1"/>
          </p:nvPr>
        </p:nvSpPr>
        <p:spPr>
          <a:xfrm>
            <a:off x="876693" y="2533476"/>
            <a:ext cx="4597746" cy="3447832"/>
          </a:xfrm>
        </p:spPr>
        <p:txBody>
          <a:bodyPr vert="horz" lIns="91440" tIns="45720" rIns="91440" bIns="45720" rtlCol="0" anchor="t">
            <a:normAutofit/>
          </a:bodyPr>
          <a:lstStyle/>
          <a:p>
            <a:pPr marL="514350" indent="-514350">
              <a:buAutoNum type="arabicPeriod"/>
            </a:pPr>
            <a:r>
              <a:rPr lang="en-US" sz="2000" dirty="0">
                <a:cs typeface="Calibri"/>
              </a:rPr>
              <a:t>Importing Necessary Libraries to read the data.</a:t>
            </a:r>
          </a:p>
          <a:p>
            <a:pPr marL="514350" indent="-514350">
              <a:buAutoNum type="arabicPeriod"/>
            </a:pPr>
            <a:r>
              <a:rPr lang="en-US" sz="2000" dirty="0">
                <a:cs typeface="Calibri"/>
              </a:rPr>
              <a:t>Importing Warnings to ignore the warning </a:t>
            </a:r>
          </a:p>
        </p:txBody>
      </p:sp>
      <p:pic>
        <p:nvPicPr>
          <p:cNvPr id="4" name="Picture 3">
            <a:extLst>
              <a:ext uri="{FF2B5EF4-FFF2-40B4-BE49-F238E27FC236}">
                <a16:creationId xmlns:a16="http://schemas.microsoft.com/office/drawing/2014/main" id="{5022BC86-C6B8-B800-B960-05ECDD5E0ACD}"/>
              </a:ext>
            </a:extLst>
          </p:cNvPr>
          <p:cNvPicPr>
            <a:picLocks noChangeAspect="1"/>
          </p:cNvPicPr>
          <p:nvPr/>
        </p:nvPicPr>
        <p:blipFill>
          <a:blip r:embed="rId2"/>
          <a:stretch>
            <a:fillRect/>
          </a:stretch>
        </p:blipFill>
        <p:spPr>
          <a:xfrm>
            <a:off x="6096001" y="1689359"/>
            <a:ext cx="5319062" cy="3404199"/>
          </a:xfrm>
          <a:prstGeom prst="rect">
            <a:avLst/>
          </a:prstGeom>
        </p:spPr>
      </p:pic>
      <p:grpSp>
        <p:nvGrpSpPr>
          <p:cNvPr id="59" name="Group 5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6" name="Rectangle 35">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0888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C217-B403-ADD6-0BBD-C4F1AEB79386}"/>
              </a:ext>
            </a:extLst>
          </p:cNvPr>
          <p:cNvSpPr>
            <a:spLocks noGrp="1"/>
          </p:cNvSpPr>
          <p:nvPr>
            <p:ph type="title"/>
          </p:nvPr>
        </p:nvSpPr>
        <p:spPr>
          <a:xfrm>
            <a:off x="7910285" y="741391"/>
            <a:ext cx="3443514" cy="1616203"/>
          </a:xfrm>
        </p:spPr>
        <p:txBody>
          <a:bodyPr anchor="b">
            <a:normAutofit/>
          </a:bodyPr>
          <a:lstStyle/>
          <a:p>
            <a:r>
              <a:rPr lang="en-US" sz="3200" dirty="0">
                <a:cs typeface="Calibri Light"/>
              </a:rPr>
              <a:t>Data Cleaning</a:t>
            </a:r>
            <a:endParaRPr lang="en-US" sz="3200" dirty="0"/>
          </a:p>
        </p:txBody>
      </p:sp>
      <p:pic>
        <p:nvPicPr>
          <p:cNvPr id="5" name="Picture 4">
            <a:extLst>
              <a:ext uri="{FF2B5EF4-FFF2-40B4-BE49-F238E27FC236}">
                <a16:creationId xmlns:a16="http://schemas.microsoft.com/office/drawing/2014/main" id="{1320AA29-6738-B77F-33B5-21540B3C828F}"/>
              </a:ext>
            </a:extLst>
          </p:cNvPr>
          <p:cNvPicPr>
            <a:picLocks noChangeAspect="1"/>
          </p:cNvPicPr>
          <p:nvPr/>
        </p:nvPicPr>
        <p:blipFill>
          <a:blip r:embed="rId2"/>
          <a:stretch>
            <a:fillRect/>
          </a:stretch>
        </p:blipFill>
        <p:spPr>
          <a:xfrm>
            <a:off x="787114" y="1829663"/>
            <a:ext cx="6449549" cy="3128031"/>
          </a:xfrm>
          <a:prstGeom prst="rect">
            <a:avLst/>
          </a:prstGeom>
        </p:spPr>
      </p:pic>
      <p:sp>
        <p:nvSpPr>
          <p:cNvPr id="3" name="Content Placeholder 2">
            <a:extLst>
              <a:ext uri="{FF2B5EF4-FFF2-40B4-BE49-F238E27FC236}">
                <a16:creationId xmlns:a16="http://schemas.microsoft.com/office/drawing/2014/main" id="{73DFFC58-D2B4-D145-7C31-E75A0C3A24A9}"/>
              </a:ext>
            </a:extLst>
          </p:cNvPr>
          <p:cNvSpPr>
            <a:spLocks noGrp="1"/>
          </p:cNvSpPr>
          <p:nvPr>
            <p:ph idx="1"/>
          </p:nvPr>
        </p:nvSpPr>
        <p:spPr>
          <a:xfrm>
            <a:off x="7910285" y="2533476"/>
            <a:ext cx="3443514" cy="3447832"/>
          </a:xfrm>
        </p:spPr>
        <p:txBody>
          <a:bodyPr vert="horz" lIns="91440" tIns="45720" rIns="91440" bIns="45720" rtlCol="0" anchor="t">
            <a:normAutofit/>
          </a:bodyPr>
          <a:lstStyle/>
          <a:p>
            <a:r>
              <a:rPr lang="en-US" sz="2000" dirty="0">
                <a:cs typeface="Calibri"/>
              </a:rPr>
              <a:t>Checking Duplicates.</a:t>
            </a:r>
          </a:p>
          <a:p>
            <a:r>
              <a:rPr lang="en-US" sz="2000" dirty="0">
                <a:cs typeface="Calibri"/>
              </a:rPr>
              <a:t>Dropping Unnecessary Columns</a:t>
            </a:r>
          </a:p>
          <a:p>
            <a:r>
              <a:rPr lang="en-US" sz="2000" dirty="0">
                <a:cs typeface="Calibri"/>
              </a:rPr>
              <a:t>Checking Null Values</a:t>
            </a:r>
          </a:p>
          <a:p>
            <a:r>
              <a:rPr lang="en-US" sz="2000" dirty="0">
                <a:cs typeface="Calibri"/>
              </a:rPr>
              <a:t>Removing All Null Values</a:t>
            </a:r>
          </a:p>
          <a:p>
            <a:r>
              <a:rPr lang="en-US" sz="2000" dirty="0">
                <a:cs typeface="Calibri"/>
              </a:rPr>
              <a:t>Checking outliers using Boxplot</a:t>
            </a:r>
          </a:p>
          <a:p>
            <a:endParaRPr lang="en-US" sz="2000">
              <a:cs typeface="Calibri"/>
            </a:endParaRPr>
          </a:p>
        </p:txBody>
      </p:sp>
      <p:grpSp>
        <p:nvGrpSpPr>
          <p:cNvPr id="16" name="Group 15">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489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D9DE-F5EE-BA2D-5CDF-4743C11378A7}"/>
              </a:ext>
            </a:extLst>
          </p:cNvPr>
          <p:cNvSpPr>
            <a:spLocks noGrp="1"/>
          </p:cNvSpPr>
          <p:nvPr>
            <p:ph type="title"/>
          </p:nvPr>
        </p:nvSpPr>
        <p:spPr>
          <a:xfrm>
            <a:off x="7910285" y="741391"/>
            <a:ext cx="3443514" cy="1616203"/>
          </a:xfrm>
        </p:spPr>
        <p:txBody>
          <a:bodyPr anchor="b">
            <a:normAutofit/>
          </a:bodyPr>
          <a:lstStyle/>
          <a:p>
            <a:r>
              <a:rPr lang="en-US" sz="3200">
                <a:cs typeface="Calibri Light"/>
              </a:rPr>
              <a:t>Data Visualization</a:t>
            </a:r>
            <a:endParaRPr lang="en-US" sz="3200"/>
          </a:p>
        </p:txBody>
      </p:sp>
      <p:pic>
        <p:nvPicPr>
          <p:cNvPr id="4" name="Picture 3">
            <a:extLst>
              <a:ext uri="{FF2B5EF4-FFF2-40B4-BE49-F238E27FC236}">
                <a16:creationId xmlns:a16="http://schemas.microsoft.com/office/drawing/2014/main" id="{D22E9953-D97F-38F0-8AEF-C410D5921DF4}"/>
              </a:ext>
            </a:extLst>
          </p:cNvPr>
          <p:cNvPicPr>
            <a:picLocks noChangeAspect="1"/>
          </p:cNvPicPr>
          <p:nvPr/>
        </p:nvPicPr>
        <p:blipFill>
          <a:blip r:embed="rId2"/>
          <a:stretch>
            <a:fillRect/>
          </a:stretch>
        </p:blipFill>
        <p:spPr>
          <a:xfrm>
            <a:off x="2510836" y="805657"/>
            <a:ext cx="3002104" cy="5176044"/>
          </a:xfrm>
          <a:prstGeom prst="rect">
            <a:avLst/>
          </a:prstGeom>
        </p:spPr>
      </p:pic>
      <p:sp>
        <p:nvSpPr>
          <p:cNvPr id="3" name="Content Placeholder 2">
            <a:extLst>
              <a:ext uri="{FF2B5EF4-FFF2-40B4-BE49-F238E27FC236}">
                <a16:creationId xmlns:a16="http://schemas.microsoft.com/office/drawing/2014/main" id="{788ADBD6-C9C2-C2A0-D08E-F404B1B83566}"/>
              </a:ext>
            </a:extLst>
          </p:cNvPr>
          <p:cNvSpPr>
            <a:spLocks noGrp="1"/>
          </p:cNvSpPr>
          <p:nvPr>
            <p:ph idx="1"/>
          </p:nvPr>
        </p:nvSpPr>
        <p:spPr>
          <a:xfrm>
            <a:off x="7910285" y="2533476"/>
            <a:ext cx="3443514" cy="3447832"/>
          </a:xfrm>
        </p:spPr>
        <p:txBody>
          <a:bodyPr vert="horz" lIns="91440" tIns="45720" rIns="91440" bIns="45720" rtlCol="0" anchor="t">
            <a:normAutofit/>
          </a:bodyPr>
          <a:lstStyle/>
          <a:p>
            <a:r>
              <a:rPr lang="en-US" sz="2000">
                <a:cs typeface="Calibri"/>
              </a:rPr>
              <a:t>Plotting Pair plot.</a:t>
            </a:r>
          </a:p>
          <a:p>
            <a:r>
              <a:rPr lang="en-US" sz="2000" dirty="0">
                <a:cs typeface="Calibri"/>
              </a:rPr>
              <a:t>Checking the correlation.</a:t>
            </a:r>
          </a:p>
          <a:p>
            <a:r>
              <a:rPr lang="en-US" sz="2000">
                <a:cs typeface="Calibri"/>
              </a:rPr>
              <a:t>Checking Frequency Using Bar Graph.</a:t>
            </a:r>
          </a:p>
          <a:p>
            <a:r>
              <a:rPr lang="en-US" sz="2000">
                <a:cs typeface="Calibri"/>
              </a:rPr>
              <a:t>Bar plot for Date and Close column.</a:t>
            </a:r>
          </a:p>
          <a:p>
            <a:endParaRPr lang="en-US" sz="2000">
              <a:cs typeface="Calibri"/>
            </a:endParaRPr>
          </a:p>
        </p:txBody>
      </p:sp>
      <p:grpSp>
        <p:nvGrpSpPr>
          <p:cNvPr id="9" name="Group 8">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681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75CF-F9E1-FCD8-E3F0-DF10D1A38145}"/>
              </a:ext>
            </a:extLst>
          </p:cNvPr>
          <p:cNvSpPr>
            <a:spLocks noGrp="1"/>
          </p:cNvSpPr>
          <p:nvPr>
            <p:ph type="title"/>
          </p:nvPr>
        </p:nvSpPr>
        <p:spPr>
          <a:xfrm>
            <a:off x="762000" y="1141712"/>
            <a:ext cx="8029572" cy="1061161"/>
          </a:xfrm>
        </p:spPr>
        <p:txBody>
          <a:bodyPr vert="horz" lIns="91440" tIns="45720" rIns="91440" bIns="45720" rtlCol="0" anchor="t">
            <a:normAutofit/>
          </a:bodyPr>
          <a:lstStyle/>
          <a:p>
            <a:r>
              <a:rPr lang="en-US" sz="4000"/>
              <a:t>Visualization Using Different Graphs</a:t>
            </a:r>
          </a:p>
        </p:txBody>
      </p:sp>
      <p:cxnSp>
        <p:nvCxnSpPr>
          <p:cNvPr id="11" name="Straight Connector 10">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BC01655-65A3-05E5-9490-1344EBE7D6B5}"/>
              </a:ext>
            </a:extLst>
          </p:cNvPr>
          <p:cNvPicPr>
            <a:picLocks noChangeAspect="1"/>
          </p:cNvPicPr>
          <p:nvPr/>
        </p:nvPicPr>
        <p:blipFill>
          <a:blip r:embed="rId2"/>
          <a:stretch>
            <a:fillRect/>
          </a:stretch>
        </p:blipFill>
        <p:spPr>
          <a:xfrm>
            <a:off x="1048271" y="2468885"/>
            <a:ext cx="2986144" cy="2500896"/>
          </a:xfrm>
          <a:prstGeom prst="rect">
            <a:avLst/>
          </a:prstGeom>
        </p:spPr>
      </p:pic>
      <p:pic>
        <p:nvPicPr>
          <p:cNvPr id="6" name="Picture 5">
            <a:extLst>
              <a:ext uri="{FF2B5EF4-FFF2-40B4-BE49-F238E27FC236}">
                <a16:creationId xmlns:a16="http://schemas.microsoft.com/office/drawing/2014/main" id="{6FDFDCBB-C992-E728-E7E7-453B2F5689D6}"/>
              </a:ext>
            </a:extLst>
          </p:cNvPr>
          <p:cNvPicPr>
            <a:picLocks noChangeAspect="1"/>
          </p:cNvPicPr>
          <p:nvPr/>
        </p:nvPicPr>
        <p:blipFill>
          <a:blip r:embed="rId3"/>
          <a:stretch>
            <a:fillRect/>
          </a:stretch>
        </p:blipFill>
        <p:spPr>
          <a:xfrm>
            <a:off x="4525326" y="2483002"/>
            <a:ext cx="3108474" cy="2486779"/>
          </a:xfrm>
          <a:prstGeom prst="rect">
            <a:avLst/>
          </a:prstGeom>
        </p:spPr>
      </p:pic>
      <p:pic>
        <p:nvPicPr>
          <p:cNvPr id="4" name="Content Placeholder 3">
            <a:extLst>
              <a:ext uri="{FF2B5EF4-FFF2-40B4-BE49-F238E27FC236}">
                <a16:creationId xmlns:a16="http://schemas.microsoft.com/office/drawing/2014/main" id="{E31C3692-5DAC-D7A1-D29A-CC75AC860DD5}"/>
              </a:ext>
            </a:extLst>
          </p:cNvPr>
          <p:cNvPicPr>
            <a:picLocks noGrp="1" noChangeAspect="1"/>
          </p:cNvPicPr>
          <p:nvPr>
            <p:ph idx="1"/>
          </p:nvPr>
        </p:nvPicPr>
        <p:blipFill>
          <a:blip r:embed="rId4"/>
          <a:stretch>
            <a:fillRect/>
          </a:stretch>
        </p:blipFill>
        <p:spPr>
          <a:xfrm>
            <a:off x="8200134" y="2468885"/>
            <a:ext cx="2833876" cy="2500896"/>
          </a:xfrm>
          <a:prstGeom prst="rect">
            <a:avLst/>
          </a:prstGeom>
        </p:spPr>
      </p:pic>
      <p:cxnSp>
        <p:nvCxnSpPr>
          <p:cNvPr id="13" name="Straight Connector 12">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762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5874-2CEA-116F-791F-C39B030C1A97}"/>
              </a:ext>
            </a:extLst>
          </p:cNvPr>
          <p:cNvSpPr>
            <a:spLocks noGrp="1"/>
          </p:cNvSpPr>
          <p:nvPr>
            <p:ph type="title"/>
          </p:nvPr>
        </p:nvSpPr>
        <p:spPr>
          <a:xfrm>
            <a:off x="876693" y="741391"/>
            <a:ext cx="3455821" cy="1616203"/>
          </a:xfrm>
        </p:spPr>
        <p:txBody>
          <a:bodyPr anchor="b">
            <a:normAutofit/>
          </a:bodyPr>
          <a:lstStyle/>
          <a:p>
            <a:r>
              <a:rPr lang="en-US" sz="3200">
                <a:cs typeface="Calibri Light"/>
              </a:rPr>
              <a:t>Dividing Data Into Train And Test</a:t>
            </a:r>
            <a:endParaRPr lang="en-US" sz="3200"/>
          </a:p>
        </p:txBody>
      </p:sp>
      <p:sp>
        <p:nvSpPr>
          <p:cNvPr id="3" name="Content Placeholder 2">
            <a:extLst>
              <a:ext uri="{FF2B5EF4-FFF2-40B4-BE49-F238E27FC236}">
                <a16:creationId xmlns:a16="http://schemas.microsoft.com/office/drawing/2014/main" id="{2A633015-95C3-B2DF-645E-4B49EA66694E}"/>
              </a:ext>
            </a:extLst>
          </p:cNvPr>
          <p:cNvSpPr>
            <a:spLocks noGrp="1"/>
          </p:cNvSpPr>
          <p:nvPr>
            <p:ph idx="1"/>
          </p:nvPr>
        </p:nvSpPr>
        <p:spPr>
          <a:xfrm>
            <a:off x="876693" y="2533476"/>
            <a:ext cx="3455821" cy="3447832"/>
          </a:xfrm>
        </p:spPr>
        <p:txBody>
          <a:bodyPr vert="horz" lIns="91440" tIns="45720" rIns="91440" bIns="45720" rtlCol="0" anchor="t">
            <a:normAutofit/>
          </a:bodyPr>
          <a:lstStyle/>
          <a:p>
            <a:r>
              <a:rPr lang="en-US" sz="2000">
                <a:cs typeface="Calibri"/>
              </a:rPr>
              <a:t>First 80% Data to Drain Data</a:t>
            </a:r>
          </a:p>
          <a:p>
            <a:r>
              <a:rPr lang="en-US" sz="2000">
                <a:cs typeface="Calibri"/>
              </a:rPr>
              <a:t>Other 20% Data for Test Data</a:t>
            </a:r>
          </a:p>
          <a:p>
            <a:r>
              <a:rPr lang="en-US" sz="2000">
                <a:cs typeface="Calibri"/>
              </a:rPr>
              <a:t>We will not divide data randomly</a:t>
            </a:r>
          </a:p>
        </p:txBody>
      </p:sp>
      <p:pic>
        <p:nvPicPr>
          <p:cNvPr id="4" name="Picture 3">
            <a:extLst>
              <a:ext uri="{FF2B5EF4-FFF2-40B4-BE49-F238E27FC236}">
                <a16:creationId xmlns:a16="http://schemas.microsoft.com/office/drawing/2014/main" id="{07A6401D-6E2E-705C-2301-33AD2FB466EF}"/>
              </a:ext>
            </a:extLst>
          </p:cNvPr>
          <p:cNvPicPr>
            <a:picLocks noChangeAspect="1"/>
          </p:cNvPicPr>
          <p:nvPr/>
        </p:nvPicPr>
        <p:blipFill>
          <a:blip r:embed="rId2"/>
          <a:stretch>
            <a:fillRect/>
          </a:stretch>
        </p:blipFill>
        <p:spPr>
          <a:xfrm>
            <a:off x="4987672" y="1454180"/>
            <a:ext cx="6389346" cy="3958949"/>
          </a:xfrm>
          <a:prstGeom prst="rect">
            <a:avLst/>
          </a:prstGeom>
        </p:spPr>
      </p:pic>
      <p:grpSp>
        <p:nvGrpSpPr>
          <p:cNvPr id="33" name="Group 3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33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068B58-6F94-4AFF-A8A7-18573884D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8" name="Rectangle 2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BE5B028C-7535-45E5-9D2C-32C50D0E0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25EFAD2D-BB78-6EF3-D170-0B1EBE4F99C8}"/>
              </a:ext>
            </a:extLst>
          </p:cNvPr>
          <p:cNvSpPr>
            <a:spLocks noGrp="1"/>
          </p:cNvSpPr>
          <p:nvPr>
            <p:ph type="title"/>
          </p:nvPr>
        </p:nvSpPr>
        <p:spPr>
          <a:xfrm>
            <a:off x="1191966" y="900622"/>
            <a:ext cx="4997189" cy="1893524"/>
          </a:xfrm>
        </p:spPr>
        <p:txBody>
          <a:bodyPr anchor="b">
            <a:normAutofit/>
          </a:bodyPr>
          <a:lstStyle/>
          <a:p>
            <a:r>
              <a:rPr lang="en-US" sz="4800">
                <a:cs typeface="Calibri Light"/>
              </a:rPr>
              <a:t>Making Data Stationary</a:t>
            </a:r>
            <a:endParaRPr lang="en-US" sz="4800"/>
          </a:p>
        </p:txBody>
      </p:sp>
      <p:sp>
        <p:nvSpPr>
          <p:cNvPr id="3" name="Content Placeholder 2">
            <a:extLst>
              <a:ext uri="{FF2B5EF4-FFF2-40B4-BE49-F238E27FC236}">
                <a16:creationId xmlns:a16="http://schemas.microsoft.com/office/drawing/2014/main" id="{965E3668-D9D5-0C9B-E4C0-6C8AA2BBFF63}"/>
              </a:ext>
            </a:extLst>
          </p:cNvPr>
          <p:cNvSpPr>
            <a:spLocks noGrp="1"/>
          </p:cNvSpPr>
          <p:nvPr>
            <p:ph idx="1"/>
          </p:nvPr>
        </p:nvSpPr>
        <p:spPr>
          <a:xfrm>
            <a:off x="1191966" y="2965593"/>
            <a:ext cx="4997189" cy="2941544"/>
          </a:xfrm>
        </p:spPr>
        <p:txBody>
          <a:bodyPr vert="horz" lIns="91440" tIns="45720" rIns="91440" bIns="45720" rtlCol="0">
            <a:normAutofit/>
          </a:bodyPr>
          <a:lstStyle/>
          <a:p>
            <a:r>
              <a:rPr lang="en-US" sz="1800">
                <a:cs typeface="Calibri"/>
              </a:rPr>
              <a:t>Checking P-Value </a:t>
            </a:r>
          </a:p>
          <a:p>
            <a:r>
              <a:rPr lang="en-US" sz="1800">
                <a:cs typeface="Calibri"/>
              </a:rPr>
              <a:t>ADF test</a:t>
            </a:r>
          </a:p>
          <a:p>
            <a:r>
              <a:rPr lang="en-US" sz="1800" dirty="0">
                <a:cs typeface="Calibri"/>
              </a:rPr>
              <a:t>Rolling Mean</a:t>
            </a:r>
          </a:p>
          <a:p>
            <a:r>
              <a:rPr lang="en-US" sz="1800">
                <a:cs typeface="Calibri"/>
              </a:rPr>
              <a:t>Differencing (Lagging)</a:t>
            </a:r>
          </a:p>
          <a:p>
            <a:r>
              <a:rPr lang="en-US" sz="1800">
                <a:cs typeface="Calibri"/>
              </a:rPr>
              <a:t>Autocorrelation (P)</a:t>
            </a:r>
          </a:p>
          <a:p>
            <a:r>
              <a:rPr lang="en-US" sz="1800">
                <a:cs typeface="Calibri"/>
              </a:rPr>
              <a:t>Partial Autocorrelation (Q)</a:t>
            </a:r>
          </a:p>
          <a:p>
            <a:endParaRPr lang="en-US" sz="1800">
              <a:cs typeface="Calibri"/>
            </a:endParaRPr>
          </a:p>
        </p:txBody>
      </p:sp>
      <p:pic>
        <p:nvPicPr>
          <p:cNvPr id="5" name="Picture 4">
            <a:extLst>
              <a:ext uri="{FF2B5EF4-FFF2-40B4-BE49-F238E27FC236}">
                <a16:creationId xmlns:a16="http://schemas.microsoft.com/office/drawing/2014/main" id="{6175044F-96C7-49AA-9E34-668CD3100A12}"/>
              </a:ext>
            </a:extLst>
          </p:cNvPr>
          <p:cNvPicPr>
            <a:picLocks noChangeAspect="1"/>
          </p:cNvPicPr>
          <p:nvPr/>
        </p:nvPicPr>
        <p:blipFill rotWithShape="1">
          <a:blip r:embed="rId3"/>
          <a:srcRect r="-4" b="581"/>
          <a:stretch/>
        </p:blipFill>
        <p:spPr>
          <a:xfrm>
            <a:off x="6575741" y="895610"/>
            <a:ext cx="4890576" cy="2443150"/>
          </a:xfrm>
          <a:prstGeom prst="rect">
            <a:avLst/>
          </a:prstGeom>
        </p:spPr>
      </p:pic>
      <p:pic>
        <p:nvPicPr>
          <p:cNvPr id="4" name="Picture 3">
            <a:extLst>
              <a:ext uri="{FF2B5EF4-FFF2-40B4-BE49-F238E27FC236}">
                <a16:creationId xmlns:a16="http://schemas.microsoft.com/office/drawing/2014/main" id="{BAF09894-D2CD-0613-F38A-234EEF53F996}"/>
              </a:ext>
            </a:extLst>
          </p:cNvPr>
          <p:cNvPicPr>
            <a:picLocks noChangeAspect="1"/>
          </p:cNvPicPr>
          <p:nvPr/>
        </p:nvPicPr>
        <p:blipFill rotWithShape="1">
          <a:blip r:embed="rId4"/>
          <a:srcRect r="30940"/>
          <a:stretch/>
        </p:blipFill>
        <p:spPr>
          <a:xfrm>
            <a:off x="6575741" y="3504974"/>
            <a:ext cx="4890576" cy="2443150"/>
          </a:xfrm>
          <a:prstGeom prst="rect">
            <a:avLst/>
          </a:prstGeom>
        </p:spPr>
      </p:pic>
    </p:spTree>
    <p:extLst>
      <p:ext uri="{BB962C8B-B14F-4D97-AF65-F5344CB8AC3E}">
        <p14:creationId xmlns:p14="http://schemas.microsoft.com/office/powerpoint/2010/main" val="4181415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A6D41612-EBB1-398D-64BA-BBB65517E6E5}"/>
              </a:ext>
            </a:extLst>
          </p:cNvPr>
          <p:cNvPicPr>
            <a:picLocks noChangeAspect="1"/>
          </p:cNvPicPr>
          <p:nvPr/>
        </p:nvPicPr>
        <p:blipFill>
          <a:blip r:embed="rId2"/>
          <a:stretch>
            <a:fillRect/>
          </a:stretch>
        </p:blipFill>
        <p:spPr>
          <a:xfrm>
            <a:off x="418010" y="801669"/>
            <a:ext cx="3228294" cy="677941"/>
          </a:xfrm>
          <a:prstGeom prst="rect">
            <a:avLst/>
          </a:prstGeom>
        </p:spPr>
      </p:pic>
      <p:pic>
        <p:nvPicPr>
          <p:cNvPr id="6" name="Picture 5">
            <a:extLst>
              <a:ext uri="{FF2B5EF4-FFF2-40B4-BE49-F238E27FC236}">
                <a16:creationId xmlns:a16="http://schemas.microsoft.com/office/drawing/2014/main" id="{CC1C53B7-1B2C-C4BD-AEF6-DC921BBCD9A9}"/>
              </a:ext>
            </a:extLst>
          </p:cNvPr>
          <p:cNvPicPr>
            <a:picLocks noChangeAspect="1"/>
          </p:cNvPicPr>
          <p:nvPr/>
        </p:nvPicPr>
        <p:blipFill>
          <a:blip r:embed="rId3"/>
          <a:stretch>
            <a:fillRect/>
          </a:stretch>
        </p:blipFill>
        <p:spPr>
          <a:xfrm>
            <a:off x="4384208" y="124888"/>
            <a:ext cx="3251032" cy="1149675"/>
          </a:xfrm>
          <a:prstGeom prst="rect">
            <a:avLst/>
          </a:prstGeom>
        </p:spPr>
      </p:pic>
      <p:pic>
        <p:nvPicPr>
          <p:cNvPr id="7" name="Picture 6">
            <a:extLst>
              <a:ext uri="{FF2B5EF4-FFF2-40B4-BE49-F238E27FC236}">
                <a16:creationId xmlns:a16="http://schemas.microsoft.com/office/drawing/2014/main" id="{CA1A5F60-6412-C42F-E9AD-FE291FF30BD4}"/>
              </a:ext>
            </a:extLst>
          </p:cNvPr>
          <p:cNvPicPr>
            <a:picLocks noChangeAspect="1"/>
          </p:cNvPicPr>
          <p:nvPr/>
        </p:nvPicPr>
        <p:blipFill>
          <a:blip r:embed="rId4"/>
          <a:stretch>
            <a:fillRect/>
          </a:stretch>
        </p:blipFill>
        <p:spPr>
          <a:xfrm>
            <a:off x="8340636" y="983724"/>
            <a:ext cx="3520438" cy="745798"/>
          </a:xfrm>
          <a:prstGeom prst="rect">
            <a:avLst/>
          </a:prstGeom>
        </p:spPr>
      </p:pic>
      <p:pic>
        <p:nvPicPr>
          <p:cNvPr id="4" name="Picture 3">
            <a:extLst>
              <a:ext uri="{FF2B5EF4-FFF2-40B4-BE49-F238E27FC236}">
                <a16:creationId xmlns:a16="http://schemas.microsoft.com/office/drawing/2014/main" id="{2C925BDB-73B3-4FE6-3411-7C840F5B57F4}"/>
              </a:ext>
            </a:extLst>
          </p:cNvPr>
          <p:cNvPicPr>
            <a:picLocks noChangeAspect="1"/>
          </p:cNvPicPr>
          <p:nvPr/>
        </p:nvPicPr>
        <p:blipFill>
          <a:blip r:embed="rId5"/>
          <a:stretch>
            <a:fillRect/>
          </a:stretch>
        </p:blipFill>
        <p:spPr>
          <a:xfrm>
            <a:off x="418011" y="3243850"/>
            <a:ext cx="3215153" cy="957391"/>
          </a:xfrm>
          <a:prstGeom prst="rect">
            <a:avLst/>
          </a:prstGeom>
        </p:spPr>
      </p:pic>
      <p:pic>
        <p:nvPicPr>
          <p:cNvPr id="5" name="Picture 4">
            <a:extLst>
              <a:ext uri="{FF2B5EF4-FFF2-40B4-BE49-F238E27FC236}">
                <a16:creationId xmlns:a16="http://schemas.microsoft.com/office/drawing/2014/main" id="{CDFFA949-9620-486B-5C33-3B3DFB3FDC60}"/>
              </a:ext>
            </a:extLst>
          </p:cNvPr>
          <p:cNvPicPr>
            <a:picLocks noChangeAspect="1"/>
          </p:cNvPicPr>
          <p:nvPr/>
        </p:nvPicPr>
        <p:blipFill>
          <a:blip r:embed="rId6"/>
          <a:stretch>
            <a:fillRect/>
          </a:stretch>
        </p:blipFill>
        <p:spPr>
          <a:xfrm>
            <a:off x="417689" y="4912789"/>
            <a:ext cx="2805356" cy="974399"/>
          </a:xfrm>
          <a:prstGeom prst="rect">
            <a:avLst/>
          </a:prstGeom>
        </p:spPr>
      </p:pic>
      <p:sp>
        <p:nvSpPr>
          <p:cNvPr id="43" name="Rectangle 42">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D80F3E-C699-52D2-E2F8-0FA12A8AFBDF}"/>
              </a:ext>
            </a:extLst>
          </p:cNvPr>
          <p:cNvSpPr>
            <a:spLocks noGrp="1"/>
          </p:cNvSpPr>
          <p:nvPr>
            <p:ph type="title"/>
          </p:nvPr>
        </p:nvSpPr>
        <p:spPr>
          <a:xfrm>
            <a:off x="4481973" y="2892583"/>
            <a:ext cx="6868620" cy="1016898"/>
          </a:xfrm>
        </p:spPr>
        <p:txBody>
          <a:bodyPr>
            <a:normAutofit/>
          </a:bodyPr>
          <a:lstStyle/>
          <a:p>
            <a:r>
              <a:rPr lang="en-US" sz="4000">
                <a:solidFill>
                  <a:srgbClr val="FFFFFF"/>
                </a:solidFill>
                <a:cs typeface="Calibri Light"/>
              </a:rPr>
              <a:t>Model Building</a:t>
            </a:r>
            <a:endParaRPr lang="en-US" sz="4000">
              <a:solidFill>
                <a:srgbClr val="FFFFFF"/>
              </a:solidFill>
            </a:endParaRPr>
          </a:p>
        </p:txBody>
      </p:sp>
      <p:cxnSp>
        <p:nvCxnSpPr>
          <p:cNvPr id="44" name="Straight Connector 43">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760634-6381-643A-3797-16A05ABD3926}"/>
              </a:ext>
            </a:extLst>
          </p:cNvPr>
          <p:cNvSpPr>
            <a:spLocks noGrp="1"/>
          </p:cNvSpPr>
          <p:nvPr>
            <p:ph idx="1"/>
          </p:nvPr>
        </p:nvSpPr>
        <p:spPr>
          <a:xfrm>
            <a:off x="4485180" y="4101152"/>
            <a:ext cx="6868620" cy="2075810"/>
          </a:xfrm>
        </p:spPr>
        <p:txBody>
          <a:bodyPr vert="horz" lIns="91440" tIns="45720" rIns="91440" bIns="45720" rtlCol="0">
            <a:normAutofit/>
          </a:bodyPr>
          <a:lstStyle/>
          <a:p>
            <a:pPr marL="0" indent="0">
              <a:buNone/>
            </a:pPr>
            <a:r>
              <a:rPr lang="en-US" sz="1100" dirty="0">
                <a:solidFill>
                  <a:srgbClr val="FFFFFF"/>
                </a:solidFill>
                <a:cs typeface="Calibri"/>
              </a:rPr>
              <a:t>There are five model :</a:t>
            </a:r>
          </a:p>
          <a:p>
            <a:pPr marL="514350" indent="-514350">
              <a:buAutoNum type="arabicParenR"/>
            </a:pPr>
            <a:r>
              <a:rPr lang="en-US" sz="1100" dirty="0">
                <a:solidFill>
                  <a:srgbClr val="FFFFFF"/>
                </a:solidFill>
                <a:cs typeface="Calibri"/>
              </a:rPr>
              <a:t>Moving Average (MA)</a:t>
            </a:r>
          </a:p>
          <a:p>
            <a:pPr marL="514350" indent="-514350">
              <a:buAutoNum type="arabicParenR"/>
            </a:pPr>
            <a:r>
              <a:rPr lang="en-US" sz="1100">
                <a:solidFill>
                  <a:srgbClr val="FFFFFF"/>
                </a:solidFill>
                <a:cs typeface="Calibri"/>
              </a:rPr>
              <a:t>Auto Regression (AR)</a:t>
            </a:r>
          </a:p>
          <a:p>
            <a:pPr marL="514350" indent="-514350">
              <a:buAutoNum type="arabicParenR"/>
            </a:pPr>
            <a:r>
              <a:rPr lang="en-US" sz="1100">
                <a:solidFill>
                  <a:srgbClr val="FFFFFF"/>
                </a:solidFill>
                <a:cs typeface="Calibri"/>
              </a:rPr>
              <a:t>ARIMA </a:t>
            </a:r>
          </a:p>
          <a:p>
            <a:pPr marL="514350" indent="-514350">
              <a:buAutoNum type="arabicParenR"/>
            </a:pPr>
            <a:r>
              <a:rPr lang="en-US" sz="1100" dirty="0">
                <a:solidFill>
                  <a:srgbClr val="FFFFFF"/>
                </a:solidFill>
                <a:cs typeface="Calibri"/>
              </a:rPr>
              <a:t>SARIMA</a:t>
            </a:r>
          </a:p>
          <a:p>
            <a:pPr marL="514350" indent="-514350">
              <a:buAutoNum type="arabicParenR"/>
            </a:pPr>
            <a:r>
              <a:rPr lang="en-US" sz="1100">
                <a:solidFill>
                  <a:srgbClr val="FFFFFF"/>
                </a:solidFill>
                <a:cs typeface="Calibri"/>
              </a:rPr>
              <a:t>LSTM</a:t>
            </a:r>
          </a:p>
          <a:p>
            <a:pPr marL="0" indent="0">
              <a:buNone/>
            </a:pPr>
            <a:r>
              <a:rPr lang="en-US" sz="1100">
                <a:solidFill>
                  <a:srgbClr val="FFFFFF"/>
                </a:solidFill>
                <a:cs typeface="Calibri"/>
              </a:rPr>
              <a:t>We will be selecting best out of all five on the basis of least Mean Square value (MSE) and Root Mean Square value (RMSE)</a:t>
            </a:r>
            <a:endParaRPr lang="en-US" sz="1100">
              <a:solidFill>
                <a:srgbClr val="FFFFFF"/>
              </a:solidFill>
            </a:endParaRPr>
          </a:p>
        </p:txBody>
      </p:sp>
    </p:spTree>
    <p:extLst>
      <p:ext uri="{BB962C8B-B14F-4D97-AF65-F5344CB8AC3E}">
        <p14:creationId xmlns:p14="http://schemas.microsoft.com/office/powerpoint/2010/main" val="342378384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7AE79F6-EB19-884E-C4EE-BB6686E5FC22}"/>
              </a:ext>
            </a:extLst>
          </p:cNvPr>
          <p:cNvPicPr>
            <a:picLocks noGrp="1" noChangeAspect="1"/>
          </p:cNvPicPr>
          <p:nvPr>
            <p:ph idx="1"/>
          </p:nvPr>
        </p:nvPicPr>
        <p:blipFill rotWithShape="1">
          <a:blip r:embed="rId2"/>
          <a:srcRect l="5035" r="9031" b="-5"/>
          <a:stretch/>
        </p:blipFill>
        <p:spPr>
          <a:xfrm>
            <a:off x="5157788" y="492125"/>
            <a:ext cx="2435225" cy="1965325"/>
          </a:xfrm>
          <a:prstGeom prst="rect">
            <a:avLst/>
          </a:prstGeom>
        </p:spPr>
      </p:pic>
      <p:pic>
        <p:nvPicPr>
          <p:cNvPr id="7" name="Picture 6">
            <a:extLst>
              <a:ext uri="{FF2B5EF4-FFF2-40B4-BE49-F238E27FC236}">
                <a16:creationId xmlns:a16="http://schemas.microsoft.com/office/drawing/2014/main" id="{87DF3C46-346C-55AF-0717-3C5EA0BF9729}"/>
              </a:ext>
            </a:extLst>
          </p:cNvPr>
          <p:cNvPicPr>
            <a:picLocks noChangeAspect="1"/>
          </p:cNvPicPr>
          <p:nvPr/>
        </p:nvPicPr>
        <p:blipFill rotWithShape="1">
          <a:blip r:embed="rId3"/>
          <a:srcRect l="4688" r="5664"/>
          <a:stretch/>
        </p:blipFill>
        <p:spPr>
          <a:xfrm>
            <a:off x="5157788" y="2527300"/>
            <a:ext cx="2435225" cy="1809750"/>
          </a:xfrm>
          <a:prstGeom prst="rect">
            <a:avLst/>
          </a:prstGeom>
        </p:spPr>
      </p:pic>
      <p:pic>
        <p:nvPicPr>
          <p:cNvPr id="8" name="Picture 7">
            <a:extLst>
              <a:ext uri="{FF2B5EF4-FFF2-40B4-BE49-F238E27FC236}">
                <a16:creationId xmlns:a16="http://schemas.microsoft.com/office/drawing/2014/main" id="{65935843-28A1-9474-D4C2-916E4A468E89}"/>
              </a:ext>
            </a:extLst>
          </p:cNvPr>
          <p:cNvPicPr>
            <a:picLocks noChangeAspect="1"/>
          </p:cNvPicPr>
          <p:nvPr/>
        </p:nvPicPr>
        <p:blipFill rotWithShape="1">
          <a:blip r:embed="rId4"/>
          <a:srcRect l="11292" r="6784" b="2"/>
          <a:stretch/>
        </p:blipFill>
        <p:spPr>
          <a:xfrm>
            <a:off x="5157788" y="4410075"/>
            <a:ext cx="2435225" cy="1962150"/>
          </a:xfrm>
          <a:prstGeom prst="rect">
            <a:avLst/>
          </a:prstGeom>
        </p:spPr>
      </p:pic>
      <p:pic>
        <p:nvPicPr>
          <p:cNvPr id="5" name="Picture 4">
            <a:extLst>
              <a:ext uri="{FF2B5EF4-FFF2-40B4-BE49-F238E27FC236}">
                <a16:creationId xmlns:a16="http://schemas.microsoft.com/office/drawing/2014/main" id="{80320A35-3932-A0BA-50F1-3F4C37A36FE9}"/>
              </a:ext>
            </a:extLst>
          </p:cNvPr>
          <p:cNvPicPr>
            <a:picLocks noChangeAspect="1"/>
          </p:cNvPicPr>
          <p:nvPr/>
        </p:nvPicPr>
        <p:blipFill rotWithShape="1">
          <a:blip r:embed="rId5"/>
          <a:srcRect l="1154" r="2" b="2"/>
          <a:stretch/>
        </p:blipFill>
        <p:spPr>
          <a:xfrm>
            <a:off x="7666038" y="492125"/>
            <a:ext cx="4035425" cy="2898775"/>
          </a:xfrm>
          <a:prstGeom prst="rect">
            <a:avLst/>
          </a:prstGeom>
        </p:spPr>
      </p:pic>
      <p:pic>
        <p:nvPicPr>
          <p:cNvPr id="6" name="Picture 5">
            <a:extLst>
              <a:ext uri="{FF2B5EF4-FFF2-40B4-BE49-F238E27FC236}">
                <a16:creationId xmlns:a16="http://schemas.microsoft.com/office/drawing/2014/main" id="{A652A93E-AA62-3B6C-4F78-A83CBED75261}"/>
              </a:ext>
            </a:extLst>
          </p:cNvPr>
          <p:cNvPicPr>
            <a:picLocks noChangeAspect="1"/>
          </p:cNvPicPr>
          <p:nvPr/>
        </p:nvPicPr>
        <p:blipFill rotWithShape="1">
          <a:blip r:embed="rId6"/>
          <a:srcRect l="1878" r="293" b="-3"/>
          <a:stretch/>
        </p:blipFill>
        <p:spPr>
          <a:xfrm>
            <a:off x="7666038" y="3462338"/>
            <a:ext cx="4035425" cy="2909888"/>
          </a:xfrm>
          <a:prstGeom prst="rect">
            <a:avLst/>
          </a:prstGeom>
        </p:spPr>
      </p:pic>
      <p:sp>
        <p:nvSpPr>
          <p:cNvPr id="2" name="Title 1">
            <a:extLst>
              <a:ext uri="{FF2B5EF4-FFF2-40B4-BE49-F238E27FC236}">
                <a16:creationId xmlns:a16="http://schemas.microsoft.com/office/drawing/2014/main" id="{ECEDAD66-3513-1B5F-5E60-D1DEFA2506F3}"/>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Graphical Comparision of all the model</a:t>
            </a:r>
          </a:p>
        </p:txBody>
      </p:sp>
    </p:spTree>
    <p:extLst>
      <p:ext uri="{BB962C8B-B14F-4D97-AF65-F5344CB8AC3E}">
        <p14:creationId xmlns:p14="http://schemas.microsoft.com/office/powerpoint/2010/main" val="1116511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B6E37-6819-7781-4E1E-010C4F23A96E}"/>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Comparing the results</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AF7478E-8BC4-F790-EA11-2C5A52245099}"/>
              </a:ext>
            </a:extLst>
          </p:cNvPr>
          <p:cNvPicPr>
            <a:picLocks noGrp="1" noChangeAspect="1"/>
          </p:cNvPicPr>
          <p:nvPr>
            <p:ph idx="1"/>
          </p:nvPr>
        </p:nvPicPr>
        <p:blipFill>
          <a:blip r:embed="rId2"/>
          <a:stretch>
            <a:fillRect/>
          </a:stretch>
        </p:blipFill>
        <p:spPr>
          <a:xfrm>
            <a:off x="5922492" y="1136733"/>
            <a:ext cx="5536001" cy="4525781"/>
          </a:xfrm>
          <a:prstGeom prst="rect">
            <a:avLst/>
          </a:prstGeom>
        </p:spPr>
      </p:pic>
    </p:spTree>
    <p:extLst>
      <p:ext uri="{BB962C8B-B14F-4D97-AF65-F5344CB8AC3E}">
        <p14:creationId xmlns:p14="http://schemas.microsoft.com/office/powerpoint/2010/main" val="1645561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33E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77BC633-01EB-8B65-EDAF-6ED91A79E7AF}"/>
              </a:ext>
            </a:extLst>
          </p:cNvPr>
          <p:cNvPicPr>
            <a:picLocks noGrp="1" noChangeAspect="1"/>
          </p:cNvPicPr>
          <p:nvPr>
            <p:ph idx="1"/>
          </p:nvPr>
        </p:nvPicPr>
        <p:blipFill>
          <a:blip r:embed="rId2"/>
          <a:stretch>
            <a:fillRect/>
          </a:stretch>
        </p:blipFill>
        <p:spPr>
          <a:xfrm>
            <a:off x="6694488" y="639763"/>
            <a:ext cx="4264025" cy="2725738"/>
          </a:xfrm>
        </p:spPr>
      </p:pic>
      <p:pic>
        <p:nvPicPr>
          <p:cNvPr id="5" name="Picture 4">
            <a:extLst>
              <a:ext uri="{FF2B5EF4-FFF2-40B4-BE49-F238E27FC236}">
                <a16:creationId xmlns:a16="http://schemas.microsoft.com/office/drawing/2014/main" id="{14DE64E5-961B-485A-E729-F8DE941D0B03}"/>
              </a:ext>
            </a:extLst>
          </p:cNvPr>
          <p:cNvPicPr>
            <a:picLocks noChangeAspect="1"/>
          </p:cNvPicPr>
          <p:nvPr/>
        </p:nvPicPr>
        <p:blipFill>
          <a:blip r:embed="rId3"/>
          <a:stretch>
            <a:fillRect/>
          </a:stretch>
        </p:blipFill>
        <p:spPr>
          <a:xfrm>
            <a:off x="6694488" y="3433763"/>
            <a:ext cx="4264025" cy="2786063"/>
          </a:xfrm>
          <a:prstGeom prst="rect">
            <a:avLst/>
          </a:prstGeom>
        </p:spPr>
      </p:pic>
      <p:sp>
        <p:nvSpPr>
          <p:cNvPr id="2" name="Title 1">
            <a:extLst>
              <a:ext uri="{FF2B5EF4-FFF2-40B4-BE49-F238E27FC236}">
                <a16:creationId xmlns:a16="http://schemas.microsoft.com/office/drawing/2014/main" id="{1F059D45-F42C-B959-BA26-1145F301D434}"/>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Comparing Result of  forecasted Graphs of ARIMA and SARIMA</a:t>
            </a:r>
          </a:p>
        </p:txBody>
      </p:sp>
    </p:spTree>
    <p:extLst>
      <p:ext uri="{BB962C8B-B14F-4D97-AF65-F5344CB8AC3E}">
        <p14:creationId xmlns:p14="http://schemas.microsoft.com/office/powerpoint/2010/main" val="94123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EF7A962-B02D-7E99-D608-547B8DD93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0BEFFF-39F6-8588-0D06-7483C92E5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E6481F-50E6-437B-9F11-87E5E1162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4BC751-663F-7342-D17D-838D7F63B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4403E9-C496-9A49-C998-5EED68B29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F0D5-70F5-0ED4-0B21-1C26CD5EA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71648-7DC2-3AD5-A43C-5E6946A1EEC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cs typeface="Calibri Light"/>
              </a:rPr>
              <a:t>Agenda</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6671DD79-0E1C-D997-70DD-B29A19BF7D63}"/>
              </a:ext>
            </a:extLst>
          </p:cNvPr>
          <p:cNvGraphicFramePr>
            <a:graphicFrameLocks noGrp="1"/>
          </p:cNvGraphicFramePr>
          <p:nvPr>
            <p:ph idx="1"/>
          </p:nvPr>
        </p:nvGraphicFramePr>
        <p:xfrm>
          <a:off x="6503158" y="649480"/>
          <a:ext cx="4862447" cy="5546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108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FF3793-4203-85DB-DB0F-319DE9758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D389-E1A4-A014-4CE8-3FB5B44122EF}"/>
              </a:ext>
            </a:extLst>
          </p:cNvPr>
          <p:cNvSpPr>
            <a:spLocks noGrp="1"/>
          </p:cNvSpPr>
          <p:nvPr>
            <p:ph type="title"/>
          </p:nvPr>
        </p:nvSpPr>
        <p:spPr>
          <a:xfrm>
            <a:off x="841248" y="548640"/>
            <a:ext cx="3600860" cy="5431536"/>
          </a:xfrm>
        </p:spPr>
        <p:txBody>
          <a:bodyPr>
            <a:normAutofit/>
          </a:bodyPr>
          <a:lstStyle/>
          <a:p>
            <a:r>
              <a:rPr lang="en-US" sz="5400">
                <a:cs typeface="Calibri Light"/>
              </a:rPr>
              <a:t>Conclusion</a:t>
            </a:r>
          </a:p>
        </p:txBody>
      </p:sp>
      <p:sp>
        <p:nvSpPr>
          <p:cNvPr id="15" name="sketch line">
            <a:extLst>
              <a:ext uri="{FF2B5EF4-FFF2-40B4-BE49-F238E27FC236}">
                <a16:creationId xmlns:a16="http://schemas.microsoft.com/office/drawing/2014/main" id="{9A133DE8-913F-2EE5-26D5-B3067E1F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6875C4D-CBB6-4963-7862-1883A5D99371}"/>
              </a:ext>
            </a:extLst>
          </p:cNvPr>
          <p:cNvGraphicFramePr>
            <a:graphicFrameLocks noGrp="1"/>
          </p:cNvGraphicFramePr>
          <p:nvPr>
            <p:ph idx="1"/>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625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1" name="Rectangle 10">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F60AD87-B09B-7909-41A3-DACD4BBB3DB3}"/>
              </a:ext>
            </a:extLst>
          </p:cNvPr>
          <p:cNvSpPr>
            <a:spLocks noGrp="1"/>
          </p:cNvSpPr>
          <p:nvPr>
            <p:ph type="title"/>
          </p:nvPr>
        </p:nvSpPr>
        <p:spPr>
          <a:xfrm>
            <a:off x="876691" y="301843"/>
            <a:ext cx="10477109" cy="1003532"/>
          </a:xfrm>
        </p:spPr>
        <p:txBody>
          <a:bodyPr anchor="ctr">
            <a:normAutofit/>
          </a:bodyPr>
          <a:lstStyle/>
          <a:p>
            <a:endParaRPr lang="en-US" sz="3200">
              <a:solidFill>
                <a:srgbClr val="FFFFFF"/>
              </a:solidFill>
            </a:endParaRPr>
          </a:p>
        </p:txBody>
      </p:sp>
      <p:sp>
        <p:nvSpPr>
          <p:cNvPr id="3" name="Content Placeholder 2">
            <a:extLst>
              <a:ext uri="{FF2B5EF4-FFF2-40B4-BE49-F238E27FC236}">
                <a16:creationId xmlns:a16="http://schemas.microsoft.com/office/drawing/2014/main" id="{736A92FC-E97E-BA7E-66DD-F7B973C1B770}"/>
              </a:ext>
            </a:extLst>
          </p:cNvPr>
          <p:cNvSpPr>
            <a:spLocks noGrp="1"/>
          </p:cNvSpPr>
          <p:nvPr>
            <p:ph idx="1"/>
          </p:nvPr>
        </p:nvSpPr>
        <p:spPr>
          <a:xfrm>
            <a:off x="876301" y="2308124"/>
            <a:ext cx="5025735" cy="3673576"/>
          </a:xfrm>
        </p:spPr>
        <p:txBody>
          <a:bodyPr vert="horz" lIns="91440" tIns="45720" rIns="91440" bIns="45720" rtlCol="0" anchor="t">
            <a:normAutofit/>
          </a:bodyPr>
          <a:lstStyle/>
          <a:p>
            <a:pPr marL="0" indent="0" algn="ctr">
              <a:buNone/>
            </a:pPr>
            <a:r>
              <a:rPr lang="en-US" sz="4000" dirty="0">
                <a:solidFill>
                  <a:schemeClr val="accent1"/>
                </a:solidFill>
                <a:cs typeface="Calibri"/>
              </a:rPr>
              <a:t>Thank You</a:t>
            </a:r>
            <a:endParaRPr lang="en-US" sz="4000" dirty="0">
              <a:solidFill>
                <a:schemeClr val="accent1"/>
              </a:solidFill>
            </a:endParaRPr>
          </a:p>
        </p:txBody>
      </p:sp>
      <p:pic>
        <p:nvPicPr>
          <p:cNvPr id="16" name="Graphic 15" descr="Accept">
            <a:extLst>
              <a:ext uri="{FF2B5EF4-FFF2-40B4-BE49-F238E27FC236}">
                <a16:creationId xmlns:a16="http://schemas.microsoft.com/office/drawing/2014/main" id="{4381FD6D-A313-8845-823F-D86C37580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3191" y="2308124"/>
            <a:ext cx="3673576" cy="3673576"/>
          </a:xfrm>
          <a:prstGeom prst="rect">
            <a:avLst/>
          </a:prstGeom>
        </p:spPr>
      </p:pic>
    </p:spTree>
    <p:extLst>
      <p:ext uri="{BB962C8B-B14F-4D97-AF65-F5344CB8AC3E}">
        <p14:creationId xmlns:p14="http://schemas.microsoft.com/office/powerpoint/2010/main" val="15906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1779A-4895-F6EA-34BF-C38299844A9A}"/>
              </a:ext>
            </a:extLst>
          </p:cNvPr>
          <p:cNvSpPr>
            <a:spLocks noGrp="1"/>
          </p:cNvSpPr>
          <p:nvPr>
            <p:ph type="title"/>
          </p:nvPr>
        </p:nvSpPr>
        <p:spPr>
          <a:xfrm>
            <a:off x="1043631" y="809898"/>
            <a:ext cx="10173010" cy="1554480"/>
          </a:xfrm>
        </p:spPr>
        <p:txBody>
          <a:bodyPr anchor="ctr">
            <a:normAutofit/>
          </a:bodyPr>
          <a:lstStyle/>
          <a:p>
            <a:r>
              <a:rPr lang="en-US" sz="4800">
                <a:cs typeface="Calibri Light"/>
              </a:rPr>
              <a:t>Abstract</a:t>
            </a:r>
            <a:endParaRPr lang="en-US" sz="4800"/>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6A6CC4A2-E5CD-5802-59AA-870B73B71156}"/>
              </a:ext>
            </a:extLst>
          </p:cNvPr>
          <p:cNvGraphicFramePr>
            <a:graphicFrameLocks noGrp="1"/>
          </p:cNvGraphicFramePr>
          <p:nvPr>
            <p:ph idx="1"/>
            <p:extLst>
              <p:ext uri="{D42A27DB-BD31-4B8C-83A1-F6EECF244321}">
                <p14:modId xmlns:p14="http://schemas.microsoft.com/office/powerpoint/2010/main" val="118830346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65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E868B-C6A0-BFEC-5019-85E5C78B612C}"/>
              </a:ext>
            </a:extLst>
          </p:cNvPr>
          <p:cNvSpPr>
            <a:spLocks noGrp="1"/>
          </p:cNvSpPr>
          <p:nvPr>
            <p:ph type="title"/>
          </p:nvPr>
        </p:nvSpPr>
        <p:spPr>
          <a:xfrm>
            <a:off x="1043631" y="809898"/>
            <a:ext cx="10173010" cy="1554480"/>
          </a:xfrm>
        </p:spPr>
        <p:txBody>
          <a:bodyPr anchor="ctr">
            <a:normAutofit/>
          </a:bodyPr>
          <a:lstStyle/>
          <a:p>
            <a:r>
              <a:rPr lang="en-US" sz="4800">
                <a:cs typeface="Calibri Light"/>
              </a:rPr>
              <a:t>Introduction</a:t>
            </a:r>
            <a:endParaRPr lang="en-US" sz="4800"/>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9E70C076-EAA8-4C5A-5593-FF758C8756E8}"/>
              </a:ext>
            </a:extLst>
          </p:cNvPr>
          <p:cNvGraphicFramePr>
            <a:graphicFrameLocks noGrp="1"/>
          </p:cNvGraphicFramePr>
          <p:nvPr>
            <p:ph idx="1"/>
            <p:extLst>
              <p:ext uri="{D42A27DB-BD31-4B8C-83A1-F6EECF244321}">
                <p14:modId xmlns:p14="http://schemas.microsoft.com/office/powerpoint/2010/main" val="33899684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53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E7D8A-A09B-1855-1C33-B334CBEF9F52}"/>
              </a:ext>
            </a:extLst>
          </p:cNvPr>
          <p:cNvSpPr>
            <a:spLocks noGrp="1"/>
          </p:cNvSpPr>
          <p:nvPr>
            <p:ph type="title"/>
          </p:nvPr>
        </p:nvSpPr>
        <p:spPr>
          <a:xfrm>
            <a:off x="1043631" y="809898"/>
            <a:ext cx="10173010" cy="1554480"/>
          </a:xfrm>
        </p:spPr>
        <p:txBody>
          <a:bodyPr anchor="ctr">
            <a:normAutofit/>
          </a:bodyPr>
          <a:lstStyle/>
          <a:p>
            <a:r>
              <a:rPr lang="en-US" sz="4800">
                <a:cs typeface="Calibri Light"/>
              </a:rPr>
              <a:t>What is Machine Learning?</a:t>
            </a:r>
            <a:endParaRPr lang="en-US" sz="4800"/>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6EBBA58B-875C-D8D7-1235-E8BEF9DF8B11}"/>
              </a:ext>
            </a:extLst>
          </p:cNvPr>
          <p:cNvGraphicFramePr>
            <a:graphicFrameLocks noGrp="1"/>
          </p:cNvGraphicFramePr>
          <p:nvPr>
            <p:ph idx="1"/>
            <p:extLst>
              <p:ext uri="{D42A27DB-BD31-4B8C-83A1-F6EECF244321}">
                <p14:modId xmlns:p14="http://schemas.microsoft.com/office/powerpoint/2010/main" val="395641155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59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BED62-7329-69EF-9903-5AA08D59B239}"/>
              </a:ext>
            </a:extLst>
          </p:cNvPr>
          <p:cNvSpPr>
            <a:spLocks noGrp="1"/>
          </p:cNvSpPr>
          <p:nvPr>
            <p:ph type="title"/>
          </p:nvPr>
        </p:nvSpPr>
        <p:spPr/>
        <p:txBody>
          <a:bodyPr/>
          <a:lstStyle/>
          <a:p>
            <a:r>
              <a:rPr lang="en-US">
                <a:cs typeface="Calibri Light"/>
              </a:rPr>
              <a:t>Machine Learning in Stock Prediction</a:t>
            </a:r>
            <a:endParaRPr lang="en-US"/>
          </a:p>
        </p:txBody>
      </p:sp>
      <p:graphicFrame>
        <p:nvGraphicFramePr>
          <p:cNvPr id="7" name="Content Placeholder 2">
            <a:extLst>
              <a:ext uri="{FF2B5EF4-FFF2-40B4-BE49-F238E27FC236}">
                <a16:creationId xmlns:a16="http://schemas.microsoft.com/office/drawing/2014/main" id="{0EA3084C-0A5B-A2EC-B861-9E0C1D639D8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34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6E9CE-8BF0-DCF0-838C-58F6BBBBEDA5}"/>
              </a:ext>
            </a:extLst>
          </p:cNvPr>
          <p:cNvSpPr>
            <a:spLocks noGrp="1"/>
          </p:cNvSpPr>
          <p:nvPr>
            <p:ph type="title"/>
          </p:nvPr>
        </p:nvSpPr>
        <p:spPr>
          <a:xfrm>
            <a:off x="1043631" y="809898"/>
            <a:ext cx="10173010" cy="1554480"/>
          </a:xfrm>
        </p:spPr>
        <p:txBody>
          <a:bodyPr anchor="ctr">
            <a:normAutofit/>
          </a:bodyPr>
          <a:lstStyle/>
          <a:p>
            <a:r>
              <a:rPr lang="en-US" sz="4800">
                <a:ea typeface="Calibri Light"/>
                <a:cs typeface="Calibri Light"/>
              </a:rPr>
              <a:t>Steps Follwed</a:t>
            </a:r>
          </a:p>
        </p:txBody>
      </p:sp>
      <p:cxnSp>
        <p:nvCxnSpPr>
          <p:cNvPr id="10" name="Straight Connector 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291E79D-755C-39F2-B7DC-A8DCAA862138}"/>
              </a:ext>
            </a:extLst>
          </p:cNvPr>
          <p:cNvGraphicFramePr>
            <a:graphicFrameLocks noGrp="1"/>
          </p:cNvGraphicFramePr>
          <p:nvPr>
            <p:ph idx="1"/>
            <p:extLst>
              <p:ext uri="{D42A27DB-BD31-4B8C-83A1-F6EECF244321}">
                <p14:modId xmlns:p14="http://schemas.microsoft.com/office/powerpoint/2010/main" val="332472352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977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9603C-D0E2-00CC-839D-20D6C6C47106}"/>
              </a:ext>
            </a:extLst>
          </p:cNvPr>
          <p:cNvSpPr>
            <a:spLocks noGrp="1"/>
          </p:cNvSpPr>
          <p:nvPr>
            <p:ph type="title"/>
          </p:nvPr>
        </p:nvSpPr>
        <p:spPr>
          <a:xfrm>
            <a:off x="1043631" y="809898"/>
            <a:ext cx="10173010" cy="1554480"/>
          </a:xfrm>
        </p:spPr>
        <p:txBody>
          <a:bodyPr anchor="ctr">
            <a:normAutofit/>
          </a:bodyPr>
          <a:lstStyle/>
          <a:p>
            <a:r>
              <a:rPr lang="en-US" sz="4800" b="1">
                <a:cs typeface="Calibri Light"/>
              </a:rPr>
              <a:t>Data Collection</a:t>
            </a:r>
          </a:p>
        </p:txBody>
      </p:sp>
      <p:cxnSp>
        <p:nvCxnSpPr>
          <p:cNvPr id="35" name="Straight Connector 3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2" name="Content Placeholder 2">
            <a:extLst>
              <a:ext uri="{FF2B5EF4-FFF2-40B4-BE49-F238E27FC236}">
                <a16:creationId xmlns:a16="http://schemas.microsoft.com/office/drawing/2014/main" id="{B102F664-BBFC-4D5A-FB97-F95E0FC0F923}"/>
              </a:ext>
            </a:extLst>
          </p:cNvPr>
          <p:cNvGraphicFramePr>
            <a:graphicFrameLocks noGrp="1"/>
          </p:cNvGraphicFramePr>
          <p:nvPr>
            <p:ph idx="1"/>
            <p:extLst>
              <p:ext uri="{D42A27DB-BD31-4B8C-83A1-F6EECF244321}">
                <p14:modId xmlns:p14="http://schemas.microsoft.com/office/powerpoint/2010/main" val="398784436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7922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95396-8BD1-9859-1F7F-55929AC9E7E9}"/>
              </a:ext>
            </a:extLst>
          </p:cNvPr>
          <p:cNvSpPr>
            <a:spLocks noGrp="1"/>
          </p:cNvSpPr>
          <p:nvPr>
            <p:ph type="title"/>
          </p:nvPr>
        </p:nvSpPr>
        <p:spPr>
          <a:xfrm>
            <a:off x="1043631" y="809898"/>
            <a:ext cx="10173010" cy="1554480"/>
          </a:xfrm>
        </p:spPr>
        <p:txBody>
          <a:bodyPr anchor="ctr">
            <a:normAutofit/>
          </a:bodyPr>
          <a:lstStyle/>
          <a:p>
            <a:endParaRPr lang="en-US" sz="4800">
              <a:cs typeface="Calibri Light"/>
            </a:endParaRP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3B8B7366-D012-B935-7A71-E137F7642060}"/>
              </a:ext>
            </a:extLst>
          </p:cNvPr>
          <p:cNvGraphicFramePr>
            <a:graphicFrameLocks noGrp="1"/>
          </p:cNvGraphicFramePr>
          <p:nvPr>
            <p:ph idx="1"/>
            <p:extLst>
              <p:ext uri="{D42A27DB-BD31-4B8C-83A1-F6EECF244321}">
                <p14:modId xmlns:p14="http://schemas.microsoft.com/office/powerpoint/2010/main" val="22319164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67193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Forecasting Tata Motors Stock Prices using Time Series Analysis By</vt:lpstr>
      <vt:lpstr>Agenda</vt:lpstr>
      <vt:lpstr>Abstract</vt:lpstr>
      <vt:lpstr>Introduction</vt:lpstr>
      <vt:lpstr>What is Machine Learning?</vt:lpstr>
      <vt:lpstr>Machine Learning in Stock Prediction</vt:lpstr>
      <vt:lpstr>Steps Follwed</vt:lpstr>
      <vt:lpstr>Data Collection</vt:lpstr>
      <vt:lpstr>PowerPoint Presentation</vt:lpstr>
      <vt:lpstr>Importing the Data</vt:lpstr>
      <vt:lpstr>Data Cleaning</vt:lpstr>
      <vt:lpstr>Data Visualization</vt:lpstr>
      <vt:lpstr>Visualization Using Different Graphs</vt:lpstr>
      <vt:lpstr>Dividing Data Into Train And Test</vt:lpstr>
      <vt:lpstr>Making Data Stationary</vt:lpstr>
      <vt:lpstr>Model Building</vt:lpstr>
      <vt:lpstr>Graphical Comparision of all the model</vt:lpstr>
      <vt:lpstr>Comparing the results</vt:lpstr>
      <vt:lpstr>Comparing Result of  forecasted Graphs of ARIMA and SARIMA</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665</cp:revision>
  <dcterms:created xsi:type="dcterms:W3CDTF">2023-12-06T15:14:22Z</dcterms:created>
  <dcterms:modified xsi:type="dcterms:W3CDTF">2023-12-11T15:39:34Z</dcterms:modified>
</cp:coreProperties>
</file>