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11BB-619E-4C4D-A9B9-44CF2338DCF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33C2-8043-4AC6-B599-D366B322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2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11BB-619E-4C4D-A9B9-44CF2338DCF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33C2-8043-4AC6-B599-D366B322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3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11BB-619E-4C4D-A9B9-44CF2338DCF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33C2-8043-4AC6-B599-D366B322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3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11BB-619E-4C4D-A9B9-44CF2338DCF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33C2-8043-4AC6-B599-D366B322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11BB-619E-4C4D-A9B9-44CF2338DCF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33C2-8043-4AC6-B599-D366B322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3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11BB-619E-4C4D-A9B9-44CF2338DCF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33C2-8043-4AC6-B599-D366B322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11BB-619E-4C4D-A9B9-44CF2338DCF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33C2-8043-4AC6-B599-D366B322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11BB-619E-4C4D-A9B9-44CF2338DCF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33C2-8043-4AC6-B599-D366B322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11BB-619E-4C4D-A9B9-44CF2338DCF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33C2-8043-4AC6-B599-D366B322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7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11BB-619E-4C4D-A9B9-44CF2338DCF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33C2-8043-4AC6-B599-D366B322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9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11BB-619E-4C4D-A9B9-44CF2338DCF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B33C2-8043-4AC6-B599-D366B322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11BB-619E-4C4D-A9B9-44CF2338DCF1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B33C2-8043-4AC6-B599-D366B322C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7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0"/>
            <a:ext cx="10875547" cy="67969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8347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" y="0"/>
            <a:ext cx="12133569" cy="7040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60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2296"/>
            <a:ext cx="12192000" cy="7022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165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2214"/>
            <a:ext cx="12192000" cy="75548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5544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3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7" y="0"/>
            <a:ext cx="11894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6056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ملء الشاشة</PresentationFormat>
  <Paragraphs>0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Amr</dc:creator>
  <cp:lastModifiedBy>Amr</cp:lastModifiedBy>
  <cp:revision>2</cp:revision>
  <dcterms:created xsi:type="dcterms:W3CDTF">2024-12-08T02:45:38Z</dcterms:created>
  <dcterms:modified xsi:type="dcterms:W3CDTF">2024-12-08T02:55:41Z</dcterms:modified>
</cp:coreProperties>
</file>