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42BFEC4-CC65-4298-9257-D38A7C85BA7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76C48-9A9D-4B73-BAD7-700C64F1E00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16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BFEC4-CC65-4298-9257-D38A7C85BA7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76C48-9A9D-4B73-BAD7-700C64F1E003}" type="slidenum">
              <a:rPr lang="en-US" smtClean="0"/>
              <a:t>‹#›</a:t>
            </a:fld>
            <a:endParaRPr lang="en-US"/>
          </a:p>
        </p:txBody>
      </p:sp>
    </p:spTree>
    <p:extLst>
      <p:ext uri="{BB962C8B-B14F-4D97-AF65-F5344CB8AC3E}">
        <p14:creationId xmlns:p14="http://schemas.microsoft.com/office/powerpoint/2010/main" val="3561664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BFEC4-CC65-4298-9257-D38A7C85BA7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76C48-9A9D-4B73-BAD7-700C64F1E00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47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BFEC4-CC65-4298-9257-D38A7C85BA7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76C48-9A9D-4B73-BAD7-700C64F1E003}" type="slidenum">
              <a:rPr lang="en-US" smtClean="0"/>
              <a:t>‹#›</a:t>
            </a:fld>
            <a:endParaRPr lang="en-US"/>
          </a:p>
        </p:txBody>
      </p:sp>
    </p:spTree>
    <p:extLst>
      <p:ext uri="{BB962C8B-B14F-4D97-AF65-F5344CB8AC3E}">
        <p14:creationId xmlns:p14="http://schemas.microsoft.com/office/powerpoint/2010/main" val="406643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2BFEC4-CC65-4298-9257-D38A7C85BA7E}"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76C48-9A9D-4B73-BAD7-700C64F1E00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459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2BFEC4-CC65-4298-9257-D38A7C85BA7E}"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D76C48-9A9D-4B73-BAD7-700C64F1E003}" type="slidenum">
              <a:rPr lang="en-US" smtClean="0"/>
              <a:t>‹#›</a:t>
            </a:fld>
            <a:endParaRPr lang="en-US"/>
          </a:p>
        </p:txBody>
      </p:sp>
    </p:spTree>
    <p:extLst>
      <p:ext uri="{BB962C8B-B14F-4D97-AF65-F5344CB8AC3E}">
        <p14:creationId xmlns:p14="http://schemas.microsoft.com/office/powerpoint/2010/main" val="14466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2BFEC4-CC65-4298-9257-D38A7C85BA7E}" type="datetimeFigureOut">
              <a:rPr lang="en-US" smtClean="0"/>
              <a:t>6/13/2022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D76C48-9A9D-4B73-BAD7-700C64F1E003}" type="slidenum">
              <a:rPr lang="en-US" smtClean="0"/>
              <a:t>‹#›</a:t>
            </a:fld>
            <a:endParaRPr lang="en-US"/>
          </a:p>
        </p:txBody>
      </p:sp>
    </p:spTree>
    <p:extLst>
      <p:ext uri="{BB962C8B-B14F-4D97-AF65-F5344CB8AC3E}">
        <p14:creationId xmlns:p14="http://schemas.microsoft.com/office/powerpoint/2010/main" val="368620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2BFEC4-CC65-4298-9257-D38A7C85BA7E}" type="datetimeFigureOut">
              <a:rPr lang="en-US" smtClean="0"/>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D76C48-9A9D-4B73-BAD7-700C64F1E003}" type="slidenum">
              <a:rPr lang="en-US" smtClean="0"/>
              <a:t>‹#›</a:t>
            </a:fld>
            <a:endParaRPr lang="en-US"/>
          </a:p>
        </p:txBody>
      </p:sp>
    </p:spTree>
    <p:extLst>
      <p:ext uri="{BB962C8B-B14F-4D97-AF65-F5344CB8AC3E}">
        <p14:creationId xmlns:p14="http://schemas.microsoft.com/office/powerpoint/2010/main" val="277422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BFEC4-CC65-4298-9257-D38A7C85BA7E}" type="datetimeFigureOut">
              <a:rPr lang="en-US" smtClean="0"/>
              <a:t>6/13/2022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D76C48-9A9D-4B73-BAD7-700C64F1E003}" type="slidenum">
              <a:rPr lang="en-US" smtClean="0"/>
              <a:t>‹#›</a:t>
            </a:fld>
            <a:endParaRPr lang="en-US"/>
          </a:p>
        </p:txBody>
      </p:sp>
    </p:spTree>
    <p:extLst>
      <p:ext uri="{BB962C8B-B14F-4D97-AF65-F5344CB8AC3E}">
        <p14:creationId xmlns:p14="http://schemas.microsoft.com/office/powerpoint/2010/main" val="1409842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2BFEC4-CC65-4298-9257-D38A7C85BA7E}"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D76C48-9A9D-4B73-BAD7-700C64F1E003}" type="slidenum">
              <a:rPr lang="en-US" smtClean="0"/>
              <a:t>‹#›</a:t>
            </a:fld>
            <a:endParaRPr lang="en-US"/>
          </a:p>
        </p:txBody>
      </p:sp>
    </p:spTree>
    <p:extLst>
      <p:ext uri="{BB962C8B-B14F-4D97-AF65-F5344CB8AC3E}">
        <p14:creationId xmlns:p14="http://schemas.microsoft.com/office/powerpoint/2010/main" val="384948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BFEC4-CC65-4298-9257-D38A7C85BA7E}"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D76C48-9A9D-4B73-BAD7-700C64F1E00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22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42BFEC4-CC65-4298-9257-D38A7C85BA7E}" type="datetimeFigureOut">
              <a:rPr lang="en-US" smtClean="0"/>
              <a:t>6/13/2022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CD76C48-9A9D-4B73-BAD7-700C64F1E00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475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7A1D-28D4-5EF5-CE87-3607807BA0E4}"/>
              </a:ext>
            </a:extLst>
          </p:cNvPr>
          <p:cNvSpPr>
            <a:spLocks noGrp="1"/>
          </p:cNvSpPr>
          <p:nvPr>
            <p:ph type="ctrTitle"/>
          </p:nvPr>
        </p:nvSpPr>
        <p:spPr/>
        <p:txBody>
          <a:bodyPr/>
          <a:lstStyle/>
          <a:p>
            <a:pPr algn="ctr"/>
            <a:r>
              <a:rPr lang="en-US" dirty="0"/>
              <a:t>Programming in java </a:t>
            </a:r>
          </a:p>
        </p:txBody>
      </p:sp>
      <p:sp>
        <p:nvSpPr>
          <p:cNvPr id="3" name="Subtitle 2">
            <a:extLst>
              <a:ext uri="{FF2B5EF4-FFF2-40B4-BE49-F238E27FC236}">
                <a16:creationId xmlns:a16="http://schemas.microsoft.com/office/drawing/2014/main" id="{D59B292C-0805-9B55-C950-942201FC0486}"/>
              </a:ext>
            </a:extLst>
          </p:cNvPr>
          <p:cNvSpPr>
            <a:spLocks noGrp="1"/>
          </p:cNvSpPr>
          <p:nvPr>
            <p:ph type="subTitle" idx="1"/>
          </p:nvPr>
        </p:nvSpPr>
        <p:spPr/>
        <p:txBody>
          <a:bodyPr/>
          <a:lstStyle/>
          <a:p>
            <a:r>
              <a:rPr lang="en-US" sz="2400" dirty="0"/>
              <a:t>The prerequisite information before start</a:t>
            </a:r>
          </a:p>
          <a:p>
            <a:endParaRPr lang="en-US" dirty="0"/>
          </a:p>
        </p:txBody>
      </p:sp>
    </p:spTree>
    <p:extLst>
      <p:ext uri="{BB962C8B-B14F-4D97-AF65-F5344CB8AC3E}">
        <p14:creationId xmlns:p14="http://schemas.microsoft.com/office/powerpoint/2010/main" val="825606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0E7B-B4E1-B49D-E0F6-B57A138DC066}"/>
              </a:ext>
            </a:extLst>
          </p:cNvPr>
          <p:cNvSpPr>
            <a:spLocks noGrp="1"/>
          </p:cNvSpPr>
          <p:nvPr>
            <p:ph type="title"/>
          </p:nvPr>
        </p:nvSpPr>
        <p:spPr>
          <a:xfrm>
            <a:off x="1099543" y="2574272"/>
            <a:ext cx="9720072" cy="1499616"/>
          </a:xfrm>
        </p:spPr>
        <p:txBody>
          <a:bodyPr/>
          <a:lstStyle/>
          <a:p>
            <a:r>
              <a:rPr lang="en-US" dirty="0"/>
              <a:t>What comes to you mind when you think of “programming”?</a:t>
            </a:r>
          </a:p>
        </p:txBody>
      </p:sp>
    </p:spTree>
    <p:extLst>
      <p:ext uri="{BB962C8B-B14F-4D97-AF65-F5344CB8AC3E}">
        <p14:creationId xmlns:p14="http://schemas.microsoft.com/office/powerpoint/2010/main" val="2162884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248C-6247-E108-EC47-B076E7F8DEC4}"/>
              </a:ext>
            </a:extLst>
          </p:cNvPr>
          <p:cNvSpPr>
            <a:spLocks noGrp="1"/>
          </p:cNvSpPr>
          <p:nvPr>
            <p:ph type="title"/>
          </p:nvPr>
        </p:nvSpPr>
        <p:spPr/>
        <p:txBody>
          <a:bodyPr/>
          <a:lstStyle/>
          <a:p>
            <a:r>
              <a:rPr lang="en-US" dirty="0"/>
              <a:t>What is programming ?</a:t>
            </a:r>
          </a:p>
        </p:txBody>
      </p:sp>
      <p:sp>
        <p:nvSpPr>
          <p:cNvPr id="3" name="Content Placeholder 2">
            <a:extLst>
              <a:ext uri="{FF2B5EF4-FFF2-40B4-BE49-F238E27FC236}">
                <a16:creationId xmlns:a16="http://schemas.microsoft.com/office/drawing/2014/main" id="{598BD360-78A7-1C12-3597-12B9F0F38E8A}"/>
              </a:ext>
            </a:extLst>
          </p:cNvPr>
          <p:cNvSpPr>
            <a:spLocks noGrp="1"/>
          </p:cNvSpPr>
          <p:nvPr>
            <p:ph idx="1"/>
          </p:nvPr>
        </p:nvSpPr>
        <p:spPr/>
        <p:txBody>
          <a:bodyPr/>
          <a:lstStyle/>
          <a:p>
            <a:r>
              <a:rPr lang="en-US" sz="3200" dirty="0"/>
              <a:t>Its way of thinking and way to solve a specific problem by certain Algorithms to perform computing for different purpose.</a:t>
            </a:r>
          </a:p>
          <a:p>
            <a:endParaRPr lang="en-US" sz="3200" dirty="0"/>
          </a:p>
          <a:p>
            <a:r>
              <a:rPr lang="en-US" sz="3200" dirty="0"/>
              <a:t>What is Algorithms :-</a:t>
            </a:r>
          </a:p>
          <a:p>
            <a:r>
              <a:rPr lang="en-US" sz="3200" dirty="0"/>
              <a:t>The steps itself to solve to current problem. </a:t>
            </a:r>
          </a:p>
          <a:p>
            <a:endParaRPr lang="en-US" sz="3200" dirty="0"/>
          </a:p>
          <a:p>
            <a:endParaRPr lang="en-US" dirty="0"/>
          </a:p>
        </p:txBody>
      </p:sp>
    </p:spTree>
    <p:extLst>
      <p:ext uri="{BB962C8B-B14F-4D97-AF65-F5344CB8AC3E}">
        <p14:creationId xmlns:p14="http://schemas.microsoft.com/office/powerpoint/2010/main" val="3109254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89BEB-D16F-3E4C-D13B-1C8A6566E7B0}"/>
              </a:ext>
            </a:extLst>
          </p:cNvPr>
          <p:cNvSpPr>
            <a:spLocks noGrp="1"/>
          </p:cNvSpPr>
          <p:nvPr>
            <p:ph type="title"/>
          </p:nvPr>
        </p:nvSpPr>
        <p:spPr/>
        <p:txBody>
          <a:bodyPr/>
          <a:lstStyle/>
          <a:p>
            <a:r>
              <a:rPr lang="en-US" dirty="0"/>
              <a:t>programming story ?</a:t>
            </a:r>
          </a:p>
        </p:txBody>
      </p:sp>
      <p:sp>
        <p:nvSpPr>
          <p:cNvPr id="3" name="Content Placeholder 2">
            <a:extLst>
              <a:ext uri="{FF2B5EF4-FFF2-40B4-BE49-F238E27FC236}">
                <a16:creationId xmlns:a16="http://schemas.microsoft.com/office/drawing/2014/main" id="{F90EC9B9-D299-F071-827D-A790E68D78FC}"/>
              </a:ext>
            </a:extLst>
          </p:cNvPr>
          <p:cNvSpPr>
            <a:spLocks noGrp="1"/>
          </p:cNvSpPr>
          <p:nvPr>
            <p:ph idx="1"/>
          </p:nvPr>
        </p:nvSpPr>
        <p:spPr/>
        <p:txBody>
          <a:bodyPr>
            <a:normAutofit/>
          </a:bodyPr>
          <a:lstStyle/>
          <a:p>
            <a:r>
              <a:rPr lang="en-US" dirty="0"/>
              <a:t>When the revolution of the electricity raised up in and the concept start of machine start to show up and they think of way to start to control machine so the “machine language”.  </a:t>
            </a:r>
          </a:p>
          <a:p>
            <a:r>
              <a:rPr lang="en-US" dirty="0"/>
              <a:t>Machine language its language use to communicate with machine by bits (0 ,1) </a:t>
            </a:r>
          </a:p>
          <a:p>
            <a:r>
              <a:rPr lang="en-US" dirty="0"/>
              <a:t>0 refer that’s no electricity founded</a:t>
            </a:r>
          </a:p>
          <a:p>
            <a:r>
              <a:rPr lang="en-US" dirty="0"/>
              <a:t>1 refer that’s electricity founded </a:t>
            </a:r>
          </a:p>
          <a:p>
            <a:r>
              <a:rPr lang="en-US" dirty="0"/>
              <a:t>From here they start to expand these concept by byte that contain 8 bits to increase possibility of communication with machine they start to think how performs operation on this bits so logic gates comes in . Actually this very complex.</a:t>
            </a:r>
          </a:p>
          <a:p>
            <a:r>
              <a:rPr lang="en-US" dirty="0"/>
              <a:t>So inventors start to create programming languages.   </a:t>
            </a:r>
          </a:p>
        </p:txBody>
      </p:sp>
    </p:spTree>
    <p:extLst>
      <p:ext uri="{BB962C8B-B14F-4D97-AF65-F5344CB8AC3E}">
        <p14:creationId xmlns:p14="http://schemas.microsoft.com/office/powerpoint/2010/main" val="1644409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C145-DF99-1EFB-6B88-A0B2F336B39E}"/>
              </a:ext>
            </a:extLst>
          </p:cNvPr>
          <p:cNvSpPr>
            <a:spLocks noGrp="1"/>
          </p:cNvSpPr>
          <p:nvPr>
            <p:ph type="title"/>
          </p:nvPr>
        </p:nvSpPr>
        <p:spPr/>
        <p:txBody>
          <a:bodyPr/>
          <a:lstStyle/>
          <a:p>
            <a:r>
              <a:rPr lang="en-US" dirty="0"/>
              <a:t>The level of programming languages</a:t>
            </a:r>
            <a:br>
              <a:rPr lang="en-US" dirty="0"/>
            </a:br>
            <a:endParaRPr lang="en-US" dirty="0"/>
          </a:p>
        </p:txBody>
      </p:sp>
      <p:sp>
        <p:nvSpPr>
          <p:cNvPr id="3" name="Content Placeholder 2">
            <a:extLst>
              <a:ext uri="{FF2B5EF4-FFF2-40B4-BE49-F238E27FC236}">
                <a16:creationId xmlns:a16="http://schemas.microsoft.com/office/drawing/2014/main" id="{CCF4FDFD-F3FF-281C-DF61-32998E9F086B}"/>
              </a:ext>
            </a:extLst>
          </p:cNvPr>
          <p:cNvSpPr>
            <a:spLocks noGrp="1"/>
          </p:cNvSpPr>
          <p:nvPr>
            <p:ph idx="1"/>
          </p:nvPr>
        </p:nvSpPr>
        <p:spPr/>
        <p:txBody>
          <a:bodyPr/>
          <a:lstStyle/>
          <a:p>
            <a:r>
              <a:rPr lang="en-US" dirty="0"/>
              <a:t>After invented the programming languages they start to classify it depends on how it far from the machine language </a:t>
            </a:r>
          </a:p>
          <a:p>
            <a:r>
              <a:rPr lang="en-US" dirty="0"/>
              <a:t>The low programming language its more acting with hardware </a:t>
            </a:r>
          </a:p>
          <a:p>
            <a:pPr algn="l"/>
            <a:r>
              <a:rPr lang="en-US" sz="2800" dirty="0"/>
              <a:t>Like</a:t>
            </a:r>
            <a:r>
              <a:rPr lang="en-US" dirty="0"/>
              <a:t> </a:t>
            </a:r>
            <a:r>
              <a:rPr lang="en-US" dirty="0">
                <a:solidFill>
                  <a:srgbClr val="111111"/>
                </a:solidFill>
                <a:latin typeface="Roboto" panose="02000000000000000000" pitchFamily="2" charset="0"/>
              </a:rPr>
              <a:t>A</a:t>
            </a:r>
            <a:r>
              <a:rPr lang="en-US" b="0" i="0" dirty="0">
                <a:solidFill>
                  <a:srgbClr val="111111"/>
                </a:solidFill>
                <a:effectLst/>
                <a:latin typeface="Roboto" panose="02000000000000000000" pitchFamily="2" charset="0"/>
              </a:rPr>
              <a:t>ssembly language</a:t>
            </a:r>
          </a:p>
          <a:p>
            <a:pPr algn="l"/>
            <a:r>
              <a:rPr lang="en-US" dirty="0">
                <a:solidFill>
                  <a:srgbClr val="111111"/>
                </a:solidFill>
                <a:latin typeface="Roboto" panose="02000000000000000000" pitchFamily="2" charset="0"/>
              </a:rPr>
              <a:t>Mid P</a:t>
            </a:r>
            <a:r>
              <a:rPr lang="en-US" dirty="0"/>
              <a:t>rogramming Language </a:t>
            </a:r>
            <a:r>
              <a:rPr lang="en-US" dirty="0">
                <a:solidFill>
                  <a:srgbClr val="111111"/>
                </a:solidFill>
                <a:latin typeface="Roboto" panose="02000000000000000000" pitchFamily="2" charset="0"/>
              </a:rPr>
              <a:t> like C++</a:t>
            </a:r>
          </a:p>
          <a:p>
            <a:pPr algn="l"/>
            <a:r>
              <a:rPr lang="en-US" b="0" i="0" dirty="0">
                <a:solidFill>
                  <a:srgbClr val="111111"/>
                </a:solidFill>
                <a:effectLst/>
                <a:latin typeface="Roboto" panose="02000000000000000000" pitchFamily="2" charset="0"/>
              </a:rPr>
              <a:t>High P</a:t>
            </a:r>
            <a:r>
              <a:rPr lang="en-US" dirty="0"/>
              <a:t>rogramming Language </a:t>
            </a:r>
            <a:r>
              <a:rPr lang="en-US" dirty="0">
                <a:solidFill>
                  <a:srgbClr val="111111"/>
                </a:solidFill>
                <a:latin typeface="Roboto" panose="02000000000000000000" pitchFamily="2" charset="0"/>
              </a:rPr>
              <a:t>like python </a:t>
            </a:r>
            <a:endParaRPr lang="en-US" b="0" i="0" dirty="0">
              <a:solidFill>
                <a:srgbClr val="111111"/>
              </a:solidFill>
              <a:effectLst/>
              <a:latin typeface="Roboto" panose="02000000000000000000" pitchFamily="2" charset="0"/>
            </a:endParaRPr>
          </a:p>
          <a:p>
            <a:br>
              <a:rPr lang="en-US" b="0" i="0" dirty="0">
                <a:solidFill>
                  <a:srgbClr val="444444"/>
                </a:solidFill>
                <a:effectLst/>
                <a:latin typeface="Roboto" panose="02000000000000000000" pitchFamily="2" charset="0"/>
              </a:rPr>
            </a:br>
            <a:endParaRPr lang="en-US" dirty="0"/>
          </a:p>
        </p:txBody>
      </p:sp>
    </p:spTree>
    <p:extLst>
      <p:ext uri="{BB962C8B-B14F-4D97-AF65-F5344CB8AC3E}">
        <p14:creationId xmlns:p14="http://schemas.microsoft.com/office/powerpoint/2010/main" val="1807037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05F114-2DD9-620B-2F91-54CF448E19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2067" y="390524"/>
            <a:ext cx="7399833" cy="6076951"/>
          </a:xfrm>
        </p:spPr>
      </p:pic>
    </p:spTree>
    <p:extLst>
      <p:ext uri="{BB962C8B-B14F-4D97-AF65-F5344CB8AC3E}">
        <p14:creationId xmlns:p14="http://schemas.microsoft.com/office/powerpoint/2010/main" val="85161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1C18-BE4E-E03A-F59F-6EF126B61207}"/>
              </a:ext>
            </a:extLst>
          </p:cNvPr>
          <p:cNvSpPr>
            <a:spLocks noGrp="1"/>
          </p:cNvSpPr>
          <p:nvPr>
            <p:ph type="title"/>
          </p:nvPr>
        </p:nvSpPr>
        <p:spPr/>
        <p:txBody>
          <a:bodyPr/>
          <a:lstStyle/>
          <a:p>
            <a:r>
              <a:rPr lang="en-US" dirty="0"/>
              <a:t>How is machine understanding programming language ?</a:t>
            </a:r>
          </a:p>
        </p:txBody>
      </p:sp>
      <p:sp>
        <p:nvSpPr>
          <p:cNvPr id="3" name="Content Placeholder 2">
            <a:extLst>
              <a:ext uri="{FF2B5EF4-FFF2-40B4-BE49-F238E27FC236}">
                <a16:creationId xmlns:a16="http://schemas.microsoft.com/office/drawing/2014/main" id="{A5642DA3-BB3D-201C-7789-98B68151B061}"/>
              </a:ext>
            </a:extLst>
          </p:cNvPr>
          <p:cNvSpPr>
            <a:spLocks noGrp="1"/>
          </p:cNvSpPr>
          <p:nvPr>
            <p:ph idx="1"/>
          </p:nvPr>
        </p:nvSpPr>
        <p:spPr>
          <a:xfrm>
            <a:off x="1024128" y="2286000"/>
            <a:ext cx="9720073" cy="900260"/>
          </a:xfrm>
        </p:spPr>
        <p:txBody>
          <a:bodyPr/>
          <a:lstStyle/>
          <a:p>
            <a:r>
              <a:rPr lang="en-US" dirty="0"/>
              <a:t>There is intermediate translator called compiler or interpreter (depends on the language) that translate programming language to machine language. </a:t>
            </a:r>
          </a:p>
        </p:txBody>
      </p:sp>
      <p:pic>
        <p:nvPicPr>
          <p:cNvPr id="5" name="Picture 4">
            <a:extLst>
              <a:ext uri="{FF2B5EF4-FFF2-40B4-BE49-F238E27FC236}">
                <a16:creationId xmlns:a16="http://schemas.microsoft.com/office/drawing/2014/main" id="{21D357E1-CD43-E4B5-921B-73F2DFEF60BA}"/>
              </a:ext>
            </a:extLst>
          </p:cNvPr>
          <p:cNvPicPr>
            <a:picLocks noChangeAspect="1"/>
          </p:cNvPicPr>
          <p:nvPr/>
        </p:nvPicPr>
        <p:blipFill rotWithShape="1">
          <a:blip r:embed="rId2">
            <a:extLst>
              <a:ext uri="{28A0092B-C50C-407E-A947-70E740481C1C}">
                <a14:useLocalDpi xmlns:a14="http://schemas.microsoft.com/office/drawing/2010/main" val="0"/>
              </a:ext>
            </a:extLst>
          </a:blip>
          <a:srcRect l="6490" t="11172"/>
          <a:stretch/>
        </p:blipFill>
        <p:spPr>
          <a:xfrm>
            <a:off x="2299653" y="2941163"/>
            <a:ext cx="7169022" cy="3916837"/>
          </a:xfrm>
          <a:prstGeom prst="rect">
            <a:avLst/>
          </a:prstGeom>
        </p:spPr>
      </p:pic>
    </p:spTree>
    <p:extLst>
      <p:ext uri="{BB962C8B-B14F-4D97-AF65-F5344CB8AC3E}">
        <p14:creationId xmlns:p14="http://schemas.microsoft.com/office/powerpoint/2010/main" val="334832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A5374-423D-2EBF-B991-9F087295631D}"/>
              </a:ext>
            </a:extLst>
          </p:cNvPr>
          <p:cNvSpPr>
            <a:spLocks noGrp="1"/>
          </p:cNvSpPr>
          <p:nvPr>
            <p:ph type="title"/>
          </p:nvPr>
        </p:nvSpPr>
        <p:spPr/>
        <p:txBody>
          <a:bodyPr/>
          <a:lstStyle/>
          <a:p>
            <a:r>
              <a:rPr lang="en-US" dirty="0"/>
              <a:t>Where you going to write code ?</a:t>
            </a:r>
          </a:p>
        </p:txBody>
      </p:sp>
      <p:sp>
        <p:nvSpPr>
          <p:cNvPr id="3" name="Content Placeholder 2">
            <a:extLst>
              <a:ext uri="{FF2B5EF4-FFF2-40B4-BE49-F238E27FC236}">
                <a16:creationId xmlns:a16="http://schemas.microsoft.com/office/drawing/2014/main" id="{C5BD2FD7-A726-25E9-53CD-13ABD0BCF7FD}"/>
              </a:ext>
            </a:extLst>
          </p:cNvPr>
          <p:cNvSpPr>
            <a:spLocks noGrp="1"/>
          </p:cNvSpPr>
          <p:nvPr>
            <p:ph idx="1"/>
          </p:nvPr>
        </p:nvSpPr>
        <p:spPr/>
        <p:txBody>
          <a:bodyPr/>
          <a:lstStyle/>
          <a:p>
            <a:r>
              <a:rPr lang="en-US" dirty="0"/>
              <a:t>. From command line </a:t>
            </a:r>
          </a:p>
          <a:p>
            <a:r>
              <a:rPr lang="en-US" dirty="0"/>
              <a:t>That is a useful skill for troubleshooting, but for most day-to-day work</a:t>
            </a:r>
          </a:p>
          <a:p>
            <a:endParaRPr lang="en-US" dirty="0"/>
          </a:p>
          <a:p>
            <a:r>
              <a:rPr lang="en-US" dirty="0"/>
              <a:t>. From Integrated Development Environment (IDE)</a:t>
            </a:r>
          </a:p>
          <a:p>
            <a:r>
              <a:rPr lang="en-US" dirty="0"/>
              <a:t>you should use an integrated development environment. These environments are so powerful and convenient that it simply doesn’t make much sense to labor on without them. Excellent choices are the freely available</a:t>
            </a:r>
          </a:p>
        </p:txBody>
      </p:sp>
    </p:spTree>
    <p:extLst>
      <p:ext uri="{BB962C8B-B14F-4D97-AF65-F5344CB8AC3E}">
        <p14:creationId xmlns:p14="http://schemas.microsoft.com/office/powerpoint/2010/main" val="2362165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BC7A-9DE9-39B3-77E4-5EBE9DEAEE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9F553B-1064-28B9-F8A4-9682E7FF8D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5872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83</TotalTime>
  <Words>317</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Roboto</vt:lpstr>
      <vt:lpstr>Tw Cen MT</vt:lpstr>
      <vt:lpstr>Tw Cen MT Condensed</vt:lpstr>
      <vt:lpstr>Wingdings 3</vt:lpstr>
      <vt:lpstr>Integral</vt:lpstr>
      <vt:lpstr>Programming in java </vt:lpstr>
      <vt:lpstr>What comes to you mind when you think of “programming”?</vt:lpstr>
      <vt:lpstr>What is programming ?</vt:lpstr>
      <vt:lpstr>programming story ?</vt:lpstr>
      <vt:lpstr>The level of programming languages </vt:lpstr>
      <vt:lpstr>PowerPoint Presentation</vt:lpstr>
      <vt:lpstr>How is machine understanding programming language ?</vt:lpstr>
      <vt:lpstr>Where you going to write code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java </dc:title>
  <dc:creator>Amr Hany</dc:creator>
  <cp:lastModifiedBy>Amr Hany</cp:lastModifiedBy>
  <cp:revision>1</cp:revision>
  <dcterms:created xsi:type="dcterms:W3CDTF">2022-06-13T12:13:26Z</dcterms:created>
  <dcterms:modified xsi:type="dcterms:W3CDTF">2022-06-13T13:37:18Z</dcterms:modified>
</cp:coreProperties>
</file>