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3"/>
  </p:normalViewPr>
  <p:slideViewPr>
    <p:cSldViewPr snapToGrid="0" snapToObjects="1">
      <p:cViewPr varScale="1">
        <p:scale>
          <a:sx n="87" d="100"/>
          <a:sy n="87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4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26" r:id="rId3"/>
    <p:sldLayoutId id="2147484227" r:id="rId4"/>
    <p:sldLayoutId id="2147484228" r:id="rId5"/>
    <p:sldLayoutId id="2147484229" r:id="rId6"/>
    <p:sldLayoutId id="2147484230" r:id="rId7"/>
    <p:sldLayoutId id="2147484231" r:id="rId8"/>
    <p:sldLayoutId id="2147484232" r:id="rId9"/>
    <p:sldLayoutId id="2147484233" r:id="rId10"/>
    <p:sldLayoutId id="21474842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SNN on FPGA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61872" y="4925962"/>
            <a:ext cx="452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Srinithya Nagiri</a:t>
            </a:r>
          </a:p>
          <a:p>
            <a:r>
              <a:rPr lang="en-US" sz="2000" dirty="0" err="1" smtClean="0"/>
              <a:t>Navateja</a:t>
            </a:r>
            <a:r>
              <a:rPr lang="en-US" sz="2000" dirty="0" smtClean="0"/>
              <a:t> Alla</a:t>
            </a:r>
          </a:p>
          <a:p>
            <a:r>
              <a:rPr lang="en-US" sz="2000" dirty="0" err="1" smtClean="0"/>
              <a:t>Tanaya</a:t>
            </a:r>
            <a:r>
              <a:rPr lang="en-US" sz="2000" dirty="0" smtClean="0"/>
              <a:t> </a:t>
            </a:r>
            <a:r>
              <a:rPr lang="en-US" sz="2000" dirty="0" err="1" smtClean="0"/>
              <a:t>Kolankari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745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3318" y="417975"/>
            <a:ext cx="9692640" cy="912607"/>
          </a:xfrm>
        </p:spPr>
        <p:txBody>
          <a:bodyPr/>
          <a:lstStyle/>
          <a:p>
            <a:r>
              <a:rPr lang="en-US" dirty="0" smtClean="0"/>
              <a:t>Spiking Neural Networks (SNN)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82" y="3362633"/>
            <a:ext cx="4954375" cy="30964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3318" y="1788547"/>
            <a:ext cx="600505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Mimic biological neural networks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Uses time information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Spike trains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370" y="1788547"/>
            <a:ext cx="4321567" cy="380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25" y="716469"/>
            <a:ext cx="5868636" cy="879526"/>
          </a:xfrm>
        </p:spPr>
        <p:txBody>
          <a:bodyPr/>
          <a:lstStyle/>
          <a:p>
            <a:r>
              <a:rPr lang="en-US" dirty="0" smtClean="0"/>
              <a:t>Why SNN on FPGA?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8925" y="2087887"/>
            <a:ext cx="641554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Individual neurons &amp; different layers operate in parallel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Need multiply-accumulation &amp; other matrix operations at each layer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Reconfigurable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Good cost to performance ratio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Power efficient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844474" y="505252"/>
            <a:ext cx="3660066" cy="2872129"/>
            <a:chOff x="7294911" y="546419"/>
            <a:chExt cx="3489850" cy="274426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" t="15052" b="12043"/>
            <a:stretch/>
          </p:blipFill>
          <p:spPr>
            <a:xfrm>
              <a:off x="7294911" y="678845"/>
              <a:ext cx="3489850" cy="2611835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294911" y="546419"/>
              <a:ext cx="900875" cy="5721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7"/>
          <a:stretch/>
        </p:blipFill>
        <p:spPr>
          <a:xfrm>
            <a:off x="6680605" y="3249513"/>
            <a:ext cx="4158019" cy="275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5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0439"/>
            <a:ext cx="9692640" cy="791670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5465" y="1867668"/>
            <a:ext cx="910221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Choose an SNN, train and test it in SW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Identify computationally intensive blocks of SNN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Optimize the blocks on FPGA for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 smtClean="0"/>
              <a:t>Latency of an order of milliseconds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 smtClean="0"/>
              <a:t>Minimal power of around </a:t>
            </a:r>
            <a:r>
              <a:rPr lang="en-US" sz="2800" dirty="0" err="1" smtClean="0"/>
              <a:t>mW</a:t>
            </a:r>
            <a:endParaRPr lang="en-US" sz="28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800" dirty="0" smtClean="0"/>
              <a:t>Minimal resource utilization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6392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707</TotalTime>
  <Words>91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Schoolbook</vt:lpstr>
      <vt:lpstr>Wingdings 2</vt:lpstr>
      <vt:lpstr>Arial</vt:lpstr>
      <vt:lpstr>View</vt:lpstr>
      <vt:lpstr>SNN on FPGA</vt:lpstr>
      <vt:lpstr>Spiking Neural Networks (SNN)</vt:lpstr>
      <vt:lpstr>Why SNN on FPGA?</vt:lpstr>
      <vt:lpstr>Goals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Srinithya Nagiri</dc:creator>
  <cp:lastModifiedBy>Srinithya Nagiri</cp:lastModifiedBy>
  <cp:revision>17</cp:revision>
  <dcterms:created xsi:type="dcterms:W3CDTF">2019-04-16T06:31:53Z</dcterms:created>
  <dcterms:modified xsi:type="dcterms:W3CDTF">2019-04-16T18:19:34Z</dcterms:modified>
</cp:coreProperties>
</file>