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60" r:id="rId4"/>
    <p:sldId id="262" r:id="rId5"/>
    <p:sldId id="261" r:id="rId6"/>
    <p:sldId id="263" r:id="rId7"/>
    <p:sldId id="264" r:id="rId8"/>
    <p:sldId id="266" r:id="rId9"/>
    <p:sldId id="267" r:id="rId10"/>
    <p:sldId id="268" r:id="rId11"/>
    <p:sldId id="269"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26F845-192F-2A98-4361-937515D20CC7}" v="1981" dt="2023-01-07T22:10:03.187"/>
    <p1510:client id="{1FAFD445-DAD5-6D7F-35EE-8F575529E078}" v="143" dt="2023-01-07T21:27:06.562"/>
    <p1510:client id="{2A5B6067-F2E7-4F4D-9918-7D20E024A098}" v="333" dt="2023-01-07T22:13:02.262"/>
    <p1510:client id="{2AB7C16B-DF45-8DB5-0767-6AF65AE26806}" v="1" dt="2023-01-07T22:18:47.022"/>
    <p1510:client id="{31166816-CC2B-EC08-9F11-0C813643099A}" v="39" dt="2023-01-07T23:50:50.191"/>
    <p1510:client id="{4D05C7B1-48AC-8D01-2785-87B29D6C29BE}" v="1992" dt="2023-01-07T23:12:32.293"/>
    <p1510:client id="{51E83BBE-7F89-0EF2-DE10-370A053ABFDA}" v="44" dt="2023-01-07T22:18:07.580"/>
    <p1510:client id="{93C024AD-D540-12F7-5C50-BDD6B9FA6D8A}" v="10" dt="2023-01-07T23:15:21.565"/>
    <p1510:client id="{95E8EBD7-C198-0582-6317-5A39FCABF017}" v="4" dt="2023-01-07T22:20:50.705"/>
    <p1510:client id="{973F55AD-6065-475A-8DFF-6C1CEA6816D1}" v="4078" dt="2023-01-07T21:09:17.656"/>
    <p1510:client id="{985087EA-07AB-F4F0-9BA5-427E39DA3A1E}" v="176" dt="2023-01-07T15:42:21.320"/>
    <p1510:client id="{9FA7BA56-1E80-17D4-2E82-BCC5D36DF57A}" v="208" dt="2023-01-07T23:36:12.907"/>
    <p1510:client id="{A01873E2-543E-4C81-BED7-CCFC31CD8A3E}" v="628" dt="2023-01-07T15:34:54.795"/>
    <p1510:client id="{B55A27A9-B725-50F0-A20A-548611B1BBB1}" v="2293" dt="2023-01-07T19:15:03.014"/>
    <p1510:client id="{BB321A21-32D7-925C-4D64-1E24B6B69A78}" v="566" dt="2023-01-07T23:39:18.690"/>
    <p1510:client id="{C9CAC428-26D1-D006-453A-BF8935E88B47}" v="116" dt="2023-01-07T19:24:48.208"/>
    <p1510:client id="{EB1AC784-5D54-779C-4D9E-F04FD2BC22B6}" v="725" dt="2023-01-07T23:50:06.585"/>
    <p1510:client id="{EC807EC1-834F-40F7-2382-E7FAC25C1FC8}" v="9" dt="2023-01-07T15:47:57.6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22CE0515 (SANJEEB DASH)" userId="S::122ce0515@nitrkl.ac.in::47e9832b-ad4c-45cc-86aa-e9b2fdde7468" providerId="AD" clId="Web-{93C024AD-D540-12F7-5C50-BDD6B9FA6D8A}"/>
    <pc:docChg chg="modSld">
      <pc:chgData name="122CE0515 (SANJEEB DASH)" userId="S::122ce0515@nitrkl.ac.in::47e9832b-ad4c-45cc-86aa-e9b2fdde7468" providerId="AD" clId="Web-{93C024AD-D540-12F7-5C50-BDD6B9FA6D8A}" dt="2023-01-07T23:15:21.565" v="8" actId="1076"/>
      <pc:docMkLst>
        <pc:docMk/>
      </pc:docMkLst>
      <pc:sldChg chg="addSp modSp mod setBg">
        <pc:chgData name="122CE0515 (SANJEEB DASH)" userId="S::122ce0515@nitrkl.ac.in::47e9832b-ad4c-45cc-86aa-e9b2fdde7468" providerId="AD" clId="Web-{93C024AD-D540-12F7-5C50-BDD6B9FA6D8A}" dt="2023-01-07T23:15:21.565" v="8" actId="1076"/>
        <pc:sldMkLst>
          <pc:docMk/>
          <pc:sldMk cId="2699151253" sldId="267"/>
        </pc:sldMkLst>
        <pc:picChg chg="add mod">
          <ac:chgData name="122CE0515 (SANJEEB DASH)" userId="S::122ce0515@nitrkl.ac.in::47e9832b-ad4c-45cc-86aa-e9b2fdde7468" providerId="AD" clId="Web-{93C024AD-D540-12F7-5C50-BDD6B9FA6D8A}" dt="2023-01-07T23:15:21.565" v="8" actId="1076"/>
          <ac:picMkLst>
            <pc:docMk/>
            <pc:sldMk cId="2699151253" sldId="267"/>
            <ac:picMk id="2" creationId="{11030482-ECFD-1505-167F-D596A7B0124B}"/>
          </ac:picMkLst>
        </pc:picChg>
      </pc:sldChg>
    </pc:docChg>
  </pc:docChgLst>
  <pc:docChgLst>
    <pc:chgData name="Guest User" userId="S::urn:spo:anon#be5c8539d49284797c29b1d7d0f55f66e7e1f17bd5ed45f3fada17d342fafcd1::" providerId="AD" clId="Web-{2AB7C16B-DF45-8DB5-0767-6AF65AE26806}"/>
    <pc:docChg chg="modSld">
      <pc:chgData name="Guest User" userId="S::urn:spo:anon#be5c8539d49284797c29b1d7d0f55f66e7e1f17bd5ed45f3fada17d342fafcd1::" providerId="AD" clId="Web-{2AB7C16B-DF45-8DB5-0767-6AF65AE26806}" dt="2023-01-07T22:18:47.022" v="0"/>
      <pc:docMkLst>
        <pc:docMk/>
      </pc:docMkLst>
      <pc:sldChg chg="addSp">
        <pc:chgData name="Guest User" userId="S::urn:spo:anon#be5c8539d49284797c29b1d7d0f55f66e7e1f17bd5ed45f3fada17d342fafcd1::" providerId="AD" clId="Web-{2AB7C16B-DF45-8DB5-0767-6AF65AE26806}" dt="2023-01-07T22:18:47.022" v="0"/>
        <pc:sldMkLst>
          <pc:docMk/>
          <pc:sldMk cId="109857222" sldId="256"/>
        </pc:sldMkLst>
        <pc:grpChg chg="add">
          <ac:chgData name="Guest User" userId="S::urn:spo:anon#be5c8539d49284797c29b1d7d0f55f66e7e1f17bd5ed45f3fada17d342fafcd1::" providerId="AD" clId="Web-{2AB7C16B-DF45-8DB5-0767-6AF65AE26806}" dt="2023-01-07T22:18:47.022" v="0"/>
          <ac:grpSpMkLst>
            <pc:docMk/>
            <pc:sldMk cId="109857222" sldId="256"/>
            <ac:grpSpMk id="2" creationId="{9D7982BC-9FD7-245D-4A5B-209F481BAE87}"/>
          </ac:grpSpMkLst>
        </pc:grpChg>
      </pc:sldChg>
    </pc:docChg>
  </pc:docChgLst>
  <pc:docChgLst>
    <pc:chgData name="Guest User" userId="S::urn:spo:anon#be5c8539d49284797c29b1d7d0f55f66e7e1f17bd5ed45f3fada17d342fafcd1::" providerId="AD" clId="Web-{51E83BBE-7F89-0EF2-DE10-370A053ABFDA}"/>
    <pc:docChg chg="delSld modSld modMainMaster">
      <pc:chgData name="Guest User" userId="S::urn:spo:anon#be5c8539d49284797c29b1d7d0f55f66e7e1f17bd5ed45f3fada17d342fafcd1::" providerId="AD" clId="Web-{51E83BBE-7F89-0EF2-DE10-370A053ABFDA}" dt="2023-01-07T22:18:07.580" v="43"/>
      <pc:docMkLst>
        <pc:docMk/>
      </pc:docMkLst>
      <pc:sldChg chg="modTransition">
        <pc:chgData name="Guest User" userId="S::urn:spo:anon#be5c8539d49284797c29b1d7d0f55f66e7e1f17bd5ed45f3fada17d342fafcd1::" providerId="AD" clId="Web-{51E83BBE-7F89-0EF2-DE10-370A053ABFDA}" dt="2023-01-07T22:15:12.028" v="38"/>
        <pc:sldMkLst>
          <pc:docMk/>
          <pc:sldMk cId="109857222" sldId="256"/>
        </pc:sldMkLst>
      </pc:sldChg>
      <pc:sldChg chg="addSp delSp modSp modTransition addAnim delAnim modAnim">
        <pc:chgData name="Guest User" userId="S::urn:spo:anon#be5c8539d49284797c29b1d7d0f55f66e7e1f17bd5ed45f3fada17d342fafcd1::" providerId="AD" clId="Web-{51E83BBE-7F89-0EF2-DE10-370A053ABFDA}" dt="2023-01-07T22:18:07.580" v="43"/>
        <pc:sldMkLst>
          <pc:docMk/>
          <pc:sldMk cId="1243303413" sldId="257"/>
        </pc:sldMkLst>
        <pc:spChg chg="del mod">
          <ac:chgData name="Guest User" userId="S::urn:spo:anon#be5c8539d49284797c29b1d7d0f55f66e7e1f17bd5ed45f3fada17d342fafcd1::" providerId="AD" clId="Web-{51E83BBE-7F89-0EF2-DE10-370A053ABFDA}" dt="2023-01-07T22:13:46.871" v="14"/>
          <ac:spMkLst>
            <pc:docMk/>
            <pc:sldMk cId="1243303413" sldId="257"/>
            <ac:spMk id="3" creationId="{C5075CE8-B687-35E5-5256-3AF4BEDCD83C}"/>
          </ac:spMkLst>
        </pc:spChg>
        <pc:spChg chg="del mod">
          <ac:chgData name="Guest User" userId="S::urn:spo:anon#be5c8539d49284797c29b1d7d0f55f66e7e1f17bd5ed45f3fada17d342fafcd1::" providerId="AD" clId="Web-{51E83BBE-7F89-0EF2-DE10-370A053ABFDA}" dt="2023-01-07T22:13:52.792" v="16"/>
          <ac:spMkLst>
            <pc:docMk/>
            <pc:sldMk cId="1243303413" sldId="257"/>
            <ac:spMk id="7" creationId="{F47B8A1A-4C5A-17E4-8948-BF7A69D56B54}"/>
          </ac:spMkLst>
        </pc:spChg>
        <pc:spChg chg="del mod">
          <ac:chgData name="Guest User" userId="S::urn:spo:anon#be5c8539d49284797c29b1d7d0f55f66e7e1f17bd5ed45f3fada17d342fafcd1::" providerId="AD" clId="Web-{51E83BBE-7F89-0EF2-DE10-370A053ABFDA}" dt="2023-01-07T22:13:50.199" v="15"/>
          <ac:spMkLst>
            <pc:docMk/>
            <pc:sldMk cId="1243303413" sldId="257"/>
            <ac:spMk id="8" creationId="{47C7A4C7-CEFF-717B-075A-9D95D077CC86}"/>
          </ac:spMkLst>
        </pc:spChg>
        <pc:spChg chg="ord">
          <ac:chgData name="Guest User" userId="S::urn:spo:anon#be5c8539d49284797c29b1d7d0f55f66e7e1f17bd5ed45f3fada17d342fafcd1::" providerId="AD" clId="Web-{51E83BBE-7F89-0EF2-DE10-370A053ABFDA}" dt="2023-01-07T22:12:22.245" v="7"/>
          <ac:spMkLst>
            <pc:docMk/>
            <pc:sldMk cId="1243303413" sldId="257"/>
            <ac:spMk id="12" creationId="{37A3B6D1-2B6E-D8B1-3D38-ACCA6910A10B}"/>
          </ac:spMkLst>
        </pc:spChg>
        <pc:spChg chg="add del mod">
          <ac:chgData name="Guest User" userId="S::urn:spo:anon#be5c8539d49284797c29b1d7d0f55f66e7e1f17bd5ed45f3fada17d342fafcd1::" providerId="AD" clId="Web-{51E83BBE-7F89-0EF2-DE10-370A053ABFDA}" dt="2023-01-07T22:14:00.324" v="18"/>
          <ac:spMkLst>
            <pc:docMk/>
            <pc:sldMk cId="1243303413" sldId="257"/>
            <ac:spMk id="21" creationId="{4FE1275E-F109-9EFD-116E-FF2C0FA2FF0D}"/>
          </ac:spMkLst>
        </pc:spChg>
        <pc:grpChg chg="add">
          <ac:chgData name="Guest User" userId="S::urn:spo:anon#be5c8539d49284797c29b1d7d0f55f66e7e1f17bd5ed45f3fada17d342fafcd1::" providerId="AD" clId="Web-{51E83BBE-7F89-0EF2-DE10-370A053ABFDA}" dt="2023-01-07T22:17:40.095" v="41"/>
          <ac:grpSpMkLst>
            <pc:docMk/>
            <pc:sldMk cId="1243303413" sldId="257"/>
            <ac:grpSpMk id="22" creationId="{309E1C5F-CE65-4FC0-3DDA-9542A817B40B}"/>
          </ac:grpSpMkLst>
        </pc:grpChg>
        <pc:graphicFrameChg chg="add del mod ord modGraphic">
          <ac:chgData name="Guest User" userId="S::urn:spo:anon#be5c8539d49284797c29b1d7d0f55f66e7e1f17bd5ed45f3fada17d342fafcd1::" providerId="AD" clId="Web-{51E83BBE-7F89-0EF2-DE10-370A053ABFDA}" dt="2023-01-07T22:13:56.042" v="17"/>
          <ac:graphicFrameMkLst>
            <pc:docMk/>
            <pc:sldMk cId="1243303413" sldId="257"/>
            <ac:graphicFrameMk id="9" creationId="{E716B026-3470-B11F-B1CE-6FE67035044E}"/>
          </ac:graphicFrameMkLst>
        </pc:graphicFrameChg>
        <pc:picChg chg="mod ord">
          <ac:chgData name="Guest User" userId="S::urn:spo:anon#be5c8539d49284797c29b1d7d0f55f66e7e1f17bd5ed45f3fada17d342fafcd1::" providerId="AD" clId="Web-{51E83BBE-7F89-0EF2-DE10-370A053ABFDA}" dt="2023-01-07T22:12:41.010" v="10"/>
          <ac:picMkLst>
            <pc:docMk/>
            <pc:sldMk cId="1243303413" sldId="257"/>
            <ac:picMk id="4" creationId="{2242A5BD-56E0-5834-EC91-52AF4D4E54D5}"/>
          </ac:picMkLst>
        </pc:picChg>
        <pc:picChg chg="ord">
          <ac:chgData name="Guest User" userId="S::urn:spo:anon#be5c8539d49284797c29b1d7d0f55f66e7e1f17bd5ed45f3fada17d342fafcd1::" providerId="AD" clId="Web-{51E83BBE-7F89-0EF2-DE10-370A053ABFDA}" dt="2023-01-07T22:12:33.901" v="9"/>
          <ac:picMkLst>
            <pc:docMk/>
            <pc:sldMk cId="1243303413" sldId="257"/>
            <ac:picMk id="11" creationId="{2F90D3ED-426F-3DB6-B340-D22C5D01AEF5}"/>
          </ac:picMkLst>
        </pc:picChg>
        <pc:inkChg chg="add del">
          <ac:chgData name="Guest User" userId="S::urn:spo:anon#be5c8539d49284797c29b1d7d0f55f66e7e1f17bd5ed45f3fada17d342fafcd1::" providerId="AD" clId="Web-{51E83BBE-7F89-0EF2-DE10-370A053ABFDA}" dt="2023-01-07T22:11:35.275" v="2"/>
          <ac:inkMkLst>
            <pc:docMk/>
            <pc:sldMk cId="1243303413" sldId="257"/>
            <ac:inkMk id="3" creationId="{44BEF7BD-39F3-4435-A52F-90923BA5C2B0}"/>
          </ac:inkMkLst>
        </pc:inkChg>
        <pc:inkChg chg="add">
          <ac:chgData name="Guest User" userId="S::urn:spo:anon#be5c8539d49284797c29b1d7d0f55f66e7e1f17bd5ed45f3fada17d342fafcd1::" providerId="AD" clId="Web-{51E83BBE-7F89-0EF2-DE10-370A053ABFDA}" dt="2023-01-07T22:11:53.697" v="3"/>
          <ac:inkMkLst>
            <pc:docMk/>
            <pc:sldMk cId="1243303413" sldId="257"/>
            <ac:inkMk id="5" creationId="{D9B1AB7F-EEE1-5078-4C3A-18D0812903BE}"/>
          </ac:inkMkLst>
        </pc:inkChg>
        <pc:inkChg chg="add del">
          <ac:chgData name="Guest User" userId="S::urn:spo:anon#be5c8539d49284797c29b1d7d0f55f66e7e1f17bd5ed45f3fada17d342fafcd1::" providerId="AD" clId="Web-{51E83BBE-7F89-0EF2-DE10-370A053ABFDA}" dt="2023-01-07T22:12:09.901" v="5"/>
          <ac:inkMkLst>
            <pc:docMk/>
            <pc:sldMk cId="1243303413" sldId="257"/>
            <ac:inkMk id="6" creationId="{CC8CA528-F6A7-2F50-6E6A-0F861B0FB3FB}"/>
          </ac:inkMkLst>
        </pc:inkChg>
      </pc:sldChg>
      <pc:sldChg chg="modTransition">
        <pc:chgData name="Guest User" userId="S::urn:spo:anon#be5c8539d49284797c29b1d7d0f55f66e7e1f17bd5ed45f3fada17d342fafcd1::" providerId="AD" clId="Web-{51E83BBE-7F89-0EF2-DE10-370A053ABFDA}" dt="2023-01-07T22:14:45.137" v="20"/>
        <pc:sldMkLst>
          <pc:docMk/>
          <pc:sldMk cId="1264296978" sldId="260"/>
        </pc:sldMkLst>
      </pc:sldChg>
      <pc:sldChg chg="modTransition">
        <pc:chgData name="Guest User" userId="S::urn:spo:anon#be5c8539d49284797c29b1d7d0f55f66e7e1f17bd5ed45f3fada17d342fafcd1::" providerId="AD" clId="Web-{51E83BBE-7F89-0EF2-DE10-370A053ABFDA}" dt="2023-01-07T22:14:45.137" v="20"/>
        <pc:sldMkLst>
          <pc:docMk/>
          <pc:sldMk cId="1977813333" sldId="261"/>
        </pc:sldMkLst>
      </pc:sldChg>
      <pc:sldChg chg="modTransition">
        <pc:chgData name="Guest User" userId="S::urn:spo:anon#be5c8539d49284797c29b1d7d0f55f66e7e1f17bd5ed45f3fada17d342fafcd1::" providerId="AD" clId="Web-{51E83BBE-7F89-0EF2-DE10-370A053ABFDA}" dt="2023-01-07T22:14:45.137" v="20"/>
        <pc:sldMkLst>
          <pc:docMk/>
          <pc:sldMk cId="3226282715" sldId="262"/>
        </pc:sldMkLst>
      </pc:sldChg>
      <pc:sldChg chg="modTransition">
        <pc:chgData name="Guest User" userId="S::urn:spo:anon#be5c8539d49284797c29b1d7d0f55f66e7e1f17bd5ed45f3fada17d342fafcd1::" providerId="AD" clId="Web-{51E83BBE-7F89-0EF2-DE10-370A053ABFDA}" dt="2023-01-07T22:14:45.137" v="20"/>
        <pc:sldMkLst>
          <pc:docMk/>
          <pc:sldMk cId="1003663628" sldId="263"/>
        </pc:sldMkLst>
      </pc:sldChg>
      <pc:sldChg chg="modTransition">
        <pc:chgData name="Guest User" userId="S::urn:spo:anon#be5c8539d49284797c29b1d7d0f55f66e7e1f17bd5ed45f3fada17d342fafcd1::" providerId="AD" clId="Web-{51E83BBE-7F89-0EF2-DE10-370A053ABFDA}" dt="2023-01-07T22:14:45.137" v="20"/>
        <pc:sldMkLst>
          <pc:docMk/>
          <pc:sldMk cId="333765058" sldId="264"/>
        </pc:sldMkLst>
      </pc:sldChg>
      <pc:sldChg chg="del">
        <pc:chgData name="Guest User" userId="S::urn:spo:anon#be5c8539d49284797c29b1d7d0f55f66e7e1f17bd5ed45f3fada17d342fafcd1::" providerId="AD" clId="Web-{51E83BBE-7F89-0EF2-DE10-370A053ABFDA}" dt="2023-01-07T22:13:05.292" v="11"/>
        <pc:sldMkLst>
          <pc:docMk/>
          <pc:sldMk cId="911906412" sldId="265"/>
        </pc:sldMkLst>
      </pc:sldChg>
      <pc:sldMasterChg chg="modTransition modSldLayout">
        <pc:chgData name="Guest User" userId="S::urn:spo:anon#be5c8539d49284797c29b1d7d0f55f66e7e1f17bd5ed45f3fada17d342fafcd1::" providerId="AD" clId="Web-{51E83BBE-7F89-0EF2-DE10-370A053ABFDA}" dt="2023-01-07T22:14:45.137" v="20"/>
        <pc:sldMasterMkLst>
          <pc:docMk/>
          <pc:sldMasterMk cId="37579303" sldId="2147483738"/>
        </pc:sldMasterMkLst>
        <pc:sldLayoutChg chg="modTransition">
          <pc:chgData name="Guest User" userId="S::urn:spo:anon#be5c8539d49284797c29b1d7d0f55f66e7e1f17bd5ed45f3fada17d342fafcd1::" providerId="AD" clId="Web-{51E83BBE-7F89-0EF2-DE10-370A053ABFDA}" dt="2023-01-07T22:14:45.137" v="20"/>
          <pc:sldLayoutMkLst>
            <pc:docMk/>
            <pc:sldMasterMk cId="37579303" sldId="2147483738"/>
            <pc:sldLayoutMk cId="1857177299" sldId="2147483739"/>
          </pc:sldLayoutMkLst>
        </pc:sldLayoutChg>
        <pc:sldLayoutChg chg="modTransition">
          <pc:chgData name="Guest User" userId="S::urn:spo:anon#be5c8539d49284797c29b1d7d0f55f66e7e1f17bd5ed45f3fada17d342fafcd1::" providerId="AD" clId="Web-{51E83BBE-7F89-0EF2-DE10-370A053ABFDA}" dt="2023-01-07T22:14:45.137" v="20"/>
          <pc:sldLayoutMkLst>
            <pc:docMk/>
            <pc:sldMasterMk cId="37579303" sldId="2147483738"/>
            <pc:sldLayoutMk cId="1529752427" sldId="2147483740"/>
          </pc:sldLayoutMkLst>
        </pc:sldLayoutChg>
        <pc:sldLayoutChg chg="modTransition">
          <pc:chgData name="Guest User" userId="S::urn:spo:anon#be5c8539d49284797c29b1d7d0f55f66e7e1f17bd5ed45f3fada17d342fafcd1::" providerId="AD" clId="Web-{51E83BBE-7F89-0EF2-DE10-370A053ABFDA}" dt="2023-01-07T22:14:45.137" v="20"/>
          <pc:sldLayoutMkLst>
            <pc:docMk/>
            <pc:sldMasterMk cId="37579303" sldId="2147483738"/>
            <pc:sldLayoutMk cId="2568841556" sldId="2147483741"/>
          </pc:sldLayoutMkLst>
        </pc:sldLayoutChg>
        <pc:sldLayoutChg chg="modTransition">
          <pc:chgData name="Guest User" userId="S::urn:spo:anon#be5c8539d49284797c29b1d7d0f55f66e7e1f17bd5ed45f3fada17d342fafcd1::" providerId="AD" clId="Web-{51E83BBE-7F89-0EF2-DE10-370A053ABFDA}" dt="2023-01-07T22:14:45.137" v="20"/>
          <pc:sldLayoutMkLst>
            <pc:docMk/>
            <pc:sldMasterMk cId="37579303" sldId="2147483738"/>
            <pc:sldLayoutMk cId="467894362" sldId="2147483742"/>
          </pc:sldLayoutMkLst>
        </pc:sldLayoutChg>
        <pc:sldLayoutChg chg="modTransition">
          <pc:chgData name="Guest User" userId="S::urn:spo:anon#be5c8539d49284797c29b1d7d0f55f66e7e1f17bd5ed45f3fada17d342fafcd1::" providerId="AD" clId="Web-{51E83BBE-7F89-0EF2-DE10-370A053ABFDA}" dt="2023-01-07T22:14:45.137" v="20"/>
          <pc:sldLayoutMkLst>
            <pc:docMk/>
            <pc:sldMasterMk cId="37579303" sldId="2147483738"/>
            <pc:sldLayoutMk cId="3316863971" sldId="2147483743"/>
          </pc:sldLayoutMkLst>
        </pc:sldLayoutChg>
        <pc:sldLayoutChg chg="modTransition">
          <pc:chgData name="Guest User" userId="S::urn:spo:anon#be5c8539d49284797c29b1d7d0f55f66e7e1f17bd5ed45f3fada17d342fafcd1::" providerId="AD" clId="Web-{51E83BBE-7F89-0EF2-DE10-370A053ABFDA}" dt="2023-01-07T22:14:45.137" v="20"/>
          <pc:sldLayoutMkLst>
            <pc:docMk/>
            <pc:sldMasterMk cId="37579303" sldId="2147483738"/>
            <pc:sldLayoutMk cId="2008825183" sldId="2147483744"/>
          </pc:sldLayoutMkLst>
        </pc:sldLayoutChg>
        <pc:sldLayoutChg chg="modTransition">
          <pc:chgData name="Guest User" userId="S::urn:spo:anon#be5c8539d49284797c29b1d7d0f55f66e7e1f17bd5ed45f3fada17d342fafcd1::" providerId="AD" clId="Web-{51E83BBE-7F89-0EF2-DE10-370A053ABFDA}" dt="2023-01-07T22:14:45.137" v="20"/>
          <pc:sldLayoutMkLst>
            <pc:docMk/>
            <pc:sldMasterMk cId="37579303" sldId="2147483738"/>
            <pc:sldLayoutMk cId="3026886176" sldId="2147483745"/>
          </pc:sldLayoutMkLst>
        </pc:sldLayoutChg>
        <pc:sldLayoutChg chg="modTransition">
          <pc:chgData name="Guest User" userId="S::urn:spo:anon#be5c8539d49284797c29b1d7d0f55f66e7e1f17bd5ed45f3fada17d342fafcd1::" providerId="AD" clId="Web-{51E83BBE-7F89-0EF2-DE10-370A053ABFDA}" dt="2023-01-07T22:14:45.137" v="20"/>
          <pc:sldLayoutMkLst>
            <pc:docMk/>
            <pc:sldMasterMk cId="37579303" sldId="2147483738"/>
            <pc:sldLayoutMk cId="1916337341" sldId="2147483746"/>
          </pc:sldLayoutMkLst>
        </pc:sldLayoutChg>
        <pc:sldLayoutChg chg="modTransition">
          <pc:chgData name="Guest User" userId="S::urn:spo:anon#be5c8539d49284797c29b1d7d0f55f66e7e1f17bd5ed45f3fada17d342fafcd1::" providerId="AD" clId="Web-{51E83BBE-7F89-0EF2-DE10-370A053ABFDA}" dt="2023-01-07T22:14:45.137" v="20"/>
          <pc:sldLayoutMkLst>
            <pc:docMk/>
            <pc:sldMasterMk cId="37579303" sldId="2147483738"/>
            <pc:sldLayoutMk cId="645523324" sldId="2147483747"/>
          </pc:sldLayoutMkLst>
        </pc:sldLayoutChg>
        <pc:sldLayoutChg chg="modTransition">
          <pc:chgData name="Guest User" userId="S::urn:spo:anon#be5c8539d49284797c29b1d7d0f55f66e7e1f17bd5ed45f3fada17d342fafcd1::" providerId="AD" clId="Web-{51E83BBE-7F89-0EF2-DE10-370A053ABFDA}" dt="2023-01-07T22:14:45.137" v="20"/>
          <pc:sldLayoutMkLst>
            <pc:docMk/>
            <pc:sldMasterMk cId="37579303" sldId="2147483738"/>
            <pc:sldLayoutMk cId="675611697" sldId="2147483748"/>
          </pc:sldLayoutMkLst>
        </pc:sldLayoutChg>
        <pc:sldLayoutChg chg="modTransition">
          <pc:chgData name="Guest User" userId="S::urn:spo:anon#be5c8539d49284797c29b1d7d0f55f66e7e1f17bd5ed45f3fada17d342fafcd1::" providerId="AD" clId="Web-{51E83BBE-7F89-0EF2-DE10-370A053ABFDA}" dt="2023-01-07T22:14:45.137" v="20"/>
          <pc:sldLayoutMkLst>
            <pc:docMk/>
            <pc:sldMasterMk cId="37579303" sldId="2147483738"/>
            <pc:sldLayoutMk cId="4225041162" sldId="2147483749"/>
          </pc:sldLayoutMkLst>
        </pc:sldLayoutChg>
        <pc:sldLayoutChg chg="modTransition">
          <pc:chgData name="Guest User" userId="S::urn:spo:anon#be5c8539d49284797c29b1d7d0f55f66e7e1f17bd5ed45f3fada17d342fafcd1::" providerId="AD" clId="Web-{51E83BBE-7F89-0EF2-DE10-370A053ABFDA}" dt="2023-01-07T22:14:45.137" v="20"/>
          <pc:sldLayoutMkLst>
            <pc:docMk/>
            <pc:sldMasterMk cId="37579303" sldId="2147483738"/>
            <pc:sldLayoutMk cId="828089186" sldId="2147483750"/>
          </pc:sldLayoutMkLst>
        </pc:sldLayoutChg>
        <pc:sldLayoutChg chg="modTransition">
          <pc:chgData name="Guest User" userId="S::urn:spo:anon#be5c8539d49284797c29b1d7d0f55f66e7e1f17bd5ed45f3fada17d342fafcd1::" providerId="AD" clId="Web-{51E83BBE-7F89-0EF2-DE10-370A053ABFDA}" dt="2023-01-07T22:14:45.137" v="20"/>
          <pc:sldLayoutMkLst>
            <pc:docMk/>
            <pc:sldMasterMk cId="37579303" sldId="2147483738"/>
            <pc:sldLayoutMk cId="192655695" sldId="2147483751"/>
          </pc:sldLayoutMkLst>
        </pc:sldLayoutChg>
        <pc:sldLayoutChg chg="modTransition">
          <pc:chgData name="Guest User" userId="S::urn:spo:anon#be5c8539d49284797c29b1d7d0f55f66e7e1f17bd5ed45f3fada17d342fafcd1::" providerId="AD" clId="Web-{51E83BBE-7F89-0EF2-DE10-370A053ABFDA}" dt="2023-01-07T22:14:45.137" v="20"/>
          <pc:sldLayoutMkLst>
            <pc:docMk/>
            <pc:sldMasterMk cId="37579303" sldId="2147483738"/>
            <pc:sldLayoutMk cId="4112303556" sldId="2147483752"/>
          </pc:sldLayoutMkLst>
        </pc:sldLayoutChg>
        <pc:sldLayoutChg chg="modTransition">
          <pc:chgData name="Guest User" userId="S::urn:spo:anon#be5c8539d49284797c29b1d7d0f55f66e7e1f17bd5ed45f3fada17d342fafcd1::" providerId="AD" clId="Web-{51E83BBE-7F89-0EF2-DE10-370A053ABFDA}" dt="2023-01-07T22:14:45.137" v="20"/>
          <pc:sldLayoutMkLst>
            <pc:docMk/>
            <pc:sldMasterMk cId="37579303" sldId="2147483738"/>
            <pc:sldLayoutMk cId="2945233453" sldId="2147483753"/>
          </pc:sldLayoutMkLst>
        </pc:sldLayoutChg>
        <pc:sldLayoutChg chg="modTransition">
          <pc:chgData name="Guest User" userId="S::urn:spo:anon#be5c8539d49284797c29b1d7d0f55f66e7e1f17bd5ed45f3fada17d342fafcd1::" providerId="AD" clId="Web-{51E83BBE-7F89-0EF2-DE10-370A053ABFDA}" dt="2023-01-07T22:14:45.137" v="20"/>
          <pc:sldLayoutMkLst>
            <pc:docMk/>
            <pc:sldMasterMk cId="37579303" sldId="2147483738"/>
            <pc:sldLayoutMk cId="1665704317" sldId="2147483754"/>
          </pc:sldLayoutMkLst>
        </pc:sldLayoutChg>
        <pc:sldLayoutChg chg="modTransition">
          <pc:chgData name="Guest User" userId="S::urn:spo:anon#be5c8539d49284797c29b1d7d0f55f66e7e1f17bd5ed45f3fada17d342fafcd1::" providerId="AD" clId="Web-{51E83BBE-7F89-0EF2-DE10-370A053ABFDA}" dt="2023-01-07T22:14:45.137" v="20"/>
          <pc:sldLayoutMkLst>
            <pc:docMk/>
            <pc:sldMasterMk cId="37579303" sldId="2147483738"/>
            <pc:sldLayoutMk cId="3307232073" sldId="2147483755"/>
          </pc:sldLayoutMkLst>
        </pc:sldLayoutChg>
      </pc:sldMasterChg>
    </pc:docChg>
  </pc:docChgLst>
  <pc:docChgLst>
    <pc:chgData name="122CE0515 (SANJEEB DASH)" userId="S::122ce0515@nitrkl.ac.in::47e9832b-ad4c-45cc-86aa-e9b2fdde7468" providerId="AD" clId="Web-{EC807EC1-834F-40F7-2382-E7FAC25C1FC8}"/>
    <pc:docChg chg="modSld">
      <pc:chgData name="122CE0515 (SANJEEB DASH)" userId="S::122ce0515@nitrkl.ac.in::47e9832b-ad4c-45cc-86aa-e9b2fdde7468" providerId="AD" clId="Web-{EC807EC1-834F-40F7-2382-E7FAC25C1FC8}" dt="2023-01-07T15:47:54.740" v="2" actId="20577"/>
      <pc:docMkLst>
        <pc:docMk/>
      </pc:docMkLst>
      <pc:sldChg chg="modSp">
        <pc:chgData name="122CE0515 (SANJEEB DASH)" userId="S::122ce0515@nitrkl.ac.in::47e9832b-ad4c-45cc-86aa-e9b2fdde7468" providerId="AD" clId="Web-{EC807EC1-834F-40F7-2382-E7FAC25C1FC8}" dt="2023-01-07T15:47:54.740" v="2" actId="20577"/>
        <pc:sldMkLst>
          <pc:docMk/>
          <pc:sldMk cId="1243303413" sldId="257"/>
        </pc:sldMkLst>
        <pc:spChg chg="mod">
          <ac:chgData name="122CE0515 (SANJEEB DASH)" userId="S::122ce0515@nitrkl.ac.in::47e9832b-ad4c-45cc-86aa-e9b2fdde7468" providerId="AD" clId="Web-{EC807EC1-834F-40F7-2382-E7FAC25C1FC8}" dt="2023-01-07T15:47:54.740" v="2" actId="20577"/>
          <ac:spMkLst>
            <pc:docMk/>
            <pc:sldMk cId="1243303413" sldId="257"/>
            <ac:spMk id="12" creationId="{37A3B6D1-2B6E-D8B1-3D38-ACCA6910A10B}"/>
          </ac:spMkLst>
        </pc:spChg>
      </pc:sldChg>
    </pc:docChg>
  </pc:docChgLst>
  <pc:docChgLst>
    <pc:chgData name="122CE0515 (SANJEEB DASH)" userId="S::122ce0515@nitrkl.ac.in::47e9832b-ad4c-45cc-86aa-e9b2fdde7468" providerId="AD" clId="Web-{C9CAC428-26D1-D006-453A-BF8935E88B47}"/>
    <pc:docChg chg="addSld modSld">
      <pc:chgData name="122CE0515 (SANJEEB DASH)" userId="S::122ce0515@nitrkl.ac.in::47e9832b-ad4c-45cc-86aa-e9b2fdde7468" providerId="AD" clId="Web-{C9CAC428-26D1-D006-453A-BF8935E88B47}" dt="2023-01-07T19:24:48.208" v="64"/>
      <pc:docMkLst>
        <pc:docMk/>
      </pc:docMkLst>
      <pc:sldChg chg="modTransition">
        <pc:chgData name="122CE0515 (SANJEEB DASH)" userId="S::122ce0515@nitrkl.ac.in::47e9832b-ad4c-45cc-86aa-e9b2fdde7468" providerId="AD" clId="Web-{C9CAC428-26D1-D006-453A-BF8935E88B47}" dt="2023-01-07T19:18:36.078" v="0"/>
        <pc:sldMkLst>
          <pc:docMk/>
          <pc:sldMk cId="109857222" sldId="256"/>
        </pc:sldMkLst>
      </pc:sldChg>
      <pc:sldChg chg="modSp">
        <pc:chgData name="122CE0515 (SANJEEB DASH)" userId="S::122ce0515@nitrkl.ac.in::47e9832b-ad4c-45cc-86aa-e9b2fdde7468" providerId="AD" clId="Web-{C9CAC428-26D1-D006-453A-BF8935E88B47}" dt="2023-01-07T19:24:37.161" v="63" actId="20577"/>
        <pc:sldMkLst>
          <pc:docMk/>
          <pc:sldMk cId="1264296978" sldId="260"/>
        </pc:sldMkLst>
        <pc:spChg chg="mod">
          <ac:chgData name="122CE0515 (SANJEEB DASH)" userId="S::122ce0515@nitrkl.ac.in::47e9832b-ad4c-45cc-86aa-e9b2fdde7468" providerId="AD" clId="Web-{C9CAC428-26D1-D006-453A-BF8935E88B47}" dt="2023-01-07T19:24:37.161" v="63" actId="20577"/>
          <ac:spMkLst>
            <pc:docMk/>
            <pc:sldMk cId="1264296978" sldId="260"/>
            <ac:spMk id="4" creationId="{55D4F662-F84C-6366-92B0-C05AAB5C5C63}"/>
          </ac:spMkLst>
        </pc:spChg>
      </pc:sldChg>
      <pc:sldChg chg="modSp">
        <pc:chgData name="122CE0515 (SANJEEB DASH)" userId="S::122ce0515@nitrkl.ac.in::47e9832b-ad4c-45cc-86aa-e9b2fdde7468" providerId="AD" clId="Web-{C9CAC428-26D1-D006-453A-BF8935E88B47}" dt="2023-01-07T19:22:19.643" v="55" actId="14100"/>
        <pc:sldMkLst>
          <pc:docMk/>
          <pc:sldMk cId="1977813333" sldId="261"/>
        </pc:sldMkLst>
        <pc:spChg chg="mod">
          <ac:chgData name="122CE0515 (SANJEEB DASH)" userId="S::122ce0515@nitrkl.ac.in::47e9832b-ad4c-45cc-86aa-e9b2fdde7468" providerId="AD" clId="Web-{C9CAC428-26D1-D006-453A-BF8935E88B47}" dt="2023-01-07T19:22:14.706" v="54" actId="20577"/>
          <ac:spMkLst>
            <pc:docMk/>
            <pc:sldMk cId="1977813333" sldId="261"/>
            <ac:spMk id="6" creationId="{3775F244-542E-52FE-08E1-57794FFDFEC5}"/>
          </ac:spMkLst>
        </pc:spChg>
        <pc:picChg chg="mod">
          <ac:chgData name="122CE0515 (SANJEEB DASH)" userId="S::122ce0515@nitrkl.ac.in::47e9832b-ad4c-45cc-86aa-e9b2fdde7468" providerId="AD" clId="Web-{C9CAC428-26D1-D006-453A-BF8935E88B47}" dt="2023-01-07T19:22:19.643" v="55" actId="14100"/>
          <ac:picMkLst>
            <pc:docMk/>
            <pc:sldMk cId="1977813333" sldId="261"/>
            <ac:picMk id="9" creationId="{4A48426F-AE77-F727-676A-8AC5CD71E9B5}"/>
          </ac:picMkLst>
        </pc:picChg>
      </pc:sldChg>
      <pc:sldChg chg="new">
        <pc:chgData name="122CE0515 (SANJEEB DASH)" userId="S::122ce0515@nitrkl.ac.in::47e9832b-ad4c-45cc-86aa-e9b2fdde7468" providerId="AD" clId="Web-{C9CAC428-26D1-D006-453A-BF8935E88B47}" dt="2023-01-07T19:24:48.208" v="64"/>
        <pc:sldMkLst>
          <pc:docMk/>
          <pc:sldMk cId="3688701052" sldId="263"/>
        </pc:sldMkLst>
      </pc:sldChg>
    </pc:docChg>
  </pc:docChgLst>
  <pc:docChgLst>
    <pc:chgData name="122CE0515 (SANJEEB DASH)" userId="S::122ce0515@nitrkl.ac.in::47e9832b-ad4c-45cc-86aa-e9b2fdde7468" providerId="AD" clId="Web-{985087EA-07AB-F4F0-9BA5-427E39DA3A1E}"/>
    <pc:docChg chg="modSld">
      <pc:chgData name="122CE0515 (SANJEEB DASH)" userId="S::122ce0515@nitrkl.ac.in::47e9832b-ad4c-45cc-86aa-e9b2fdde7468" providerId="AD" clId="Web-{985087EA-07AB-F4F0-9BA5-427E39DA3A1E}" dt="2023-01-07T15:42:21.320" v="116"/>
      <pc:docMkLst>
        <pc:docMk/>
      </pc:docMkLst>
      <pc:sldChg chg="addSp delSp modSp mod setBg">
        <pc:chgData name="122CE0515 (SANJEEB DASH)" userId="S::122ce0515@nitrkl.ac.in::47e9832b-ad4c-45cc-86aa-e9b2fdde7468" providerId="AD" clId="Web-{985087EA-07AB-F4F0-9BA5-427E39DA3A1E}" dt="2023-01-07T15:40:44.943" v="97" actId="20577"/>
        <pc:sldMkLst>
          <pc:docMk/>
          <pc:sldMk cId="1243303413" sldId="257"/>
        </pc:sldMkLst>
        <pc:spChg chg="del mod">
          <ac:chgData name="122CE0515 (SANJEEB DASH)" userId="S::122ce0515@nitrkl.ac.in::47e9832b-ad4c-45cc-86aa-e9b2fdde7468" providerId="AD" clId="Web-{985087EA-07AB-F4F0-9BA5-427E39DA3A1E}" dt="2023-01-07T15:37:11.999" v="24"/>
          <ac:spMkLst>
            <pc:docMk/>
            <pc:sldMk cId="1243303413" sldId="257"/>
            <ac:spMk id="2" creationId="{2ED11F3D-65B5-29BB-6815-9746887BE824}"/>
          </ac:spMkLst>
        </pc:spChg>
        <pc:spChg chg="del mod">
          <ac:chgData name="122CE0515 (SANJEEB DASH)" userId="S::122ce0515@nitrkl.ac.in::47e9832b-ad4c-45cc-86aa-e9b2fdde7468" providerId="AD" clId="Web-{985087EA-07AB-F4F0-9BA5-427E39DA3A1E}" dt="2023-01-07T15:37:14.218" v="25"/>
          <ac:spMkLst>
            <pc:docMk/>
            <pc:sldMk cId="1243303413" sldId="257"/>
            <ac:spMk id="3" creationId="{BBA5DDC0-9BBC-EC4F-AAFF-CC2077099B95}"/>
          </ac:spMkLst>
        </pc:spChg>
        <pc:spChg chg="add del mod">
          <ac:chgData name="122CE0515 (SANJEEB DASH)" userId="S::122ce0515@nitrkl.ac.in::47e9832b-ad4c-45cc-86aa-e9b2fdde7468" providerId="AD" clId="Web-{985087EA-07AB-F4F0-9BA5-427E39DA3A1E}" dt="2023-01-07T15:37:16.218" v="26"/>
          <ac:spMkLst>
            <pc:docMk/>
            <pc:sldMk cId="1243303413" sldId="257"/>
            <ac:spMk id="9" creationId="{FF27B909-3B00-8BE2-583F-8BC9BBC564E3}"/>
          </ac:spMkLst>
        </pc:spChg>
        <pc:spChg chg="add mod">
          <ac:chgData name="122CE0515 (SANJEEB DASH)" userId="S::122ce0515@nitrkl.ac.in::47e9832b-ad4c-45cc-86aa-e9b2fdde7468" providerId="AD" clId="Web-{985087EA-07AB-F4F0-9BA5-427E39DA3A1E}" dt="2023-01-07T15:40:44.943" v="97" actId="20577"/>
          <ac:spMkLst>
            <pc:docMk/>
            <pc:sldMk cId="1243303413" sldId="257"/>
            <ac:spMk id="12" creationId="{37A3B6D1-2B6E-D8B1-3D38-ACCA6910A10B}"/>
          </ac:spMkLst>
        </pc:spChg>
        <pc:spChg chg="add mod">
          <ac:chgData name="122CE0515 (SANJEEB DASH)" userId="S::122ce0515@nitrkl.ac.in::47e9832b-ad4c-45cc-86aa-e9b2fdde7468" providerId="AD" clId="Web-{985087EA-07AB-F4F0-9BA5-427E39DA3A1E}" dt="2023-01-07T15:40:30.552" v="92" actId="20577"/>
          <ac:spMkLst>
            <pc:docMk/>
            <pc:sldMk cId="1243303413" sldId="257"/>
            <ac:spMk id="13" creationId="{8718D053-3D5B-E00C-A6E3-EBFCB7FB1CCB}"/>
          </ac:spMkLst>
        </pc:spChg>
        <pc:spChg chg="add mod">
          <ac:chgData name="122CE0515 (SANJEEB DASH)" userId="S::122ce0515@nitrkl.ac.in::47e9832b-ad4c-45cc-86aa-e9b2fdde7468" providerId="AD" clId="Web-{985087EA-07AB-F4F0-9BA5-427E39DA3A1E}" dt="2023-01-07T15:40:41.224" v="96" actId="20577"/>
          <ac:spMkLst>
            <pc:docMk/>
            <pc:sldMk cId="1243303413" sldId="257"/>
            <ac:spMk id="14" creationId="{22728C95-347E-2578-8958-31D064B22DAE}"/>
          </ac:spMkLst>
        </pc:spChg>
        <pc:picChg chg="add mod">
          <ac:chgData name="122CE0515 (SANJEEB DASH)" userId="S::122ce0515@nitrkl.ac.in::47e9832b-ad4c-45cc-86aa-e9b2fdde7468" providerId="AD" clId="Web-{985087EA-07AB-F4F0-9BA5-427E39DA3A1E}" dt="2023-01-07T15:36:36.139" v="9" actId="1076"/>
          <ac:picMkLst>
            <pc:docMk/>
            <pc:sldMk cId="1243303413" sldId="257"/>
            <ac:picMk id="4" creationId="{2242A5BD-56E0-5834-EC91-52AF4D4E54D5}"/>
          </ac:picMkLst>
        </pc:picChg>
        <pc:picChg chg="del">
          <ac:chgData name="122CE0515 (SANJEEB DASH)" userId="S::122ce0515@nitrkl.ac.in::47e9832b-ad4c-45cc-86aa-e9b2fdde7468" providerId="AD" clId="Web-{985087EA-07AB-F4F0-9BA5-427E39DA3A1E}" dt="2023-01-07T15:35:36.325" v="1"/>
          <ac:picMkLst>
            <pc:docMk/>
            <pc:sldMk cId="1243303413" sldId="257"/>
            <ac:picMk id="5" creationId="{3C48B25F-8F96-513E-358A-2AE540DCE47B}"/>
          </ac:picMkLst>
        </pc:picChg>
        <pc:picChg chg="del mod ord">
          <ac:chgData name="122CE0515 (SANJEEB DASH)" userId="S::122ce0515@nitrkl.ac.in::47e9832b-ad4c-45cc-86aa-e9b2fdde7468" providerId="AD" clId="Web-{985087EA-07AB-F4F0-9BA5-427E39DA3A1E}" dt="2023-01-07T15:37:03.046" v="17"/>
          <ac:picMkLst>
            <pc:docMk/>
            <pc:sldMk cId="1243303413" sldId="257"/>
            <ac:picMk id="6" creationId="{92542563-1F97-E453-A150-2748646C5491}"/>
          </ac:picMkLst>
        </pc:picChg>
        <pc:picChg chg="del mod">
          <ac:chgData name="122CE0515 (SANJEEB DASH)" userId="S::122ce0515@nitrkl.ac.in::47e9832b-ad4c-45cc-86aa-e9b2fdde7468" providerId="AD" clId="Web-{985087EA-07AB-F4F0-9BA5-427E39DA3A1E}" dt="2023-01-07T15:37:01.452" v="16"/>
          <ac:picMkLst>
            <pc:docMk/>
            <pc:sldMk cId="1243303413" sldId="257"/>
            <ac:picMk id="7" creationId="{3021FC83-A1F0-FCB1-ABAA-D57AF87A35B7}"/>
          </ac:picMkLst>
        </pc:picChg>
        <pc:picChg chg="add mod">
          <ac:chgData name="122CE0515 (SANJEEB DASH)" userId="S::122ce0515@nitrkl.ac.in::47e9832b-ad4c-45cc-86aa-e9b2fdde7468" providerId="AD" clId="Web-{985087EA-07AB-F4F0-9BA5-427E39DA3A1E}" dt="2023-01-07T15:37:44.453" v="30" actId="1076"/>
          <ac:picMkLst>
            <pc:docMk/>
            <pc:sldMk cId="1243303413" sldId="257"/>
            <ac:picMk id="10" creationId="{F52FF7AD-3BF1-0F41-9B5E-6EAB9E0422E2}"/>
          </ac:picMkLst>
        </pc:picChg>
        <pc:picChg chg="add mod">
          <ac:chgData name="122CE0515 (SANJEEB DASH)" userId="S::122ce0515@nitrkl.ac.in::47e9832b-ad4c-45cc-86aa-e9b2fdde7468" providerId="AD" clId="Web-{985087EA-07AB-F4F0-9BA5-427E39DA3A1E}" dt="2023-01-07T15:38:18.110" v="36" actId="1076"/>
          <ac:picMkLst>
            <pc:docMk/>
            <pc:sldMk cId="1243303413" sldId="257"/>
            <ac:picMk id="11" creationId="{2F90D3ED-426F-3DB6-B340-D22C5D01AEF5}"/>
          </ac:picMkLst>
        </pc:picChg>
      </pc:sldChg>
      <pc:sldChg chg="addSp delSp modSp">
        <pc:chgData name="122CE0515 (SANJEEB DASH)" userId="S::122ce0515@nitrkl.ac.in::47e9832b-ad4c-45cc-86aa-e9b2fdde7468" providerId="AD" clId="Web-{985087EA-07AB-F4F0-9BA5-427E39DA3A1E}" dt="2023-01-07T15:42:14.883" v="115"/>
        <pc:sldMkLst>
          <pc:docMk/>
          <pc:sldMk cId="1264296978" sldId="260"/>
        </pc:sldMkLst>
        <pc:spChg chg="add del mod">
          <ac:chgData name="122CE0515 (SANJEEB DASH)" userId="S::122ce0515@nitrkl.ac.in::47e9832b-ad4c-45cc-86aa-e9b2fdde7468" providerId="AD" clId="Web-{985087EA-07AB-F4F0-9BA5-427E39DA3A1E}" dt="2023-01-07T15:41:56.023" v="108"/>
          <ac:spMkLst>
            <pc:docMk/>
            <pc:sldMk cId="1264296978" sldId="260"/>
            <ac:spMk id="2" creationId="{00000000-0000-0000-0000-000000000000}"/>
          </ac:spMkLst>
        </pc:spChg>
        <pc:spChg chg="add del">
          <ac:chgData name="122CE0515 (SANJEEB DASH)" userId="S::122ce0515@nitrkl.ac.in::47e9832b-ad4c-45cc-86aa-e9b2fdde7468" providerId="AD" clId="Web-{985087EA-07AB-F4F0-9BA5-427E39DA3A1E}" dt="2023-01-07T15:41:51.132" v="106"/>
          <ac:spMkLst>
            <pc:docMk/>
            <pc:sldMk cId="1264296978" sldId="260"/>
            <ac:spMk id="3" creationId="{00000000-0000-0000-0000-000000000000}"/>
          </ac:spMkLst>
        </pc:spChg>
        <pc:spChg chg="add del mod">
          <ac:chgData name="122CE0515 (SANJEEB DASH)" userId="S::122ce0515@nitrkl.ac.in::47e9832b-ad4c-45cc-86aa-e9b2fdde7468" providerId="AD" clId="Web-{985087EA-07AB-F4F0-9BA5-427E39DA3A1E}" dt="2023-01-07T15:41:42.694" v="103"/>
          <ac:spMkLst>
            <pc:docMk/>
            <pc:sldMk cId="1264296978" sldId="260"/>
            <ac:spMk id="5" creationId="{19E7FAC3-4A95-ECA4-41DC-C6D79ED9DFBA}"/>
          </ac:spMkLst>
        </pc:spChg>
        <pc:spChg chg="add del mod">
          <ac:chgData name="122CE0515 (SANJEEB DASH)" userId="S::122ce0515@nitrkl.ac.in::47e9832b-ad4c-45cc-86aa-e9b2fdde7468" providerId="AD" clId="Web-{985087EA-07AB-F4F0-9BA5-427E39DA3A1E}" dt="2023-01-07T15:42:14.883" v="115"/>
          <ac:spMkLst>
            <pc:docMk/>
            <pc:sldMk cId="1264296978" sldId="260"/>
            <ac:spMk id="8" creationId="{B7D3F484-6532-69CD-4311-ABF1F4BEB6A1}"/>
          </ac:spMkLst>
        </pc:spChg>
        <pc:picChg chg="add del">
          <ac:chgData name="122CE0515 (SANJEEB DASH)" userId="S::122ce0515@nitrkl.ac.in::47e9832b-ad4c-45cc-86aa-e9b2fdde7468" providerId="AD" clId="Web-{985087EA-07AB-F4F0-9BA5-427E39DA3A1E}" dt="2023-01-07T15:41:43.444" v="104"/>
          <ac:picMkLst>
            <pc:docMk/>
            <pc:sldMk cId="1264296978" sldId="260"/>
            <ac:picMk id="6" creationId="{669398B4-1B88-4A2B-96D8-08FF72154504}"/>
          </ac:picMkLst>
        </pc:picChg>
      </pc:sldChg>
      <pc:sldChg chg="addSp delSp modSp">
        <pc:chgData name="122CE0515 (SANJEEB DASH)" userId="S::122ce0515@nitrkl.ac.in::47e9832b-ad4c-45cc-86aa-e9b2fdde7468" providerId="AD" clId="Web-{985087EA-07AB-F4F0-9BA5-427E39DA3A1E}" dt="2023-01-07T15:42:21.320" v="116"/>
        <pc:sldMkLst>
          <pc:docMk/>
          <pc:sldMk cId="1977813333" sldId="261"/>
        </pc:sldMkLst>
        <pc:spChg chg="del">
          <ac:chgData name="122CE0515 (SANJEEB DASH)" userId="S::122ce0515@nitrkl.ac.in::47e9832b-ad4c-45cc-86aa-e9b2fdde7468" providerId="AD" clId="Web-{985087EA-07AB-F4F0-9BA5-427E39DA3A1E}" dt="2023-01-07T15:42:02.164" v="110"/>
          <ac:spMkLst>
            <pc:docMk/>
            <pc:sldMk cId="1977813333" sldId="261"/>
            <ac:spMk id="2" creationId="{00000000-0000-0000-0000-000000000000}"/>
          </ac:spMkLst>
        </pc:spChg>
        <pc:spChg chg="del">
          <ac:chgData name="122CE0515 (SANJEEB DASH)" userId="S::122ce0515@nitrkl.ac.in::47e9832b-ad4c-45cc-86aa-e9b2fdde7468" providerId="AD" clId="Web-{985087EA-07AB-F4F0-9BA5-427E39DA3A1E}" dt="2023-01-07T15:41:59.945" v="109"/>
          <ac:spMkLst>
            <pc:docMk/>
            <pc:sldMk cId="1977813333" sldId="261"/>
            <ac:spMk id="3" creationId="{00000000-0000-0000-0000-000000000000}"/>
          </ac:spMkLst>
        </pc:spChg>
        <pc:spChg chg="add del mod">
          <ac:chgData name="122CE0515 (SANJEEB DASH)" userId="S::122ce0515@nitrkl.ac.in::47e9832b-ad4c-45cc-86aa-e9b2fdde7468" providerId="AD" clId="Web-{985087EA-07AB-F4F0-9BA5-427E39DA3A1E}" dt="2023-01-07T15:42:11.383" v="114"/>
          <ac:spMkLst>
            <pc:docMk/>
            <pc:sldMk cId="1977813333" sldId="261"/>
            <ac:spMk id="5" creationId="{207337AC-7482-EE3F-2EEA-2F8181F4A6D6}"/>
          </ac:spMkLst>
        </pc:spChg>
        <pc:picChg chg="del">
          <ac:chgData name="122CE0515 (SANJEEB DASH)" userId="S::122ce0515@nitrkl.ac.in::47e9832b-ad4c-45cc-86aa-e9b2fdde7468" providerId="AD" clId="Web-{985087EA-07AB-F4F0-9BA5-427E39DA3A1E}" dt="2023-01-07T15:42:21.320" v="116"/>
          <ac:picMkLst>
            <pc:docMk/>
            <pc:sldMk cId="1977813333" sldId="261"/>
            <ac:picMk id="6" creationId="{DB64875B-DA81-65C4-82FC-C7A7ABF2F8FB}"/>
          </ac:picMkLst>
        </pc:picChg>
      </pc:sldChg>
      <pc:sldChg chg="addSp delSp modSp">
        <pc:chgData name="122CE0515 (SANJEEB DASH)" userId="S::122ce0515@nitrkl.ac.in::47e9832b-ad4c-45cc-86aa-e9b2fdde7468" providerId="AD" clId="Web-{985087EA-07AB-F4F0-9BA5-427E39DA3A1E}" dt="2023-01-07T15:42:08.882" v="113"/>
        <pc:sldMkLst>
          <pc:docMk/>
          <pc:sldMk cId="2983196070" sldId="262"/>
        </pc:sldMkLst>
        <pc:spChg chg="del">
          <ac:chgData name="122CE0515 (SANJEEB DASH)" userId="S::122ce0515@nitrkl.ac.in::47e9832b-ad4c-45cc-86aa-e9b2fdde7468" providerId="AD" clId="Web-{985087EA-07AB-F4F0-9BA5-427E39DA3A1E}" dt="2023-01-07T15:42:06.148" v="111"/>
          <ac:spMkLst>
            <pc:docMk/>
            <pc:sldMk cId="2983196070" sldId="262"/>
            <ac:spMk id="2" creationId="{00000000-0000-0000-0000-000000000000}"/>
          </ac:spMkLst>
        </pc:spChg>
        <pc:spChg chg="del">
          <ac:chgData name="122CE0515 (SANJEEB DASH)" userId="S::122ce0515@nitrkl.ac.in::47e9832b-ad4c-45cc-86aa-e9b2fdde7468" providerId="AD" clId="Web-{985087EA-07AB-F4F0-9BA5-427E39DA3A1E}" dt="2023-01-07T15:42:07.430" v="112"/>
          <ac:spMkLst>
            <pc:docMk/>
            <pc:sldMk cId="2983196070" sldId="262"/>
            <ac:spMk id="3" creationId="{00000000-0000-0000-0000-000000000000}"/>
          </ac:spMkLst>
        </pc:spChg>
        <pc:spChg chg="add del mod">
          <ac:chgData name="122CE0515 (SANJEEB DASH)" userId="S::122ce0515@nitrkl.ac.in::47e9832b-ad4c-45cc-86aa-e9b2fdde7468" providerId="AD" clId="Web-{985087EA-07AB-F4F0-9BA5-427E39DA3A1E}" dt="2023-01-07T15:42:08.882" v="113"/>
          <ac:spMkLst>
            <pc:docMk/>
            <pc:sldMk cId="2983196070" sldId="262"/>
            <ac:spMk id="5" creationId="{A2DE27A0-CD32-7AF0-5C85-4AC1F140F8EF}"/>
          </ac:spMkLst>
        </pc:spChg>
      </pc:sldChg>
    </pc:docChg>
  </pc:docChgLst>
  <pc:docChgLst>
    <pc:chgData name="122CE0515 (SANJEEB DASH)" userId="S::122ce0515@nitrkl.ac.in::47e9832b-ad4c-45cc-86aa-e9b2fdde7468" providerId="AD" clId="Web-{B55A27A9-B725-50F0-A20A-548611B1BBB1}"/>
    <pc:docChg chg="addSld delSld modSld addMainMaster delMainMaster">
      <pc:chgData name="122CE0515 (SANJEEB DASH)" userId="S::122ce0515@nitrkl.ac.in::47e9832b-ad4c-45cc-86aa-e9b2fdde7468" providerId="AD" clId="Web-{B55A27A9-B725-50F0-A20A-548611B1BBB1}" dt="2023-01-07T19:15:03.014" v="1261" actId="1076"/>
      <pc:docMkLst>
        <pc:docMk/>
      </pc:docMkLst>
      <pc:sldChg chg="mod modClrScheme chgLayout">
        <pc:chgData name="122CE0515 (SANJEEB DASH)" userId="S::122ce0515@nitrkl.ac.in::47e9832b-ad4c-45cc-86aa-e9b2fdde7468" providerId="AD" clId="Web-{B55A27A9-B725-50F0-A20A-548611B1BBB1}" dt="2023-01-07T19:00:13.644" v="868"/>
        <pc:sldMkLst>
          <pc:docMk/>
          <pc:sldMk cId="109857222" sldId="256"/>
        </pc:sldMkLst>
      </pc:sldChg>
      <pc:sldChg chg="addSp delSp modSp mod modClrScheme delDesignElem chgLayout">
        <pc:chgData name="122CE0515 (SANJEEB DASH)" userId="S::122ce0515@nitrkl.ac.in::47e9832b-ad4c-45cc-86aa-e9b2fdde7468" providerId="AD" clId="Web-{B55A27A9-B725-50F0-A20A-548611B1BBB1}" dt="2023-01-07T19:00:13.644" v="868"/>
        <pc:sldMkLst>
          <pc:docMk/>
          <pc:sldMk cId="1243303413" sldId="257"/>
        </pc:sldMkLst>
        <pc:spChg chg="mod">
          <ac:chgData name="122CE0515 (SANJEEB DASH)" userId="S::122ce0515@nitrkl.ac.in::47e9832b-ad4c-45cc-86aa-e9b2fdde7468" providerId="AD" clId="Web-{B55A27A9-B725-50F0-A20A-548611B1BBB1}" dt="2023-01-07T17:30:34.008" v="13" actId="20577"/>
          <ac:spMkLst>
            <pc:docMk/>
            <pc:sldMk cId="1243303413" sldId="257"/>
            <ac:spMk id="12" creationId="{37A3B6D1-2B6E-D8B1-3D38-ACCA6910A10B}"/>
          </ac:spMkLst>
        </pc:spChg>
        <pc:spChg chg="add del">
          <ac:chgData name="122CE0515 (SANJEEB DASH)" userId="S::122ce0515@nitrkl.ac.in::47e9832b-ad4c-45cc-86aa-e9b2fdde7468" providerId="AD" clId="Web-{B55A27A9-B725-50F0-A20A-548611B1BBB1}" dt="2023-01-07T19:00:13.644" v="868"/>
          <ac:spMkLst>
            <pc:docMk/>
            <pc:sldMk cId="1243303413" sldId="257"/>
            <ac:spMk id="15" creationId="{D0E0D055-82B3-47E5-A421-C439E9F24E5D}"/>
          </ac:spMkLst>
        </pc:spChg>
        <pc:spChg chg="add del">
          <ac:chgData name="122CE0515 (SANJEEB DASH)" userId="S::122ce0515@nitrkl.ac.in::47e9832b-ad4c-45cc-86aa-e9b2fdde7468" providerId="AD" clId="Web-{B55A27A9-B725-50F0-A20A-548611B1BBB1}" dt="2023-01-07T19:00:13.644" v="868"/>
          <ac:spMkLst>
            <pc:docMk/>
            <pc:sldMk cId="1243303413" sldId="257"/>
            <ac:spMk id="17" creationId="{2CAC8A53-A07F-4647-B003-51A924F3F064}"/>
          </ac:spMkLst>
        </pc:spChg>
        <pc:spChg chg="add del">
          <ac:chgData name="122CE0515 (SANJEEB DASH)" userId="S::122ce0515@nitrkl.ac.in::47e9832b-ad4c-45cc-86aa-e9b2fdde7468" providerId="AD" clId="Web-{B55A27A9-B725-50F0-A20A-548611B1BBB1}" dt="2023-01-07T19:00:13.644" v="868"/>
          <ac:spMkLst>
            <pc:docMk/>
            <pc:sldMk cId="1243303413" sldId="257"/>
            <ac:spMk id="19" creationId="{A5297663-788D-4612-AD5B-5BB11E6597E7}"/>
          </ac:spMkLst>
        </pc:spChg>
        <pc:spChg chg="add del">
          <ac:chgData name="122CE0515 (SANJEEB DASH)" userId="S::122ce0515@nitrkl.ac.in::47e9832b-ad4c-45cc-86aa-e9b2fdde7468" providerId="AD" clId="Web-{B55A27A9-B725-50F0-A20A-548611B1BBB1}" dt="2023-01-07T19:00:13.644" v="868"/>
          <ac:spMkLst>
            <pc:docMk/>
            <pc:sldMk cId="1243303413" sldId="257"/>
            <ac:spMk id="28" creationId="{2CA64412-2AB6-4391-A38D-E4C8F587BCCD}"/>
          </ac:spMkLst>
        </pc:spChg>
        <pc:grpChg chg="add del">
          <ac:chgData name="122CE0515 (SANJEEB DASH)" userId="S::122ce0515@nitrkl.ac.in::47e9832b-ad4c-45cc-86aa-e9b2fdde7468" providerId="AD" clId="Web-{B55A27A9-B725-50F0-A20A-548611B1BBB1}" dt="2023-01-07T19:00:13.644" v="868"/>
          <ac:grpSpMkLst>
            <pc:docMk/>
            <pc:sldMk cId="1243303413" sldId="257"/>
            <ac:grpSpMk id="21" creationId="{EF324E1F-DAC3-43B5-944C-6D74CCA0A441}"/>
          </ac:grpSpMkLst>
        </pc:grpChg>
      </pc:sldChg>
      <pc:sldChg chg="addSp delSp modSp mod modClrScheme delDesignElem chgLayout">
        <pc:chgData name="122CE0515 (SANJEEB DASH)" userId="S::122ce0515@nitrkl.ac.in::47e9832b-ad4c-45cc-86aa-e9b2fdde7468" providerId="AD" clId="Web-{B55A27A9-B725-50F0-A20A-548611B1BBB1}" dt="2023-01-07T19:00:13.644" v="868"/>
        <pc:sldMkLst>
          <pc:docMk/>
          <pc:sldMk cId="1264296978" sldId="260"/>
        </pc:sldMkLst>
        <pc:spChg chg="add mod">
          <ac:chgData name="122CE0515 (SANJEEB DASH)" userId="S::122ce0515@nitrkl.ac.in::47e9832b-ad4c-45cc-86aa-e9b2fdde7468" providerId="AD" clId="Web-{B55A27A9-B725-50F0-A20A-548611B1BBB1}" dt="2023-01-07T17:33:08.138" v="23" actId="20577"/>
          <ac:spMkLst>
            <pc:docMk/>
            <pc:sldMk cId="1264296978" sldId="260"/>
            <ac:spMk id="2" creationId="{99D11AB2-5B57-AFB1-1140-5177A2FA446E}"/>
          </ac:spMkLst>
        </pc:spChg>
        <pc:spChg chg="add mod">
          <ac:chgData name="122CE0515 (SANJEEB DASH)" userId="S::122ce0515@nitrkl.ac.in::47e9832b-ad4c-45cc-86aa-e9b2fdde7468" providerId="AD" clId="Web-{B55A27A9-B725-50F0-A20A-548611B1BBB1}" dt="2023-01-07T18:12:49.145" v="44" actId="20577"/>
          <ac:spMkLst>
            <pc:docMk/>
            <pc:sldMk cId="1264296978" sldId="260"/>
            <ac:spMk id="3" creationId="{D4B317AD-581B-B101-6E11-A4C2AD169591}"/>
          </ac:spMkLst>
        </pc:spChg>
        <pc:spChg chg="add mod">
          <ac:chgData name="122CE0515 (SANJEEB DASH)" userId="S::122ce0515@nitrkl.ac.in::47e9832b-ad4c-45cc-86aa-e9b2fdde7468" providerId="AD" clId="Web-{B55A27A9-B725-50F0-A20A-548611B1BBB1}" dt="2023-01-07T18:47:16.367" v="827" actId="1076"/>
          <ac:spMkLst>
            <pc:docMk/>
            <pc:sldMk cId="1264296978" sldId="260"/>
            <ac:spMk id="4" creationId="{55D4F662-F84C-6366-92B0-C05AAB5C5C63}"/>
          </ac:spMkLst>
        </pc:spChg>
        <pc:spChg chg="add del">
          <ac:chgData name="122CE0515 (SANJEEB DASH)" userId="S::122ce0515@nitrkl.ac.in::47e9832b-ad4c-45cc-86aa-e9b2fdde7468" providerId="AD" clId="Web-{B55A27A9-B725-50F0-A20A-548611B1BBB1}" dt="2023-01-07T19:00:13.644" v="868"/>
          <ac:spMkLst>
            <pc:docMk/>
            <pc:sldMk cId="1264296978" sldId="260"/>
            <ac:spMk id="10" creationId="{8F4E830A-06F9-4EAA-9E65-110CF2421798}"/>
          </ac:spMkLst>
        </pc:spChg>
        <pc:picChg chg="mod">
          <ac:chgData name="122CE0515 (SANJEEB DASH)" userId="S::122ce0515@nitrkl.ac.in::47e9832b-ad4c-45cc-86aa-e9b2fdde7468" providerId="AD" clId="Web-{B55A27A9-B725-50F0-A20A-548611B1BBB1}" dt="2023-01-07T18:17:39.156" v="142" actId="1076"/>
          <ac:picMkLst>
            <pc:docMk/>
            <pc:sldMk cId="1264296978" sldId="260"/>
            <ac:picMk id="6" creationId="{669398B4-1B88-4A2B-96D8-08FF72154504}"/>
          </ac:picMkLst>
        </pc:picChg>
      </pc:sldChg>
      <pc:sldChg chg="addSp delSp modSp mod setBg modClrScheme setClrOvrMap delDesignElem chgLayout">
        <pc:chgData name="122CE0515 (SANJEEB DASH)" userId="S::122ce0515@nitrkl.ac.in::47e9832b-ad4c-45cc-86aa-e9b2fdde7468" providerId="AD" clId="Web-{B55A27A9-B725-50F0-A20A-548611B1BBB1}" dt="2023-01-07T19:00:13.644" v="868"/>
        <pc:sldMkLst>
          <pc:docMk/>
          <pc:sldMk cId="1977813333" sldId="261"/>
        </pc:sldMkLst>
        <pc:spChg chg="add del">
          <ac:chgData name="122CE0515 (SANJEEB DASH)" userId="S::122ce0515@nitrkl.ac.in::47e9832b-ad4c-45cc-86aa-e9b2fdde7468" providerId="AD" clId="Web-{B55A27A9-B725-50F0-A20A-548611B1BBB1}" dt="2023-01-07T18:28:46.960" v="255"/>
          <ac:spMkLst>
            <pc:docMk/>
            <pc:sldMk cId="1977813333" sldId="261"/>
            <ac:spMk id="4" creationId="{C5D38C2D-25D8-CF1C-0F5C-CDD4C423D4E0}"/>
          </ac:spMkLst>
        </pc:spChg>
        <pc:spChg chg="add mod">
          <ac:chgData name="122CE0515 (SANJEEB DASH)" userId="S::122ce0515@nitrkl.ac.in::47e9832b-ad4c-45cc-86aa-e9b2fdde7468" providerId="AD" clId="Web-{B55A27A9-B725-50F0-A20A-548611B1BBB1}" dt="2023-01-07T18:33:14.409" v="341" actId="1076"/>
          <ac:spMkLst>
            <pc:docMk/>
            <pc:sldMk cId="1977813333" sldId="261"/>
            <ac:spMk id="5" creationId="{0DC828F3-4702-077D-8997-3D827249E6CC}"/>
          </ac:spMkLst>
        </pc:spChg>
        <pc:spChg chg="add mod">
          <ac:chgData name="122CE0515 (SANJEEB DASH)" userId="S::122ce0515@nitrkl.ac.in::47e9832b-ad4c-45cc-86aa-e9b2fdde7468" providerId="AD" clId="Web-{B55A27A9-B725-50F0-A20A-548611B1BBB1}" dt="2023-01-07T18:44:24.595" v="805" actId="1076"/>
          <ac:spMkLst>
            <pc:docMk/>
            <pc:sldMk cId="1977813333" sldId="261"/>
            <ac:spMk id="6" creationId="{3775F244-542E-52FE-08E1-57794FFDFEC5}"/>
          </ac:spMkLst>
        </pc:spChg>
        <pc:spChg chg="add del">
          <ac:chgData name="122CE0515 (SANJEEB DASH)" userId="S::122ce0515@nitrkl.ac.in::47e9832b-ad4c-45cc-86aa-e9b2fdde7468" providerId="AD" clId="Web-{B55A27A9-B725-50F0-A20A-548611B1BBB1}" dt="2023-01-07T18:27:48.505" v="248"/>
          <ac:spMkLst>
            <pc:docMk/>
            <pc:sldMk cId="1977813333" sldId="261"/>
            <ac:spMk id="10" creationId="{8F4E830A-06F9-4EAA-9E65-110CF2421798}"/>
          </ac:spMkLst>
        </pc:spChg>
        <pc:spChg chg="add del">
          <ac:chgData name="122CE0515 (SANJEEB DASH)" userId="S::122ce0515@nitrkl.ac.in::47e9832b-ad4c-45cc-86aa-e9b2fdde7468" providerId="AD" clId="Web-{B55A27A9-B725-50F0-A20A-548611B1BBB1}" dt="2023-01-07T18:27:37.817" v="245"/>
          <ac:spMkLst>
            <pc:docMk/>
            <pc:sldMk cId="1977813333" sldId="261"/>
            <ac:spMk id="22" creationId="{387AA259-1AE3-4910-A682-AB1250E75DB9}"/>
          </ac:spMkLst>
        </pc:spChg>
        <pc:spChg chg="add del">
          <ac:chgData name="122CE0515 (SANJEEB DASH)" userId="S::122ce0515@nitrkl.ac.in::47e9832b-ad4c-45cc-86aa-e9b2fdde7468" providerId="AD" clId="Web-{B55A27A9-B725-50F0-A20A-548611B1BBB1}" dt="2023-01-07T18:27:37.817" v="245"/>
          <ac:spMkLst>
            <pc:docMk/>
            <pc:sldMk cId="1977813333" sldId="261"/>
            <ac:spMk id="24" creationId="{9E4C5EB2-3FA5-44DF-B40D-868E3D83D9FD}"/>
          </ac:spMkLst>
        </pc:spChg>
        <pc:spChg chg="add del">
          <ac:chgData name="122CE0515 (SANJEEB DASH)" userId="S::122ce0515@nitrkl.ac.in::47e9832b-ad4c-45cc-86aa-e9b2fdde7468" providerId="AD" clId="Web-{B55A27A9-B725-50F0-A20A-548611B1BBB1}" dt="2023-01-07T18:27:37.817" v="245"/>
          <ac:spMkLst>
            <pc:docMk/>
            <pc:sldMk cId="1977813333" sldId="261"/>
            <ac:spMk id="26" creationId="{AEE6ED5F-8737-437A-8898-C1673C0A129F}"/>
          </ac:spMkLst>
        </pc:spChg>
        <pc:spChg chg="add del">
          <ac:chgData name="122CE0515 (SANJEEB DASH)" userId="S::122ce0515@nitrkl.ac.in::47e9832b-ad4c-45cc-86aa-e9b2fdde7468" providerId="AD" clId="Web-{B55A27A9-B725-50F0-A20A-548611B1BBB1}" dt="2023-01-07T18:27:48.505" v="247"/>
          <ac:spMkLst>
            <pc:docMk/>
            <pc:sldMk cId="1977813333" sldId="261"/>
            <ac:spMk id="29" creationId="{70B3EDB1-8558-48EA-B9B0-E0F7A5DDBEAE}"/>
          </ac:spMkLst>
        </pc:spChg>
        <pc:spChg chg="add del">
          <ac:chgData name="122CE0515 (SANJEEB DASH)" userId="S::122ce0515@nitrkl.ac.in::47e9832b-ad4c-45cc-86aa-e9b2fdde7468" providerId="AD" clId="Web-{B55A27A9-B725-50F0-A20A-548611B1BBB1}" dt="2023-01-07T18:27:48.505" v="247"/>
          <ac:spMkLst>
            <pc:docMk/>
            <pc:sldMk cId="1977813333" sldId="261"/>
            <ac:spMk id="30" creationId="{0DB2355C-C8EB-4BFB-BE31-A765B53D2B19}"/>
          </ac:spMkLst>
        </pc:spChg>
        <pc:spChg chg="add del">
          <ac:chgData name="122CE0515 (SANJEEB DASH)" userId="S::122ce0515@nitrkl.ac.in::47e9832b-ad4c-45cc-86aa-e9b2fdde7468" providerId="AD" clId="Web-{B55A27A9-B725-50F0-A20A-548611B1BBB1}" dt="2023-01-07T19:00:13.644" v="868"/>
          <ac:spMkLst>
            <pc:docMk/>
            <pc:sldMk cId="1977813333" sldId="261"/>
            <ac:spMk id="33" creationId="{589102E3-A474-47A0-A9AC-A0AABAE28ED7}"/>
          </ac:spMkLst>
        </pc:spChg>
        <pc:grpChg chg="add del">
          <ac:chgData name="122CE0515 (SANJEEB DASH)" userId="S::122ce0515@nitrkl.ac.in::47e9832b-ad4c-45cc-86aa-e9b2fdde7468" providerId="AD" clId="Web-{B55A27A9-B725-50F0-A20A-548611B1BBB1}" dt="2023-01-07T18:27:37.817" v="245"/>
          <ac:grpSpMkLst>
            <pc:docMk/>
            <pc:sldMk cId="1977813333" sldId="261"/>
            <ac:grpSpMk id="15" creationId="{BF6F3917-FAEF-4F5C-BE12-CF65574CE44B}"/>
          </ac:grpSpMkLst>
        </pc:grpChg>
        <pc:grpChg chg="add del">
          <ac:chgData name="122CE0515 (SANJEEB DASH)" userId="S::122ce0515@nitrkl.ac.in::47e9832b-ad4c-45cc-86aa-e9b2fdde7468" providerId="AD" clId="Web-{B55A27A9-B725-50F0-A20A-548611B1BBB1}" dt="2023-01-07T18:27:48.505" v="247"/>
          <ac:grpSpMkLst>
            <pc:docMk/>
            <pc:sldMk cId="1977813333" sldId="261"/>
            <ac:grpSpMk id="28" creationId="{BF6F3917-FAEF-4F5C-BE12-CF65574CE44B}"/>
          </ac:grpSpMkLst>
        </pc:grpChg>
        <pc:grpChg chg="add del ord">
          <ac:chgData name="122CE0515 (SANJEEB DASH)" userId="S::122ce0515@nitrkl.ac.in::47e9832b-ad4c-45cc-86aa-e9b2fdde7468" providerId="AD" clId="Web-{B55A27A9-B725-50F0-A20A-548611B1BBB1}" dt="2023-01-07T19:00:13.644" v="868"/>
          <ac:grpSpMkLst>
            <pc:docMk/>
            <pc:sldMk cId="1977813333" sldId="261"/>
            <ac:grpSpMk id="32" creationId="{BF6F3917-FAEF-4F5C-BE12-CF65574CE44B}"/>
          </ac:grpSpMkLst>
        </pc:grpChg>
        <pc:picChg chg="add mod ord">
          <ac:chgData name="122CE0515 (SANJEEB DASH)" userId="S::122ce0515@nitrkl.ac.in::47e9832b-ad4c-45cc-86aa-e9b2fdde7468" providerId="AD" clId="Web-{B55A27A9-B725-50F0-A20A-548611B1BBB1}" dt="2023-01-07T18:33:38.691" v="343" actId="1076"/>
          <ac:picMkLst>
            <pc:docMk/>
            <pc:sldMk cId="1977813333" sldId="261"/>
            <ac:picMk id="2" creationId="{1AA95173-E1C8-B6D4-86A3-F9815BE5B3FA}"/>
          </ac:picMkLst>
        </pc:picChg>
        <pc:picChg chg="add mod ord">
          <ac:chgData name="122CE0515 (SANJEEB DASH)" userId="S::122ce0515@nitrkl.ac.in::47e9832b-ad4c-45cc-86aa-e9b2fdde7468" providerId="AD" clId="Web-{B55A27A9-B725-50F0-A20A-548611B1BBB1}" dt="2023-01-07T18:33:38.660" v="342" actId="1076"/>
          <ac:picMkLst>
            <pc:docMk/>
            <pc:sldMk cId="1977813333" sldId="261"/>
            <ac:picMk id="3" creationId="{9494BCC7-0762-63C2-1677-A70514439DC2}"/>
          </ac:picMkLst>
        </pc:picChg>
        <pc:picChg chg="add mod">
          <ac:chgData name="122CE0515 (SANJEEB DASH)" userId="S::122ce0515@nitrkl.ac.in::47e9832b-ad4c-45cc-86aa-e9b2fdde7468" providerId="AD" clId="Web-{B55A27A9-B725-50F0-A20A-548611B1BBB1}" dt="2023-01-07T18:45:58.598" v="815" actId="1076"/>
          <ac:picMkLst>
            <pc:docMk/>
            <pc:sldMk cId="1977813333" sldId="261"/>
            <ac:picMk id="7" creationId="{A922B10C-E5A7-D27B-BE87-F12D5ADB83DC}"/>
          </ac:picMkLst>
        </pc:picChg>
        <pc:picChg chg="add mod">
          <ac:chgData name="122CE0515 (SANJEEB DASH)" userId="S::122ce0515@nitrkl.ac.in::47e9832b-ad4c-45cc-86aa-e9b2fdde7468" providerId="AD" clId="Web-{B55A27A9-B725-50F0-A20A-548611B1BBB1}" dt="2023-01-07T18:52:43.347" v="835"/>
          <ac:picMkLst>
            <pc:docMk/>
            <pc:sldMk cId="1977813333" sldId="261"/>
            <ac:picMk id="9" creationId="{4A48426F-AE77-F727-676A-8AC5CD71E9B5}"/>
          </ac:picMkLst>
        </pc:picChg>
      </pc:sldChg>
      <pc:sldChg chg="addSp delSp modSp new del mod setBg">
        <pc:chgData name="122CE0515 (SANJEEB DASH)" userId="S::122ce0515@nitrkl.ac.in::47e9832b-ad4c-45cc-86aa-e9b2fdde7468" providerId="AD" clId="Web-{B55A27A9-B725-50F0-A20A-548611B1BBB1}" dt="2023-01-07T18:57:39.841" v="848"/>
        <pc:sldMkLst>
          <pc:docMk/>
          <pc:sldMk cId="1361887289" sldId="262"/>
        </pc:sldMkLst>
        <pc:spChg chg="del">
          <ac:chgData name="122CE0515 (SANJEEB DASH)" userId="S::122ce0515@nitrkl.ac.in::47e9832b-ad4c-45cc-86aa-e9b2fdde7468" providerId="AD" clId="Web-{B55A27A9-B725-50F0-A20A-548611B1BBB1}" dt="2023-01-07T18:51:44.360" v="832"/>
          <ac:spMkLst>
            <pc:docMk/>
            <pc:sldMk cId="1361887289" sldId="262"/>
            <ac:spMk id="2" creationId="{1C54E44C-A0A6-DE86-204C-E07C926FE413}"/>
          </ac:spMkLst>
        </pc:spChg>
        <pc:spChg chg="del">
          <ac:chgData name="122CE0515 (SANJEEB DASH)" userId="S::122ce0515@nitrkl.ac.in::47e9832b-ad4c-45cc-86aa-e9b2fdde7468" providerId="AD" clId="Web-{B55A27A9-B725-50F0-A20A-548611B1BBB1}" dt="2023-01-07T18:51:47.407" v="833"/>
          <ac:spMkLst>
            <pc:docMk/>
            <pc:sldMk cId="1361887289" sldId="262"/>
            <ac:spMk id="3" creationId="{1123AD20-4AE9-F30E-7B4F-5BB69DA5B362}"/>
          </ac:spMkLst>
        </pc:spChg>
        <pc:grpChg chg="add del">
          <ac:chgData name="122CE0515 (SANJEEB DASH)" userId="S::122ce0515@nitrkl.ac.in::47e9832b-ad4c-45cc-86aa-e9b2fdde7468" providerId="AD" clId="Web-{B55A27A9-B725-50F0-A20A-548611B1BBB1}" dt="2023-01-07T18:54:43.226" v="838"/>
          <ac:grpSpMkLst>
            <pc:docMk/>
            <pc:sldMk cId="1361887289" sldId="262"/>
            <ac:grpSpMk id="10" creationId="{12D8CD66-6E34-4232-868C-F61EC84AFC0B}"/>
          </ac:grpSpMkLst>
        </pc:grpChg>
        <pc:grpChg chg="add del">
          <ac:chgData name="122CE0515 (SANJEEB DASH)" userId="S::122ce0515@nitrkl.ac.in::47e9832b-ad4c-45cc-86aa-e9b2fdde7468" providerId="AD" clId="Web-{B55A27A9-B725-50F0-A20A-548611B1BBB1}" dt="2023-01-07T18:56:35.917" v="847"/>
          <ac:grpSpMkLst>
            <pc:docMk/>
            <pc:sldMk cId="1361887289" sldId="262"/>
            <ac:grpSpMk id="20" creationId="{12D8CD66-6E34-4232-868C-F61EC84AFC0B}"/>
          </ac:grpSpMkLst>
        </pc:grpChg>
        <pc:grpChg chg="add">
          <ac:chgData name="122CE0515 (SANJEEB DASH)" userId="S::122ce0515@nitrkl.ac.in::47e9832b-ad4c-45cc-86aa-e9b2fdde7468" providerId="AD" clId="Web-{B55A27A9-B725-50F0-A20A-548611B1BBB1}" dt="2023-01-07T18:56:35.917" v="847"/>
          <ac:grpSpMkLst>
            <pc:docMk/>
            <pc:sldMk cId="1361887289" sldId="262"/>
            <ac:grpSpMk id="31" creationId="{12D8CD66-6E34-4232-868C-F61EC84AFC0B}"/>
          </ac:grpSpMkLst>
        </pc:grpChg>
        <pc:picChg chg="add del mod">
          <ac:chgData name="122CE0515 (SANJEEB DASH)" userId="S::122ce0515@nitrkl.ac.in::47e9832b-ad4c-45cc-86aa-e9b2fdde7468" providerId="AD" clId="Web-{B55A27A9-B725-50F0-A20A-548611B1BBB1}" dt="2023-01-07T18:54:58.414" v="844"/>
          <ac:picMkLst>
            <pc:docMk/>
            <pc:sldMk cId="1361887289" sldId="262"/>
            <ac:picMk id="5" creationId="{A451EB3C-6BAF-0802-818B-B1B3E80A0260}"/>
          </ac:picMkLst>
        </pc:picChg>
        <pc:picChg chg="add del">
          <ac:chgData name="122CE0515 (SANJEEB DASH)" userId="S::122ce0515@nitrkl.ac.in::47e9832b-ad4c-45cc-86aa-e9b2fdde7468" providerId="AD" clId="Web-{B55A27A9-B725-50F0-A20A-548611B1BBB1}" dt="2023-01-07T18:54:57.398" v="843"/>
          <ac:picMkLst>
            <pc:docMk/>
            <pc:sldMk cId="1361887289" sldId="262"/>
            <ac:picMk id="7" creationId="{CEE9FC03-21D9-DD4F-8C52-DDA132C52B22}"/>
          </ac:picMkLst>
        </pc:picChg>
        <pc:picChg chg="add del mod">
          <ac:chgData name="122CE0515 (SANJEEB DASH)" userId="S::122ce0515@nitrkl.ac.in::47e9832b-ad4c-45cc-86aa-e9b2fdde7468" providerId="AD" clId="Web-{B55A27A9-B725-50F0-A20A-548611B1BBB1}" dt="2023-01-07T18:54:56.664" v="842"/>
          <ac:picMkLst>
            <pc:docMk/>
            <pc:sldMk cId="1361887289" sldId="262"/>
            <ac:picMk id="9" creationId="{52D451E3-78CE-BA8B-CBF0-E49BA24308EE}"/>
          </ac:picMkLst>
        </pc:picChg>
        <pc:picChg chg="add">
          <ac:chgData name="122CE0515 (SANJEEB DASH)" userId="S::122ce0515@nitrkl.ac.in::47e9832b-ad4c-45cc-86aa-e9b2fdde7468" providerId="AD" clId="Web-{B55A27A9-B725-50F0-A20A-548611B1BBB1}" dt="2023-01-07T18:56:35.917" v="847"/>
          <ac:picMkLst>
            <pc:docMk/>
            <pc:sldMk cId="1361887289" sldId="262"/>
            <ac:picMk id="27" creationId="{084DB162-B087-56B4-1DC6-0FA209E4E7EB}"/>
          </ac:picMkLst>
        </pc:picChg>
      </pc:sldChg>
      <pc:sldChg chg="addSp delSp del mod modClrScheme delDesignElem chgLayout">
        <pc:chgData name="122CE0515 (SANJEEB DASH)" userId="S::122ce0515@nitrkl.ac.in::47e9832b-ad4c-45cc-86aa-e9b2fdde7468" providerId="AD" clId="Web-{B55A27A9-B725-50F0-A20A-548611B1BBB1}" dt="2023-01-07T18:49:37.371" v="830"/>
        <pc:sldMkLst>
          <pc:docMk/>
          <pc:sldMk cId="2983196070" sldId="262"/>
        </pc:sldMkLst>
        <pc:spChg chg="add del">
          <ac:chgData name="122CE0515 (SANJEEB DASH)" userId="S::122ce0515@nitrkl.ac.in::47e9832b-ad4c-45cc-86aa-e9b2fdde7468" providerId="AD" clId="Web-{B55A27A9-B725-50F0-A20A-548611B1BBB1}" dt="2023-01-07T18:48:00.477" v="829"/>
          <ac:spMkLst>
            <pc:docMk/>
            <pc:sldMk cId="2983196070" sldId="262"/>
            <ac:spMk id="9" creationId="{CADF2543-1B6F-4FBC-A7AF-53A0430E05AB}"/>
          </ac:spMkLst>
        </pc:spChg>
        <pc:grpChg chg="add del">
          <ac:chgData name="122CE0515 (SANJEEB DASH)" userId="S::122ce0515@nitrkl.ac.in::47e9832b-ad4c-45cc-86aa-e9b2fdde7468" providerId="AD" clId="Web-{B55A27A9-B725-50F0-A20A-548611B1BBB1}" dt="2023-01-07T18:48:00.477" v="829"/>
          <ac:grpSpMkLst>
            <pc:docMk/>
            <pc:sldMk cId="2983196070" sldId="262"/>
            <ac:grpSpMk id="11" creationId="{A80A6E81-6B71-43DF-877B-E964A9A4CB68}"/>
          </ac:grpSpMkLst>
        </pc:grpChg>
      </pc:sldChg>
      <pc:sldChg chg="addSp delSp modSp new mod setBg modClrScheme delDesignElem chgLayout">
        <pc:chgData name="122CE0515 (SANJEEB DASH)" userId="S::122ce0515@nitrkl.ac.in::47e9832b-ad4c-45cc-86aa-e9b2fdde7468" providerId="AD" clId="Web-{B55A27A9-B725-50F0-A20A-548611B1BBB1}" dt="2023-01-07T19:15:03.014" v="1261" actId="1076"/>
        <pc:sldMkLst>
          <pc:docMk/>
          <pc:sldMk cId="3226282715" sldId="262"/>
        </pc:sldMkLst>
        <pc:spChg chg="del">
          <ac:chgData name="122CE0515 (SANJEEB DASH)" userId="S::122ce0515@nitrkl.ac.in::47e9832b-ad4c-45cc-86aa-e9b2fdde7468" providerId="AD" clId="Web-{B55A27A9-B725-50F0-A20A-548611B1BBB1}" dt="2023-01-07T18:57:53.811" v="851"/>
          <ac:spMkLst>
            <pc:docMk/>
            <pc:sldMk cId="3226282715" sldId="262"/>
            <ac:spMk id="2" creationId="{DAC5806F-F9D2-57D1-11EF-BDE475F6D34A}"/>
          </ac:spMkLst>
        </pc:spChg>
        <pc:spChg chg="del">
          <ac:chgData name="122CE0515 (SANJEEB DASH)" userId="S::122ce0515@nitrkl.ac.in::47e9832b-ad4c-45cc-86aa-e9b2fdde7468" providerId="AD" clId="Web-{B55A27A9-B725-50F0-A20A-548611B1BBB1}" dt="2023-01-07T18:57:52.155" v="850"/>
          <ac:spMkLst>
            <pc:docMk/>
            <pc:sldMk cId="3226282715" sldId="262"/>
            <ac:spMk id="3" creationId="{BA4BE589-CE70-584E-0241-C2C26506916E}"/>
          </ac:spMkLst>
        </pc:spChg>
        <pc:spChg chg="add del mod ord">
          <ac:chgData name="122CE0515 (SANJEEB DASH)" userId="S::122ce0515@nitrkl.ac.in::47e9832b-ad4c-45cc-86aa-e9b2fdde7468" providerId="AD" clId="Web-{B55A27A9-B725-50F0-A20A-548611B1BBB1}" dt="2023-01-07T19:00:54.036" v="870"/>
          <ac:spMkLst>
            <pc:docMk/>
            <pc:sldMk cId="3226282715" sldId="262"/>
            <ac:spMk id="6" creationId="{6C1F5A3C-18A1-0537-613E-36EFCCECC377}"/>
          </ac:spMkLst>
        </pc:spChg>
        <pc:spChg chg="add del mod">
          <ac:chgData name="122CE0515 (SANJEEB DASH)" userId="S::122ce0515@nitrkl.ac.in::47e9832b-ad4c-45cc-86aa-e9b2fdde7468" providerId="AD" clId="Web-{B55A27A9-B725-50F0-A20A-548611B1BBB1}" dt="2023-01-07T19:01:54.040" v="873"/>
          <ac:spMkLst>
            <pc:docMk/>
            <pc:sldMk cId="3226282715" sldId="262"/>
            <ac:spMk id="7" creationId="{52302494-7EF0-8AFF-8C88-62BE6DB83B6B}"/>
          </ac:spMkLst>
        </pc:spChg>
        <pc:spChg chg="add mod">
          <ac:chgData name="122CE0515 (SANJEEB DASH)" userId="S::122ce0515@nitrkl.ac.in::47e9832b-ad4c-45cc-86aa-e9b2fdde7468" providerId="AD" clId="Web-{B55A27A9-B725-50F0-A20A-548611B1BBB1}" dt="2023-01-07T19:10:58.802" v="1142" actId="1076"/>
          <ac:spMkLst>
            <pc:docMk/>
            <pc:sldMk cId="3226282715" sldId="262"/>
            <ac:spMk id="8" creationId="{17F1DF8C-0FD3-4CA1-3053-C409F2624E62}"/>
          </ac:spMkLst>
        </pc:spChg>
        <pc:spChg chg="add mod">
          <ac:chgData name="122CE0515 (SANJEEB DASH)" userId="S::122ce0515@nitrkl.ac.in::47e9832b-ad4c-45cc-86aa-e9b2fdde7468" providerId="AD" clId="Web-{B55A27A9-B725-50F0-A20A-548611B1BBB1}" dt="2023-01-07T19:11:30.772" v="1145" actId="20577"/>
          <ac:spMkLst>
            <pc:docMk/>
            <pc:sldMk cId="3226282715" sldId="262"/>
            <ac:spMk id="9" creationId="{F678F9FD-9877-90E8-1708-7B3A7C183FA6}"/>
          </ac:spMkLst>
        </pc:spChg>
        <pc:spChg chg="add mod">
          <ac:chgData name="122CE0515 (SANJEEB DASH)" userId="S::122ce0515@nitrkl.ac.in::47e9832b-ad4c-45cc-86aa-e9b2fdde7468" providerId="AD" clId="Web-{B55A27A9-B725-50F0-A20A-548611B1BBB1}" dt="2023-01-07T19:11:07.099" v="1143" actId="1076"/>
          <ac:spMkLst>
            <pc:docMk/>
            <pc:sldMk cId="3226282715" sldId="262"/>
            <ac:spMk id="16" creationId="{745E785F-CDEA-3238-5E75-91CD98B057E6}"/>
          </ac:spMkLst>
        </pc:spChg>
        <pc:spChg chg="add del">
          <ac:chgData name="122CE0515 (SANJEEB DASH)" userId="S::122ce0515@nitrkl.ac.in::47e9832b-ad4c-45cc-86aa-e9b2fdde7468" providerId="AD" clId="Web-{B55A27A9-B725-50F0-A20A-548611B1BBB1}" dt="2023-01-07T18:58:54.360" v="859"/>
          <ac:spMkLst>
            <pc:docMk/>
            <pc:sldMk cId="3226282715" sldId="262"/>
            <ac:spMk id="17" creationId="{0392160F-30B7-4465-8A19-68977E4AECE6}"/>
          </ac:spMkLst>
        </pc:spChg>
        <pc:spChg chg="add mod">
          <ac:chgData name="122CE0515 (SANJEEB DASH)" userId="S::122ce0515@nitrkl.ac.in::47e9832b-ad4c-45cc-86aa-e9b2fdde7468" providerId="AD" clId="Web-{B55A27A9-B725-50F0-A20A-548611B1BBB1}" dt="2023-01-07T19:15:03.014" v="1261" actId="1076"/>
          <ac:spMkLst>
            <pc:docMk/>
            <pc:sldMk cId="3226282715" sldId="262"/>
            <ac:spMk id="25" creationId="{6AD4A816-69BB-93EF-40F8-D186FEA0989B}"/>
          </ac:spMkLst>
        </pc:spChg>
        <pc:grpChg chg="add del">
          <ac:chgData name="122CE0515 (SANJEEB DASH)" userId="S::122ce0515@nitrkl.ac.in::47e9832b-ad4c-45cc-86aa-e9b2fdde7468" providerId="AD" clId="Web-{B55A27A9-B725-50F0-A20A-548611B1BBB1}" dt="2023-01-07T18:58:36.343" v="857"/>
          <ac:grpSpMkLst>
            <pc:docMk/>
            <pc:sldMk cId="3226282715" sldId="262"/>
            <ac:grpSpMk id="10" creationId="{12D8CD66-6E34-4232-868C-F61EC84AFC0B}"/>
          </ac:grpSpMkLst>
        </pc:grpChg>
        <pc:grpChg chg="add del">
          <ac:chgData name="122CE0515 (SANJEEB DASH)" userId="S::122ce0515@nitrkl.ac.in::47e9832b-ad4c-45cc-86aa-e9b2fdde7468" providerId="AD" clId="Web-{B55A27A9-B725-50F0-A20A-548611B1BBB1}" dt="2023-01-07T18:58:54.360" v="859"/>
          <ac:grpSpMkLst>
            <pc:docMk/>
            <pc:sldMk cId="3226282715" sldId="262"/>
            <ac:grpSpMk id="18" creationId="{12D8CD66-6E34-4232-868C-F61EC84AFC0B}"/>
          </ac:grpSpMkLst>
        </pc:grpChg>
        <pc:grpChg chg="add del">
          <ac:chgData name="122CE0515 (SANJEEB DASH)" userId="S::122ce0515@nitrkl.ac.in::47e9832b-ad4c-45cc-86aa-e9b2fdde7468" providerId="AD" clId="Web-{B55A27A9-B725-50F0-A20A-548611B1BBB1}" dt="2023-01-07T18:58:54.360" v="859"/>
          <ac:grpSpMkLst>
            <pc:docMk/>
            <pc:sldMk cId="3226282715" sldId="262"/>
            <ac:grpSpMk id="19" creationId="{9C1AEAC6-74C1-4404-A024-D1CE7E981DFF}"/>
          </ac:grpSpMkLst>
        </pc:grpChg>
        <pc:grpChg chg="add del">
          <ac:chgData name="122CE0515 (SANJEEB DASH)" userId="S::122ce0515@nitrkl.ac.in::47e9832b-ad4c-45cc-86aa-e9b2fdde7468" providerId="AD" clId="Web-{B55A27A9-B725-50F0-A20A-548611B1BBB1}" dt="2023-01-07T19:00:41.410" v="869"/>
          <ac:grpSpMkLst>
            <pc:docMk/>
            <pc:sldMk cId="3226282715" sldId="262"/>
            <ac:grpSpMk id="26" creationId="{12D8CD66-6E34-4232-868C-F61EC84AFC0B}"/>
          </ac:grpSpMkLst>
        </pc:grpChg>
        <pc:grpChg chg="add">
          <ac:chgData name="122CE0515 (SANJEEB DASH)" userId="S::122ce0515@nitrkl.ac.in::47e9832b-ad4c-45cc-86aa-e9b2fdde7468" providerId="AD" clId="Web-{B55A27A9-B725-50F0-A20A-548611B1BBB1}" dt="2023-01-07T19:00:41.410" v="869"/>
          <ac:grpSpMkLst>
            <pc:docMk/>
            <pc:sldMk cId="3226282715" sldId="262"/>
            <ac:grpSpMk id="31" creationId="{12D8CD66-6E34-4232-868C-F61EC84AFC0B}"/>
          </ac:grpSpMkLst>
        </pc:grpChg>
        <pc:picChg chg="add mod ord">
          <ac:chgData name="122CE0515 (SANJEEB DASH)" userId="S::122ce0515@nitrkl.ac.in::47e9832b-ad4c-45cc-86aa-e9b2fdde7468" providerId="AD" clId="Web-{B55A27A9-B725-50F0-A20A-548611B1BBB1}" dt="2023-01-07T19:00:41.410" v="869"/>
          <ac:picMkLst>
            <pc:docMk/>
            <pc:sldMk cId="3226282715" sldId="262"/>
            <ac:picMk id="5" creationId="{2EBAFAFD-1903-B863-1F64-A9C43E30F8FD}"/>
          </ac:picMkLst>
        </pc:picChg>
      </pc:sldChg>
      <pc:sldMasterChg chg="add del addSldLayout delSldLayout">
        <pc:chgData name="122CE0515 (SANJEEB DASH)" userId="S::122ce0515@nitrkl.ac.in::47e9832b-ad4c-45cc-86aa-e9b2fdde7468" providerId="AD" clId="Web-{B55A27A9-B725-50F0-A20A-548611B1BBB1}" dt="2023-01-07T19:00:13.644" v="868"/>
        <pc:sldMasterMkLst>
          <pc:docMk/>
          <pc:sldMasterMk cId="2672774283" sldId="2147483649"/>
        </pc:sldMasterMkLst>
        <pc:sldLayoutChg chg="add del">
          <pc:chgData name="122CE0515 (SANJEEB DASH)" userId="S::122ce0515@nitrkl.ac.in::47e9832b-ad4c-45cc-86aa-e9b2fdde7468" providerId="AD" clId="Web-{B55A27A9-B725-50F0-A20A-548611B1BBB1}" dt="2023-01-07T19:00:13.644" v="868"/>
          <pc:sldLayoutMkLst>
            <pc:docMk/>
            <pc:sldMasterMk cId="2672774283" sldId="2147483649"/>
            <pc:sldLayoutMk cId="2260355307" sldId="2147483651"/>
          </pc:sldLayoutMkLst>
        </pc:sldLayoutChg>
        <pc:sldLayoutChg chg="add del">
          <pc:chgData name="122CE0515 (SANJEEB DASH)" userId="S::122ce0515@nitrkl.ac.in::47e9832b-ad4c-45cc-86aa-e9b2fdde7468" providerId="AD" clId="Web-{B55A27A9-B725-50F0-A20A-548611B1BBB1}" dt="2023-01-07T19:00:13.644" v="868"/>
          <pc:sldLayoutMkLst>
            <pc:docMk/>
            <pc:sldMasterMk cId="2672774283" sldId="2147483649"/>
            <pc:sldLayoutMk cId="538483752" sldId="2147483652"/>
          </pc:sldLayoutMkLst>
        </pc:sldLayoutChg>
        <pc:sldLayoutChg chg="add del">
          <pc:chgData name="122CE0515 (SANJEEB DASH)" userId="S::122ce0515@nitrkl.ac.in::47e9832b-ad4c-45cc-86aa-e9b2fdde7468" providerId="AD" clId="Web-{B55A27A9-B725-50F0-A20A-548611B1BBB1}" dt="2023-01-07T19:00:13.644" v="868"/>
          <pc:sldLayoutMkLst>
            <pc:docMk/>
            <pc:sldMasterMk cId="2672774283" sldId="2147483649"/>
            <pc:sldLayoutMk cId="3249250339" sldId="2147483653"/>
          </pc:sldLayoutMkLst>
        </pc:sldLayoutChg>
        <pc:sldLayoutChg chg="add del">
          <pc:chgData name="122CE0515 (SANJEEB DASH)" userId="S::122ce0515@nitrkl.ac.in::47e9832b-ad4c-45cc-86aa-e9b2fdde7468" providerId="AD" clId="Web-{B55A27A9-B725-50F0-A20A-548611B1BBB1}" dt="2023-01-07T19:00:13.644" v="868"/>
          <pc:sldLayoutMkLst>
            <pc:docMk/>
            <pc:sldMasterMk cId="2672774283" sldId="2147483649"/>
            <pc:sldLayoutMk cId="4265143252" sldId="2147483654"/>
          </pc:sldLayoutMkLst>
        </pc:sldLayoutChg>
        <pc:sldLayoutChg chg="add del">
          <pc:chgData name="122CE0515 (SANJEEB DASH)" userId="S::122ce0515@nitrkl.ac.in::47e9832b-ad4c-45cc-86aa-e9b2fdde7468" providerId="AD" clId="Web-{B55A27A9-B725-50F0-A20A-548611B1BBB1}" dt="2023-01-07T19:00:13.644" v="868"/>
          <pc:sldLayoutMkLst>
            <pc:docMk/>
            <pc:sldMasterMk cId="2672774283" sldId="2147483649"/>
            <pc:sldLayoutMk cId="2570423546" sldId="2147483722"/>
          </pc:sldLayoutMkLst>
        </pc:sldLayoutChg>
        <pc:sldLayoutChg chg="add del">
          <pc:chgData name="122CE0515 (SANJEEB DASH)" userId="S::122ce0515@nitrkl.ac.in::47e9832b-ad4c-45cc-86aa-e9b2fdde7468" providerId="AD" clId="Web-{B55A27A9-B725-50F0-A20A-548611B1BBB1}" dt="2023-01-07T19:00:13.644" v="868"/>
          <pc:sldLayoutMkLst>
            <pc:docMk/>
            <pc:sldMasterMk cId="2672774283" sldId="2147483649"/>
            <pc:sldLayoutMk cId="4249771247" sldId="2147483723"/>
          </pc:sldLayoutMkLst>
        </pc:sldLayoutChg>
        <pc:sldLayoutChg chg="add del">
          <pc:chgData name="122CE0515 (SANJEEB DASH)" userId="S::122ce0515@nitrkl.ac.in::47e9832b-ad4c-45cc-86aa-e9b2fdde7468" providerId="AD" clId="Web-{B55A27A9-B725-50F0-A20A-548611B1BBB1}" dt="2023-01-07T19:00:13.644" v="868"/>
          <pc:sldLayoutMkLst>
            <pc:docMk/>
            <pc:sldMasterMk cId="2672774283" sldId="2147483649"/>
            <pc:sldLayoutMk cId="1313889418" sldId="2147483724"/>
          </pc:sldLayoutMkLst>
        </pc:sldLayoutChg>
        <pc:sldLayoutChg chg="add del">
          <pc:chgData name="122CE0515 (SANJEEB DASH)" userId="S::122ce0515@nitrkl.ac.in::47e9832b-ad4c-45cc-86aa-e9b2fdde7468" providerId="AD" clId="Web-{B55A27A9-B725-50F0-A20A-548611B1BBB1}" dt="2023-01-07T19:00:13.644" v="868"/>
          <pc:sldLayoutMkLst>
            <pc:docMk/>
            <pc:sldMasterMk cId="2672774283" sldId="2147483649"/>
            <pc:sldLayoutMk cId="2726633313" sldId="2147483725"/>
          </pc:sldLayoutMkLst>
        </pc:sldLayoutChg>
        <pc:sldLayoutChg chg="add del">
          <pc:chgData name="122CE0515 (SANJEEB DASH)" userId="S::122ce0515@nitrkl.ac.in::47e9832b-ad4c-45cc-86aa-e9b2fdde7468" providerId="AD" clId="Web-{B55A27A9-B725-50F0-A20A-548611B1BBB1}" dt="2023-01-07T19:00:13.644" v="868"/>
          <pc:sldLayoutMkLst>
            <pc:docMk/>
            <pc:sldMasterMk cId="2672774283" sldId="2147483649"/>
            <pc:sldLayoutMk cId="3087686091" sldId="2147483726"/>
          </pc:sldLayoutMkLst>
        </pc:sldLayoutChg>
        <pc:sldLayoutChg chg="add del">
          <pc:chgData name="122CE0515 (SANJEEB DASH)" userId="S::122ce0515@nitrkl.ac.in::47e9832b-ad4c-45cc-86aa-e9b2fdde7468" providerId="AD" clId="Web-{B55A27A9-B725-50F0-A20A-548611B1BBB1}" dt="2023-01-07T19:00:13.644" v="868"/>
          <pc:sldLayoutMkLst>
            <pc:docMk/>
            <pc:sldMasterMk cId="2672774283" sldId="2147483649"/>
            <pc:sldLayoutMk cId="1625834721" sldId="2147483727"/>
          </pc:sldLayoutMkLst>
        </pc:sldLayoutChg>
        <pc:sldLayoutChg chg="add del">
          <pc:chgData name="122CE0515 (SANJEEB DASH)" userId="S::122ce0515@nitrkl.ac.in::47e9832b-ad4c-45cc-86aa-e9b2fdde7468" providerId="AD" clId="Web-{B55A27A9-B725-50F0-A20A-548611B1BBB1}" dt="2023-01-07T19:00:13.644" v="868"/>
          <pc:sldLayoutMkLst>
            <pc:docMk/>
            <pc:sldMasterMk cId="2672774283" sldId="2147483649"/>
            <pc:sldLayoutMk cId="4160707461" sldId="2147483728"/>
          </pc:sldLayoutMkLst>
        </pc:sldLayoutChg>
        <pc:sldLayoutChg chg="add del">
          <pc:chgData name="122CE0515 (SANJEEB DASH)" userId="S::122ce0515@nitrkl.ac.in::47e9832b-ad4c-45cc-86aa-e9b2fdde7468" providerId="AD" clId="Web-{B55A27A9-B725-50F0-A20A-548611B1BBB1}" dt="2023-01-07T19:00:13.644" v="868"/>
          <pc:sldLayoutMkLst>
            <pc:docMk/>
            <pc:sldMasterMk cId="2672774283" sldId="2147483649"/>
            <pc:sldLayoutMk cId="3304693033" sldId="2147483729"/>
          </pc:sldLayoutMkLst>
        </pc:sldLayoutChg>
        <pc:sldLayoutChg chg="add del">
          <pc:chgData name="122CE0515 (SANJEEB DASH)" userId="S::122ce0515@nitrkl.ac.in::47e9832b-ad4c-45cc-86aa-e9b2fdde7468" providerId="AD" clId="Web-{B55A27A9-B725-50F0-A20A-548611B1BBB1}" dt="2023-01-07T19:00:13.644" v="868"/>
          <pc:sldLayoutMkLst>
            <pc:docMk/>
            <pc:sldMasterMk cId="2672774283" sldId="2147483649"/>
            <pc:sldLayoutMk cId="1545203345" sldId="2147483730"/>
          </pc:sldLayoutMkLst>
        </pc:sldLayoutChg>
        <pc:sldLayoutChg chg="add del">
          <pc:chgData name="122CE0515 (SANJEEB DASH)" userId="S::122ce0515@nitrkl.ac.in::47e9832b-ad4c-45cc-86aa-e9b2fdde7468" providerId="AD" clId="Web-{B55A27A9-B725-50F0-A20A-548611B1BBB1}" dt="2023-01-07T19:00:13.644" v="868"/>
          <pc:sldLayoutMkLst>
            <pc:docMk/>
            <pc:sldMasterMk cId="2672774283" sldId="2147483649"/>
            <pc:sldLayoutMk cId="2667856102" sldId="2147483731"/>
          </pc:sldLayoutMkLst>
        </pc:sldLayoutChg>
        <pc:sldLayoutChg chg="add del">
          <pc:chgData name="122CE0515 (SANJEEB DASH)" userId="S::122ce0515@nitrkl.ac.in::47e9832b-ad4c-45cc-86aa-e9b2fdde7468" providerId="AD" clId="Web-{B55A27A9-B725-50F0-A20A-548611B1BBB1}" dt="2023-01-07T19:00:13.644" v="868"/>
          <pc:sldLayoutMkLst>
            <pc:docMk/>
            <pc:sldMasterMk cId="2672774283" sldId="2147483649"/>
            <pc:sldLayoutMk cId="821934716" sldId="2147483732"/>
          </pc:sldLayoutMkLst>
        </pc:sldLayoutChg>
        <pc:sldLayoutChg chg="add del">
          <pc:chgData name="122CE0515 (SANJEEB DASH)" userId="S::122ce0515@nitrkl.ac.in::47e9832b-ad4c-45cc-86aa-e9b2fdde7468" providerId="AD" clId="Web-{B55A27A9-B725-50F0-A20A-548611B1BBB1}" dt="2023-01-07T19:00:13.644" v="868"/>
          <pc:sldLayoutMkLst>
            <pc:docMk/>
            <pc:sldMasterMk cId="2672774283" sldId="2147483649"/>
            <pc:sldLayoutMk cId="2882463329" sldId="2147483733"/>
          </pc:sldLayoutMkLst>
        </pc:sldLayoutChg>
        <pc:sldLayoutChg chg="add del">
          <pc:chgData name="122CE0515 (SANJEEB DASH)" userId="S::122ce0515@nitrkl.ac.in::47e9832b-ad4c-45cc-86aa-e9b2fdde7468" providerId="AD" clId="Web-{B55A27A9-B725-50F0-A20A-548611B1BBB1}" dt="2023-01-07T19:00:13.644" v="868"/>
          <pc:sldLayoutMkLst>
            <pc:docMk/>
            <pc:sldMasterMk cId="2672774283" sldId="2147483649"/>
            <pc:sldLayoutMk cId="1830646496" sldId="2147483734"/>
          </pc:sldLayoutMkLst>
        </pc:sldLayoutChg>
        <pc:sldLayoutChg chg="add del">
          <pc:chgData name="122CE0515 (SANJEEB DASH)" userId="S::122ce0515@nitrkl.ac.in::47e9832b-ad4c-45cc-86aa-e9b2fdde7468" providerId="AD" clId="Web-{B55A27A9-B725-50F0-A20A-548611B1BBB1}" dt="2023-01-07T19:00:13.644" v="868"/>
          <pc:sldLayoutMkLst>
            <pc:docMk/>
            <pc:sldMasterMk cId="2672774283" sldId="2147483649"/>
            <pc:sldLayoutMk cId="3668370962" sldId="2147483735"/>
          </pc:sldLayoutMkLst>
        </pc:sldLayoutChg>
        <pc:sldLayoutChg chg="add del">
          <pc:chgData name="122CE0515 (SANJEEB DASH)" userId="S::122ce0515@nitrkl.ac.in::47e9832b-ad4c-45cc-86aa-e9b2fdde7468" providerId="AD" clId="Web-{B55A27A9-B725-50F0-A20A-548611B1BBB1}" dt="2023-01-07T19:00:13.644" v="868"/>
          <pc:sldLayoutMkLst>
            <pc:docMk/>
            <pc:sldMasterMk cId="2672774283" sldId="2147483649"/>
            <pc:sldLayoutMk cId="3872853733" sldId="2147483736"/>
          </pc:sldLayoutMkLst>
        </pc:sldLayoutChg>
        <pc:sldLayoutChg chg="add del">
          <pc:chgData name="122CE0515 (SANJEEB DASH)" userId="S::122ce0515@nitrkl.ac.in::47e9832b-ad4c-45cc-86aa-e9b2fdde7468" providerId="AD" clId="Web-{B55A27A9-B725-50F0-A20A-548611B1BBB1}" dt="2023-01-07T19:00:13.644" v="868"/>
          <pc:sldLayoutMkLst>
            <pc:docMk/>
            <pc:sldMasterMk cId="2672774283" sldId="2147483649"/>
            <pc:sldLayoutMk cId="3545087460" sldId="2147483737"/>
          </pc:sldLayoutMkLst>
        </pc:sldLayoutChg>
      </pc:sldMasterChg>
      <pc:sldMasterChg chg="add del addSldLayout delSldLayout modSldLayout">
        <pc:chgData name="122CE0515 (SANJEEB DASH)" userId="S::122ce0515@nitrkl.ac.in::47e9832b-ad4c-45cc-86aa-e9b2fdde7468" providerId="AD" clId="Web-{B55A27A9-B725-50F0-A20A-548611B1BBB1}" dt="2023-01-07T18:26:39.346" v="241"/>
        <pc:sldMasterMkLst>
          <pc:docMk/>
          <pc:sldMasterMk cId="1485664213" sldId="2147483738"/>
        </pc:sldMasterMkLst>
        <pc:sldLayoutChg chg="add del mod replId">
          <pc:chgData name="122CE0515 (SANJEEB DASH)" userId="S::122ce0515@nitrkl.ac.in::47e9832b-ad4c-45cc-86aa-e9b2fdde7468" providerId="AD" clId="Web-{B55A27A9-B725-50F0-A20A-548611B1BBB1}" dt="2023-01-07T18:26:39.346" v="241"/>
          <pc:sldLayoutMkLst>
            <pc:docMk/>
            <pc:sldMasterMk cId="1485664213" sldId="2147483738"/>
            <pc:sldLayoutMk cId="585841823" sldId="2147483739"/>
          </pc:sldLayoutMkLst>
        </pc:sldLayoutChg>
        <pc:sldLayoutChg chg="add del mod replId">
          <pc:chgData name="122CE0515 (SANJEEB DASH)" userId="S::122ce0515@nitrkl.ac.in::47e9832b-ad4c-45cc-86aa-e9b2fdde7468" providerId="AD" clId="Web-{B55A27A9-B725-50F0-A20A-548611B1BBB1}" dt="2023-01-07T18:26:39.346" v="241"/>
          <pc:sldLayoutMkLst>
            <pc:docMk/>
            <pc:sldMasterMk cId="1485664213" sldId="2147483738"/>
            <pc:sldLayoutMk cId="1404570390" sldId="2147483740"/>
          </pc:sldLayoutMkLst>
        </pc:sldLayoutChg>
        <pc:sldLayoutChg chg="add del mod replId">
          <pc:chgData name="122CE0515 (SANJEEB DASH)" userId="S::122ce0515@nitrkl.ac.in::47e9832b-ad4c-45cc-86aa-e9b2fdde7468" providerId="AD" clId="Web-{B55A27A9-B725-50F0-A20A-548611B1BBB1}" dt="2023-01-07T18:26:39.346" v="241"/>
          <pc:sldLayoutMkLst>
            <pc:docMk/>
            <pc:sldMasterMk cId="1485664213" sldId="2147483738"/>
            <pc:sldLayoutMk cId="3383009179" sldId="2147483741"/>
          </pc:sldLayoutMkLst>
        </pc:sldLayoutChg>
        <pc:sldLayoutChg chg="add del mod replId">
          <pc:chgData name="122CE0515 (SANJEEB DASH)" userId="S::122ce0515@nitrkl.ac.in::47e9832b-ad4c-45cc-86aa-e9b2fdde7468" providerId="AD" clId="Web-{B55A27A9-B725-50F0-A20A-548611B1BBB1}" dt="2023-01-07T18:26:39.346" v="241"/>
          <pc:sldLayoutMkLst>
            <pc:docMk/>
            <pc:sldMasterMk cId="1485664213" sldId="2147483738"/>
            <pc:sldLayoutMk cId="1861451439" sldId="2147483742"/>
          </pc:sldLayoutMkLst>
        </pc:sldLayoutChg>
        <pc:sldLayoutChg chg="add del mod replId">
          <pc:chgData name="122CE0515 (SANJEEB DASH)" userId="S::122ce0515@nitrkl.ac.in::47e9832b-ad4c-45cc-86aa-e9b2fdde7468" providerId="AD" clId="Web-{B55A27A9-B725-50F0-A20A-548611B1BBB1}" dt="2023-01-07T18:26:39.346" v="241"/>
          <pc:sldLayoutMkLst>
            <pc:docMk/>
            <pc:sldMasterMk cId="1485664213" sldId="2147483738"/>
            <pc:sldLayoutMk cId="97592269" sldId="2147483743"/>
          </pc:sldLayoutMkLst>
        </pc:sldLayoutChg>
        <pc:sldLayoutChg chg="add del mod replId">
          <pc:chgData name="122CE0515 (SANJEEB DASH)" userId="S::122ce0515@nitrkl.ac.in::47e9832b-ad4c-45cc-86aa-e9b2fdde7468" providerId="AD" clId="Web-{B55A27A9-B725-50F0-A20A-548611B1BBB1}" dt="2023-01-07T18:26:39.346" v="241"/>
          <pc:sldLayoutMkLst>
            <pc:docMk/>
            <pc:sldMasterMk cId="1485664213" sldId="2147483738"/>
            <pc:sldLayoutMk cId="1841004725" sldId="2147483744"/>
          </pc:sldLayoutMkLst>
        </pc:sldLayoutChg>
        <pc:sldLayoutChg chg="add del mod replId">
          <pc:chgData name="122CE0515 (SANJEEB DASH)" userId="S::122ce0515@nitrkl.ac.in::47e9832b-ad4c-45cc-86aa-e9b2fdde7468" providerId="AD" clId="Web-{B55A27A9-B725-50F0-A20A-548611B1BBB1}" dt="2023-01-07T18:26:39.346" v="241"/>
          <pc:sldLayoutMkLst>
            <pc:docMk/>
            <pc:sldMasterMk cId="1485664213" sldId="2147483738"/>
            <pc:sldLayoutMk cId="1794574191" sldId="2147483745"/>
          </pc:sldLayoutMkLst>
        </pc:sldLayoutChg>
        <pc:sldLayoutChg chg="add del mod replId">
          <pc:chgData name="122CE0515 (SANJEEB DASH)" userId="S::122ce0515@nitrkl.ac.in::47e9832b-ad4c-45cc-86aa-e9b2fdde7468" providerId="AD" clId="Web-{B55A27A9-B725-50F0-A20A-548611B1BBB1}" dt="2023-01-07T18:26:39.346" v="241"/>
          <pc:sldLayoutMkLst>
            <pc:docMk/>
            <pc:sldMasterMk cId="1485664213" sldId="2147483738"/>
            <pc:sldLayoutMk cId="241563444" sldId="2147483746"/>
          </pc:sldLayoutMkLst>
        </pc:sldLayoutChg>
        <pc:sldLayoutChg chg="add del mod replId">
          <pc:chgData name="122CE0515 (SANJEEB DASH)" userId="S::122ce0515@nitrkl.ac.in::47e9832b-ad4c-45cc-86aa-e9b2fdde7468" providerId="AD" clId="Web-{B55A27A9-B725-50F0-A20A-548611B1BBB1}" dt="2023-01-07T18:26:39.346" v="241"/>
          <pc:sldLayoutMkLst>
            <pc:docMk/>
            <pc:sldMasterMk cId="1485664213" sldId="2147483738"/>
            <pc:sldLayoutMk cId="4205845148" sldId="2147483747"/>
          </pc:sldLayoutMkLst>
        </pc:sldLayoutChg>
        <pc:sldLayoutChg chg="add del mod replId">
          <pc:chgData name="122CE0515 (SANJEEB DASH)" userId="S::122ce0515@nitrkl.ac.in::47e9832b-ad4c-45cc-86aa-e9b2fdde7468" providerId="AD" clId="Web-{B55A27A9-B725-50F0-A20A-548611B1BBB1}" dt="2023-01-07T18:26:39.346" v="241"/>
          <pc:sldLayoutMkLst>
            <pc:docMk/>
            <pc:sldMasterMk cId="1485664213" sldId="2147483738"/>
            <pc:sldLayoutMk cId="2391558537" sldId="2147483748"/>
          </pc:sldLayoutMkLst>
        </pc:sldLayoutChg>
        <pc:sldLayoutChg chg="add del mod replId">
          <pc:chgData name="122CE0515 (SANJEEB DASH)" userId="S::122ce0515@nitrkl.ac.in::47e9832b-ad4c-45cc-86aa-e9b2fdde7468" providerId="AD" clId="Web-{B55A27A9-B725-50F0-A20A-548611B1BBB1}" dt="2023-01-07T18:26:39.346" v="241"/>
          <pc:sldLayoutMkLst>
            <pc:docMk/>
            <pc:sldMasterMk cId="1485664213" sldId="2147483738"/>
            <pc:sldLayoutMk cId="3588339798" sldId="2147483749"/>
          </pc:sldLayoutMkLst>
        </pc:sldLayoutChg>
        <pc:sldLayoutChg chg="add del mod replId">
          <pc:chgData name="122CE0515 (SANJEEB DASH)" userId="S::122ce0515@nitrkl.ac.in::47e9832b-ad4c-45cc-86aa-e9b2fdde7468" providerId="AD" clId="Web-{B55A27A9-B725-50F0-A20A-548611B1BBB1}" dt="2023-01-07T18:26:39.346" v="241"/>
          <pc:sldLayoutMkLst>
            <pc:docMk/>
            <pc:sldMasterMk cId="1485664213" sldId="2147483738"/>
            <pc:sldLayoutMk cId="3427996491" sldId="2147483750"/>
          </pc:sldLayoutMkLst>
        </pc:sldLayoutChg>
        <pc:sldLayoutChg chg="add del mod replId">
          <pc:chgData name="122CE0515 (SANJEEB DASH)" userId="S::122ce0515@nitrkl.ac.in::47e9832b-ad4c-45cc-86aa-e9b2fdde7468" providerId="AD" clId="Web-{B55A27A9-B725-50F0-A20A-548611B1BBB1}" dt="2023-01-07T18:26:39.346" v="241"/>
          <pc:sldLayoutMkLst>
            <pc:docMk/>
            <pc:sldMasterMk cId="1485664213" sldId="2147483738"/>
            <pc:sldLayoutMk cId="1869235366" sldId="2147483751"/>
          </pc:sldLayoutMkLst>
        </pc:sldLayoutChg>
        <pc:sldLayoutChg chg="add del mod replId">
          <pc:chgData name="122CE0515 (SANJEEB DASH)" userId="S::122ce0515@nitrkl.ac.in::47e9832b-ad4c-45cc-86aa-e9b2fdde7468" providerId="AD" clId="Web-{B55A27A9-B725-50F0-A20A-548611B1BBB1}" dt="2023-01-07T18:26:39.346" v="241"/>
          <pc:sldLayoutMkLst>
            <pc:docMk/>
            <pc:sldMasterMk cId="1485664213" sldId="2147483738"/>
            <pc:sldLayoutMk cId="199674324" sldId="2147483752"/>
          </pc:sldLayoutMkLst>
        </pc:sldLayoutChg>
        <pc:sldLayoutChg chg="add del mod replId">
          <pc:chgData name="122CE0515 (SANJEEB DASH)" userId="S::122ce0515@nitrkl.ac.in::47e9832b-ad4c-45cc-86aa-e9b2fdde7468" providerId="AD" clId="Web-{B55A27A9-B725-50F0-A20A-548611B1BBB1}" dt="2023-01-07T18:26:39.346" v="241"/>
          <pc:sldLayoutMkLst>
            <pc:docMk/>
            <pc:sldMasterMk cId="1485664213" sldId="2147483738"/>
            <pc:sldLayoutMk cId="1020758702" sldId="2147483753"/>
          </pc:sldLayoutMkLst>
        </pc:sldLayoutChg>
        <pc:sldLayoutChg chg="add del mod replId">
          <pc:chgData name="122CE0515 (SANJEEB DASH)" userId="S::122ce0515@nitrkl.ac.in::47e9832b-ad4c-45cc-86aa-e9b2fdde7468" providerId="AD" clId="Web-{B55A27A9-B725-50F0-A20A-548611B1BBB1}" dt="2023-01-07T18:26:39.346" v="241"/>
          <pc:sldLayoutMkLst>
            <pc:docMk/>
            <pc:sldMasterMk cId="1485664213" sldId="2147483738"/>
            <pc:sldLayoutMk cId="3102610501" sldId="2147483754"/>
          </pc:sldLayoutMkLst>
        </pc:sldLayoutChg>
        <pc:sldLayoutChg chg="add del mod replId">
          <pc:chgData name="122CE0515 (SANJEEB DASH)" userId="S::122ce0515@nitrkl.ac.in::47e9832b-ad4c-45cc-86aa-e9b2fdde7468" providerId="AD" clId="Web-{B55A27A9-B725-50F0-A20A-548611B1BBB1}" dt="2023-01-07T18:26:39.346" v="241"/>
          <pc:sldLayoutMkLst>
            <pc:docMk/>
            <pc:sldMasterMk cId="1485664213" sldId="2147483738"/>
            <pc:sldLayoutMk cId="3983090849" sldId="2147483755"/>
          </pc:sldLayoutMkLst>
        </pc:sldLayoutChg>
      </pc:sldMasterChg>
      <pc:sldMasterChg chg="add del addSldLayout delSldLayout modSldLayout">
        <pc:chgData name="122CE0515 (SANJEEB DASH)" userId="S::122ce0515@nitrkl.ac.in::47e9832b-ad4c-45cc-86aa-e9b2fdde7468" providerId="AD" clId="Web-{B55A27A9-B725-50F0-A20A-548611B1BBB1}" dt="2023-01-07T19:00:13.644" v="868"/>
        <pc:sldMasterMkLst>
          <pc:docMk/>
          <pc:sldMasterMk cId="2640275091" sldId="2147483738"/>
        </pc:sldMasterMkLst>
        <pc:sldLayoutChg chg="add del mod replId">
          <pc:chgData name="122CE0515 (SANJEEB DASH)" userId="S::122ce0515@nitrkl.ac.in::47e9832b-ad4c-45cc-86aa-e9b2fdde7468" providerId="AD" clId="Web-{B55A27A9-B725-50F0-A20A-548611B1BBB1}" dt="2023-01-07T19:00:13.644" v="868"/>
          <pc:sldLayoutMkLst>
            <pc:docMk/>
            <pc:sldMasterMk cId="2640275091" sldId="2147483738"/>
            <pc:sldLayoutMk cId="3022564124" sldId="2147483739"/>
          </pc:sldLayoutMkLst>
        </pc:sldLayoutChg>
        <pc:sldLayoutChg chg="add del mod replId">
          <pc:chgData name="122CE0515 (SANJEEB DASH)" userId="S::122ce0515@nitrkl.ac.in::47e9832b-ad4c-45cc-86aa-e9b2fdde7468" providerId="AD" clId="Web-{B55A27A9-B725-50F0-A20A-548611B1BBB1}" dt="2023-01-07T19:00:13.644" v="868"/>
          <pc:sldLayoutMkLst>
            <pc:docMk/>
            <pc:sldMasterMk cId="2640275091" sldId="2147483738"/>
            <pc:sldLayoutMk cId="1764706625" sldId="2147483740"/>
          </pc:sldLayoutMkLst>
        </pc:sldLayoutChg>
        <pc:sldLayoutChg chg="add del mod replId">
          <pc:chgData name="122CE0515 (SANJEEB DASH)" userId="S::122ce0515@nitrkl.ac.in::47e9832b-ad4c-45cc-86aa-e9b2fdde7468" providerId="AD" clId="Web-{B55A27A9-B725-50F0-A20A-548611B1BBB1}" dt="2023-01-07T19:00:13.644" v="868"/>
          <pc:sldLayoutMkLst>
            <pc:docMk/>
            <pc:sldMasterMk cId="2640275091" sldId="2147483738"/>
            <pc:sldLayoutMk cId="369365947" sldId="2147483741"/>
          </pc:sldLayoutMkLst>
        </pc:sldLayoutChg>
        <pc:sldLayoutChg chg="add del mod replId">
          <pc:chgData name="122CE0515 (SANJEEB DASH)" userId="S::122ce0515@nitrkl.ac.in::47e9832b-ad4c-45cc-86aa-e9b2fdde7468" providerId="AD" clId="Web-{B55A27A9-B725-50F0-A20A-548611B1BBB1}" dt="2023-01-07T19:00:13.644" v="868"/>
          <pc:sldLayoutMkLst>
            <pc:docMk/>
            <pc:sldMasterMk cId="2640275091" sldId="2147483738"/>
            <pc:sldLayoutMk cId="3107188236" sldId="2147483742"/>
          </pc:sldLayoutMkLst>
        </pc:sldLayoutChg>
        <pc:sldLayoutChg chg="add del mod replId">
          <pc:chgData name="122CE0515 (SANJEEB DASH)" userId="S::122ce0515@nitrkl.ac.in::47e9832b-ad4c-45cc-86aa-e9b2fdde7468" providerId="AD" clId="Web-{B55A27A9-B725-50F0-A20A-548611B1BBB1}" dt="2023-01-07T19:00:13.644" v="868"/>
          <pc:sldLayoutMkLst>
            <pc:docMk/>
            <pc:sldMasterMk cId="2640275091" sldId="2147483738"/>
            <pc:sldLayoutMk cId="3857293705" sldId="2147483743"/>
          </pc:sldLayoutMkLst>
        </pc:sldLayoutChg>
        <pc:sldLayoutChg chg="add del mod replId">
          <pc:chgData name="122CE0515 (SANJEEB DASH)" userId="S::122ce0515@nitrkl.ac.in::47e9832b-ad4c-45cc-86aa-e9b2fdde7468" providerId="AD" clId="Web-{B55A27A9-B725-50F0-A20A-548611B1BBB1}" dt="2023-01-07T19:00:13.644" v="868"/>
          <pc:sldLayoutMkLst>
            <pc:docMk/>
            <pc:sldMasterMk cId="2640275091" sldId="2147483738"/>
            <pc:sldLayoutMk cId="2818167386" sldId="2147483744"/>
          </pc:sldLayoutMkLst>
        </pc:sldLayoutChg>
        <pc:sldLayoutChg chg="add del mod replId">
          <pc:chgData name="122CE0515 (SANJEEB DASH)" userId="S::122ce0515@nitrkl.ac.in::47e9832b-ad4c-45cc-86aa-e9b2fdde7468" providerId="AD" clId="Web-{B55A27A9-B725-50F0-A20A-548611B1BBB1}" dt="2023-01-07T19:00:13.644" v="868"/>
          <pc:sldLayoutMkLst>
            <pc:docMk/>
            <pc:sldMasterMk cId="2640275091" sldId="2147483738"/>
            <pc:sldLayoutMk cId="28849358" sldId="2147483745"/>
          </pc:sldLayoutMkLst>
        </pc:sldLayoutChg>
        <pc:sldLayoutChg chg="add del mod replId">
          <pc:chgData name="122CE0515 (SANJEEB DASH)" userId="S::122ce0515@nitrkl.ac.in::47e9832b-ad4c-45cc-86aa-e9b2fdde7468" providerId="AD" clId="Web-{B55A27A9-B725-50F0-A20A-548611B1BBB1}" dt="2023-01-07T19:00:13.644" v="868"/>
          <pc:sldLayoutMkLst>
            <pc:docMk/>
            <pc:sldMasterMk cId="2640275091" sldId="2147483738"/>
            <pc:sldLayoutMk cId="2575870312" sldId="2147483746"/>
          </pc:sldLayoutMkLst>
        </pc:sldLayoutChg>
        <pc:sldLayoutChg chg="add del mod replId">
          <pc:chgData name="122CE0515 (SANJEEB DASH)" userId="S::122ce0515@nitrkl.ac.in::47e9832b-ad4c-45cc-86aa-e9b2fdde7468" providerId="AD" clId="Web-{B55A27A9-B725-50F0-A20A-548611B1BBB1}" dt="2023-01-07T19:00:13.644" v="868"/>
          <pc:sldLayoutMkLst>
            <pc:docMk/>
            <pc:sldMasterMk cId="2640275091" sldId="2147483738"/>
            <pc:sldLayoutMk cId="3112845634" sldId="2147483747"/>
          </pc:sldLayoutMkLst>
        </pc:sldLayoutChg>
        <pc:sldLayoutChg chg="add del mod replId">
          <pc:chgData name="122CE0515 (SANJEEB DASH)" userId="S::122ce0515@nitrkl.ac.in::47e9832b-ad4c-45cc-86aa-e9b2fdde7468" providerId="AD" clId="Web-{B55A27A9-B725-50F0-A20A-548611B1BBB1}" dt="2023-01-07T19:00:13.644" v="868"/>
          <pc:sldLayoutMkLst>
            <pc:docMk/>
            <pc:sldMasterMk cId="2640275091" sldId="2147483738"/>
            <pc:sldLayoutMk cId="1790525787" sldId="2147483748"/>
          </pc:sldLayoutMkLst>
        </pc:sldLayoutChg>
        <pc:sldLayoutChg chg="add del mod replId">
          <pc:chgData name="122CE0515 (SANJEEB DASH)" userId="S::122ce0515@nitrkl.ac.in::47e9832b-ad4c-45cc-86aa-e9b2fdde7468" providerId="AD" clId="Web-{B55A27A9-B725-50F0-A20A-548611B1BBB1}" dt="2023-01-07T19:00:13.644" v="868"/>
          <pc:sldLayoutMkLst>
            <pc:docMk/>
            <pc:sldMasterMk cId="2640275091" sldId="2147483738"/>
            <pc:sldLayoutMk cId="2895034065" sldId="2147483749"/>
          </pc:sldLayoutMkLst>
        </pc:sldLayoutChg>
        <pc:sldLayoutChg chg="add del mod replId">
          <pc:chgData name="122CE0515 (SANJEEB DASH)" userId="S::122ce0515@nitrkl.ac.in::47e9832b-ad4c-45cc-86aa-e9b2fdde7468" providerId="AD" clId="Web-{B55A27A9-B725-50F0-A20A-548611B1BBB1}" dt="2023-01-07T19:00:13.644" v="868"/>
          <pc:sldLayoutMkLst>
            <pc:docMk/>
            <pc:sldMasterMk cId="2640275091" sldId="2147483738"/>
            <pc:sldLayoutMk cId="3775660888" sldId="2147483750"/>
          </pc:sldLayoutMkLst>
        </pc:sldLayoutChg>
        <pc:sldLayoutChg chg="add del mod replId">
          <pc:chgData name="122CE0515 (SANJEEB DASH)" userId="S::122ce0515@nitrkl.ac.in::47e9832b-ad4c-45cc-86aa-e9b2fdde7468" providerId="AD" clId="Web-{B55A27A9-B725-50F0-A20A-548611B1BBB1}" dt="2023-01-07T19:00:13.644" v="868"/>
          <pc:sldLayoutMkLst>
            <pc:docMk/>
            <pc:sldMasterMk cId="2640275091" sldId="2147483738"/>
            <pc:sldLayoutMk cId="3155603615" sldId="2147483751"/>
          </pc:sldLayoutMkLst>
        </pc:sldLayoutChg>
        <pc:sldLayoutChg chg="add del mod replId">
          <pc:chgData name="122CE0515 (SANJEEB DASH)" userId="S::122ce0515@nitrkl.ac.in::47e9832b-ad4c-45cc-86aa-e9b2fdde7468" providerId="AD" clId="Web-{B55A27A9-B725-50F0-A20A-548611B1BBB1}" dt="2023-01-07T19:00:13.644" v="868"/>
          <pc:sldLayoutMkLst>
            <pc:docMk/>
            <pc:sldMasterMk cId="2640275091" sldId="2147483738"/>
            <pc:sldLayoutMk cId="2047890734" sldId="2147483752"/>
          </pc:sldLayoutMkLst>
        </pc:sldLayoutChg>
        <pc:sldLayoutChg chg="add del mod replId">
          <pc:chgData name="122CE0515 (SANJEEB DASH)" userId="S::122ce0515@nitrkl.ac.in::47e9832b-ad4c-45cc-86aa-e9b2fdde7468" providerId="AD" clId="Web-{B55A27A9-B725-50F0-A20A-548611B1BBB1}" dt="2023-01-07T19:00:13.644" v="868"/>
          <pc:sldLayoutMkLst>
            <pc:docMk/>
            <pc:sldMasterMk cId="2640275091" sldId="2147483738"/>
            <pc:sldLayoutMk cId="38395215" sldId="2147483753"/>
          </pc:sldLayoutMkLst>
        </pc:sldLayoutChg>
        <pc:sldLayoutChg chg="add del mod replId">
          <pc:chgData name="122CE0515 (SANJEEB DASH)" userId="S::122ce0515@nitrkl.ac.in::47e9832b-ad4c-45cc-86aa-e9b2fdde7468" providerId="AD" clId="Web-{B55A27A9-B725-50F0-A20A-548611B1BBB1}" dt="2023-01-07T19:00:13.644" v="868"/>
          <pc:sldLayoutMkLst>
            <pc:docMk/>
            <pc:sldMasterMk cId="2640275091" sldId="2147483738"/>
            <pc:sldLayoutMk cId="3641273475" sldId="2147483754"/>
          </pc:sldLayoutMkLst>
        </pc:sldLayoutChg>
        <pc:sldLayoutChg chg="add del mod replId">
          <pc:chgData name="122CE0515 (SANJEEB DASH)" userId="S::122ce0515@nitrkl.ac.in::47e9832b-ad4c-45cc-86aa-e9b2fdde7468" providerId="AD" clId="Web-{B55A27A9-B725-50F0-A20A-548611B1BBB1}" dt="2023-01-07T19:00:13.644" v="868"/>
          <pc:sldLayoutMkLst>
            <pc:docMk/>
            <pc:sldMasterMk cId="2640275091" sldId="2147483738"/>
            <pc:sldLayoutMk cId="3246395897" sldId="2147483755"/>
          </pc:sldLayoutMkLst>
        </pc:sldLayoutChg>
      </pc:sldMasterChg>
      <pc:sldMasterChg chg="add del addSldLayout delSldLayout modSldLayout">
        <pc:chgData name="122CE0515 (SANJEEB DASH)" userId="S::122ce0515@nitrkl.ac.in::47e9832b-ad4c-45cc-86aa-e9b2fdde7468" providerId="AD" clId="Web-{B55A27A9-B725-50F0-A20A-548611B1BBB1}" dt="2023-01-07T18:48:00.477" v="829"/>
        <pc:sldMasterMkLst>
          <pc:docMk/>
          <pc:sldMasterMk cId="3795043859" sldId="2147483738"/>
        </pc:sldMasterMkLst>
        <pc:sldLayoutChg chg="add del mod replId">
          <pc:chgData name="122CE0515 (SANJEEB DASH)" userId="S::122ce0515@nitrkl.ac.in::47e9832b-ad4c-45cc-86aa-e9b2fdde7468" providerId="AD" clId="Web-{B55A27A9-B725-50F0-A20A-548611B1BBB1}" dt="2023-01-07T18:48:00.477" v="829"/>
          <pc:sldLayoutMkLst>
            <pc:docMk/>
            <pc:sldMasterMk cId="3795043859" sldId="2147483738"/>
            <pc:sldLayoutMk cId="3775530994" sldId="2147483739"/>
          </pc:sldLayoutMkLst>
        </pc:sldLayoutChg>
        <pc:sldLayoutChg chg="add del mod replId">
          <pc:chgData name="122CE0515 (SANJEEB DASH)" userId="S::122ce0515@nitrkl.ac.in::47e9832b-ad4c-45cc-86aa-e9b2fdde7468" providerId="AD" clId="Web-{B55A27A9-B725-50F0-A20A-548611B1BBB1}" dt="2023-01-07T18:48:00.477" v="829"/>
          <pc:sldLayoutMkLst>
            <pc:docMk/>
            <pc:sldMasterMk cId="3795043859" sldId="2147483738"/>
            <pc:sldLayoutMk cId="2256767167" sldId="2147483740"/>
          </pc:sldLayoutMkLst>
        </pc:sldLayoutChg>
        <pc:sldLayoutChg chg="add del mod replId">
          <pc:chgData name="122CE0515 (SANJEEB DASH)" userId="S::122ce0515@nitrkl.ac.in::47e9832b-ad4c-45cc-86aa-e9b2fdde7468" providerId="AD" clId="Web-{B55A27A9-B725-50F0-A20A-548611B1BBB1}" dt="2023-01-07T18:48:00.477" v="829"/>
          <pc:sldLayoutMkLst>
            <pc:docMk/>
            <pc:sldMasterMk cId="3795043859" sldId="2147483738"/>
            <pc:sldLayoutMk cId="1469181422" sldId="2147483741"/>
          </pc:sldLayoutMkLst>
        </pc:sldLayoutChg>
        <pc:sldLayoutChg chg="add del mod replId">
          <pc:chgData name="122CE0515 (SANJEEB DASH)" userId="S::122ce0515@nitrkl.ac.in::47e9832b-ad4c-45cc-86aa-e9b2fdde7468" providerId="AD" clId="Web-{B55A27A9-B725-50F0-A20A-548611B1BBB1}" dt="2023-01-07T18:48:00.477" v="829"/>
          <pc:sldLayoutMkLst>
            <pc:docMk/>
            <pc:sldMasterMk cId="3795043859" sldId="2147483738"/>
            <pc:sldLayoutMk cId="3560094308" sldId="2147483742"/>
          </pc:sldLayoutMkLst>
        </pc:sldLayoutChg>
        <pc:sldLayoutChg chg="add del mod replId">
          <pc:chgData name="122CE0515 (SANJEEB DASH)" userId="S::122ce0515@nitrkl.ac.in::47e9832b-ad4c-45cc-86aa-e9b2fdde7468" providerId="AD" clId="Web-{B55A27A9-B725-50F0-A20A-548611B1BBB1}" dt="2023-01-07T18:48:00.477" v="829"/>
          <pc:sldLayoutMkLst>
            <pc:docMk/>
            <pc:sldMasterMk cId="3795043859" sldId="2147483738"/>
            <pc:sldLayoutMk cId="4277136690" sldId="2147483743"/>
          </pc:sldLayoutMkLst>
        </pc:sldLayoutChg>
        <pc:sldLayoutChg chg="add del mod replId">
          <pc:chgData name="122CE0515 (SANJEEB DASH)" userId="S::122ce0515@nitrkl.ac.in::47e9832b-ad4c-45cc-86aa-e9b2fdde7468" providerId="AD" clId="Web-{B55A27A9-B725-50F0-A20A-548611B1BBB1}" dt="2023-01-07T18:48:00.477" v="829"/>
          <pc:sldLayoutMkLst>
            <pc:docMk/>
            <pc:sldMasterMk cId="3795043859" sldId="2147483738"/>
            <pc:sldLayoutMk cId="2987189342" sldId="2147483744"/>
          </pc:sldLayoutMkLst>
        </pc:sldLayoutChg>
        <pc:sldLayoutChg chg="add del mod replId">
          <pc:chgData name="122CE0515 (SANJEEB DASH)" userId="S::122ce0515@nitrkl.ac.in::47e9832b-ad4c-45cc-86aa-e9b2fdde7468" providerId="AD" clId="Web-{B55A27A9-B725-50F0-A20A-548611B1BBB1}" dt="2023-01-07T18:48:00.477" v="829"/>
          <pc:sldLayoutMkLst>
            <pc:docMk/>
            <pc:sldMasterMk cId="3795043859" sldId="2147483738"/>
            <pc:sldLayoutMk cId="1785340589" sldId="2147483745"/>
          </pc:sldLayoutMkLst>
        </pc:sldLayoutChg>
        <pc:sldLayoutChg chg="add del mod replId">
          <pc:chgData name="122CE0515 (SANJEEB DASH)" userId="S::122ce0515@nitrkl.ac.in::47e9832b-ad4c-45cc-86aa-e9b2fdde7468" providerId="AD" clId="Web-{B55A27A9-B725-50F0-A20A-548611B1BBB1}" dt="2023-01-07T18:48:00.477" v="829"/>
          <pc:sldLayoutMkLst>
            <pc:docMk/>
            <pc:sldMasterMk cId="3795043859" sldId="2147483738"/>
            <pc:sldLayoutMk cId="1764177489" sldId="2147483746"/>
          </pc:sldLayoutMkLst>
        </pc:sldLayoutChg>
        <pc:sldLayoutChg chg="add del mod replId">
          <pc:chgData name="122CE0515 (SANJEEB DASH)" userId="S::122ce0515@nitrkl.ac.in::47e9832b-ad4c-45cc-86aa-e9b2fdde7468" providerId="AD" clId="Web-{B55A27A9-B725-50F0-A20A-548611B1BBB1}" dt="2023-01-07T18:48:00.477" v="829"/>
          <pc:sldLayoutMkLst>
            <pc:docMk/>
            <pc:sldMasterMk cId="3795043859" sldId="2147483738"/>
            <pc:sldLayoutMk cId="2833412144" sldId="2147483747"/>
          </pc:sldLayoutMkLst>
        </pc:sldLayoutChg>
        <pc:sldLayoutChg chg="add del mod replId">
          <pc:chgData name="122CE0515 (SANJEEB DASH)" userId="S::122ce0515@nitrkl.ac.in::47e9832b-ad4c-45cc-86aa-e9b2fdde7468" providerId="AD" clId="Web-{B55A27A9-B725-50F0-A20A-548611B1BBB1}" dt="2023-01-07T18:48:00.477" v="829"/>
          <pc:sldLayoutMkLst>
            <pc:docMk/>
            <pc:sldMasterMk cId="3795043859" sldId="2147483738"/>
            <pc:sldLayoutMk cId="3128326274" sldId="2147483748"/>
          </pc:sldLayoutMkLst>
        </pc:sldLayoutChg>
        <pc:sldLayoutChg chg="add del mod replId">
          <pc:chgData name="122CE0515 (SANJEEB DASH)" userId="S::122ce0515@nitrkl.ac.in::47e9832b-ad4c-45cc-86aa-e9b2fdde7468" providerId="AD" clId="Web-{B55A27A9-B725-50F0-A20A-548611B1BBB1}" dt="2023-01-07T18:48:00.477" v="829"/>
          <pc:sldLayoutMkLst>
            <pc:docMk/>
            <pc:sldMasterMk cId="3795043859" sldId="2147483738"/>
            <pc:sldLayoutMk cId="2526300398" sldId="2147483749"/>
          </pc:sldLayoutMkLst>
        </pc:sldLayoutChg>
        <pc:sldLayoutChg chg="add del mod replId">
          <pc:chgData name="122CE0515 (SANJEEB DASH)" userId="S::122ce0515@nitrkl.ac.in::47e9832b-ad4c-45cc-86aa-e9b2fdde7468" providerId="AD" clId="Web-{B55A27A9-B725-50F0-A20A-548611B1BBB1}" dt="2023-01-07T18:48:00.477" v="829"/>
          <pc:sldLayoutMkLst>
            <pc:docMk/>
            <pc:sldMasterMk cId="3795043859" sldId="2147483738"/>
            <pc:sldLayoutMk cId="154240084" sldId="2147483750"/>
          </pc:sldLayoutMkLst>
        </pc:sldLayoutChg>
        <pc:sldLayoutChg chg="add del mod replId">
          <pc:chgData name="122CE0515 (SANJEEB DASH)" userId="S::122ce0515@nitrkl.ac.in::47e9832b-ad4c-45cc-86aa-e9b2fdde7468" providerId="AD" clId="Web-{B55A27A9-B725-50F0-A20A-548611B1BBB1}" dt="2023-01-07T18:48:00.477" v="829"/>
          <pc:sldLayoutMkLst>
            <pc:docMk/>
            <pc:sldMasterMk cId="3795043859" sldId="2147483738"/>
            <pc:sldLayoutMk cId="2773938318" sldId="2147483751"/>
          </pc:sldLayoutMkLst>
        </pc:sldLayoutChg>
        <pc:sldLayoutChg chg="add del mod replId">
          <pc:chgData name="122CE0515 (SANJEEB DASH)" userId="S::122ce0515@nitrkl.ac.in::47e9832b-ad4c-45cc-86aa-e9b2fdde7468" providerId="AD" clId="Web-{B55A27A9-B725-50F0-A20A-548611B1BBB1}" dt="2023-01-07T18:48:00.477" v="829"/>
          <pc:sldLayoutMkLst>
            <pc:docMk/>
            <pc:sldMasterMk cId="3795043859" sldId="2147483738"/>
            <pc:sldLayoutMk cId="3919778627" sldId="2147483752"/>
          </pc:sldLayoutMkLst>
        </pc:sldLayoutChg>
        <pc:sldLayoutChg chg="add del mod replId">
          <pc:chgData name="122CE0515 (SANJEEB DASH)" userId="S::122ce0515@nitrkl.ac.in::47e9832b-ad4c-45cc-86aa-e9b2fdde7468" providerId="AD" clId="Web-{B55A27A9-B725-50F0-A20A-548611B1BBB1}" dt="2023-01-07T18:48:00.477" v="829"/>
          <pc:sldLayoutMkLst>
            <pc:docMk/>
            <pc:sldMasterMk cId="3795043859" sldId="2147483738"/>
            <pc:sldLayoutMk cId="4251390773" sldId="2147483753"/>
          </pc:sldLayoutMkLst>
        </pc:sldLayoutChg>
        <pc:sldLayoutChg chg="add del mod replId">
          <pc:chgData name="122CE0515 (SANJEEB DASH)" userId="S::122ce0515@nitrkl.ac.in::47e9832b-ad4c-45cc-86aa-e9b2fdde7468" providerId="AD" clId="Web-{B55A27A9-B725-50F0-A20A-548611B1BBB1}" dt="2023-01-07T18:48:00.477" v="829"/>
          <pc:sldLayoutMkLst>
            <pc:docMk/>
            <pc:sldMasterMk cId="3795043859" sldId="2147483738"/>
            <pc:sldLayoutMk cId="1582423537" sldId="2147483754"/>
          </pc:sldLayoutMkLst>
        </pc:sldLayoutChg>
        <pc:sldLayoutChg chg="add del mod replId">
          <pc:chgData name="122CE0515 (SANJEEB DASH)" userId="S::122ce0515@nitrkl.ac.in::47e9832b-ad4c-45cc-86aa-e9b2fdde7468" providerId="AD" clId="Web-{B55A27A9-B725-50F0-A20A-548611B1BBB1}" dt="2023-01-07T18:48:00.477" v="829"/>
          <pc:sldLayoutMkLst>
            <pc:docMk/>
            <pc:sldMasterMk cId="3795043859" sldId="2147483738"/>
            <pc:sldLayoutMk cId="1625110782" sldId="2147483755"/>
          </pc:sldLayoutMkLst>
        </pc:sldLayoutChg>
      </pc:sldMasterChg>
      <pc:sldMasterChg chg="add del addSldLayout delSldLayout modSldLayout">
        <pc:chgData name="122CE0515 (SANJEEB DASH)" userId="S::122ce0515@nitrkl.ac.in::47e9832b-ad4c-45cc-86aa-e9b2fdde7468" providerId="AD" clId="Web-{B55A27A9-B725-50F0-A20A-548611B1BBB1}" dt="2023-01-07T19:00:09.440" v="867"/>
        <pc:sldMasterMkLst>
          <pc:docMk/>
          <pc:sldMasterMk cId="3702684290" sldId="2147483756"/>
        </pc:sldMasterMkLst>
        <pc:sldLayoutChg chg="add del mod replId">
          <pc:chgData name="122CE0515 (SANJEEB DASH)" userId="S::122ce0515@nitrkl.ac.in::47e9832b-ad4c-45cc-86aa-e9b2fdde7468" providerId="AD" clId="Web-{B55A27A9-B725-50F0-A20A-548611B1BBB1}" dt="2023-01-07T19:00:09.440" v="867"/>
          <pc:sldLayoutMkLst>
            <pc:docMk/>
            <pc:sldMasterMk cId="3702684290" sldId="2147483756"/>
            <pc:sldLayoutMk cId="2518062349" sldId="2147483757"/>
          </pc:sldLayoutMkLst>
        </pc:sldLayoutChg>
        <pc:sldLayoutChg chg="add del mod replId">
          <pc:chgData name="122CE0515 (SANJEEB DASH)" userId="S::122ce0515@nitrkl.ac.in::47e9832b-ad4c-45cc-86aa-e9b2fdde7468" providerId="AD" clId="Web-{B55A27A9-B725-50F0-A20A-548611B1BBB1}" dt="2023-01-07T19:00:09.440" v="867"/>
          <pc:sldLayoutMkLst>
            <pc:docMk/>
            <pc:sldMasterMk cId="3702684290" sldId="2147483756"/>
            <pc:sldLayoutMk cId="3496474781" sldId="2147483758"/>
          </pc:sldLayoutMkLst>
        </pc:sldLayoutChg>
        <pc:sldLayoutChg chg="add del mod replId">
          <pc:chgData name="122CE0515 (SANJEEB DASH)" userId="S::122ce0515@nitrkl.ac.in::47e9832b-ad4c-45cc-86aa-e9b2fdde7468" providerId="AD" clId="Web-{B55A27A9-B725-50F0-A20A-548611B1BBB1}" dt="2023-01-07T19:00:09.440" v="867"/>
          <pc:sldLayoutMkLst>
            <pc:docMk/>
            <pc:sldMasterMk cId="3702684290" sldId="2147483756"/>
            <pc:sldLayoutMk cId="1087706423" sldId="2147483759"/>
          </pc:sldLayoutMkLst>
        </pc:sldLayoutChg>
        <pc:sldLayoutChg chg="add del mod replId">
          <pc:chgData name="122CE0515 (SANJEEB DASH)" userId="S::122ce0515@nitrkl.ac.in::47e9832b-ad4c-45cc-86aa-e9b2fdde7468" providerId="AD" clId="Web-{B55A27A9-B725-50F0-A20A-548611B1BBB1}" dt="2023-01-07T19:00:09.440" v="867"/>
          <pc:sldLayoutMkLst>
            <pc:docMk/>
            <pc:sldMasterMk cId="3702684290" sldId="2147483756"/>
            <pc:sldLayoutMk cId="4115062322" sldId="2147483760"/>
          </pc:sldLayoutMkLst>
        </pc:sldLayoutChg>
        <pc:sldLayoutChg chg="add del mod replId">
          <pc:chgData name="122CE0515 (SANJEEB DASH)" userId="S::122ce0515@nitrkl.ac.in::47e9832b-ad4c-45cc-86aa-e9b2fdde7468" providerId="AD" clId="Web-{B55A27A9-B725-50F0-A20A-548611B1BBB1}" dt="2023-01-07T19:00:09.440" v="867"/>
          <pc:sldLayoutMkLst>
            <pc:docMk/>
            <pc:sldMasterMk cId="3702684290" sldId="2147483756"/>
            <pc:sldLayoutMk cId="1117133739" sldId="2147483761"/>
          </pc:sldLayoutMkLst>
        </pc:sldLayoutChg>
        <pc:sldLayoutChg chg="add del mod replId">
          <pc:chgData name="122CE0515 (SANJEEB DASH)" userId="S::122ce0515@nitrkl.ac.in::47e9832b-ad4c-45cc-86aa-e9b2fdde7468" providerId="AD" clId="Web-{B55A27A9-B725-50F0-A20A-548611B1BBB1}" dt="2023-01-07T19:00:09.440" v="867"/>
          <pc:sldLayoutMkLst>
            <pc:docMk/>
            <pc:sldMasterMk cId="3702684290" sldId="2147483756"/>
            <pc:sldLayoutMk cId="2979197474" sldId="2147483762"/>
          </pc:sldLayoutMkLst>
        </pc:sldLayoutChg>
        <pc:sldLayoutChg chg="add del mod replId">
          <pc:chgData name="122CE0515 (SANJEEB DASH)" userId="S::122ce0515@nitrkl.ac.in::47e9832b-ad4c-45cc-86aa-e9b2fdde7468" providerId="AD" clId="Web-{B55A27A9-B725-50F0-A20A-548611B1BBB1}" dt="2023-01-07T19:00:09.440" v="867"/>
          <pc:sldLayoutMkLst>
            <pc:docMk/>
            <pc:sldMasterMk cId="3702684290" sldId="2147483756"/>
            <pc:sldLayoutMk cId="1239031447" sldId="2147483763"/>
          </pc:sldLayoutMkLst>
        </pc:sldLayoutChg>
        <pc:sldLayoutChg chg="add del mod replId">
          <pc:chgData name="122CE0515 (SANJEEB DASH)" userId="S::122ce0515@nitrkl.ac.in::47e9832b-ad4c-45cc-86aa-e9b2fdde7468" providerId="AD" clId="Web-{B55A27A9-B725-50F0-A20A-548611B1BBB1}" dt="2023-01-07T19:00:09.440" v="867"/>
          <pc:sldLayoutMkLst>
            <pc:docMk/>
            <pc:sldMasterMk cId="3702684290" sldId="2147483756"/>
            <pc:sldLayoutMk cId="4267505513" sldId="2147483764"/>
          </pc:sldLayoutMkLst>
        </pc:sldLayoutChg>
        <pc:sldLayoutChg chg="add del mod replId">
          <pc:chgData name="122CE0515 (SANJEEB DASH)" userId="S::122ce0515@nitrkl.ac.in::47e9832b-ad4c-45cc-86aa-e9b2fdde7468" providerId="AD" clId="Web-{B55A27A9-B725-50F0-A20A-548611B1BBB1}" dt="2023-01-07T19:00:09.440" v="867"/>
          <pc:sldLayoutMkLst>
            <pc:docMk/>
            <pc:sldMasterMk cId="3702684290" sldId="2147483756"/>
            <pc:sldLayoutMk cId="3484125029" sldId="2147483765"/>
          </pc:sldLayoutMkLst>
        </pc:sldLayoutChg>
        <pc:sldLayoutChg chg="add del mod replId">
          <pc:chgData name="122CE0515 (SANJEEB DASH)" userId="S::122ce0515@nitrkl.ac.in::47e9832b-ad4c-45cc-86aa-e9b2fdde7468" providerId="AD" clId="Web-{B55A27A9-B725-50F0-A20A-548611B1BBB1}" dt="2023-01-07T19:00:09.440" v="867"/>
          <pc:sldLayoutMkLst>
            <pc:docMk/>
            <pc:sldMasterMk cId="3702684290" sldId="2147483756"/>
            <pc:sldLayoutMk cId="959542223" sldId="2147483766"/>
          </pc:sldLayoutMkLst>
        </pc:sldLayoutChg>
        <pc:sldLayoutChg chg="add del mod replId">
          <pc:chgData name="122CE0515 (SANJEEB DASH)" userId="S::122ce0515@nitrkl.ac.in::47e9832b-ad4c-45cc-86aa-e9b2fdde7468" providerId="AD" clId="Web-{B55A27A9-B725-50F0-A20A-548611B1BBB1}" dt="2023-01-07T19:00:09.440" v="867"/>
          <pc:sldLayoutMkLst>
            <pc:docMk/>
            <pc:sldMasterMk cId="3702684290" sldId="2147483756"/>
            <pc:sldLayoutMk cId="821124024" sldId="2147483767"/>
          </pc:sldLayoutMkLst>
        </pc:sldLayoutChg>
        <pc:sldLayoutChg chg="add del mod replId">
          <pc:chgData name="122CE0515 (SANJEEB DASH)" userId="S::122ce0515@nitrkl.ac.in::47e9832b-ad4c-45cc-86aa-e9b2fdde7468" providerId="AD" clId="Web-{B55A27A9-B725-50F0-A20A-548611B1BBB1}" dt="2023-01-07T19:00:09.440" v="867"/>
          <pc:sldLayoutMkLst>
            <pc:docMk/>
            <pc:sldMasterMk cId="3702684290" sldId="2147483756"/>
            <pc:sldLayoutMk cId="2771796151" sldId="2147483768"/>
          </pc:sldLayoutMkLst>
        </pc:sldLayoutChg>
        <pc:sldLayoutChg chg="add del mod replId">
          <pc:chgData name="122CE0515 (SANJEEB DASH)" userId="S::122ce0515@nitrkl.ac.in::47e9832b-ad4c-45cc-86aa-e9b2fdde7468" providerId="AD" clId="Web-{B55A27A9-B725-50F0-A20A-548611B1BBB1}" dt="2023-01-07T19:00:09.440" v="867"/>
          <pc:sldLayoutMkLst>
            <pc:docMk/>
            <pc:sldMasterMk cId="3702684290" sldId="2147483756"/>
            <pc:sldLayoutMk cId="734080841" sldId="2147483769"/>
          </pc:sldLayoutMkLst>
        </pc:sldLayoutChg>
        <pc:sldLayoutChg chg="add del mod replId">
          <pc:chgData name="122CE0515 (SANJEEB DASH)" userId="S::122ce0515@nitrkl.ac.in::47e9832b-ad4c-45cc-86aa-e9b2fdde7468" providerId="AD" clId="Web-{B55A27A9-B725-50F0-A20A-548611B1BBB1}" dt="2023-01-07T19:00:09.440" v="867"/>
          <pc:sldLayoutMkLst>
            <pc:docMk/>
            <pc:sldMasterMk cId="3702684290" sldId="2147483756"/>
            <pc:sldLayoutMk cId="1586797961" sldId="2147483770"/>
          </pc:sldLayoutMkLst>
        </pc:sldLayoutChg>
        <pc:sldLayoutChg chg="add del mod replId">
          <pc:chgData name="122CE0515 (SANJEEB DASH)" userId="S::122ce0515@nitrkl.ac.in::47e9832b-ad4c-45cc-86aa-e9b2fdde7468" providerId="AD" clId="Web-{B55A27A9-B725-50F0-A20A-548611B1BBB1}" dt="2023-01-07T19:00:09.440" v="867"/>
          <pc:sldLayoutMkLst>
            <pc:docMk/>
            <pc:sldMasterMk cId="3702684290" sldId="2147483756"/>
            <pc:sldLayoutMk cId="899379889" sldId="2147483771"/>
          </pc:sldLayoutMkLst>
        </pc:sldLayoutChg>
        <pc:sldLayoutChg chg="add del mod replId">
          <pc:chgData name="122CE0515 (SANJEEB DASH)" userId="S::122ce0515@nitrkl.ac.in::47e9832b-ad4c-45cc-86aa-e9b2fdde7468" providerId="AD" clId="Web-{B55A27A9-B725-50F0-A20A-548611B1BBB1}" dt="2023-01-07T19:00:09.440" v="867"/>
          <pc:sldLayoutMkLst>
            <pc:docMk/>
            <pc:sldMasterMk cId="3702684290" sldId="2147483756"/>
            <pc:sldLayoutMk cId="1495881980" sldId="2147483772"/>
          </pc:sldLayoutMkLst>
        </pc:sldLayoutChg>
        <pc:sldLayoutChg chg="add del mod replId">
          <pc:chgData name="122CE0515 (SANJEEB DASH)" userId="S::122ce0515@nitrkl.ac.in::47e9832b-ad4c-45cc-86aa-e9b2fdde7468" providerId="AD" clId="Web-{B55A27A9-B725-50F0-A20A-548611B1BBB1}" dt="2023-01-07T19:00:09.440" v="867"/>
          <pc:sldLayoutMkLst>
            <pc:docMk/>
            <pc:sldMasterMk cId="3702684290" sldId="2147483756"/>
            <pc:sldLayoutMk cId="2777078179" sldId="2147483773"/>
          </pc:sldLayoutMkLst>
        </pc:sldLayoutChg>
      </pc:sldMasterChg>
      <pc:sldMasterChg chg="add del addSldLayout delSldLayout modSldLayout">
        <pc:chgData name="122CE0515 (SANJEEB DASH)" userId="S::122ce0515@nitrkl.ac.in::47e9832b-ad4c-45cc-86aa-e9b2fdde7468" providerId="AD" clId="Web-{B55A27A9-B725-50F0-A20A-548611B1BBB1}" dt="2023-01-07T18:26:31.705" v="240"/>
        <pc:sldMasterMkLst>
          <pc:docMk/>
          <pc:sldMasterMk cId="4112998011" sldId="2147483756"/>
        </pc:sldMasterMkLst>
        <pc:sldLayoutChg chg="add del mod replId">
          <pc:chgData name="122CE0515 (SANJEEB DASH)" userId="S::122ce0515@nitrkl.ac.in::47e9832b-ad4c-45cc-86aa-e9b2fdde7468" providerId="AD" clId="Web-{B55A27A9-B725-50F0-A20A-548611B1BBB1}" dt="2023-01-07T18:26:31.705" v="240"/>
          <pc:sldLayoutMkLst>
            <pc:docMk/>
            <pc:sldMasterMk cId="4112998011" sldId="2147483756"/>
            <pc:sldLayoutMk cId="2248840064" sldId="2147483757"/>
          </pc:sldLayoutMkLst>
        </pc:sldLayoutChg>
        <pc:sldLayoutChg chg="add del mod replId">
          <pc:chgData name="122CE0515 (SANJEEB DASH)" userId="S::122ce0515@nitrkl.ac.in::47e9832b-ad4c-45cc-86aa-e9b2fdde7468" providerId="AD" clId="Web-{B55A27A9-B725-50F0-A20A-548611B1BBB1}" dt="2023-01-07T18:26:31.705" v="240"/>
          <pc:sldLayoutMkLst>
            <pc:docMk/>
            <pc:sldMasterMk cId="4112998011" sldId="2147483756"/>
            <pc:sldLayoutMk cId="4262338748" sldId="2147483758"/>
          </pc:sldLayoutMkLst>
        </pc:sldLayoutChg>
        <pc:sldLayoutChg chg="add del mod replId">
          <pc:chgData name="122CE0515 (SANJEEB DASH)" userId="S::122ce0515@nitrkl.ac.in::47e9832b-ad4c-45cc-86aa-e9b2fdde7468" providerId="AD" clId="Web-{B55A27A9-B725-50F0-A20A-548611B1BBB1}" dt="2023-01-07T18:26:31.705" v="240"/>
          <pc:sldLayoutMkLst>
            <pc:docMk/>
            <pc:sldMasterMk cId="4112998011" sldId="2147483756"/>
            <pc:sldLayoutMk cId="2007695384" sldId="2147483759"/>
          </pc:sldLayoutMkLst>
        </pc:sldLayoutChg>
        <pc:sldLayoutChg chg="add del mod replId">
          <pc:chgData name="122CE0515 (SANJEEB DASH)" userId="S::122ce0515@nitrkl.ac.in::47e9832b-ad4c-45cc-86aa-e9b2fdde7468" providerId="AD" clId="Web-{B55A27A9-B725-50F0-A20A-548611B1BBB1}" dt="2023-01-07T18:26:31.705" v="240"/>
          <pc:sldLayoutMkLst>
            <pc:docMk/>
            <pc:sldMasterMk cId="4112998011" sldId="2147483756"/>
            <pc:sldLayoutMk cId="896984471" sldId="2147483760"/>
          </pc:sldLayoutMkLst>
        </pc:sldLayoutChg>
        <pc:sldLayoutChg chg="add del mod replId">
          <pc:chgData name="122CE0515 (SANJEEB DASH)" userId="S::122ce0515@nitrkl.ac.in::47e9832b-ad4c-45cc-86aa-e9b2fdde7468" providerId="AD" clId="Web-{B55A27A9-B725-50F0-A20A-548611B1BBB1}" dt="2023-01-07T18:26:31.705" v="240"/>
          <pc:sldLayoutMkLst>
            <pc:docMk/>
            <pc:sldMasterMk cId="4112998011" sldId="2147483756"/>
            <pc:sldLayoutMk cId="1477493231" sldId="2147483761"/>
          </pc:sldLayoutMkLst>
        </pc:sldLayoutChg>
        <pc:sldLayoutChg chg="add del mod replId">
          <pc:chgData name="122CE0515 (SANJEEB DASH)" userId="S::122ce0515@nitrkl.ac.in::47e9832b-ad4c-45cc-86aa-e9b2fdde7468" providerId="AD" clId="Web-{B55A27A9-B725-50F0-A20A-548611B1BBB1}" dt="2023-01-07T18:26:31.705" v="240"/>
          <pc:sldLayoutMkLst>
            <pc:docMk/>
            <pc:sldMasterMk cId="4112998011" sldId="2147483756"/>
            <pc:sldLayoutMk cId="2194632934" sldId="2147483762"/>
          </pc:sldLayoutMkLst>
        </pc:sldLayoutChg>
        <pc:sldLayoutChg chg="add del mod replId">
          <pc:chgData name="122CE0515 (SANJEEB DASH)" userId="S::122ce0515@nitrkl.ac.in::47e9832b-ad4c-45cc-86aa-e9b2fdde7468" providerId="AD" clId="Web-{B55A27A9-B725-50F0-A20A-548611B1BBB1}" dt="2023-01-07T18:26:31.705" v="240"/>
          <pc:sldLayoutMkLst>
            <pc:docMk/>
            <pc:sldMasterMk cId="4112998011" sldId="2147483756"/>
            <pc:sldLayoutMk cId="3261840432" sldId="2147483763"/>
          </pc:sldLayoutMkLst>
        </pc:sldLayoutChg>
        <pc:sldLayoutChg chg="add del mod replId">
          <pc:chgData name="122CE0515 (SANJEEB DASH)" userId="S::122ce0515@nitrkl.ac.in::47e9832b-ad4c-45cc-86aa-e9b2fdde7468" providerId="AD" clId="Web-{B55A27A9-B725-50F0-A20A-548611B1BBB1}" dt="2023-01-07T18:26:31.705" v="240"/>
          <pc:sldLayoutMkLst>
            <pc:docMk/>
            <pc:sldMasterMk cId="4112998011" sldId="2147483756"/>
            <pc:sldLayoutMk cId="3576845611" sldId="2147483764"/>
          </pc:sldLayoutMkLst>
        </pc:sldLayoutChg>
        <pc:sldLayoutChg chg="add del mod replId">
          <pc:chgData name="122CE0515 (SANJEEB DASH)" userId="S::122ce0515@nitrkl.ac.in::47e9832b-ad4c-45cc-86aa-e9b2fdde7468" providerId="AD" clId="Web-{B55A27A9-B725-50F0-A20A-548611B1BBB1}" dt="2023-01-07T18:26:31.705" v="240"/>
          <pc:sldLayoutMkLst>
            <pc:docMk/>
            <pc:sldMasterMk cId="4112998011" sldId="2147483756"/>
            <pc:sldLayoutMk cId="1144005511" sldId="2147483765"/>
          </pc:sldLayoutMkLst>
        </pc:sldLayoutChg>
        <pc:sldLayoutChg chg="add del mod replId">
          <pc:chgData name="122CE0515 (SANJEEB DASH)" userId="S::122ce0515@nitrkl.ac.in::47e9832b-ad4c-45cc-86aa-e9b2fdde7468" providerId="AD" clId="Web-{B55A27A9-B725-50F0-A20A-548611B1BBB1}" dt="2023-01-07T18:26:31.705" v="240"/>
          <pc:sldLayoutMkLst>
            <pc:docMk/>
            <pc:sldMasterMk cId="4112998011" sldId="2147483756"/>
            <pc:sldLayoutMk cId="98193534" sldId="2147483766"/>
          </pc:sldLayoutMkLst>
        </pc:sldLayoutChg>
        <pc:sldLayoutChg chg="add del mod replId">
          <pc:chgData name="122CE0515 (SANJEEB DASH)" userId="S::122ce0515@nitrkl.ac.in::47e9832b-ad4c-45cc-86aa-e9b2fdde7468" providerId="AD" clId="Web-{B55A27A9-B725-50F0-A20A-548611B1BBB1}" dt="2023-01-07T18:26:31.705" v="240"/>
          <pc:sldLayoutMkLst>
            <pc:docMk/>
            <pc:sldMasterMk cId="4112998011" sldId="2147483756"/>
            <pc:sldLayoutMk cId="3445407752" sldId="2147483767"/>
          </pc:sldLayoutMkLst>
        </pc:sldLayoutChg>
        <pc:sldLayoutChg chg="add del mod replId">
          <pc:chgData name="122CE0515 (SANJEEB DASH)" userId="S::122ce0515@nitrkl.ac.in::47e9832b-ad4c-45cc-86aa-e9b2fdde7468" providerId="AD" clId="Web-{B55A27A9-B725-50F0-A20A-548611B1BBB1}" dt="2023-01-07T18:26:31.705" v="240"/>
          <pc:sldLayoutMkLst>
            <pc:docMk/>
            <pc:sldMasterMk cId="4112998011" sldId="2147483756"/>
            <pc:sldLayoutMk cId="3876166803" sldId="2147483768"/>
          </pc:sldLayoutMkLst>
        </pc:sldLayoutChg>
        <pc:sldLayoutChg chg="add del mod replId">
          <pc:chgData name="122CE0515 (SANJEEB DASH)" userId="S::122ce0515@nitrkl.ac.in::47e9832b-ad4c-45cc-86aa-e9b2fdde7468" providerId="AD" clId="Web-{B55A27A9-B725-50F0-A20A-548611B1BBB1}" dt="2023-01-07T18:26:31.705" v="240"/>
          <pc:sldLayoutMkLst>
            <pc:docMk/>
            <pc:sldMasterMk cId="4112998011" sldId="2147483756"/>
            <pc:sldLayoutMk cId="596341835" sldId="2147483769"/>
          </pc:sldLayoutMkLst>
        </pc:sldLayoutChg>
        <pc:sldLayoutChg chg="add del mod replId">
          <pc:chgData name="122CE0515 (SANJEEB DASH)" userId="S::122ce0515@nitrkl.ac.in::47e9832b-ad4c-45cc-86aa-e9b2fdde7468" providerId="AD" clId="Web-{B55A27A9-B725-50F0-A20A-548611B1BBB1}" dt="2023-01-07T18:26:31.705" v="240"/>
          <pc:sldLayoutMkLst>
            <pc:docMk/>
            <pc:sldMasterMk cId="4112998011" sldId="2147483756"/>
            <pc:sldLayoutMk cId="2321486719" sldId="2147483770"/>
          </pc:sldLayoutMkLst>
        </pc:sldLayoutChg>
        <pc:sldLayoutChg chg="add del mod replId">
          <pc:chgData name="122CE0515 (SANJEEB DASH)" userId="S::122ce0515@nitrkl.ac.in::47e9832b-ad4c-45cc-86aa-e9b2fdde7468" providerId="AD" clId="Web-{B55A27A9-B725-50F0-A20A-548611B1BBB1}" dt="2023-01-07T18:26:31.705" v="240"/>
          <pc:sldLayoutMkLst>
            <pc:docMk/>
            <pc:sldMasterMk cId="4112998011" sldId="2147483756"/>
            <pc:sldLayoutMk cId="4290096912" sldId="2147483771"/>
          </pc:sldLayoutMkLst>
        </pc:sldLayoutChg>
        <pc:sldLayoutChg chg="add del mod replId">
          <pc:chgData name="122CE0515 (SANJEEB DASH)" userId="S::122ce0515@nitrkl.ac.in::47e9832b-ad4c-45cc-86aa-e9b2fdde7468" providerId="AD" clId="Web-{B55A27A9-B725-50F0-A20A-548611B1BBB1}" dt="2023-01-07T18:26:31.705" v="240"/>
          <pc:sldLayoutMkLst>
            <pc:docMk/>
            <pc:sldMasterMk cId="4112998011" sldId="2147483756"/>
            <pc:sldLayoutMk cId="1352887533" sldId="2147483772"/>
          </pc:sldLayoutMkLst>
        </pc:sldLayoutChg>
        <pc:sldLayoutChg chg="add del mod replId">
          <pc:chgData name="122CE0515 (SANJEEB DASH)" userId="S::122ce0515@nitrkl.ac.in::47e9832b-ad4c-45cc-86aa-e9b2fdde7468" providerId="AD" clId="Web-{B55A27A9-B725-50F0-A20A-548611B1BBB1}" dt="2023-01-07T18:26:31.705" v="240"/>
          <pc:sldLayoutMkLst>
            <pc:docMk/>
            <pc:sldMasterMk cId="4112998011" sldId="2147483756"/>
            <pc:sldLayoutMk cId="1605354420" sldId="2147483773"/>
          </pc:sldLayoutMkLst>
        </pc:sldLayoutChg>
      </pc:sldMasterChg>
      <pc:sldMasterChg chg="add del addSldLayout delSldLayout modSldLayout">
        <pc:chgData name="122CE0515 (SANJEEB DASH)" userId="S::122ce0515@nitrkl.ac.in::47e9832b-ad4c-45cc-86aa-e9b2fdde7468" providerId="AD" clId="Web-{B55A27A9-B725-50F0-A20A-548611B1BBB1}" dt="2023-01-07T18:26:27.908" v="239"/>
        <pc:sldMasterMkLst>
          <pc:docMk/>
          <pc:sldMasterMk cId="622525996" sldId="2147483774"/>
        </pc:sldMasterMkLst>
        <pc:sldLayoutChg chg="add del mod replId">
          <pc:chgData name="122CE0515 (SANJEEB DASH)" userId="S::122ce0515@nitrkl.ac.in::47e9832b-ad4c-45cc-86aa-e9b2fdde7468" providerId="AD" clId="Web-{B55A27A9-B725-50F0-A20A-548611B1BBB1}" dt="2023-01-07T18:26:27.908" v="239"/>
          <pc:sldLayoutMkLst>
            <pc:docMk/>
            <pc:sldMasterMk cId="622525996" sldId="2147483774"/>
            <pc:sldLayoutMk cId="2921909841" sldId="2147483775"/>
          </pc:sldLayoutMkLst>
        </pc:sldLayoutChg>
        <pc:sldLayoutChg chg="add del mod replId">
          <pc:chgData name="122CE0515 (SANJEEB DASH)" userId="S::122ce0515@nitrkl.ac.in::47e9832b-ad4c-45cc-86aa-e9b2fdde7468" providerId="AD" clId="Web-{B55A27A9-B725-50F0-A20A-548611B1BBB1}" dt="2023-01-07T18:26:27.908" v="239"/>
          <pc:sldLayoutMkLst>
            <pc:docMk/>
            <pc:sldMasterMk cId="622525996" sldId="2147483774"/>
            <pc:sldLayoutMk cId="2762280557" sldId="2147483776"/>
          </pc:sldLayoutMkLst>
        </pc:sldLayoutChg>
        <pc:sldLayoutChg chg="add del mod replId">
          <pc:chgData name="122CE0515 (SANJEEB DASH)" userId="S::122ce0515@nitrkl.ac.in::47e9832b-ad4c-45cc-86aa-e9b2fdde7468" providerId="AD" clId="Web-{B55A27A9-B725-50F0-A20A-548611B1BBB1}" dt="2023-01-07T18:26:27.908" v="239"/>
          <pc:sldLayoutMkLst>
            <pc:docMk/>
            <pc:sldMasterMk cId="622525996" sldId="2147483774"/>
            <pc:sldLayoutMk cId="4168711730" sldId="2147483777"/>
          </pc:sldLayoutMkLst>
        </pc:sldLayoutChg>
        <pc:sldLayoutChg chg="add del mod replId">
          <pc:chgData name="122CE0515 (SANJEEB DASH)" userId="S::122ce0515@nitrkl.ac.in::47e9832b-ad4c-45cc-86aa-e9b2fdde7468" providerId="AD" clId="Web-{B55A27A9-B725-50F0-A20A-548611B1BBB1}" dt="2023-01-07T18:26:27.908" v="239"/>
          <pc:sldLayoutMkLst>
            <pc:docMk/>
            <pc:sldMasterMk cId="622525996" sldId="2147483774"/>
            <pc:sldLayoutMk cId="1940903676" sldId="2147483778"/>
          </pc:sldLayoutMkLst>
        </pc:sldLayoutChg>
        <pc:sldLayoutChg chg="add del mod replId">
          <pc:chgData name="122CE0515 (SANJEEB DASH)" userId="S::122ce0515@nitrkl.ac.in::47e9832b-ad4c-45cc-86aa-e9b2fdde7468" providerId="AD" clId="Web-{B55A27A9-B725-50F0-A20A-548611B1BBB1}" dt="2023-01-07T18:26:27.908" v="239"/>
          <pc:sldLayoutMkLst>
            <pc:docMk/>
            <pc:sldMasterMk cId="622525996" sldId="2147483774"/>
            <pc:sldLayoutMk cId="247995509" sldId="2147483779"/>
          </pc:sldLayoutMkLst>
        </pc:sldLayoutChg>
        <pc:sldLayoutChg chg="add del mod replId">
          <pc:chgData name="122CE0515 (SANJEEB DASH)" userId="S::122ce0515@nitrkl.ac.in::47e9832b-ad4c-45cc-86aa-e9b2fdde7468" providerId="AD" clId="Web-{B55A27A9-B725-50F0-A20A-548611B1BBB1}" dt="2023-01-07T18:26:27.908" v="239"/>
          <pc:sldLayoutMkLst>
            <pc:docMk/>
            <pc:sldMasterMk cId="622525996" sldId="2147483774"/>
            <pc:sldLayoutMk cId="1807043882" sldId="2147483780"/>
          </pc:sldLayoutMkLst>
        </pc:sldLayoutChg>
        <pc:sldLayoutChg chg="add del mod replId">
          <pc:chgData name="122CE0515 (SANJEEB DASH)" userId="S::122ce0515@nitrkl.ac.in::47e9832b-ad4c-45cc-86aa-e9b2fdde7468" providerId="AD" clId="Web-{B55A27A9-B725-50F0-A20A-548611B1BBB1}" dt="2023-01-07T18:26:27.908" v="239"/>
          <pc:sldLayoutMkLst>
            <pc:docMk/>
            <pc:sldMasterMk cId="622525996" sldId="2147483774"/>
            <pc:sldLayoutMk cId="449540948" sldId="2147483781"/>
          </pc:sldLayoutMkLst>
        </pc:sldLayoutChg>
        <pc:sldLayoutChg chg="add del mod replId">
          <pc:chgData name="122CE0515 (SANJEEB DASH)" userId="S::122ce0515@nitrkl.ac.in::47e9832b-ad4c-45cc-86aa-e9b2fdde7468" providerId="AD" clId="Web-{B55A27A9-B725-50F0-A20A-548611B1BBB1}" dt="2023-01-07T18:26:27.908" v="239"/>
          <pc:sldLayoutMkLst>
            <pc:docMk/>
            <pc:sldMasterMk cId="622525996" sldId="2147483774"/>
            <pc:sldLayoutMk cId="3479731697" sldId="2147483782"/>
          </pc:sldLayoutMkLst>
        </pc:sldLayoutChg>
        <pc:sldLayoutChg chg="add del mod replId">
          <pc:chgData name="122CE0515 (SANJEEB DASH)" userId="S::122ce0515@nitrkl.ac.in::47e9832b-ad4c-45cc-86aa-e9b2fdde7468" providerId="AD" clId="Web-{B55A27A9-B725-50F0-A20A-548611B1BBB1}" dt="2023-01-07T18:26:27.908" v="239"/>
          <pc:sldLayoutMkLst>
            <pc:docMk/>
            <pc:sldMasterMk cId="622525996" sldId="2147483774"/>
            <pc:sldLayoutMk cId="4183604594" sldId="2147483783"/>
          </pc:sldLayoutMkLst>
        </pc:sldLayoutChg>
        <pc:sldLayoutChg chg="add del mod replId">
          <pc:chgData name="122CE0515 (SANJEEB DASH)" userId="S::122ce0515@nitrkl.ac.in::47e9832b-ad4c-45cc-86aa-e9b2fdde7468" providerId="AD" clId="Web-{B55A27A9-B725-50F0-A20A-548611B1BBB1}" dt="2023-01-07T18:26:27.908" v="239"/>
          <pc:sldLayoutMkLst>
            <pc:docMk/>
            <pc:sldMasterMk cId="622525996" sldId="2147483774"/>
            <pc:sldLayoutMk cId="2621202256" sldId="2147483784"/>
          </pc:sldLayoutMkLst>
        </pc:sldLayoutChg>
        <pc:sldLayoutChg chg="add del mod replId">
          <pc:chgData name="122CE0515 (SANJEEB DASH)" userId="S::122ce0515@nitrkl.ac.in::47e9832b-ad4c-45cc-86aa-e9b2fdde7468" providerId="AD" clId="Web-{B55A27A9-B725-50F0-A20A-548611B1BBB1}" dt="2023-01-07T18:26:27.908" v="239"/>
          <pc:sldLayoutMkLst>
            <pc:docMk/>
            <pc:sldMasterMk cId="622525996" sldId="2147483774"/>
            <pc:sldLayoutMk cId="2836893213" sldId="2147483785"/>
          </pc:sldLayoutMkLst>
        </pc:sldLayoutChg>
        <pc:sldLayoutChg chg="add del mod replId">
          <pc:chgData name="122CE0515 (SANJEEB DASH)" userId="S::122ce0515@nitrkl.ac.in::47e9832b-ad4c-45cc-86aa-e9b2fdde7468" providerId="AD" clId="Web-{B55A27A9-B725-50F0-A20A-548611B1BBB1}" dt="2023-01-07T18:26:27.908" v="239"/>
          <pc:sldLayoutMkLst>
            <pc:docMk/>
            <pc:sldMasterMk cId="622525996" sldId="2147483774"/>
            <pc:sldLayoutMk cId="3658705679" sldId="2147483786"/>
          </pc:sldLayoutMkLst>
        </pc:sldLayoutChg>
        <pc:sldLayoutChg chg="add del mod replId">
          <pc:chgData name="122CE0515 (SANJEEB DASH)" userId="S::122ce0515@nitrkl.ac.in::47e9832b-ad4c-45cc-86aa-e9b2fdde7468" providerId="AD" clId="Web-{B55A27A9-B725-50F0-A20A-548611B1BBB1}" dt="2023-01-07T18:26:27.908" v="239"/>
          <pc:sldLayoutMkLst>
            <pc:docMk/>
            <pc:sldMasterMk cId="622525996" sldId="2147483774"/>
            <pc:sldLayoutMk cId="294307556" sldId="2147483787"/>
          </pc:sldLayoutMkLst>
        </pc:sldLayoutChg>
        <pc:sldLayoutChg chg="add del mod replId">
          <pc:chgData name="122CE0515 (SANJEEB DASH)" userId="S::122ce0515@nitrkl.ac.in::47e9832b-ad4c-45cc-86aa-e9b2fdde7468" providerId="AD" clId="Web-{B55A27A9-B725-50F0-A20A-548611B1BBB1}" dt="2023-01-07T18:26:27.908" v="239"/>
          <pc:sldLayoutMkLst>
            <pc:docMk/>
            <pc:sldMasterMk cId="622525996" sldId="2147483774"/>
            <pc:sldLayoutMk cId="2193224105" sldId="2147483788"/>
          </pc:sldLayoutMkLst>
        </pc:sldLayoutChg>
        <pc:sldLayoutChg chg="add del mod replId">
          <pc:chgData name="122CE0515 (SANJEEB DASH)" userId="S::122ce0515@nitrkl.ac.in::47e9832b-ad4c-45cc-86aa-e9b2fdde7468" providerId="AD" clId="Web-{B55A27A9-B725-50F0-A20A-548611B1BBB1}" dt="2023-01-07T18:26:27.908" v="239"/>
          <pc:sldLayoutMkLst>
            <pc:docMk/>
            <pc:sldMasterMk cId="622525996" sldId="2147483774"/>
            <pc:sldLayoutMk cId="782182802" sldId="2147483789"/>
          </pc:sldLayoutMkLst>
        </pc:sldLayoutChg>
        <pc:sldLayoutChg chg="add del mod replId">
          <pc:chgData name="122CE0515 (SANJEEB DASH)" userId="S::122ce0515@nitrkl.ac.in::47e9832b-ad4c-45cc-86aa-e9b2fdde7468" providerId="AD" clId="Web-{B55A27A9-B725-50F0-A20A-548611B1BBB1}" dt="2023-01-07T18:26:27.908" v="239"/>
          <pc:sldLayoutMkLst>
            <pc:docMk/>
            <pc:sldMasterMk cId="622525996" sldId="2147483774"/>
            <pc:sldLayoutMk cId="2364319553" sldId="2147483790"/>
          </pc:sldLayoutMkLst>
        </pc:sldLayoutChg>
        <pc:sldLayoutChg chg="add del mod replId">
          <pc:chgData name="122CE0515 (SANJEEB DASH)" userId="S::122ce0515@nitrkl.ac.in::47e9832b-ad4c-45cc-86aa-e9b2fdde7468" providerId="AD" clId="Web-{B55A27A9-B725-50F0-A20A-548611B1BBB1}" dt="2023-01-07T18:26:27.908" v="239"/>
          <pc:sldLayoutMkLst>
            <pc:docMk/>
            <pc:sldMasterMk cId="622525996" sldId="2147483774"/>
            <pc:sldLayoutMk cId="4092606443" sldId="2147483791"/>
          </pc:sldLayoutMkLst>
        </pc:sldLayoutChg>
      </pc:sldMasterChg>
    </pc:docChg>
  </pc:docChgLst>
  <pc:docChgLst>
    <pc:chgData name="Guest User" userId="S::urn:spo:anon#be5c8539d49284797c29b1d7d0f55f66e7e1f17bd5ed45f3fada17d342fafcd1::" providerId="AD" clId="Web-{973F55AD-6065-475A-8DFF-6C1CEA6816D1}"/>
    <pc:docChg chg="addSld delSld modSld sldOrd addMainMaster delMainMaster">
      <pc:chgData name="Guest User" userId="S::urn:spo:anon#be5c8539d49284797c29b1d7d0f55f66e7e1f17bd5ed45f3fada17d342fafcd1::" providerId="AD" clId="Web-{973F55AD-6065-475A-8DFF-6C1CEA6816D1}" dt="2023-01-07T21:09:17.656" v="2948"/>
      <pc:docMkLst>
        <pc:docMk/>
      </pc:docMkLst>
      <pc:sldChg chg="mod modTransition modClrScheme addAnim modAnim chgLayout">
        <pc:chgData name="Guest User" userId="S::urn:spo:anon#be5c8539d49284797c29b1d7d0f55f66e7e1f17bd5ed45f3fada17d342fafcd1::" providerId="AD" clId="Web-{973F55AD-6065-475A-8DFF-6C1CEA6816D1}" dt="2023-01-07T21:09:17.656" v="2948"/>
        <pc:sldMkLst>
          <pc:docMk/>
          <pc:sldMk cId="109857222" sldId="256"/>
        </pc:sldMkLst>
      </pc:sldChg>
      <pc:sldChg chg="addSp delSp modSp mod modTransition setBg modClrScheme addAnim modAnim delDesignElem chgLayout">
        <pc:chgData name="Guest User" userId="S::urn:spo:anon#be5c8539d49284797c29b1d7d0f55f66e7e1f17bd5ed45f3fada17d342fafcd1::" providerId="AD" clId="Web-{973F55AD-6065-475A-8DFF-6C1CEA6816D1}" dt="2023-01-07T21:06:30.756" v="2928" actId="1076"/>
        <pc:sldMkLst>
          <pc:docMk/>
          <pc:sldMk cId="1243303413" sldId="257"/>
        </pc:sldMkLst>
        <pc:spChg chg="mod">
          <ac:chgData name="Guest User" userId="S::urn:spo:anon#be5c8539d49284797c29b1d7d0f55f66e7e1f17bd5ed45f3fada17d342fafcd1::" providerId="AD" clId="Web-{973F55AD-6065-475A-8DFF-6C1CEA6816D1}" dt="2023-01-07T21:06:27.881" v="2927" actId="20577"/>
          <ac:spMkLst>
            <pc:docMk/>
            <pc:sldMk cId="1243303413" sldId="257"/>
            <ac:spMk id="13" creationId="{8718D053-3D5B-E00C-A6E3-EBFCB7FB1CCB}"/>
          </ac:spMkLst>
        </pc:spChg>
        <pc:spChg chg="mod">
          <ac:chgData name="Guest User" userId="S::urn:spo:anon#be5c8539d49284797c29b1d7d0f55f66e7e1f17bd5ed45f3fada17d342fafcd1::" providerId="AD" clId="Web-{973F55AD-6065-475A-8DFF-6C1CEA6816D1}" dt="2023-01-07T21:05:58.739" v="2910" actId="20577"/>
          <ac:spMkLst>
            <pc:docMk/>
            <pc:sldMk cId="1243303413" sldId="257"/>
            <ac:spMk id="14" creationId="{22728C95-347E-2578-8958-31D064B22DAE}"/>
          </ac:spMkLst>
        </pc:spChg>
        <pc:spChg chg="add del">
          <ac:chgData name="Guest User" userId="S::urn:spo:anon#be5c8539d49284797c29b1d7d0f55f66e7e1f17bd5ed45f3fada17d342fafcd1::" providerId="AD" clId="Web-{973F55AD-6065-475A-8DFF-6C1CEA6816D1}" dt="2023-01-07T20:16:30.671" v="1587"/>
          <ac:spMkLst>
            <pc:docMk/>
            <pc:sldMk cId="1243303413" sldId="257"/>
            <ac:spMk id="15" creationId="{D0E0D055-82B3-47E5-A421-C439E9F24E5D}"/>
          </ac:spMkLst>
        </pc:spChg>
        <pc:spChg chg="add del">
          <ac:chgData name="Guest User" userId="S::urn:spo:anon#be5c8539d49284797c29b1d7d0f55f66e7e1f17bd5ed45f3fada17d342fafcd1::" providerId="AD" clId="Web-{973F55AD-6065-475A-8DFF-6C1CEA6816D1}" dt="2023-01-07T20:16:30.671" v="1587"/>
          <ac:spMkLst>
            <pc:docMk/>
            <pc:sldMk cId="1243303413" sldId="257"/>
            <ac:spMk id="17" creationId="{2CAC8A53-A07F-4647-B003-51A924F3F064}"/>
          </ac:spMkLst>
        </pc:spChg>
        <pc:spChg chg="add del">
          <ac:chgData name="Guest User" userId="S::urn:spo:anon#be5c8539d49284797c29b1d7d0f55f66e7e1f17bd5ed45f3fada17d342fafcd1::" providerId="AD" clId="Web-{973F55AD-6065-475A-8DFF-6C1CEA6816D1}" dt="2023-01-07T20:16:30.671" v="1587"/>
          <ac:spMkLst>
            <pc:docMk/>
            <pc:sldMk cId="1243303413" sldId="257"/>
            <ac:spMk id="19" creationId="{A5297663-788D-4612-AD5B-5BB11E6597E7}"/>
          </ac:spMkLst>
        </pc:spChg>
        <pc:spChg chg="add del">
          <ac:chgData name="Guest User" userId="S::urn:spo:anon#be5c8539d49284797c29b1d7d0f55f66e7e1f17bd5ed45f3fada17d342fafcd1::" providerId="AD" clId="Web-{973F55AD-6065-475A-8DFF-6C1CEA6816D1}" dt="2023-01-07T20:16:30.671" v="1587"/>
          <ac:spMkLst>
            <pc:docMk/>
            <pc:sldMk cId="1243303413" sldId="257"/>
            <ac:spMk id="28" creationId="{2CA64412-2AB6-4391-A38D-E4C8F587BCCD}"/>
          </ac:spMkLst>
        </pc:spChg>
        <pc:grpChg chg="add del">
          <ac:chgData name="Guest User" userId="S::urn:spo:anon#be5c8539d49284797c29b1d7d0f55f66e7e1f17bd5ed45f3fada17d342fafcd1::" providerId="AD" clId="Web-{973F55AD-6065-475A-8DFF-6C1CEA6816D1}" dt="2023-01-07T20:16:30.671" v="1587"/>
          <ac:grpSpMkLst>
            <pc:docMk/>
            <pc:sldMk cId="1243303413" sldId="257"/>
            <ac:grpSpMk id="21" creationId="{EF324E1F-DAC3-43B5-944C-6D74CCA0A441}"/>
          </ac:grpSpMkLst>
        </pc:grpChg>
        <pc:picChg chg="add mod">
          <ac:chgData name="Guest User" userId="S::urn:spo:anon#be5c8539d49284797c29b1d7d0f55f66e7e1f17bd5ed45f3fada17d342fafcd1::" providerId="AD" clId="Web-{973F55AD-6065-475A-8DFF-6C1CEA6816D1}" dt="2023-01-07T20:29:35.975" v="1643" actId="1076"/>
          <ac:picMkLst>
            <pc:docMk/>
            <pc:sldMk cId="1243303413" sldId="257"/>
            <ac:picMk id="2" creationId="{111E674A-FD95-4E7B-124C-BB2B984F0760}"/>
          </ac:picMkLst>
        </pc:picChg>
        <pc:picChg chg="add del mod">
          <ac:chgData name="Guest User" userId="S::urn:spo:anon#be5c8539d49284797c29b1d7d0f55f66e7e1f17bd5ed45f3fada17d342fafcd1::" providerId="AD" clId="Web-{973F55AD-6065-475A-8DFF-6C1CEA6816D1}" dt="2023-01-07T20:29:05.302" v="1637"/>
          <ac:picMkLst>
            <pc:docMk/>
            <pc:sldMk cId="1243303413" sldId="257"/>
            <ac:picMk id="3" creationId="{D71277EE-32F7-3848-D3CF-5B071E2A3E1A}"/>
          </ac:picMkLst>
        </pc:picChg>
        <pc:picChg chg="mod">
          <ac:chgData name="Guest User" userId="S::urn:spo:anon#be5c8539d49284797c29b1d7d0f55f66e7e1f17bd5ed45f3fada17d342fafcd1::" providerId="AD" clId="Web-{973F55AD-6065-475A-8DFF-6C1CEA6816D1}" dt="2023-01-07T21:05:49.755" v="2896" actId="1076"/>
          <ac:picMkLst>
            <pc:docMk/>
            <pc:sldMk cId="1243303413" sldId="257"/>
            <ac:picMk id="4" creationId="{2242A5BD-56E0-5834-EC91-52AF4D4E54D5}"/>
          </ac:picMkLst>
        </pc:picChg>
        <pc:picChg chg="del ord">
          <ac:chgData name="Guest User" userId="S::urn:spo:anon#be5c8539d49284797c29b1d7d0f55f66e7e1f17bd5ed45f3fada17d342fafcd1::" providerId="AD" clId="Web-{973F55AD-6065-475A-8DFF-6C1CEA6816D1}" dt="2023-01-07T20:23:16.133" v="1616"/>
          <ac:picMkLst>
            <pc:docMk/>
            <pc:sldMk cId="1243303413" sldId="257"/>
            <ac:picMk id="10" creationId="{F52FF7AD-3BF1-0F41-9B5E-6EAB9E0422E2}"/>
          </ac:picMkLst>
        </pc:picChg>
        <pc:picChg chg="mod">
          <ac:chgData name="Guest User" userId="S::urn:spo:anon#be5c8539d49284797c29b1d7d0f55f66e7e1f17bd5ed45f3fada17d342fafcd1::" providerId="AD" clId="Web-{973F55AD-6065-475A-8DFF-6C1CEA6816D1}" dt="2023-01-07T21:06:30.756" v="2928" actId="1076"/>
          <ac:picMkLst>
            <pc:docMk/>
            <pc:sldMk cId="1243303413" sldId="257"/>
            <ac:picMk id="11" creationId="{2F90D3ED-426F-3DB6-B340-D22C5D01AEF5}"/>
          </ac:picMkLst>
        </pc:picChg>
      </pc:sldChg>
      <pc:sldChg chg="addSp delSp modSp mod modTransition modClrScheme delDesignElem chgLayout">
        <pc:chgData name="Guest User" userId="S::urn:spo:anon#be5c8539d49284797c29b1d7d0f55f66e7e1f17bd5ed45f3fada17d342fafcd1::" providerId="AD" clId="Web-{973F55AD-6065-475A-8DFF-6C1CEA6816D1}" dt="2023-01-07T21:05:20.676" v="2894"/>
        <pc:sldMkLst>
          <pc:docMk/>
          <pc:sldMk cId="1264296978" sldId="260"/>
        </pc:sldMkLst>
        <pc:spChg chg="mod">
          <ac:chgData name="Guest User" userId="S::urn:spo:anon#be5c8539d49284797c29b1d7d0f55f66e7e1f17bd5ed45f3fada17d342fafcd1::" providerId="AD" clId="Web-{973F55AD-6065-475A-8DFF-6C1CEA6816D1}" dt="2023-01-07T20:04:49.892" v="1488" actId="20577"/>
          <ac:spMkLst>
            <pc:docMk/>
            <pc:sldMk cId="1264296978" sldId="260"/>
            <ac:spMk id="4" creationId="{55D4F662-F84C-6366-92B0-C05AAB5C5C63}"/>
          </ac:spMkLst>
        </pc:spChg>
        <pc:spChg chg="add del">
          <ac:chgData name="Guest User" userId="S::urn:spo:anon#be5c8539d49284797c29b1d7d0f55f66e7e1f17bd5ed45f3fada17d342fafcd1::" providerId="AD" clId="Web-{973F55AD-6065-475A-8DFF-6C1CEA6816D1}" dt="2023-01-07T20:16:30.671" v="1587"/>
          <ac:spMkLst>
            <pc:docMk/>
            <pc:sldMk cId="1264296978" sldId="260"/>
            <ac:spMk id="10" creationId="{8F4E830A-06F9-4EAA-9E65-110CF2421798}"/>
          </ac:spMkLst>
        </pc:spChg>
      </pc:sldChg>
      <pc:sldChg chg="addSp delSp modSp mod modTransition modClrScheme delDesignElem chgLayout">
        <pc:chgData name="Guest User" userId="S::urn:spo:anon#be5c8539d49284797c29b1d7d0f55f66e7e1f17bd5ed45f3fada17d342fafcd1::" providerId="AD" clId="Web-{973F55AD-6065-475A-8DFF-6C1CEA6816D1}" dt="2023-01-07T21:05:20.676" v="2894"/>
        <pc:sldMkLst>
          <pc:docMk/>
          <pc:sldMk cId="1977813333" sldId="261"/>
        </pc:sldMkLst>
        <pc:spChg chg="add del">
          <ac:chgData name="Guest User" userId="S::urn:spo:anon#be5c8539d49284797c29b1d7d0f55f66e7e1f17bd5ed45f3fada17d342fafcd1::" providerId="AD" clId="Web-{973F55AD-6065-475A-8DFF-6C1CEA6816D1}" dt="2023-01-07T20:16:30.671" v="1587"/>
          <ac:spMkLst>
            <pc:docMk/>
            <pc:sldMk cId="1977813333" sldId="261"/>
            <ac:spMk id="33" creationId="{589102E3-A474-47A0-A9AC-A0AABAE28ED7}"/>
          </ac:spMkLst>
        </pc:spChg>
        <pc:grpChg chg="add del">
          <ac:chgData name="Guest User" userId="S::urn:spo:anon#be5c8539d49284797c29b1d7d0f55f66e7e1f17bd5ed45f3fada17d342fafcd1::" providerId="AD" clId="Web-{973F55AD-6065-475A-8DFF-6C1CEA6816D1}" dt="2023-01-07T20:16:30.671" v="1587"/>
          <ac:grpSpMkLst>
            <pc:docMk/>
            <pc:sldMk cId="1977813333" sldId="261"/>
            <ac:grpSpMk id="32" creationId="{BF6F3917-FAEF-4F5C-BE12-CF65574CE44B}"/>
          </ac:grpSpMkLst>
        </pc:grpChg>
        <pc:picChg chg="mod">
          <ac:chgData name="Guest User" userId="S::urn:spo:anon#be5c8539d49284797c29b1d7d0f55f66e7e1f17bd5ed45f3fada17d342fafcd1::" providerId="AD" clId="Web-{973F55AD-6065-475A-8DFF-6C1CEA6816D1}" dt="2023-01-07T20:47:07.303" v="2633" actId="1076"/>
          <ac:picMkLst>
            <pc:docMk/>
            <pc:sldMk cId="1977813333" sldId="261"/>
            <ac:picMk id="9" creationId="{4A48426F-AE77-F727-676A-8AC5CD71E9B5}"/>
          </ac:picMkLst>
        </pc:picChg>
      </pc:sldChg>
      <pc:sldChg chg="addSp delSp modSp mod ord modTransition modClrScheme delDesignElem chgLayout">
        <pc:chgData name="Guest User" userId="S::urn:spo:anon#be5c8539d49284797c29b1d7d0f55f66e7e1f17bd5ed45f3fada17d342fafcd1::" providerId="AD" clId="Web-{973F55AD-6065-475A-8DFF-6C1CEA6816D1}" dt="2023-01-07T21:05:20.676" v="2894"/>
        <pc:sldMkLst>
          <pc:docMk/>
          <pc:sldMk cId="3226282715" sldId="262"/>
        </pc:sldMkLst>
        <pc:grpChg chg="add del">
          <ac:chgData name="Guest User" userId="S::urn:spo:anon#be5c8539d49284797c29b1d7d0f55f66e7e1f17bd5ed45f3fada17d342fafcd1::" providerId="AD" clId="Web-{973F55AD-6065-475A-8DFF-6C1CEA6816D1}" dt="2023-01-07T20:16:30.671" v="1587"/>
          <ac:grpSpMkLst>
            <pc:docMk/>
            <pc:sldMk cId="3226282715" sldId="262"/>
            <ac:grpSpMk id="31" creationId="{12D8CD66-6E34-4232-868C-F61EC84AFC0B}"/>
          </ac:grpSpMkLst>
        </pc:grpChg>
        <pc:picChg chg="mod">
          <ac:chgData name="Guest User" userId="S::urn:spo:anon#be5c8539d49284797c29b1d7d0f55f66e7e1f17bd5ed45f3fada17d342fafcd1::" providerId="AD" clId="Web-{973F55AD-6065-475A-8DFF-6C1CEA6816D1}" dt="2023-01-07T20:18:05.158" v="1592" actId="1076"/>
          <ac:picMkLst>
            <pc:docMk/>
            <pc:sldMk cId="3226282715" sldId="262"/>
            <ac:picMk id="5" creationId="{2EBAFAFD-1903-B863-1F64-A9C43E30F8FD}"/>
          </ac:picMkLst>
        </pc:picChg>
      </pc:sldChg>
      <pc:sldChg chg="addSp delSp modSp new mod modTransition setBg modClrScheme delDesignElem chgLayout">
        <pc:chgData name="Guest User" userId="S::urn:spo:anon#be5c8539d49284797c29b1d7d0f55f66e7e1f17bd5ed45f3fada17d342fafcd1::" providerId="AD" clId="Web-{973F55AD-6065-475A-8DFF-6C1CEA6816D1}" dt="2023-01-07T21:05:20.676" v="2894"/>
        <pc:sldMkLst>
          <pc:docMk/>
          <pc:sldMk cId="1003663628" sldId="263"/>
        </pc:sldMkLst>
        <pc:spChg chg="mod ord">
          <ac:chgData name="Guest User" userId="S::urn:spo:anon#be5c8539d49284797c29b1d7d0f55f66e7e1f17bd5ed45f3fada17d342fafcd1::" providerId="AD" clId="Web-{973F55AD-6065-475A-8DFF-6C1CEA6816D1}" dt="2023-01-07T21:05:20.676" v="2894"/>
          <ac:spMkLst>
            <pc:docMk/>
            <pc:sldMk cId="1003663628" sldId="263"/>
            <ac:spMk id="2" creationId="{A4715D46-D30B-1A71-BDD9-EA56A2CBDA51}"/>
          </ac:spMkLst>
        </pc:spChg>
        <pc:spChg chg="mod ord">
          <ac:chgData name="Guest User" userId="S::urn:spo:anon#be5c8539d49284797c29b1d7d0f55f66e7e1f17bd5ed45f3fada17d342fafcd1::" providerId="AD" clId="Web-{973F55AD-6065-475A-8DFF-6C1CEA6816D1}" dt="2023-01-07T21:05:20.676" v="2894"/>
          <ac:spMkLst>
            <pc:docMk/>
            <pc:sldMk cId="1003663628" sldId="263"/>
            <ac:spMk id="3" creationId="{F7271AD0-6AFE-EC24-F9D0-470A862E6B69}"/>
          </ac:spMkLst>
        </pc:spChg>
        <pc:spChg chg="add del mod">
          <ac:chgData name="Guest User" userId="S::urn:spo:anon#be5c8539d49284797c29b1d7d0f55f66e7e1f17bd5ed45f3fada17d342fafcd1::" providerId="AD" clId="Web-{973F55AD-6065-475A-8DFF-6C1CEA6816D1}" dt="2023-01-07T20:10:09.294" v="1517"/>
          <ac:spMkLst>
            <pc:docMk/>
            <pc:sldMk cId="1003663628" sldId="263"/>
            <ac:spMk id="7" creationId="{26383F80-80FF-02EA-F4FE-A5D485F0AD91}"/>
          </ac:spMkLst>
        </pc:spChg>
        <pc:spChg chg="add del">
          <ac:chgData name="Guest User" userId="S::urn:spo:anon#be5c8539d49284797c29b1d7d0f55f66e7e1f17bd5ed45f3fada17d342fafcd1::" providerId="AD" clId="Web-{973F55AD-6065-475A-8DFF-6C1CEA6816D1}" dt="2023-01-07T20:09:51.699" v="1514"/>
          <ac:spMkLst>
            <pc:docMk/>
            <pc:sldMk cId="1003663628" sldId="263"/>
            <ac:spMk id="8" creationId="{CADF2543-1B6F-4FBC-A7AF-53A0430E05AB}"/>
          </ac:spMkLst>
        </pc:spChg>
        <pc:spChg chg="add del mod">
          <ac:chgData name="Guest User" userId="S::urn:spo:anon#be5c8539d49284797c29b1d7d0f55f66e7e1f17bd5ed45f3fada17d342fafcd1::" providerId="AD" clId="Web-{973F55AD-6065-475A-8DFF-6C1CEA6816D1}" dt="2023-01-07T20:09:23.214" v="1511"/>
          <ac:spMkLst>
            <pc:docMk/>
            <pc:sldMk cId="1003663628" sldId="263"/>
            <ac:spMk id="17" creationId="{1108ABD0-A6CB-6619-A6F4-E1F20B24C0A5}"/>
          </ac:spMkLst>
        </pc:spChg>
        <pc:spChg chg="add del">
          <ac:chgData name="Guest User" userId="S::urn:spo:anon#be5c8539d49284797c29b1d7d0f55f66e7e1f17bd5ed45f3fada17d342fafcd1::" providerId="AD" clId="Web-{973F55AD-6065-475A-8DFF-6C1CEA6816D1}" dt="2023-01-07T20:09:51.684" v="1513"/>
          <ac:spMkLst>
            <pc:docMk/>
            <pc:sldMk cId="1003663628" sldId="263"/>
            <ac:spMk id="20" creationId="{8F4E830A-06F9-4EAA-9E65-110CF2421798}"/>
          </ac:spMkLst>
        </pc:spChg>
        <pc:spChg chg="add del">
          <ac:chgData name="Guest User" userId="S::urn:spo:anon#be5c8539d49284797c29b1d7d0f55f66e7e1f17bd5ed45f3fada17d342fafcd1::" providerId="AD" clId="Web-{973F55AD-6065-475A-8DFF-6C1CEA6816D1}" dt="2023-01-07T20:10:12.372" v="1518"/>
          <ac:spMkLst>
            <pc:docMk/>
            <pc:sldMk cId="1003663628" sldId="263"/>
            <ac:spMk id="22" creationId="{1DFF944F-74BA-483A-82C0-64E3AAF4AE98}"/>
          </ac:spMkLst>
        </pc:spChg>
        <pc:spChg chg="add del">
          <ac:chgData name="Guest User" userId="S::urn:spo:anon#be5c8539d49284797c29b1d7d0f55f66e7e1f17bd5ed45f3fada17d342fafcd1::" providerId="AD" clId="Web-{973F55AD-6065-475A-8DFF-6C1CEA6816D1}" dt="2023-01-07T20:10:12.372" v="1518"/>
          <ac:spMkLst>
            <pc:docMk/>
            <pc:sldMk cId="1003663628" sldId="263"/>
            <ac:spMk id="23" creationId="{E09CCB3F-DBCE-4964-9E34-8C5DE80EF4B5}"/>
          </ac:spMkLst>
        </pc:spChg>
        <pc:spChg chg="add del ord">
          <ac:chgData name="Guest User" userId="S::urn:spo:anon#be5c8539d49284797c29b1d7d0f55f66e7e1f17bd5ed45f3fada17d342fafcd1::" providerId="AD" clId="Web-{973F55AD-6065-475A-8DFF-6C1CEA6816D1}" dt="2023-01-07T21:05:20.676" v="2894"/>
          <ac:spMkLst>
            <pc:docMk/>
            <pc:sldMk cId="1003663628" sldId="263"/>
            <ac:spMk id="26" creationId="{8F4E830A-06F9-4EAA-9E65-110CF2421798}"/>
          </ac:spMkLst>
        </pc:spChg>
        <pc:spChg chg="add del mod">
          <ac:chgData name="Guest User" userId="S::urn:spo:anon#be5c8539d49284797c29b1d7d0f55f66e7e1f17bd5ed45f3fada17d342fafcd1::" providerId="AD" clId="Web-{973F55AD-6065-475A-8DFF-6C1CEA6816D1}" dt="2023-01-07T20:20:44.356" v="1603"/>
          <ac:spMkLst>
            <pc:docMk/>
            <pc:sldMk cId="1003663628" sldId="263"/>
            <ac:spMk id="30" creationId="{89D272C5-D88D-6A84-3759-B4A052BC6E62}"/>
          </ac:spMkLst>
        </pc:spChg>
        <pc:spChg chg="add del">
          <ac:chgData name="Guest User" userId="S::urn:spo:anon#be5c8539d49284797c29b1d7d0f55f66e7e1f17bd5ed45f3fada17d342fafcd1::" providerId="AD" clId="Web-{973F55AD-6065-475A-8DFF-6C1CEA6816D1}" dt="2023-01-07T20:13:52.728" v="1534"/>
          <ac:spMkLst>
            <pc:docMk/>
            <pc:sldMk cId="1003663628" sldId="263"/>
            <ac:spMk id="34" creationId="{CADF2543-1B6F-4FBC-A7AF-53A0430E05AB}"/>
          </ac:spMkLst>
        </pc:spChg>
        <pc:spChg chg="add del">
          <ac:chgData name="Guest User" userId="S::urn:spo:anon#be5c8539d49284797c29b1d7d0f55f66e7e1f17bd5ed45f3fada17d342fafcd1::" providerId="AD" clId="Web-{973F55AD-6065-475A-8DFF-6C1CEA6816D1}" dt="2023-01-07T20:14:25.823" v="1535"/>
          <ac:spMkLst>
            <pc:docMk/>
            <pc:sldMk cId="1003663628" sldId="263"/>
            <ac:spMk id="46" creationId="{00D64783-0B21-4845-9BB6-4F690B096484}"/>
          </ac:spMkLst>
        </pc:spChg>
        <pc:spChg chg="add del">
          <ac:chgData name="Guest User" userId="S::urn:spo:anon#be5c8539d49284797c29b1d7d0f55f66e7e1f17bd5ed45f3fada17d342fafcd1::" providerId="AD" clId="Web-{973F55AD-6065-475A-8DFF-6C1CEA6816D1}" dt="2023-01-07T20:14:25.823" v="1535"/>
          <ac:spMkLst>
            <pc:docMk/>
            <pc:sldMk cId="1003663628" sldId="263"/>
            <ac:spMk id="48" creationId="{500E751B-C75E-409D-8E55-2C95DF86A654}"/>
          </ac:spMkLst>
        </pc:spChg>
        <pc:spChg chg="add del">
          <ac:chgData name="Guest User" userId="S::urn:spo:anon#be5c8539d49284797c29b1d7d0f55f66e7e1f17bd5ed45f3fada17d342fafcd1::" providerId="AD" clId="Web-{973F55AD-6065-475A-8DFF-6C1CEA6816D1}" dt="2023-01-07T20:15:58.607" v="1585"/>
          <ac:spMkLst>
            <pc:docMk/>
            <pc:sldMk cId="1003663628" sldId="263"/>
            <ac:spMk id="53" creationId="{781BBDC9-2DC6-4959-AC3D-49A5DCB05DA7}"/>
          </ac:spMkLst>
        </pc:spChg>
        <pc:spChg chg="add del">
          <ac:chgData name="Guest User" userId="S::urn:spo:anon#be5c8539d49284797c29b1d7d0f55f66e7e1f17bd5ed45f3fada17d342fafcd1::" providerId="AD" clId="Web-{973F55AD-6065-475A-8DFF-6C1CEA6816D1}" dt="2023-01-07T20:15:58.607" v="1585"/>
          <ac:spMkLst>
            <pc:docMk/>
            <pc:sldMk cId="1003663628" sldId="263"/>
            <ac:spMk id="55" creationId="{4B74BB55-8517-4CFE-9389-81D0E6F81F00}"/>
          </ac:spMkLst>
        </pc:spChg>
        <pc:spChg chg="add del">
          <ac:chgData name="Guest User" userId="S::urn:spo:anon#be5c8539d49284797c29b1d7d0f55f66e7e1f17bd5ed45f3fada17d342fafcd1::" providerId="AD" clId="Web-{973F55AD-6065-475A-8DFF-6C1CEA6816D1}" dt="2023-01-07T20:15:58.607" v="1585"/>
          <ac:spMkLst>
            <pc:docMk/>
            <pc:sldMk cId="1003663628" sldId="263"/>
            <ac:spMk id="64" creationId="{08452CCF-4A27-488A-AAF4-424933CFC925}"/>
          </ac:spMkLst>
        </pc:spChg>
        <pc:spChg chg="add del">
          <ac:chgData name="Guest User" userId="S::urn:spo:anon#be5c8539d49284797c29b1d7d0f55f66e7e1f17bd5ed45f3fada17d342fafcd1::" providerId="AD" clId="Web-{973F55AD-6065-475A-8DFF-6C1CEA6816D1}" dt="2023-01-07T20:16:30.671" v="1587"/>
          <ac:spMkLst>
            <pc:docMk/>
            <pc:sldMk cId="1003663628" sldId="263"/>
            <ac:spMk id="69" creationId="{CADF2543-1B6F-4FBC-A7AF-53A0430E05AB}"/>
          </ac:spMkLst>
        </pc:spChg>
        <pc:grpChg chg="add del">
          <ac:chgData name="Guest User" userId="S::urn:spo:anon#be5c8539d49284797c29b1d7d0f55f66e7e1f17bd5ed45f3fada17d342fafcd1::" providerId="AD" clId="Web-{973F55AD-6065-475A-8DFF-6C1CEA6816D1}" dt="2023-01-07T20:09:51.699" v="1514"/>
          <ac:grpSpMkLst>
            <pc:docMk/>
            <pc:sldMk cId="1003663628" sldId="263"/>
            <ac:grpSpMk id="10" creationId="{A80A6E81-6B71-43DF-877B-E964A9A4CB68}"/>
          </ac:grpSpMkLst>
        </pc:grpChg>
        <pc:grpChg chg="add del">
          <ac:chgData name="Guest User" userId="S::urn:spo:anon#be5c8539d49284797c29b1d7d0f55f66e7e1f17bd5ed45f3fada17d342fafcd1::" providerId="AD" clId="Web-{973F55AD-6065-475A-8DFF-6C1CEA6816D1}" dt="2023-01-07T20:10:12.372" v="1518"/>
          <ac:grpSpMkLst>
            <pc:docMk/>
            <pc:sldMk cId="1003663628" sldId="263"/>
            <ac:grpSpMk id="24" creationId="{A9733A91-F958-4629-801A-3F6F1E09AD64}"/>
          </ac:grpSpMkLst>
        </pc:grpChg>
        <pc:grpChg chg="add del">
          <ac:chgData name="Guest User" userId="S::urn:spo:anon#be5c8539d49284797c29b1d7d0f55f66e7e1f17bd5ed45f3fada17d342fafcd1::" providerId="AD" clId="Web-{973F55AD-6065-475A-8DFF-6C1CEA6816D1}" dt="2023-01-07T20:13:52.728" v="1534"/>
          <ac:grpSpMkLst>
            <pc:docMk/>
            <pc:sldMk cId="1003663628" sldId="263"/>
            <ac:grpSpMk id="36" creationId="{A80A6E81-6B71-43DF-877B-E964A9A4CB68}"/>
          </ac:grpSpMkLst>
        </pc:grpChg>
        <pc:grpChg chg="add del">
          <ac:chgData name="Guest User" userId="S::urn:spo:anon#be5c8539d49284797c29b1d7d0f55f66e7e1f17bd5ed45f3fada17d342fafcd1::" providerId="AD" clId="Web-{973F55AD-6065-475A-8DFF-6C1CEA6816D1}" dt="2023-01-07T20:15:58.607" v="1585"/>
          <ac:grpSpMkLst>
            <pc:docMk/>
            <pc:sldMk cId="1003663628" sldId="263"/>
            <ac:grpSpMk id="57" creationId="{A3F7C935-E41E-4E8D-91DF-D3BAB9521DF0}"/>
          </ac:grpSpMkLst>
        </pc:grpChg>
        <pc:grpChg chg="add del">
          <ac:chgData name="Guest User" userId="S::urn:spo:anon#be5c8539d49284797c29b1d7d0f55f66e7e1f17bd5ed45f3fada17d342fafcd1::" providerId="AD" clId="Web-{973F55AD-6065-475A-8DFF-6C1CEA6816D1}" dt="2023-01-07T20:16:30.671" v="1587"/>
          <ac:grpSpMkLst>
            <pc:docMk/>
            <pc:sldMk cId="1003663628" sldId="263"/>
            <ac:grpSpMk id="71" creationId="{A80A6E81-6B71-43DF-877B-E964A9A4CB68}"/>
          </ac:grpSpMkLst>
        </pc:grpChg>
        <pc:picChg chg="add del mod">
          <ac:chgData name="Guest User" userId="S::urn:spo:anon#be5c8539d49284797c29b1d7d0f55f66e7e1f17bd5ed45f3fada17d342fafcd1::" providerId="AD" clId="Web-{973F55AD-6065-475A-8DFF-6C1CEA6816D1}" dt="2023-01-07T20:06:13.661" v="1495"/>
          <ac:picMkLst>
            <pc:docMk/>
            <pc:sldMk cId="1003663628" sldId="263"/>
            <ac:picMk id="5" creationId="{C5753153-E502-624E-8666-EBD1DA19F5C0}"/>
          </ac:picMkLst>
        </pc:picChg>
        <pc:picChg chg="add del mod ord">
          <ac:chgData name="Guest User" userId="S::urn:spo:anon#be5c8539d49284797c29b1d7d0f55f66e7e1f17bd5ed45f3fada17d342fafcd1::" providerId="AD" clId="Web-{973F55AD-6065-475A-8DFF-6C1CEA6816D1}" dt="2023-01-07T20:10:09.294" v="1517"/>
          <ac:picMkLst>
            <pc:docMk/>
            <pc:sldMk cId="1003663628" sldId="263"/>
            <ac:picMk id="6" creationId="{62D35262-7739-281B-DE47-C7E3B68FB3A0}"/>
          </ac:picMkLst>
        </pc:picChg>
        <pc:picChg chg="add del mod">
          <ac:chgData name="Guest User" userId="S::urn:spo:anon#be5c8539d49284797c29b1d7d0f55f66e7e1f17bd5ed45f3fada17d342fafcd1::" providerId="AD" clId="Web-{973F55AD-6065-475A-8DFF-6C1CEA6816D1}" dt="2023-01-07T20:09:23.214" v="1511"/>
          <ac:picMkLst>
            <pc:docMk/>
            <pc:sldMk cId="1003663628" sldId="263"/>
            <ac:picMk id="16" creationId="{EE9A87CE-1B73-367E-D221-254AD3362FA0}"/>
          </ac:picMkLst>
        </pc:picChg>
        <pc:picChg chg="add del mod ord">
          <ac:chgData name="Guest User" userId="S::urn:spo:anon#be5c8539d49284797c29b1d7d0f55f66e7e1f17bd5ed45f3fada17d342fafcd1::" providerId="AD" clId="Web-{973F55AD-6065-475A-8DFF-6C1CEA6816D1}" dt="2023-01-07T20:13:24.160" v="1533"/>
          <ac:picMkLst>
            <pc:docMk/>
            <pc:sldMk cId="1003663628" sldId="263"/>
            <ac:picMk id="19" creationId="{AA11277B-69CF-6A61-9F3C-6E6E0FB57BD4}"/>
          </ac:picMkLst>
        </pc:picChg>
        <pc:picChg chg="add mod ord">
          <ac:chgData name="Guest User" userId="S::urn:spo:anon#be5c8539d49284797c29b1d7d0f55f66e7e1f17bd5ed45f3fada17d342fafcd1::" providerId="AD" clId="Web-{973F55AD-6065-475A-8DFF-6C1CEA6816D1}" dt="2023-01-07T20:33:46.641" v="1672"/>
          <ac:picMkLst>
            <pc:docMk/>
            <pc:sldMk cId="1003663628" sldId="263"/>
            <ac:picMk id="21" creationId="{3E758A4A-8512-618A-B788-1FD52CAA538B}"/>
          </ac:picMkLst>
        </pc:picChg>
      </pc:sldChg>
      <pc:sldChg chg="addSp delSp modSp del">
        <pc:chgData name="Guest User" userId="S::urn:spo:anon#be5c8539d49284797c29b1d7d0f55f66e7e1f17bd5ed45f3fada17d342fafcd1::" providerId="AD" clId="Web-{973F55AD-6065-475A-8DFF-6C1CEA6816D1}" dt="2023-01-07T19:36:59.937" v="7"/>
        <pc:sldMkLst>
          <pc:docMk/>
          <pc:sldMk cId="3688701052" sldId="263"/>
        </pc:sldMkLst>
        <pc:spChg chg="mod">
          <ac:chgData name="Guest User" userId="S::urn:spo:anon#be5c8539d49284797c29b1d7d0f55f66e7e1f17bd5ed45f3fada17d342fafcd1::" providerId="AD" clId="Web-{973F55AD-6065-475A-8DFF-6C1CEA6816D1}" dt="2023-01-07T19:36:53.312" v="5" actId="14100"/>
          <ac:spMkLst>
            <pc:docMk/>
            <pc:sldMk cId="3688701052" sldId="263"/>
            <ac:spMk id="2" creationId="{9C5DE867-EE13-FD7D-F44A-8230DDCE10FB}"/>
          </ac:spMkLst>
        </pc:spChg>
        <pc:spChg chg="del mod">
          <ac:chgData name="Guest User" userId="S::urn:spo:anon#be5c8539d49284797c29b1d7d0f55f66e7e1f17bd5ed45f3fada17d342fafcd1::" providerId="AD" clId="Web-{973F55AD-6065-475A-8DFF-6C1CEA6816D1}" dt="2023-01-07T19:36:54.499" v="6"/>
          <ac:spMkLst>
            <pc:docMk/>
            <pc:sldMk cId="3688701052" sldId="263"/>
            <ac:spMk id="3" creationId="{FBD397CB-9749-71C8-7E46-D47051E7E3A7}"/>
          </ac:spMkLst>
        </pc:spChg>
        <pc:graphicFrameChg chg="add mod ord modGraphic">
          <ac:chgData name="Guest User" userId="S::urn:spo:anon#be5c8539d49284797c29b1d7d0f55f66e7e1f17bd5ed45f3fada17d342fafcd1::" providerId="AD" clId="Web-{973F55AD-6065-475A-8DFF-6C1CEA6816D1}" dt="2023-01-07T19:36:54.499" v="6"/>
          <ac:graphicFrameMkLst>
            <pc:docMk/>
            <pc:sldMk cId="3688701052" sldId="263"/>
            <ac:graphicFrameMk id="4" creationId="{28365FD1-A557-595C-0347-C265F1B0629B}"/>
          </ac:graphicFrameMkLst>
        </pc:graphicFrameChg>
      </pc:sldChg>
      <pc:sldChg chg="addSp delSp modSp new mod modTransition setBg modClrScheme addAnim modAnim delDesignElem chgLayout">
        <pc:chgData name="Guest User" userId="S::urn:spo:anon#be5c8539d49284797c29b1d7d0f55f66e7e1f17bd5ed45f3fada17d342fafcd1::" providerId="AD" clId="Web-{973F55AD-6065-475A-8DFF-6C1CEA6816D1}" dt="2023-01-07T21:05:20.676" v="2894"/>
        <pc:sldMkLst>
          <pc:docMk/>
          <pc:sldMk cId="333765058" sldId="264"/>
        </pc:sldMkLst>
        <pc:spChg chg="mod ord">
          <ac:chgData name="Guest User" userId="S::urn:spo:anon#be5c8539d49284797c29b1d7d0f55f66e7e1f17bd5ed45f3fada17d342fafcd1::" providerId="AD" clId="Web-{973F55AD-6065-475A-8DFF-6C1CEA6816D1}" dt="2023-01-07T21:05:20.676" v="2894"/>
          <ac:spMkLst>
            <pc:docMk/>
            <pc:sldMk cId="333765058" sldId="264"/>
            <ac:spMk id="2" creationId="{035FDA4B-3154-1A37-EC2E-6BBEAB8837D5}"/>
          </ac:spMkLst>
        </pc:spChg>
        <pc:spChg chg="mod ord">
          <ac:chgData name="Guest User" userId="S::urn:spo:anon#be5c8539d49284797c29b1d7d0f55f66e7e1f17bd5ed45f3fada17d342fafcd1::" providerId="AD" clId="Web-{973F55AD-6065-475A-8DFF-6C1CEA6816D1}" dt="2023-01-07T21:05:20.676" v="2894"/>
          <ac:spMkLst>
            <pc:docMk/>
            <pc:sldMk cId="333765058" sldId="264"/>
            <ac:spMk id="3" creationId="{49115768-B78C-3FA0-CBF1-2DE0F0873F74}"/>
          </ac:spMkLst>
        </pc:spChg>
        <pc:spChg chg="add del">
          <ac:chgData name="Guest User" userId="S::urn:spo:anon#be5c8539d49284797c29b1d7d0f55f66e7e1f17bd5ed45f3fada17d342fafcd1::" providerId="AD" clId="Web-{973F55AD-6065-475A-8DFF-6C1CEA6816D1}" dt="2023-01-07T20:16:30.671" v="1587"/>
          <ac:spMkLst>
            <pc:docMk/>
            <pc:sldMk cId="333765058" sldId="264"/>
            <ac:spMk id="8" creationId="{CADF2543-1B6F-4FBC-A7AF-53A0430E05AB}"/>
          </ac:spMkLst>
        </pc:spChg>
        <pc:grpChg chg="add del">
          <ac:chgData name="Guest User" userId="S::urn:spo:anon#be5c8539d49284797c29b1d7d0f55f66e7e1f17bd5ed45f3fada17d342fafcd1::" providerId="AD" clId="Web-{973F55AD-6065-475A-8DFF-6C1CEA6816D1}" dt="2023-01-07T20:16:30.671" v="1587"/>
          <ac:grpSpMkLst>
            <pc:docMk/>
            <pc:sldMk cId="333765058" sldId="264"/>
            <ac:grpSpMk id="10" creationId="{A80A6E81-6B71-43DF-877B-E964A9A4CB68}"/>
          </ac:grpSpMkLst>
        </pc:grpChg>
        <pc:picChg chg="del">
          <ac:chgData name="Guest User" userId="S::urn:spo:anon#be5c8539d49284797c29b1d7d0f55f66e7e1f17bd5ed45f3fada17d342fafcd1::" providerId="AD" clId="Web-{973F55AD-6065-475A-8DFF-6C1CEA6816D1}" dt="2023-01-07T20:56:13.749" v="2879"/>
          <ac:picMkLst>
            <pc:docMk/>
            <pc:sldMk cId="333765058" sldId="264"/>
            <ac:picMk id="5" creationId="{E27249ED-42CE-704A-C114-BC6A341B6F2A}"/>
          </ac:picMkLst>
        </pc:picChg>
      </pc:sldChg>
      <pc:sldMasterChg chg="add del addSldLayout delSldLayout">
        <pc:chgData name="Guest User" userId="S::urn:spo:anon#be5c8539d49284797c29b1d7d0f55f66e7e1f17bd5ed45f3fada17d342fafcd1::" providerId="AD" clId="Web-{973F55AD-6065-475A-8DFF-6C1CEA6816D1}" dt="2023-01-07T20:16:30.671" v="1587"/>
        <pc:sldMasterMkLst>
          <pc:docMk/>
          <pc:sldMasterMk cId="2672774283" sldId="2147483649"/>
        </pc:sldMasterMkLst>
        <pc:sldLayoutChg chg="add del">
          <pc:chgData name="Guest User" userId="S::urn:spo:anon#be5c8539d49284797c29b1d7d0f55f66e7e1f17bd5ed45f3fada17d342fafcd1::" providerId="AD" clId="Web-{973F55AD-6065-475A-8DFF-6C1CEA6816D1}" dt="2023-01-07T20:16:30.671" v="1587"/>
          <pc:sldLayoutMkLst>
            <pc:docMk/>
            <pc:sldMasterMk cId="2672774283" sldId="2147483649"/>
            <pc:sldLayoutMk cId="2260355307" sldId="2147483651"/>
          </pc:sldLayoutMkLst>
        </pc:sldLayoutChg>
        <pc:sldLayoutChg chg="add del">
          <pc:chgData name="Guest User" userId="S::urn:spo:anon#be5c8539d49284797c29b1d7d0f55f66e7e1f17bd5ed45f3fada17d342fafcd1::" providerId="AD" clId="Web-{973F55AD-6065-475A-8DFF-6C1CEA6816D1}" dt="2023-01-07T20:16:30.671" v="1587"/>
          <pc:sldLayoutMkLst>
            <pc:docMk/>
            <pc:sldMasterMk cId="2672774283" sldId="2147483649"/>
            <pc:sldLayoutMk cId="538483752" sldId="2147483652"/>
          </pc:sldLayoutMkLst>
        </pc:sldLayoutChg>
        <pc:sldLayoutChg chg="add del">
          <pc:chgData name="Guest User" userId="S::urn:spo:anon#be5c8539d49284797c29b1d7d0f55f66e7e1f17bd5ed45f3fada17d342fafcd1::" providerId="AD" clId="Web-{973F55AD-6065-475A-8DFF-6C1CEA6816D1}" dt="2023-01-07T20:16:30.671" v="1587"/>
          <pc:sldLayoutMkLst>
            <pc:docMk/>
            <pc:sldMasterMk cId="2672774283" sldId="2147483649"/>
            <pc:sldLayoutMk cId="3249250339" sldId="2147483653"/>
          </pc:sldLayoutMkLst>
        </pc:sldLayoutChg>
        <pc:sldLayoutChg chg="add del">
          <pc:chgData name="Guest User" userId="S::urn:spo:anon#be5c8539d49284797c29b1d7d0f55f66e7e1f17bd5ed45f3fada17d342fafcd1::" providerId="AD" clId="Web-{973F55AD-6065-475A-8DFF-6C1CEA6816D1}" dt="2023-01-07T20:16:30.671" v="1587"/>
          <pc:sldLayoutMkLst>
            <pc:docMk/>
            <pc:sldMasterMk cId="2672774283" sldId="2147483649"/>
            <pc:sldLayoutMk cId="4265143252" sldId="2147483654"/>
          </pc:sldLayoutMkLst>
        </pc:sldLayoutChg>
        <pc:sldLayoutChg chg="add del">
          <pc:chgData name="Guest User" userId="S::urn:spo:anon#be5c8539d49284797c29b1d7d0f55f66e7e1f17bd5ed45f3fada17d342fafcd1::" providerId="AD" clId="Web-{973F55AD-6065-475A-8DFF-6C1CEA6816D1}" dt="2023-01-07T20:16:30.671" v="1587"/>
          <pc:sldLayoutMkLst>
            <pc:docMk/>
            <pc:sldMasterMk cId="2672774283" sldId="2147483649"/>
            <pc:sldLayoutMk cId="2570423546" sldId="2147483722"/>
          </pc:sldLayoutMkLst>
        </pc:sldLayoutChg>
        <pc:sldLayoutChg chg="add del">
          <pc:chgData name="Guest User" userId="S::urn:spo:anon#be5c8539d49284797c29b1d7d0f55f66e7e1f17bd5ed45f3fada17d342fafcd1::" providerId="AD" clId="Web-{973F55AD-6065-475A-8DFF-6C1CEA6816D1}" dt="2023-01-07T20:16:30.671" v="1587"/>
          <pc:sldLayoutMkLst>
            <pc:docMk/>
            <pc:sldMasterMk cId="2672774283" sldId="2147483649"/>
            <pc:sldLayoutMk cId="4249771247" sldId="2147483723"/>
          </pc:sldLayoutMkLst>
        </pc:sldLayoutChg>
        <pc:sldLayoutChg chg="add del">
          <pc:chgData name="Guest User" userId="S::urn:spo:anon#be5c8539d49284797c29b1d7d0f55f66e7e1f17bd5ed45f3fada17d342fafcd1::" providerId="AD" clId="Web-{973F55AD-6065-475A-8DFF-6C1CEA6816D1}" dt="2023-01-07T20:16:30.671" v="1587"/>
          <pc:sldLayoutMkLst>
            <pc:docMk/>
            <pc:sldMasterMk cId="2672774283" sldId="2147483649"/>
            <pc:sldLayoutMk cId="1313889418" sldId="2147483724"/>
          </pc:sldLayoutMkLst>
        </pc:sldLayoutChg>
        <pc:sldLayoutChg chg="add del">
          <pc:chgData name="Guest User" userId="S::urn:spo:anon#be5c8539d49284797c29b1d7d0f55f66e7e1f17bd5ed45f3fada17d342fafcd1::" providerId="AD" clId="Web-{973F55AD-6065-475A-8DFF-6C1CEA6816D1}" dt="2023-01-07T20:16:30.671" v="1587"/>
          <pc:sldLayoutMkLst>
            <pc:docMk/>
            <pc:sldMasterMk cId="2672774283" sldId="2147483649"/>
            <pc:sldLayoutMk cId="2726633313" sldId="2147483725"/>
          </pc:sldLayoutMkLst>
        </pc:sldLayoutChg>
        <pc:sldLayoutChg chg="add del">
          <pc:chgData name="Guest User" userId="S::urn:spo:anon#be5c8539d49284797c29b1d7d0f55f66e7e1f17bd5ed45f3fada17d342fafcd1::" providerId="AD" clId="Web-{973F55AD-6065-475A-8DFF-6C1CEA6816D1}" dt="2023-01-07T20:16:30.671" v="1587"/>
          <pc:sldLayoutMkLst>
            <pc:docMk/>
            <pc:sldMasterMk cId="2672774283" sldId="2147483649"/>
            <pc:sldLayoutMk cId="3087686091" sldId="2147483726"/>
          </pc:sldLayoutMkLst>
        </pc:sldLayoutChg>
        <pc:sldLayoutChg chg="add del">
          <pc:chgData name="Guest User" userId="S::urn:spo:anon#be5c8539d49284797c29b1d7d0f55f66e7e1f17bd5ed45f3fada17d342fafcd1::" providerId="AD" clId="Web-{973F55AD-6065-475A-8DFF-6C1CEA6816D1}" dt="2023-01-07T20:16:30.671" v="1587"/>
          <pc:sldLayoutMkLst>
            <pc:docMk/>
            <pc:sldMasterMk cId="2672774283" sldId="2147483649"/>
            <pc:sldLayoutMk cId="1625834721" sldId="2147483727"/>
          </pc:sldLayoutMkLst>
        </pc:sldLayoutChg>
        <pc:sldLayoutChg chg="add del">
          <pc:chgData name="Guest User" userId="S::urn:spo:anon#be5c8539d49284797c29b1d7d0f55f66e7e1f17bd5ed45f3fada17d342fafcd1::" providerId="AD" clId="Web-{973F55AD-6065-475A-8DFF-6C1CEA6816D1}" dt="2023-01-07T20:16:30.671" v="1587"/>
          <pc:sldLayoutMkLst>
            <pc:docMk/>
            <pc:sldMasterMk cId="2672774283" sldId="2147483649"/>
            <pc:sldLayoutMk cId="4160707461" sldId="2147483728"/>
          </pc:sldLayoutMkLst>
        </pc:sldLayoutChg>
        <pc:sldLayoutChg chg="add del">
          <pc:chgData name="Guest User" userId="S::urn:spo:anon#be5c8539d49284797c29b1d7d0f55f66e7e1f17bd5ed45f3fada17d342fafcd1::" providerId="AD" clId="Web-{973F55AD-6065-475A-8DFF-6C1CEA6816D1}" dt="2023-01-07T20:16:30.671" v="1587"/>
          <pc:sldLayoutMkLst>
            <pc:docMk/>
            <pc:sldMasterMk cId="2672774283" sldId="2147483649"/>
            <pc:sldLayoutMk cId="3304693033" sldId="2147483729"/>
          </pc:sldLayoutMkLst>
        </pc:sldLayoutChg>
        <pc:sldLayoutChg chg="add del">
          <pc:chgData name="Guest User" userId="S::urn:spo:anon#be5c8539d49284797c29b1d7d0f55f66e7e1f17bd5ed45f3fada17d342fafcd1::" providerId="AD" clId="Web-{973F55AD-6065-475A-8DFF-6C1CEA6816D1}" dt="2023-01-07T20:16:30.671" v="1587"/>
          <pc:sldLayoutMkLst>
            <pc:docMk/>
            <pc:sldMasterMk cId="2672774283" sldId="2147483649"/>
            <pc:sldLayoutMk cId="1545203345" sldId="2147483730"/>
          </pc:sldLayoutMkLst>
        </pc:sldLayoutChg>
        <pc:sldLayoutChg chg="add del">
          <pc:chgData name="Guest User" userId="S::urn:spo:anon#be5c8539d49284797c29b1d7d0f55f66e7e1f17bd5ed45f3fada17d342fafcd1::" providerId="AD" clId="Web-{973F55AD-6065-475A-8DFF-6C1CEA6816D1}" dt="2023-01-07T20:16:30.671" v="1587"/>
          <pc:sldLayoutMkLst>
            <pc:docMk/>
            <pc:sldMasterMk cId="2672774283" sldId="2147483649"/>
            <pc:sldLayoutMk cId="2667856102" sldId="2147483731"/>
          </pc:sldLayoutMkLst>
        </pc:sldLayoutChg>
        <pc:sldLayoutChg chg="add del">
          <pc:chgData name="Guest User" userId="S::urn:spo:anon#be5c8539d49284797c29b1d7d0f55f66e7e1f17bd5ed45f3fada17d342fafcd1::" providerId="AD" clId="Web-{973F55AD-6065-475A-8DFF-6C1CEA6816D1}" dt="2023-01-07T20:16:30.671" v="1587"/>
          <pc:sldLayoutMkLst>
            <pc:docMk/>
            <pc:sldMasterMk cId="2672774283" sldId="2147483649"/>
            <pc:sldLayoutMk cId="821934716" sldId="2147483732"/>
          </pc:sldLayoutMkLst>
        </pc:sldLayoutChg>
        <pc:sldLayoutChg chg="add del">
          <pc:chgData name="Guest User" userId="S::urn:spo:anon#be5c8539d49284797c29b1d7d0f55f66e7e1f17bd5ed45f3fada17d342fafcd1::" providerId="AD" clId="Web-{973F55AD-6065-475A-8DFF-6C1CEA6816D1}" dt="2023-01-07T20:16:30.671" v="1587"/>
          <pc:sldLayoutMkLst>
            <pc:docMk/>
            <pc:sldMasterMk cId="2672774283" sldId="2147483649"/>
            <pc:sldLayoutMk cId="2882463329" sldId="2147483733"/>
          </pc:sldLayoutMkLst>
        </pc:sldLayoutChg>
        <pc:sldLayoutChg chg="add del">
          <pc:chgData name="Guest User" userId="S::urn:spo:anon#be5c8539d49284797c29b1d7d0f55f66e7e1f17bd5ed45f3fada17d342fafcd1::" providerId="AD" clId="Web-{973F55AD-6065-475A-8DFF-6C1CEA6816D1}" dt="2023-01-07T20:16:30.671" v="1587"/>
          <pc:sldLayoutMkLst>
            <pc:docMk/>
            <pc:sldMasterMk cId="2672774283" sldId="2147483649"/>
            <pc:sldLayoutMk cId="1830646496" sldId="2147483734"/>
          </pc:sldLayoutMkLst>
        </pc:sldLayoutChg>
        <pc:sldLayoutChg chg="add del">
          <pc:chgData name="Guest User" userId="S::urn:spo:anon#be5c8539d49284797c29b1d7d0f55f66e7e1f17bd5ed45f3fada17d342fafcd1::" providerId="AD" clId="Web-{973F55AD-6065-475A-8DFF-6C1CEA6816D1}" dt="2023-01-07T20:16:30.671" v="1587"/>
          <pc:sldLayoutMkLst>
            <pc:docMk/>
            <pc:sldMasterMk cId="2672774283" sldId="2147483649"/>
            <pc:sldLayoutMk cId="3668370962" sldId="2147483735"/>
          </pc:sldLayoutMkLst>
        </pc:sldLayoutChg>
        <pc:sldLayoutChg chg="add del">
          <pc:chgData name="Guest User" userId="S::urn:spo:anon#be5c8539d49284797c29b1d7d0f55f66e7e1f17bd5ed45f3fada17d342fafcd1::" providerId="AD" clId="Web-{973F55AD-6065-475A-8DFF-6C1CEA6816D1}" dt="2023-01-07T20:16:30.671" v="1587"/>
          <pc:sldLayoutMkLst>
            <pc:docMk/>
            <pc:sldMasterMk cId="2672774283" sldId="2147483649"/>
            <pc:sldLayoutMk cId="3872853733" sldId="2147483736"/>
          </pc:sldLayoutMkLst>
        </pc:sldLayoutChg>
        <pc:sldLayoutChg chg="add del">
          <pc:chgData name="Guest User" userId="S::urn:spo:anon#be5c8539d49284797c29b1d7d0f55f66e7e1f17bd5ed45f3fada17d342fafcd1::" providerId="AD" clId="Web-{973F55AD-6065-475A-8DFF-6C1CEA6816D1}" dt="2023-01-07T20:16:30.671" v="1587"/>
          <pc:sldLayoutMkLst>
            <pc:docMk/>
            <pc:sldMasterMk cId="2672774283" sldId="2147483649"/>
            <pc:sldLayoutMk cId="3545087460" sldId="2147483737"/>
          </pc:sldLayoutMkLst>
        </pc:sldLayoutChg>
      </pc:sldMasterChg>
      <pc:sldMasterChg chg="add del addSldLayout delSldLayout modSldLayout">
        <pc:chgData name="Guest User" userId="S::urn:spo:anon#be5c8539d49284797c29b1d7d0f55f66e7e1f17bd5ed45f3fada17d342fafcd1::" providerId="AD" clId="Web-{973F55AD-6065-475A-8DFF-6C1CEA6816D1}" dt="2023-01-07T21:05:20.676" v="2894"/>
        <pc:sldMasterMkLst>
          <pc:docMk/>
          <pc:sldMasterMk cId="37579303" sldId="2147483738"/>
        </pc:sldMasterMkLst>
        <pc:sldLayoutChg chg="add del mod replId">
          <pc:chgData name="Guest User" userId="S::urn:spo:anon#be5c8539d49284797c29b1d7d0f55f66e7e1f17bd5ed45f3fada17d342fafcd1::" providerId="AD" clId="Web-{973F55AD-6065-475A-8DFF-6C1CEA6816D1}" dt="2023-01-07T21:05:20.676" v="2894"/>
          <pc:sldLayoutMkLst>
            <pc:docMk/>
            <pc:sldMasterMk cId="37579303" sldId="2147483738"/>
            <pc:sldLayoutMk cId="1857177299" sldId="2147483739"/>
          </pc:sldLayoutMkLst>
        </pc:sldLayoutChg>
        <pc:sldLayoutChg chg="add del mod replId">
          <pc:chgData name="Guest User" userId="S::urn:spo:anon#be5c8539d49284797c29b1d7d0f55f66e7e1f17bd5ed45f3fada17d342fafcd1::" providerId="AD" clId="Web-{973F55AD-6065-475A-8DFF-6C1CEA6816D1}" dt="2023-01-07T21:05:20.676" v="2894"/>
          <pc:sldLayoutMkLst>
            <pc:docMk/>
            <pc:sldMasterMk cId="37579303" sldId="2147483738"/>
            <pc:sldLayoutMk cId="1529752427" sldId="2147483740"/>
          </pc:sldLayoutMkLst>
        </pc:sldLayoutChg>
        <pc:sldLayoutChg chg="add del mod replId">
          <pc:chgData name="Guest User" userId="S::urn:spo:anon#be5c8539d49284797c29b1d7d0f55f66e7e1f17bd5ed45f3fada17d342fafcd1::" providerId="AD" clId="Web-{973F55AD-6065-475A-8DFF-6C1CEA6816D1}" dt="2023-01-07T21:05:20.676" v="2894"/>
          <pc:sldLayoutMkLst>
            <pc:docMk/>
            <pc:sldMasterMk cId="37579303" sldId="2147483738"/>
            <pc:sldLayoutMk cId="2568841556" sldId="2147483741"/>
          </pc:sldLayoutMkLst>
        </pc:sldLayoutChg>
        <pc:sldLayoutChg chg="add del mod replId">
          <pc:chgData name="Guest User" userId="S::urn:spo:anon#be5c8539d49284797c29b1d7d0f55f66e7e1f17bd5ed45f3fada17d342fafcd1::" providerId="AD" clId="Web-{973F55AD-6065-475A-8DFF-6C1CEA6816D1}" dt="2023-01-07T21:05:20.676" v="2894"/>
          <pc:sldLayoutMkLst>
            <pc:docMk/>
            <pc:sldMasterMk cId="37579303" sldId="2147483738"/>
            <pc:sldLayoutMk cId="467894362" sldId="2147483742"/>
          </pc:sldLayoutMkLst>
        </pc:sldLayoutChg>
        <pc:sldLayoutChg chg="add del mod replId">
          <pc:chgData name="Guest User" userId="S::urn:spo:anon#be5c8539d49284797c29b1d7d0f55f66e7e1f17bd5ed45f3fada17d342fafcd1::" providerId="AD" clId="Web-{973F55AD-6065-475A-8DFF-6C1CEA6816D1}" dt="2023-01-07T21:05:20.676" v="2894"/>
          <pc:sldLayoutMkLst>
            <pc:docMk/>
            <pc:sldMasterMk cId="37579303" sldId="2147483738"/>
            <pc:sldLayoutMk cId="3316863971" sldId="2147483743"/>
          </pc:sldLayoutMkLst>
        </pc:sldLayoutChg>
        <pc:sldLayoutChg chg="add del mod replId">
          <pc:chgData name="Guest User" userId="S::urn:spo:anon#be5c8539d49284797c29b1d7d0f55f66e7e1f17bd5ed45f3fada17d342fafcd1::" providerId="AD" clId="Web-{973F55AD-6065-475A-8DFF-6C1CEA6816D1}" dt="2023-01-07T21:05:20.676" v="2894"/>
          <pc:sldLayoutMkLst>
            <pc:docMk/>
            <pc:sldMasterMk cId="37579303" sldId="2147483738"/>
            <pc:sldLayoutMk cId="2008825183" sldId="2147483744"/>
          </pc:sldLayoutMkLst>
        </pc:sldLayoutChg>
        <pc:sldLayoutChg chg="add del mod replId">
          <pc:chgData name="Guest User" userId="S::urn:spo:anon#be5c8539d49284797c29b1d7d0f55f66e7e1f17bd5ed45f3fada17d342fafcd1::" providerId="AD" clId="Web-{973F55AD-6065-475A-8DFF-6C1CEA6816D1}" dt="2023-01-07T21:05:20.676" v="2894"/>
          <pc:sldLayoutMkLst>
            <pc:docMk/>
            <pc:sldMasterMk cId="37579303" sldId="2147483738"/>
            <pc:sldLayoutMk cId="3026886176" sldId="2147483745"/>
          </pc:sldLayoutMkLst>
        </pc:sldLayoutChg>
        <pc:sldLayoutChg chg="add del mod replId">
          <pc:chgData name="Guest User" userId="S::urn:spo:anon#be5c8539d49284797c29b1d7d0f55f66e7e1f17bd5ed45f3fada17d342fafcd1::" providerId="AD" clId="Web-{973F55AD-6065-475A-8DFF-6C1CEA6816D1}" dt="2023-01-07T21:05:20.676" v="2894"/>
          <pc:sldLayoutMkLst>
            <pc:docMk/>
            <pc:sldMasterMk cId="37579303" sldId="2147483738"/>
            <pc:sldLayoutMk cId="1916337341" sldId="2147483746"/>
          </pc:sldLayoutMkLst>
        </pc:sldLayoutChg>
        <pc:sldLayoutChg chg="add del mod replId">
          <pc:chgData name="Guest User" userId="S::urn:spo:anon#be5c8539d49284797c29b1d7d0f55f66e7e1f17bd5ed45f3fada17d342fafcd1::" providerId="AD" clId="Web-{973F55AD-6065-475A-8DFF-6C1CEA6816D1}" dt="2023-01-07T21:05:20.676" v="2894"/>
          <pc:sldLayoutMkLst>
            <pc:docMk/>
            <pc:sldMasterMk cId="37579303" sldId="2147483738"/>
            <pc:sldLayoutMk cId="645523324" sldId="2147483747"/>
          </pc:sldLayoutMkLst>
        </pc:sldLayoutChg>
        <pc:sldLayoutChg chg="add del mod replId">
          <pc:chgData name="Guest User" userId="S::urn:spo:anon#be5c8539d49284797c29b1d7d0f55f66e7e1f17bd5ed45f3fada17d342fafcd1::" providerId="AD" clId="Web-{973F55AD-6065-475A-8DFF-6C1CEA6816D1}" dt="2023-01-07T21:05:20.676" v="2894"/>
          <pc:sldLayoutMkLst>
            <pc:docMk/>
            <pc:sldMasterMk cId="37579303" sldId="2147483738"/>
            <pc:sldLayoutMk cId="675611697" sldId="2147483748"/>
          </pc:sldLayoutMkLst>
        </pc:sldLayoutChg>
        <pc:sldLayoutChg chg="add del mod replId">
          <pc:chgData name="Guest User" userId="S::urn:spo:anon#be5c8539d49284797c29b1d7d0f55f66e7e1f17bd5ed45f3fada17d342fafcd1::" providerId="AD" clId="Web-{973F55AD-6065-475A-8DFF-6C1CEA6816D1}" dt="2023-01-07T21:05:20.676" v="2894"/>
          <pc:sldLayoutMkLst>
            <pc:docMk/>
            <pc:sldMasterMk cId="37579303" sldId="2147483738"/>
            <pc:sldLayoutMk cId="4225041162" sldId="2147483749"/>
          </pc:sldLayoutMkLst>
        </pc:sldLayoutChg>
        <pc:sldLayoutChg chg="add del mod replId">
          <pc:chgData name="Guest User" userId="S::urn:spo:anon#be5c8539d49284797c29b1d7d0f55f66e7e1f17bd5ed45f3fada17d342fafcd1::" providerId="AD" clId="Web-{973F55AD-6065-475A-8DFF-6C1CEA6816D1}" dt="2023-01-07T21:05:20.676" v="2894"/>
          <pc:sldLayoutMkLst>
            <pc:docMk/>
            <pc:sldMasterMk cId="37579303" sldId="2147483738"/>
            <pc:sldLayoutMk cId="828089186" sldId="2147483750"/>
          </pc:sldLayoutMkLst>
        </pc:sldLayoutChg>
        <pc:sldLayoutChg chg="add del mod replId">
          <pc:chgData name="Guest User" userId="S::urn:spo:anon#be5c8539d49284797c29b1d7d0f55f66e7e1f17bd5ed45f3fada17d342fafcd1::" providerId="AD" clId="Web-{973F55AD-6065-475A-8DFF-6C1CEA6816D1}" dt="2023-01-07T21:05:20.676" v="2894"/>
          <pc:sldLayoutMkLst>
            <pc:docMk/>
            <pc:sldMasterMk cId="37579303" sldId="2147483738"/>
            <pc:sldLayoutMk cId="192655695" sldId="2147483751"/>
          </pc:sldLayoutMkLst>
        </pc:sldLayoutChg>
        <pc:sldLayoutChg chg="add del mod replId">
          <pc:chgData name="Guest User" userId="S::urn:spo:anon#be5c8539d49284797c29b1d7d0f55f66e7e1f17bd5ed45f3fada17d342fafcd1::" providerId="AD" clId="Web-{973F55AD-6065-475A-8DFF-6C1CEA6816D1}" dt="2023-01-07T21:05:20.676" v="2894"/>
          <pc:sldLayoutMkLst>
            <pc:docMk/>
            <pc:sldMasterMk cId="37579303" sldId="2147483738"/>
            <pc:sldLayoutMk cId="4112303556" sldId="2147483752"/>
          </pc:sldLayoutMkLst>
        </pc:sldLayoutChg>
        <pc:sldLayoutChg chg="add del mod replId">
          <pc:chgData name="Guest User" userId="S::urn:spo:anon#be5c8539d49284797c29b1d7d0f55f66e7e1f17bd5ed45f3fada17d342fafcd1::" providerId="AD" clId="Web-{973F55AD-6065-475A-8DFF-6C1CEA6816D1}" dt="2023-01-07T21:05:20.676" v="2894"/>
          <pc:sldLayoutMkLst>
            <pc:docMk/>
            <pc:sldMasterMk cId="37579303" sldId="2147483738"/>
            <pc:sldLayoutMk cId="2945233453" sldId="2147483753"/>
          </pc:sldLayoutMkLst>
        </pc:sldLayoutChg>
        <pc:sldLayoutChg chg="add del mod replId">
          <pc:chgData name="Guest User" userId="S::urn:spo:anon#be5c8539d49284797c29b1d7d0f55f66e7e1f17bd5ed45f3fada17d342fafcd1::" providerId="AD" clId="Web-{973F55AD-6065-475A-8DFF-6C1CEA6816D1}" dt="2023-01-07T21:05:20.676" v="2894"/>
          <pc:sldLayoutMkLst>
            <pc:docMk/>
            <pc:sldMasterMk cId="37579303" sldId="2147483738"/>
            <pc:sldLayoutMk cId="1665704317" sldId="2147483754"/>
          </pc:sldLayoutMkLst>
        </pc:sldLayoutChg>
        <pc:sldLayoutChg chg="add del mod replId">
          <pc:chgData name="Guest User" userId="S::urn:spo:anon#be5c8539d49284797c29b1d7d0f55f66e7e1f17bd5ed45f3fada17d342fafcd1::" providerId="AD" clId="Web-{973F55AD-6065-475A-8DFF-6C1CEA6816D1}" dt="2023-01-07T21:05:20.676" v="2894"/>
          <pc:sldLayoutMkLst>
            <pc:docMk/>
            <pc:sldMasterMk cId="37579303" sldId="2147483738"/>
            <pc:sldLayoutMk cId="3307232073" sldId="2147483755"/>
          </pc:sldLayoutMkLst>
        </pc:sldLayoutChg>
      </pc:sldMasterChg>
      <pc:sldMasterChg chg="add del addSldLayout delSldLayout modSldLayout">
        <pc:chgData name="Guest User" userId="S::urn:spo:anon#be5c8539d49284797c29b1d7d0f55f66e7e1f17bd5ed45f3fada17d342fafcd1::" providerId="AD" clId="Web-{973F55AD-6065-475A-8DFF-6C1CEA6816D1}" dt="2023-01-07T20:06:33.505" v="1498"/>
        <pc:sldMasterMkLst>
          <pc:docMk/>
          <pc:sldMasterMk cId="3582953608" sldId="2147483738"/>
        </pc:sldMasterMkLst>
        <pc:sldLayoutChg chg="add del mod replId">
          <pc:chgData name="Guest User" userId="S::urn:spo:anon#be5c8539d49284797c29b1d7d0f55f66e7e1f17bd5ed45f3fada17d342fafcd1::" providerId="AD" clId="Web-{973F55AD-6065-475A-8DFF-6C1CEA6816D1}" dt="2023-01-07T20:06:33.505" v="1498"/>
          <pc:sldLayoutMkLst>
            <pc:docMk/>
            <pc:sldMasterMk cId="3582953608" sldId="2147483738"/>
            <pc:sldLayoutMk cId="1200046380" sldId="2147483739"/>
          </pc:sldLayoutMkLst>
        </pc:sldLayoutChg>
        <pc:sldLayoutChg chg="add del mod replId">
          <pc:chgData name="Guest User" userId="S::urn:spo:anon#be5c8539d49284797c29b1d7d0f55f66e7e1f17bd5ed45f3fada17d342fafcd1::" providerId="AD" clId="Web-{973F55AD-6065-475A-8DFF-6C1CEA6816D1}" dt="2023-01-07T20:06:33.505" v="1498"/>
          <pc:sldLayoutMkLst>
            <pc:docMk/>
            <pc:sldMasterMk cId="3582953608" sldId="2147483738"/>
            <pc:sldLayoutMk cId="3969723323" sldId="2147483740"/>
          </pc:sldLayoutMkLst>
        </pc:sldLayoutChg>
        <pc:sldLayoutChg chg="add del mod replId">
          <pc:chgData name="Guest User" userId="S::urn:spo:anon#be5c8539d49284797c29b1d7d0f55f66e7e1f17bd5ed45f3fada17d342fafcd1::" providerId="AD" clId="Web-{973F55AD-6065-475A-8DFF-6C1CEA6816D1}" dt="2023-01-07T20:06:33.505" v="1498"/>
          <pc:sldLayoutMkLst>
            <pc:docMk/>
            <pc:sldMasterMk cId="3582953608" sldId="2147483738"/>
            <pc:sldLayoutMk cId="1243545965" sldId="2147483741"/>
          </pc:sldLayoutMkLst>
        </pc:sldLayoutChg>
        <pc:sldLayoutChg chg="add del mod replId">
          <pc:chgData name="Guest User" userId="S::urn:spo:anon#be5c8539d49284797c29b1d7d0f55f66e7e1f17bd5ed45f3fada17d342fafcd1::" providerId="AD" clId="Web-{973F55AD-6065-475A-8DFF-6C1CEA6816D1}" dt="2023-01-07T20:06:33.505" v="1498"/>
          <pc:sldLayoutMkLst>
            <pc:docMk/>
            <pc:sldMasterMk cId="3582953608" sldId="2147483738"/>
            <pc:sldLayoutMk cId="3432866336" sldId="2147483742"/>
          </pc:sldLayoutMkLst>
        </pc:sldLayoutChg>
        <pc:sldLayoutChg chg="add del mod replId">
          <pc:chgData name="Guest User" userId="S::urn:spo:anon#be5c8539d49284797c29b1d7d0f55f66e7e1f17bd5ed45f3fada17d342fafcd1::" providerId="AD" clId="Web-{973F55AD-6065-475A-8DFF-6C1CEA6816D1}" dt="2023-01-07T20:06:33.505" v="1498"/>
          <pc:sldLayoutMkLst>
            <pc:docMk/>
            <pc:sldMasterMk cId="3582953608" sldId="2147483738"/>
            <pc:sldLayoutMk cId="1887143899" sldId="2147483743"/>
          </pc:sldLayoutMkLst>
        </pc:sldLayoutChg>
        <pc:sldLayoutChg chg="add del mod replId">
          <pc:chgData name="Guest User" userId="S::urn:spo:anon#be5c8539d49284797c29b1d7d0f55f66e7e1f17bd5ed45f3fada17d342fafcd1::" providerId="AD" clId="Web-{973F55AD-6065-475A-8DFF-6C1CEA6816D1}" dt="2023-01-07T20:06:33.505" v="1498"/>
          <pc:sldLayoutMkLst>
            <pc:docMk/>
            <pc:sldMasterMk cId="3582953608" sldId="2147483738"/>
            <pc:sldLayoutMk cId="916760365" sldId="2147483744"/>
          </pc:sldLayoutMkLst>
        </pc:sldLayoutChg>
        <pc:sldLayoutChg chg="add del mod replId">
          <pc:chgData name="Guest User" userId="S::urn:spo:anon#be5c8539d49284797c29b1d7d0f55f66e7e1f17bd5ed45f3fada17d342fafcd1::" providerId="AD" clId="Web-{973F55AD-6065-475A-8DFF-6C1CEA6816D1}" dt="2023-01-07T20:06:33.505" v="1498"/>
          <pc:sldLayoutMkLst>
            <pc:docMk/>
            <pc:sldMasterMk cId="3582953608" sldId="2147483738"/>
            <pc:sldLayoutMk cId="4048485331" sldId="2147483745"/>
          </pc:sldLayoutMkLst>
        </pc:sldLayoutChg>
        <pc:sldLayoutChg chg="add del mod replId">
          <pc:chgData name="Guest User" userId="S::urn:spo:anon#be5c8539d49284797c29b1d7d0f55f66e7e1f17bd5ed45f3fada17d342fafcd1::" providerId="AD" clId="Web-{973F55AD-6065-475A-8DFF-6C1CEA6816D1}" dt="2023-01-07T20:06:33.505" v="1498"/>
          <pc:sldLayoutMkLst>
            <pc:docMk/>
            <pc:sldMasterMk cId="3582953608" sldId="2147483738"/>
            <pc:sldLayoutMk cId="2877998058" sldId="2147483746"/>
          </pc:sldLayoutMkLst>
        </pc:sldLayoutChg>
        <pc:sldLayoutChg chg="add del mod replId">
          <pc:chgData name="Guest User" userId="S::urn:spo:anon#be5c8539d49284797c29b1d7d0f55f66e7e1f17bd5ed45f3fada17d342fafcd1::" providerId="AD" clId="Web-{973F55AD-6065-475A-8DFF-6C1CEA6816D1}" dt="2023-01-07T20:06:33.505" v="1498"/>
          <pc:sldLayoutMkLst>
            <pc:docMk/>
            <pc:sldMasterMk cId="3582953608" sldId="2147483738"/>
            <pc:sldLayoutMk cId="358447555" sldId="2147483747"/>
          </pc:sldLayoutMkLst>
        </pc:sldLayoutChg>
        <pc:sldLayoutChg chg="add del mod replId">
          <pc:chgData name="Guest User" userId="S::urn:spo:anon#be5c8539d49284797c29b1d7d0f55f66e7e1f17bd5ed45f3fada17d342fafcd1::" providerId="AD" clId="Web-{973F55AD-6065-475A-8DFF-6C1CEA6816D1}" dt="2023-01-07T20:06:33.505" v="1498"/>
          <pc:sldLayoutMkLst>
            <pc:docMk/>
            <pc:sldMasterMk cId="3582953608" sldId="2147483738"/>
            <pc:sldLayoutMk cId="3880492261" sldId="2147483748"/>
          </pc:sldLayoutMkLst>
        </pc:sldLayoutChg>
        <pc:sldLayoutChg chg="add del mod replId">
          <pc:chgData name="Guest User" userId="S::urn:spo:anon#be5c8539d49284797c29b1d7d0f55f66e7e1f17bd5ed45f3fada17d342fafcd1::" providerId="AD" clId="Web-{973F55AD-6065-475A-8DFF-6C1CEA6816D1}" dt="2023-01-07T20:06:33.505" v="1498"/>
          <pc:sldLayoutMkLst>
            <pc:docMk/>
            <pc:sldMasterMk cId="3582953608" sldId="2147483738"/>
            <pc:sldLayoutMk cId="3547863233" sldId="2147483749"/>
          </pc:sldLayoutMkLst>
        </pc:sldLayoutChg>
      </pc:sldMasterChg>
      <pc:sldMasterChg chg="add del addSldLayout delSldLayout modSldLayout">
        <pc:chgData name="Guest User" userId="S::urn:spo:anon#be5c8539d49284797c29b1d7d0f55f66e7e1f17bd5ed45f3fada17d342fafcd1::" providerId="AD" clId="Web-{973F55AD-6065-475A-8DFF-6C1CEA6816D1}" dt="2023-01-07T21:05:20.676" v="2894"/>
        <pc:sldMasterMkLst>
          <pc:docMk/>
          <pc:sldMasterMk cId="1346276024" sldId="2147483756"/>
        </pc:sldMasterMkLst>
        <pc:sldLayoutChg chg="add del mod replId">
          <pc:chgData name="Guest User" userId="S::urn:spo:anon#be5c8539d49284797c29b1d7d0f55f66e7e1f17bd5ed45f3fada17d342fafcd1::" providerId="AD" clId="Web-{973F55AD-6065-475A-8DFF-6C1CEA6816D1}" dt="2023-01-07T21:05:20.676" v="2894"/>
          <pc:sldLayoutMkLst>
            <pc:docMk/>
            <pc:sldMasterMk cId="1346276024" sldId="2147483756"/>
            <pc:sldLayoutMk cId="334504110" sldId="2147483757"/>
          </pc:sldLayoutMkLst>
        </pc:sldLayoutChg>
        <pc:sldLayoutChg chg="add del mod replId">
          <pc:chgData name="Guest User" userId="S::urn:spo:anon#be5c8539d49284797c29b1d7d0f55f66e7e1f17bd5ed45f3fada17d342fafcd1::" providerId="AD" clId="Web-{973F55AD-6065-475A-8DFF-6C1CEA6816D1}" dt="2023-01-07T21:05:20.676" v="2894"/>
          <pc:sldLayoutMkLst>
            <pc:docMk/>
            <pc:sldMasterMk cId="1346276024" sldId="2147483756"/>
            <pc:sldLayoutMk cId="3240250337" sldId="2147483758"/>
          </pc:sldLayoutMkLst>
        </pc:sldLayoutChg>
        <pc:sldLayoutChg chg="add del mod replId">
          <pc:chgData name="Guest User" userId="S::urn:spo:anon#be5c8539d49284797c29b1d7d0f55f66e7e1f17bd5ed45f3fada17d342fafcd1::" providerId="AD" clId="Web-{973F55AD-6065-475A-8DFF-6C1CEA6816D1}" dt="2023-01-07T21:05:20.676" v="2894"/>
          <pc:sldLayoutMkLst>
            <pc:docMk/>
            <pc:sldMasterMk cId="1346276024" sldId="2147483756"/>
            <pc:sldLayoutMk cId="3186589775" sldId="2147483759"/>
          </pc:sldLayoutMkLst>
        </pc:sldLayoutChg>
        <pc:sldLayoutChg chg="add del mod replId">
          <pc:chgData name="Guest User" userId="S::urn:spo:anon#be5c8539d49284797c29b1d7d0f55f66e7e1f17bd5ed45f3fada17d342fafcd1::" providerId="AD" clId="Web-{973F55AD-6065-475A-8DFF-6C1CEA6816D1}" dt="2023-01-07T21:05:20.676" v="2894"/>
          <pc:sldLayoutMkLst>
            <pc:docMk/>
            <pc:sldMasterMk cId="1346276024" sldId="2147483756"/>
            <pc:sldLayoutMk cId="3696504483" sldId="2147483760"/>
          </pc:sldLayoutMkLst>
        </pc:sldLayoutChg>
        <pc:sldLayoutChg chg="add del mod replId">
          <pc:chgData name="Guest User" userId="S::urn:spo:anon#be5c8539d49284797c29b1d7d0f55f66e7e1f17bd5ed45f3fada17d342fafcd1::" providerId="AD" clId="Web-{973F55AD-6065-475A-8DFF-6C1CEA6816D1}" dt="2023-01-07T21:05:20.676" v="2894"/>
          <pc:sldLayoutMkLst>
            <pc:docMk/>
            <pc:sldMasterMk cId="1346276024" sldId="2147483756"/>
            <pc:sldLayoutMk cId="2855721405" sldId="2147483761"/>
          </pc:sldLayoutMkLst>
        </pc:sldLayoutChg>
        <pc:sldLayoutChg chg="add del mod replId">
          <pc:chgData name="Guest User" userId="S::urn:spo:anon#be5c8539d49284797c29b1d7d0f55f66e7e1f17bd5ed45f3fada17d342fafcd1::" providerId="AD" clId="Web-{973F55AD-6065-475A-8DFF-6C1CEA6816D1}" dt="2023-01-07T21:05:20.676" v="2894"/>
          <pc:sldLayoutMkLst>
            <pc:docMk/>
            <pc:sldMasterMk cId="1346276024" sldId="2147483756"/>
            <pc:sldLayoutMk cId="1995481285" sldId="2147483762"/>
          </pc:sldLayoutMkLst>
        </pc:sldLayoutChg>
        <pc:sldLayoutChg chg="add del mod replId">
          <pc:chgData name="Guest User" userId="S::urn:spo:anon#be5c8539d49284797c29b1d7d0f55f66e7e1f17bd5ed45f3fada17d342fafcd1::" providerId="AD" clId="Web-{973F55AD-6065-475A-8DFF-6C1CEA6816D1}" dt="2023-01-07T21:05:20.676" v="2894"/>
          <pc:sldLayoutMkLst>
            <pc:docMk/>
            <pc:sldMasterMk cId="1346276024" sldId="2147483756"/>
            <pc:sldLayoutMk cId="1006155907" sldId="2147483763"/>
          </pc:sldLayoutMkLst>
        </pc:sldLayoutChg>
        <pc:sldLayoutChg chg="add del mod replId">
          <pc:chgData name="Guest User" userId="S::urn:spo:anon#be5c8539d49284797c29b1d7d0f55f66e7e1f17bd5ed45f3fada17d342fafcd1::" providerId="AD" clId="Web-{973F55AD-6065-475A-8DFF-6C1CEA6816D1}" dt="2023-01-07T21:05:20.676" v="2894"/>
          <pc:sldLayoutMkLst>
            <pc:docMk/>
            <pc:sldMasterMk cId="1346276024" sldId="2147483756"/>
            <pc:sldLayoutMk cId="3914717900" sldId="2147483764"/>
          </pc:sldLayoutMkLst>
        </pc:sldLayoutChg>
        <pc:sldLayoutChg chg="add del mod replId">
          <pc:chgData name="Guest User" userId="S::urn:spo:anon#be5c8539d49284797c29b1d7d0f55f66e7e1f17bd5ed45f3fada17d342fafcd1::" providerId="AD" clId="Web-{973F55AD-6065-475A-8DFF-6C1CEA6816D1}" dt="2023-01-07T21:05:20.676" v="2894"/>
          <pc:sldLayoutMkLst>
            <pc:docMk/>
            <pc:sldMasterMk cId="1346276024" sldId="2147483756"/>
            <pc:sldLayoutMk cId="3054900376" sldId="2147483765"/>
          </pc:sldLayoutMkLst>
        </pc:sldLayoutChg>
        <pc:sldLayoutChg chg="add del mod replId">
          <pc:chgData name="Guest User" userId="S::urn:spo:anon#be5c8539d49284797c29b1d7d0f55f66e7e1f17bd5ed45f3fada17d342fafcd1::" providerId="AD" clId="Web-{973F55AD-6065-475A-8DFF-6C1CEA6816D1}" dt="2023-01-07T21:05:20.676" v="2894"/>
          <pc:sldLayoutMkLst>
            <pc:docMk/>
            <pc:sldMasterMk cId="1346276024" sldId="2147483756"/>
            <pc:sldLayoutMk cId="3446753479" sldId="2147483766"/>
          </pc:sldLayoutMkLst>
        </pc:sldLayoutChg>
        <pc:sldLayoutChg chg="add del mod replId">
          <pc:chgData name="Guest User" userId="S::urn:spo:anon#be5c8539d49284797c29b1d7d0f55f66e7e1f17bd5ed45f3fada17d342fafcd1::" providerId="AD" clId="Web-{973F55AD-6065-475A-8DFF-6C1CEA6816D1}" dt="2023-01-07T21:05:20.676" v="2894"/>
          <pc:sldLayoutMkLst>
            <pc:docMk/>
            <pc:sldMasterMk cId="1346276024" sldId="2147483756"/>
            <pc:sldLayoutMk cId="1013483780" sldId="2147483767"/>
          </pc:sldLayoutMkLst>
        </pc:sldLayoutChg>
        <pc:sldLayoutChg chg="add del mod replId">
          <pc:chgData name="Guest User" userId="S::urn:spo:anon#be5c8539d49284797c29b1d7d0f55f66e7e1f17bd5ed45f3fada17d342fafcd1::" providerId="AD" clId="Web-{973F55AD-6065-475A-8DFF-6C1CEA6816D1}" dt="2023-01-07T21:05:20.676" v="2894"/>
          <pc:sldLayoutMkLst>
            <pc:docMk/>
            <pc:sldMasterMk cId="1346276024" sldId="2147483756"/>
            <pc:sldLayoutMk cId="191820235" sldId="2147483768"/>
          </pc:sldLayoutMkLst>
        </pc:sldLayoutChg>
        <pc:sldLayoutChg chg="add del mod replId">
          <pc:chgData name="Guest User" userId="S::urn:spo:anon#be5c8539d49284797c29b1d7d0f55f66e7e1f17bd5ed45f3fada17d342fafcd1::" providerId="AD" clId="Web-{973F55AD-6065-475A-8DFF-6C1CEA6816D1}" dt="2023-01-07T21:05:20.676" v="2894"/>
          <pc:sldLayoutMkLst>
            <pc:docMk/>
            <pc:sldMasterMk cId="1346276024" sldId="2147483756"/>
            <pc:sldLayoutMk cId="1468394180" sldId="2147483769"/>
          </pc:sldLayoutMkLst>
        </pc:sldLayoutChg>
        <pc:sldLayoutChg chg="add del mod replId">
          <pc:chgData name="Guest User" userId="S::urn:spo:anon#be5c8539d49284797c29b1d7d0f55f66e7e1f17bd5ed45f3fada17d342fafcd1::" providerId="AD" clId="Web-{973F55AD-6065-475A-8DFF-6C1CEA6816D1}" dt="2023-01-07T21:05:20.676" v="2894"/>
          <pc:sldLayoutMkLst>
            <pc:docMk/>
            <pc:sldMasterMk cId="1346276024" sldId="2147483756"/>
            <pc:sldLayoutMk cId="3180699740" sldId="2147483770"/>
          </pc:sldLayoutMkLst>
        </pc:sldLayoutChg>
        <pc:sldLayoutChg chg="add del mod replId">
          <pc:chgData name="Guest User" userId="S::urn:spo:anon#be5c8539d49284797c29b1d7d0f55f66e7e1f17bd5ed45f3fada17d342fafcd1::" providerId="AD" clId="Web-{973F55AD-6065-475A-8DFF-6C1CEA6816D1}" dt="2023-01-07T21:05:20.676" v="2894"/>
          <pc:sldLayoutMkLst>
            <pc:docMk/>
            <pc:sldMasterMk cId="1346276024" sldId="2147483756"/>
            <pc:sldLayoutMk cId="1104413201" sldId="2147483771"/>
          </pc:sldLayoutMkLst>
        </pc:sldLayoutChg>
        <pc:sldLayoutChg chg="add del mod replId">
          <pc:chgData name="Guest User" userId="S::urn:spo:anon#be5c8539d49284797c29b1d7d0f55f66e7e1f17bd5ed45f3fada17d342fafcd1::" providerId="AD" clId="Web-{973F55AD-6065-475A-8DFF-6C1CEA6816D1}" dt="2023-01-07T21:05:20.676" v="2894"/>
          <pc:sldLayoutMkLst>
            <pc:docMk/>
            <pc:sldMasterMk cId="1346276024" sldId="2147483756"/>
            <pc:sldLayoutMk cId="1619235878" sldId="2147483772"/>
          </pc:sldLayoutMkLst>
        </pc:sldLayoutChg>
        <pc:sldLayoutChg chg="add del mod replId">
          <pc:chgData name="Guest User" userId="S::urn:spo:anon#be5c8539d49284797c29b1d7d0f55f66e7e1f17bd5ed45f3fada17d342fafcd1::" providerId="AD" clId="Web-{973F55AD-6065-475A-8DFF-6C1CEA6816D1}" dt="2023-01-07T21:05:20.676" v="2894"/>
          <pc:sldLayoutMkLst>
            <pc:docMk/>
            <pc:sldMasterMk cId="1346276024" sldId="2147483756"/>
            <pc:sldLayoutMk cId="1197137209" sldId="2147483773"/>
          </pc:sldLayoutMkLst>
        </pc:sldLayoutChg>
      </pc:sldMasterChg>
      <pc:sldMasterChg chg="add del addSldLayout delSldLayout modSldLayout">
        <pc:chgData name="Guest User" userId="S::urn:spo:anon#be5c8539d49284797c29b1d7d0f55f66e7e1f17bd5ed45f3fada17d342fafcd1::" providerId="AD" clId="Web-{973F55AD-6065-475A-8DFF-6C1CEA6816D1}" dt="2023-01-07T20:18:14.987" v="1594"/>
        <pc:sldMasterMkLst>
          <pc:docMk/>
          <pc:sldMasterMk cId="2169704235" sldId="2147483756"/>
        </pc:sldMasterMkLst>
        <pc:sldLayoutChg chg="add del mod replId">
          <pc:chgData name="Guest User" userId="S::urn:spo:anon#be5c8539d49284797c29b1d7d0f55f66e7e1f17bd5ed45f3fada17d342fafcd1::" providerId="AD" clId="Web-{973F55AD-6065-475A-8DFF-6C1CEA6816D1}" dt="2023-01-07T20:18:14.987" v="1594"/>
          <pc:sldLayoutMkLst>
            <pc:docMk/>
            <pc:sldMasterMk cId="2169704235" sldId="2147483756"/>
            <pc:sldLayoutMk cId="773667810" sldId="2147483757"/>
          </pc:sldLayoutMkLst>
        </pc:sldLayoutChg>
        <pc:sldLayoutChg chg="add del mod replId">
          <pc:chgData name="Guest User" userId="S::urn:spo:anon#be5c8539d49284797c29b1d7d0f55f66e7e1f17bd5ed45f3fada17d342fafcd1::" providerId="AD" clId="Web-{973F55AD-6065-475A-8DFF-6C1CEA6816D1}" dt="2023-01-07T20:18:14.987" v="1594"/>
          <pc:sldLayoutMkLst>
            <pc:docMk/>
            <pc:sldMasterMk cId="2169704235" sldId="2147483756"/>
            <pc:sldLayoutMk cId="3940434041" sldId="2147483758"/>
          </pc:sldLayoutMkLst>
        </pc:sldLayoutChg>
        <pc:sldLayoutChg chg="add del mod replId">
          <pc:chgData name="Guest User" userId="S::urn:spo:anon#be5c8539d49284797c29b1d7d0f55f66e7e1f17bd5ed45f3fada17d342fafcd1::" providerId="AD" clId="Web-{973F55AD-6065-475A-8DFF-6C1CEA6816D1}" dt="2023-01-07T20:18:14.987" v="1594"/>
          <pc:sldLayoutMkLst>
            <pc:docMk/>
            <pc:sldMasterMk cId="2169704235" sldId="2147483756"/>
            <pc:sldLayoutMk cId="4054398189" sldId="2147483759"/>
          </pc:sldLayoutMkLst>
        </pc:sldLayoutChg>
        <pc:sldLayoutChg chg="add del mod replId">
          <pc:chgData name="Guest User" userId="S::urn:spo:anon#be5c8539d49284797c29b1d7d0f55f66e7e1f17bd5ed45f3fada17d342fafcd1::" providerId="AD" clId="Web-{973F55AD-6065-475A-8DFF-6C1CEA6816D1}" dt="2023-01-07T20:18:14.987" v="1594"/>
          <pc:sldLayoutMkLst>
            <pc:docMk/>
            <pc:sldMasterMk cId="2169704235" sldId="2147483756"/>
            <pc:sldLayoutMk cId="206052104" sldId="2147483760"/>
          </pc:sldLayoutMkLst>
        </pc:sldLayoutChg>
        <pc:sldLayoutChg chg="add del mod replId">
          <pc:chgData name="Guest User" userId="S::urn:spo:anon#be5c8539d49284797c29b1d7d0f55f66e7e1f17bd5ed45f3fada17d342fafcd1::" providerId="AD" clId="Web-{973F55AD-6065-475A-8DFF-6C1CEA6816D1}" dt="2023-01-07T20:18:14.987" v="1594"/>
          <pc:sldLayoutMkLst>
            <pc:docMk/>
            <pc:sldMasterMk cId="2169704235" sldId="2147483756"/>
            <pc:sldLayoutMk cId="478729941" sldId="2147483761"/>
          </pc:sldLayoutMkLst>
        </pc:sldLayoutChg>
        <pc:sldLayoutChg chg="add del mod replId">
          <pc:chgData name="Guest User" userId="S::urn:spo:anon#be5c8539d49284797c29b1d7d0f55f66e7e1f17bd5ed45f3fada17d342fafcd1::" providerId="AD" clId="Web-{973F55AD-6065-475A-8DFF-6C1CEA6816D1}" dt="2023-01-07T20:18:14.987" v="1594"/>
          <pc:sldLayoutMkLst>
            <pc:docMk/>
            <pc:sldMasterMk cId="2169704235" sldId="2147483756"/>
            <pc:sldLayoutMk cId="4085590951" sldId="2147483762"/>
          </pc:sldLayoutMkLst>
        </pc:sldLayoutChg>
        <pc:sldLayoutChg chg="add del mod replId">
          <pc:chgData name="Guest User" userId="S::urn:spo:anon#be5c8539d49284797c29b1d7d0f55f66e7e1f17bd5ed45f3fada17d342fafcd1::" providerId="AD" clId="Web-{973F55AD-6065-475A-8DFF-6C1CEA6816D1}" dt="2023-01-07T20:18:14.987" v="1594"/>
          <pc:sldLayoutMkLst>
            <pc:docMk/>
            <pc:sldMasterMk cId="2169704235" sldId="2147483756"/>
            <pc:sldLayoutMk cId="1399406967" sldId="2147483763"/>
          </pc:sldLayoutMkLst>
        </pc:sldLayoutChg>
        <pc:sldLayoutChg chg="add del mod replId">
          <pc:chgData name="Guest User" userId="S::urn:spo:anon#be5c8539d49284797c29b1d7d0f55f66e7e1f17bd5ed45f3fada17d342fafcd1::" providerId="AD" clId="Web-{973F55AD-6065-475A-8DFF-6C1CEA6816D1}" dt="2023-01-07T20:18:14.987" v="1594"/>
          <pc:sldLayoutMkLst>
            <pc:docMk/>
            <pc:sldMasterMk cId="2169704235" sldId="2147483756"/>
            <pc:sldLayoutMk cId="1646689324" sldId="2147483764"/>
          </pc:sldLayoutMkLst>
        </pc:sldLayoutChg>
        <pc:sldLayoutChg chg="add del mod replId">
          <pc:chgData name="Guest User" userId="S::urn:spo:anon#be5c8539d49284797c29b1d7d0f55f66e7e1f17bd5ed45f3fada17d342fafcd1::" providerId="AD" clId="Web-{973F55AD-6065-475A-8DFF-6C1CEA6816D1}" dt="2023-01-07T20:18:14.987" v="1594"/>
          <pc:sldLayoutMkLst>
            <pc:docMk/>
            <pc:sldMasterMk cId="2169704235" sldId="2147483756"/>
            <pc:sldLayoutMk cId="4037629152" sldId="2147483765"/>
          </pc:sldLayoutMkLst>
        </pc:sldLayoutChg>
        <pc:sldLayoutChg chg="add del mod replId">
          <pc:chgData name="Guest User" userId="S::urn:spo:anon#be5c8539d49284797c29b1d7d0f55f66e7e1f17bd5ed45f3fada17d342fafcd1::" providerId="AD" clId="Web-{973F55AD-6065-475A-8DFF-6C1CEA6816D1}" dt="2023-01-07T20:18:14.987" v="1594"/>
          <pc:sldLayoutMkLst>
            <pc:docMk/>
            <pc:sldMasterMk cId="2169704235" sldId="2147483756"/>
            <pc:sldLayoutMk cId="3658483484" sldId="2147483766"/>
          </pc:sldLayoutMkLst>
        </pc:sldLayoutChg>
        <pc:sldLayoutChg chg="add del mod replId">
          <pc:chgData name="Guest User" userId="S::urn:spo:anon#be5c8539d49284797c29b1d7d0f55f66e7e1f17bd5ed45f3fada17d342fafcd1::" providerId="AD" clId="Web-{973F55AD-6065-475A-8DFF-6C1CEA6816D1}" dt="2023-01-07T20:18:14.987" v="1594"/>
          <pc:sldLayoutMkLst>
            <pc:docMk/>
            <pc:sldMasterMk cId="2169704235" sldId="2147483756"/>
            <pc:sldLayoutMk cId="680360637" sldId="2147483767"/>
          </pc:sldLayoutMkLst>
        </pc:sldLayoutChg>
      </pc:sldMasterChg>
      <pc:sldMasterChg chg="add del addSldLayout delSldLayout modSldLayout">
        <pc:chgData name="Guest User" userId="S::urn:spo:anon#be5c8539d49284797c29b1d7d0f55f66e7e1f17bd5ed45f3fada17d342fafcd1::" providerId="AD" clId="Web-{973F55AD-6065-475A-8DFF-6C1CEA6816D1}" dt="2023-01-07T20:17:39.689" v="1591"/>
        <pc:sldMasterMkLst>
          <pc:docMk/>
          <pc:sldMasterMk cId="3513657846" sldId="2147483756"/>
        </pc:sldMasterMkLst>
        <pc:sldLayoutChg chg="add del mod replId">
          <pc:chgData name="Guest User" userId="S::urn:spo:anon#be5c8539d49284797c29b1d7d0f55f66e7e1f17bd5ed45f3fada17d342fafcd1::" providerId="AD" clId="Web-{973F55AD-6065-475A-8DFF-6C1CEA6816D1}" dt="2023-01-07T20:17:39.689" v="1591"/>
          <pc:sldLayoutMkLst>
            <pc:docMk/>
            <pc:sldMasterMk cId="3513657846" sldId="2147483756"/>
            <pc:sldLayoutMk cId="1050723651" sldId="2147483757"/>
          </pc:sldLayoutMkLst>
        </pc:sldLayoutChg>
        <pc:sldLayoutChg chg="add del mod replId">
          <pc:chgData name="Guest User" userId="S::urn:spo:anon#be5c8539d49284797c29b1d7d0f55f66e7e1f17bd5ed45f3fada17d342fafcd1::" providerId="AD" clId="Web-{973F55AD-6065-475A-8DFF-6C1CEA6816D1}" dt="2023-01-07T20:17:39.689" v="1591"/>
          <pc:sldLayoutMkLst>
            <pc:docMk/>
            <pc:sldMasterMk cId="3513657846" sldId="2147483756"/>
            <pc:sldLayoutMk cId="2856657165" sldId="2147483758"/>
          </pc:sldLayoutMkLst>
        </pc:sldLayoutChg>
        <pc:sldLayoutChg chg="add del mod replId">
          <pc:chgData name="Guest User" userId="S::urn:spo:anon#be5c8539d49284797c29b1d7d0f55f66e7e1f17bd5ed45f3fada17d342fafcd1::" providerId="AD" clId="Web-{973F55AD-6065-475A-8DFF-6C1CEA6816D1}" dt="2023-01-07T20:17:39.689" v="1591"/>
          <pc:sldLayoutMkLst>
            <pc:docMk/>
            <pc:sldMasterMk cId="3513657846" sldId="2147483756"/>
            <pc:sldLayoutMk cId="1122226540" sldId="2147483759"/>
          </pc:sldLayoutMkLst>
        </pc:sldLayoutChg>
        <pc:sldLayoutChg chg="add del mod replId">
          <pc:chgData name="Guest User" userId="S::urn:spo:anon#be5c8539d49284797c29b1d7d0f55f66e7e1f17bd5ed45f3fada17d342fafcd1::" providerId="AD" clId="Web-{973F55AD-6065-475A-8DFF-6C1CEA6816D1}" dt="2023-01-07T20:17:39.689" v="1591"/>
          <pc:sldLayoutMkLst>
            <pc:docMk/>
            <pc:sldMasterMk cId="3513657846" sldId="2147483756"/>
            <pc:sldLayoutMk cId="4253151273" sldId="2147483760"/>
          </pc:sldLayoutMkLst>
        </pc:sldLayoutChg>
        <pc:sldLayoutChg chg="add del mod replId">
          <pc:chgData name="Guest User" userId="S::urn:spo:anon#be5c8539d49284797c29b1d7d0f55f66e7e1f17bd5ed45f3fada17d342fafcd1::" providerId="AD" clId="Web-{973F55AD-6065-475A-8DFF-6C1CEA6816D1}" dt="2023-01-07T20:17:39.689" v="1591"/>
          <pc:sldLayoutMkLst>
            <pc:docMk/>
            <pc:sldMasterMk cId="3513657846" sldId="2147483756"/>
            <pc:sldLayoutMk cId="2107609847" sldId="2147483761"/>
          </pc:sldLayoutMkLst>
        </pc:sldLayoutChg>
        <pc:sldLayoutChg chg="add del mod replId">
          <pc:chgData name="Guest User" userId="S::urn:spo:anon#be5c8539d49284797c29b1d7d0f55f66e7e1f17bd5ed45f3fada17d342fafcd1::" providerId="AD" clId="Web-{973F55AD-6065-475A-8DFF-6C1CEA6816D1}" dt="2023-01-07T20:17:39.689" v="1591"/>
          <pc:sldLayoutMkLst>
            <pc:docMk/>
            <pc:sldMasterMk cId="3513657846" sldId="2147483756"/>
            <pc:sldLayoutMk cId="400214214" sldId="2147483762"/>
          </pc:sldLayoutMkLst>
        </pc:sldLayoutChg>
        <pc:sldLayoutChg chg="add del mod replId">
          <pc:chgData name="Guest User" userId="S::urn:spo:anon#be5c8539d49284797c29b1d7d0f55f66e7e1f17bd5ed45f3fada17d342fafcd1::" providerId="AD" clId="Web-{973F55AD-6065-475A-8DFF-6C1CEA6816D1}" dt="2023-01-07T20:17:39.689" v="1591"/>
          <pc:sldLayoutMkLst>
            <pc:docMk/>
            <pc:sldMasterMk cId="3513657846" sldId="2147483756"/>
            <pc:sldLayoutMk cId="2530151604" sldId="2147483763"/>
          </pc:sldLayoutMkLst>
        </pc:sldLayoutChg>
        <pc:sldLayoutChg chg="add del mod replId">
          <pc:chgData name="Guest User" userId="S::urn:spo:anon#be5c8539d49284797c29b1d7d0f55f66e7e1f17bd5ed45f3fada17d342fafcd1::" providerId="AD" clId="Web-{973F55AD-6065-475A-8DFF-6C1CEA6816D1}" dt="2023-01-07T20:17:39.689" v="1591"/>
          <pc:sldLayoutMkLst>
            <pc:docMk/>
            <pc:sldMasterMk cId="3513657846" sldId="2147483756"/>
            <pc:sldLayoutMk cId="80229129" sldId="2147483764"/>
          </pc:sldLayoutMkLst>
        </pc:sldLayoutChg>
        <pc:sldLayoutChg chg="add del mod replId">
          <pc:chgData name="Guest User" userId="S::urn:spo:anon#be5c8539d49284797c29b1d7d0f55f66e7e1f17bd5ed45f3fada17d342fafcd1::" providerId="AD" clId="Web-{973F55AD-6065-475A-8DFF-6C1CEA6816D1}" dt="2023-01-07T20:17:39.689" v="1591"/>
          <pc:sldLayoutMkLst>
            <pc:docMk/>
            <pc:sldMasterMk cId="3513657846" sldId="2147483756"/>
            <pc:sldLayoutMk cId="2992747541" sldId="2147483765"/>
          </pc:sldLayoutMkLst>
        </pc:sldLayoutChg>
        <pc:sldLayoutChg chg="add del mod replId">
          <pc:chgData name="Guest User" userId="S::urn:spo:anon#be5c8539d49284797c29b1d7d0f55f66e7e1f17bd5ed45f3fada17d342fafcd1::" providerId="AD" clId="Web-{973F55AD-6065-475A-8DFF-6C1CEA6816D1}" dt="2023-01-07T20:17:39.689" v="1591"/>
          <pc:sldLayoutMkLst>
            <pc:docMk/>
            <pc:sldMasterMk cId="3513657846" sldId="2147483756"/>
            <pc:sldLayoutMk cId="3123698546" sldId="2147483766"/>
          </pc:sldLayoutMkLst>
        </pc:sldLayoutChg>
        <pc:sldLayoutChg chg="add del mod replId">
          <pc:chgData name="Guest User" userId="S::urn:spo:anon#be5c8539d49284797c29b1d7d0f55f66e7e1f17bd5ed45f3fada17d342fafcd1::" providerId="AD" clId="Web-{973F55AD-6065-475A-8DFF-6C1CEA6816D1}" dt="2023-01-07T20:17:39.689" v="1591"/>
          <pc:sldLayoutMkLst>
            <pc:docMk/>
            <pc:sldMasterMk cId="3513657846" sldId="2147483756"/>
            <pc:sldLayoutMk cId="1003793560" sldId="2147483767"/>
          </pc:sldLayoutMkLst>
        </pc:sldLayoutChg>
        <pc:sldLayoutChg chg="add del mod replId">
          <pc:chgData name="Guest User" userId="S::urn:spo:anon#be5c8539d49284797c29b1d7d0f55f66e7e1f17bd5ed45f3fada17d342fafcd1::" providerId="AD" clId="Web-{973F55AD-6065-475A-8DFF-6C1CEA6816D1}" dt="2023-01-07T20:17:39.689" v="1591"/>
          <pc:sldLayoutMkLst>
            <pc:docMk/>
            <pc:sldMasterMk cId="3513657846" sldId="2147483756"/>
            <pc:sldLayoutMk cId="330413954" sldId="2147483768"/>
          </pc:sldLayoutMkLst>
        </pc:sldLayoutChg>
        <pc:sldLayoutChg chg="add del mod replId">
          <pc:chgData name="Guest User" userId="S::urn:spo:anon#be5c8539d49284797c29b1d7d0f55f66e7e1f17bd5ed45f3fada17d342fafcd1::" providerId="AD" clId="Web-{973F55AD-6065-475A-8DFF-6C1CEA6816D1}" dt="2023-01-07T20:17:39.689" v="1591"/>
          <pc:sldLayoutMkLst>
            <pc:docMk/>
            <pc:sldMasterMk cId="3513657846" sldId="2147483756"/>
            <pc:sldLayoutMk cId="2220540393" sldId="2147483769"/>
          </pc:sldLayoutMkLst>
        </pc:sldLayoutChg>
        <pc:sldLayoutChg chg="add del mod replId">
          <pc:chgData name="Guest User" userId="S::urn:spo:anon#be5c8539d49284797c29b1d7d0f55f66e7e1f17bd5ed45f3fada17d342fafcd1::" providerId="AD" clId="Web-{973F55AD-6065-475A-8DFF-6C1CEA6816D1}" dt="2023-01-07T20:17:39.689" v="1591"/>
          <pc:sldLayoutMkLst>
            <pc:docMk/>
            <pc:sldMasterMk cId="3513657846" sldId="2147483756"/>
            <pc:sldLayoutMk cId="3187900107" sldId="2147483770"/>
          </pc:sldLayoutMkLst>
        </pc:sldLayoutChg>
        <pc:sldLayoutChg chg="add del mod replId">
          <pc:chgData name="Guest User" userId="S::urn:spo:anon#be5c8539d49284797c29b1d7d0f55f66e7e1f17bd5ed45f3fada17d342fafcd1::" providerId="AD" clId="Web-{973F55AD-6065-475A-8DFF-6C1CEA6816D1}" dt="2023-01-07T20:17:39.689" v="1591"/>
          <pc:sldLayoutMkLst>
            <pc:docMk/>
            <pc:sldMasterMk cId="3513657846" sldId="2147483756"/>
            <pc:sldLayoutMk cId="747730509" sldId="2147483771"/>
          </pc:sldLayoutMkLst>
        </pc:sldLayoutChg>
        <pc:sldLayoutChg chg="add del mod replId">
          <pc:chgData name="Guest User" userId="S::urn:spo:anon#be5c8539d49284797c29b1d7d0f55f66e7e1f17bd5ed45f3fada17d342fafcd1::" providerId="AD" clId="Web-{973F55AD-6065-475A-8DFF-6C1CEA6816D1}" dt="2023-01-07T20:17:39.689" v="1591"/>
          <pc:sldLayoutMkLst>
            <pc:docMk/>
            <pc:sldMasterMk cId="3513657846" sldId="2147483756"/>
            <pc:sldLayoutMk cId="3765884758" sldId="2147483772"/>
          </pc:sldLayoutMkLst>
        </pc:sldLayoutChg>
        <pc:sldLayoutChg chg="add del mod replId">
          <pc:chgData name="Guest User" userId="S::urn:spo:anon#be5c8539d49284797c29b1d7d0f55f66e7e1f17bd5ed45f3fada17d342fafcd1::" providerId="AD" clId="Web-{973F55AD-6065-475A-8DFF-6C1CEA6816D1}" dt="2023-01-07T20:17:39.689" v="1591"/>
          <pc:sldLayoutMkLst>
            <pc:docMk/>
            <pc:sldMasterMk cId="3513657846" sldId="2147483756"/>
            <pc:sldLayoutMk cId="2883012322" sldId="2147483773"/>
          </pc:sldLayoutMkLst>
        </pc:sldLayoutChg>
      </pc:sldMasterChg>
    </pc:docChg>
  </pc:docChgLst>
  <pc:docChgLst>
    <pc:chgData name="Guest User" userId="S::urn:spo:anon#be5c8539d49284797c29b1d7d0f55f66e7e1f17bd5ed45f3fada17d342fafcd1::" providerId="AD" clId="Web-{EB1AC784-5D54-779C-4D9E-F04FD2BC22B6}"/>
    <pc:docChg chg="modSld">
      <pc:chgData name="Guest User" userId="S::urn:spo:anon#be5c8539d49284797c29b1d7d0f55f66e7e1f17bd5ed45f3fada17d342fafcd1::" providerId="AD" clId="Web-{EB1AC784-5D54-779C-4D9E-F04FD2BC22B6}" dt="2023-01-07T23:50:06.585" v="381" actId="20577"/>
      <pc:docMkLst>
        <pc:docMk/>
      </pc:docMkLst>
      <pc:sldChg chg="modSp">
        <pc:chgData name="Guest User" userId="S::urn:spo:anon#be5c8539d49284797c29b1d7d0f55f66e7e1f17bd5ed45f3fada17d342fafcd1::" providerId="AD" clId="Web-{EB1AC784-5D54-779C-4D9E-F04FD2BC22B6}" dt="2023-01-07T23:47:31.178" v="378" actId="20577"/>
        <pc:sldMkLst>
          <pc:docMk/>
          <pc:sldMk cId="1977813333" sldId="261"/>
        </pc:sldMkLst>
        <pc:spChg chg="mod">
          <ac:chgData name="Guest User" userId="S::urn:spo:anon#be5c8539d49284797c29b1d7d0f55f66e7e1f17bd5ed45f3fada17d342fafcd1::" providerId="AD" clId="Web-{EB1AC784-5D54-779C-4D9E-F04FD2BC22B6}" dt="2023-01-07T23:47:31.178" v="378" actId="20577"/>
          <ac:spMkLst>
            <pc:docMk/>
            <pc:sldMk cId="1977813333" sldId="261"/>
            <ac:spMk id="6" creationId="{3775F244-542E-52FE-08E1-57794FFDFEC5}"/>
          </ac:spMkLst>
        </pc:spChg>
        <pc:picChg chg="ord">
          <ac:chgData name="Guest User" userId="S::urn:spo:anon#be5c8539d49284797c29b1d7d0f55f66e7e1f17bd5ed45f3fada17d342fafcd1::" providerId="AD" clId="Web-{EB1AC784-5D54-779C-4D9E-F04FD2BC22B6}" dt="2023-01-07T23:45:45.911" v="350"/>
          <ac:picMkLst>
            <pc:docMk/>
            <pc:sldMk cId="1977813333" sldId="261"/>
            <ac:picMk id="7" creationId="{A922B10C-E5A7-D27B-BE87-F12D5ADB83DC}"/>
          </ac:picMkLst>
        </pc:picChg>
        <pc:picChg chg="mod ord">
          <ac:chgData name="Guest User" userId="S::urn:spo:anon#be5c8539d49284797c29b1d7d0f55f66e7e1f17bd5ed45f3fada17d342fafcd1::" providerId="AD" clId="Web-{EB1AC784-5D54-779C-4D9E-F04FD2BC22B6}" dt="2023-01-07T23:46:15.395" v="355"/>
          <ac:picMkLst>
            <pc:docMk/>
            <pc:sldMk cId="1977813333" sldId="261"/>
            <ac:picMk id="9" creationId="{4A48426F-AE77-F727-676A-8AC5CD71E9B5}"/>
          </ac:picMkLst>
        </pc:picChg>
      </pc:sldChg>
      <pc:sldChg chg="modSp">
        <pc:chgData name="Guest User" userId="S::urn:spo:anon#be5c8539d49284797c29b1d7d0f55f66e7e1f17bd5ed45f3fada17d342fafcd1::" providerId="AD" clId="Web-{EB1AC784-5D54-779C-4D9E-F04FD2BC22B6}" dt="2023-01-07T23:45:04.457" v="347" actId="20577"/>
        <pc:sldMkLst>
          <pc:docMk/>
          <pc:sldMk cId="3226282715" sldId="262"/>
        </pc:sldMkLst>
        <pc:spChg chg="mod">
          <ac:chgData name="Guest User" userId="S::urn:spo:anon#be5c8539d49284797c29b1d7d0f55f66e7e1f17bd5ed45f3fada17d342fafcd1::" providerId="AD" clId="Web-{EB1AC784-5D54-779C-4D9E-F04FD2BC22B6}" dt="2023-01-07T23:45:04.457" v="347" actId="20577"/>
          <ac:spMkLst>
            <pc:docMk/>
            <pc:sldMk cId="3226282715" sldId="262"/>
            <ac:spMk id="9" creationId="{F678F9FD-9877-90E8-1708-7B3A7C183FA6}"/>
          </ac:spMkLst>
        </pc:spChg>
        <pc:spChg chg="mod">
          <ac:chgData name="Guest User" userId="S::urn:spo:anon#be5c8539d49284797c29b1d7d0f55f66e7e1f17bd5ed45f3fada17d342fafcd1::" providerId="AD" clId="Web-{EB1AC784-5D54-779C-4D9E-F04FD2BC22B6}" dt="2023-01-07T23:41:15.439" v="122" actId="20577"/>
          <ac:spMkLst>
            <pc:docMk/>
            <pc:sldMk cId="3226282715" sldId="262"/>
            <ac:spMk id="25" creationId="{6AD4A816-69BB-93EF-40F8-D186FEA0989B}"/>
          </ac:spMkLst>
        </pc:spChg>
      </pc:sldChg>
      <pc:sldChg chg="modTransition">
        <pc:chgData name="Guest User" userId="S::urn:spo:anon#be5c8539d49284797c29b1d7d0f55f66e7e1f17bd5ed45f3fada17d342fafcd1::" providerId="AD" clId="Web-{EB1AC784-5D54-779C-4D9E-F04FD2BC22B6}" dt="2023-01-07T23:37:52.804" v="0"/>
        <pc:sldMkLst>
          <pc:docMk/>
          <pc:sldMk cId="333765058" sldId="264"/>
        </pc:sldMkLst>
      </pc:sldChg>
      <pc:sldChg chg="modSp">
        <pc:chgData name="Guest User" userId="S::urn:spo:anon#be5c8539d49284797c29b1d7d0f55f66e7e1f17bd5ed45f3fada17d342fafcd1::" providerId="AD" clId="Web-{EB1AC784-5D54-779C-4D9E-F04FD2BC22B6}" dt="2023-01-07T23:50:06.585" v="381" actId="20577"/>
        <pc:sldMkLst>
          <pc:docMk/>
          <pc:sldMk cId="1041527029" sldId="266"/>
        </pc:sldMkLst>
        <pc:spChg chg="mod">
          <ac:chgData name="Guest User" userId="S::urn:spo:anon#be5c8539d49284797c29b1d7d0f55f66e7e1f17bd5ed45f3fada17d342fafcd1::" providerId="AD" clId="Web-{EB1AC784-5D54-779C-4D9E-F04FD2BC22B6}" dt="2023-01-07T23:50:06.585" v="381" actId="20577"/>
          <ac:spMkLst>
            <pc:docMk/>
            <pc:sldMk cId="1041527029" sldId="266"/>
            <ac:spMk id="4" creationId="{01F50BE2-F50E-D82B-4A08-C7E265EB82C2}"/>
          </ac:spMkLst>
        </pc:spChg>
      </pc:sldChg>
    </pc:docChg>
  </pc:docChgLst>
  <pc:docChgLst>
    <pc:chgData name="122CE0515 (SANJEEB DASH)" userId="S::122ce0515@nitrkl.ac.in::47e9832b-ad4c-45cc-86aa-e9b2fdde7468" providerId="AD" clId="Web-{4D05C7B1-48AC-8D01-2785-87B29D6C29BE}"/>
    <pc:docChg chg="addSld modSld">
      <pc:chgData name="122CE0515 (SANJEEB DASH)" userId="S::122ce0515@nitrkl.ac.in::47e9832b-ad4c-45cc-86aa-e9b2fdde7468" providerId="AD" clId="Web-{4D05C7B1-48AC-8D01-2785-87B29D6C29BE}" dt="2023-01-07T23:12:32.293" v="1059"/>
      <pc:docMkLst>
        <pc:docMk/>
      </pc:docMkLst>
      <pc:sldChg chg="modSp">
        <pc:chgData name="122CE0515 (SANJEEB DASH)" userId="S::122ce0515@nitrkl.ac.in::47e9832b-ad4c-45cc-86aa-e9b2fdde7468" providerId="AD" clId="Web-{4D05C7B1-48AC-8D01-2785-87B29D6C29BE}" dt="2023-01-07T22:53:27.472" v="120" actId="1076"/>
        <pc:sldMkLst>
          <pc:docMk/>
          <pc:sldMk cId="3226282715" sldId="262"/>
        </pc:sldMkLst>
        <pc:spChg chg="mod">
          <ac:chgData name="122CE0515 (SANJEEB DASH)" userId="S::122ce0515@nitrkl.ac.in::47e9832b-ad4c-45cc-86aa-e9b2fdde7468" providerId="AD" clId="Web-{4D05C7B1-48AC-8D01-2785-87B29D6C29BE}" dt="2023-01-07T22:53:15.644" v="118" actId="20577"/>
          <ac:spMkLst>
            <pc:docMk/>
            <pc:sldMk cId="3226282715" sldId="262"/>
            <ac:spMk id="9" creationId="{F678F9FD-9877-90E8-1708-7B3A7C183FA6}"/>
          </ac:spMkLst>
        </pc:spChg>
        <pc:spChg chg="mod">
          <ac:chgData name="122CE0515 (SANJEEB DASH)" userId="S::122ce0515@nitrkl.ac.in::47e9832b-ad4c-45cc-86aa-e9b2fdde7468" providerId="AD" clId="Web-{4D05C7B1-48AC-8D01-2785-87B29D6C29BE}" dt="2023-01-07T22:53:27.472" v="120" actId="1076"/>
          <ac:spMkLst>
            <pc:docMk/>
            <pc:sldMk cId="3226282715" sldId="262"/>
            <ac:spMk id="16" creationId="{745E785F-CDEA-3238-5E75-91CD98B057E6}"/>
          </ac:spMkLst>
        </pc:spChg>
        <pc:spChg chg="mod">
          <ac:chgData name="122CE0515 (SANJEEB DASH)" userId="S::122ce0515@nitrkl.ac.in::47e9832b-ad4c-45cc-86aa-e9b2fdde7468" providerId="AD" clId="Web-{4D05C7B1-48AC-8D01-2785-87B29D6C29BE}" dt="2023-01-07T22:53:18.253" v="119" actId="1076"/>
          <ac:spMkLst>
            <pc:docMk/>
            <pc:sldMk cId="3226282715" sldId="262"/>
            <ac:spMk id="25" creationId="{6AD4A816-69BB-93EF-40F8-D186FEA0989B}"/>
          </ac:spMkLst>
        </pc:spChg>
      </pc:sldChg>
      <pc:sldChg chg="modSp">
        <pc:chgData name="122CE0515 (SANJEEB DASH)" userId="S::122ce0515@nitrkl.ac.in::47e9832b-ad4c-45cc-86aa-e9b2fdde7468" providerId="AD" clId="Web-{4D05C7B1-48AC-8D01-2785-87B29D6C29BE}" dt="2023-01-07T22:50:04.357" v="99" actId="20577"/>
        <pc:sldMkLst>
          <pc:docMk/>
          <pc:sldMk cId="1003663628" sldId="263"/>
        </pc:sldMkLst>
        <pc:spChg chg="mod">
          <ac:chgData name="122CE0515 (SANJEEB DASH)" userId="S::122ce0515@nitrkl.ac.in::47e9832b-ad4c-45cc-86aa-e9b2fdde7468" providerId="AD" clId="Web-{4D05C7B1-48AC-8D01-2785-87B29D6C29BE}" dt="2023-01-07T22:49:58.326" v="98" actId="20577"/>
          <ac:spMkLst>
            <pc:docMk/>
            <pc:sldMk cId="1003663628" sldId="263"/>
            <ac:spMk id="2" creationId="{A4715D46-D30B-1A71-BDD9-EA56A2CBDA51}"/>
          </ac:spMkLst>
        </pc:spChg>
        <pc:spChg chg="mod">
          <ac:chgData name="122CE0515 (SANJEEB DASH)" userId="S::122ce0515@nitrkl.ac.in::47e9832b-ad4c-45cc-86aa-e9b2fdde7468" providerId="AD" clId="Web-{4D05C7B1-48AC-8D01-2785-87B29D6C29BE}" dt="2023-01-07T22:50:04.357" v="99" actId="20577"/>
          <ac:spMkLst>
            <pc:docMk/>
            <pc:sldMk cId="1003663628" sldId="263"/>
            <ac:spMk id="3" creationId="{F7271AD0-6AFE-EC24-F9D0-470A862E6B69}"/>
          </ac:spMkLst>
        </pc:spChg>
      </pc:sldChg>
      <pc:sldChg chg="addSp delSp modSp modTransition">
        <pc:chgData name="122CE0515 (SANJEEB DASH)" userId="S::122ce0515@nitrkl.ac.in::47e9832b-ad4c-45cc-86aa-e9b2fdde7468" providerId="AD" clId="Web-{4D05C7B1-48AC-8D01-2785-87B29D6C29BE}" dt="2023-01-07T22:57:35.808" v="154" actId="20577"/>
        <pc:sldMkLst>
          <pc:docMk/>
          <pc:sldMk cId="333765058" sldId="264"/>
        </pc:sldMkLst>
        <pc:spChg chg="mod">
          <ac:chgData name="122CE0515 (SANJEEB DASH)" userId="S::122ce0515@nitrkl.ac.in::47e9832b-ad4c-45cc-86aa-e9b2fdde7468" providerId="AD" clId="Web-{4D05C7B1-48AC-8D01-2785-87B29D6C29BE}" dt="2023-01-07T22:57:07.854" v="150" actId="1076"/>
          <ac:spMkLst>
            <pc:docMk/>
            <pc:sldMk cId="333765058" sldId="264"/>
            <ac:spMk id="2" creationId="{035FDA4B-3154-1A37-EC2E-6BBEAB8837D5}"/>
          </ac:spMkLst>
        </pc:spChg>
        <pc:spChg chg="mod">
          <ac:chgData name="122CE0515 (SANJEEB DASH)" userId="S::122ce0515@nitrkl.ac.in::47e9832b-ad4c-45cc-86aa-e9b2fdde7468" providerId="AD" clId="Web-{4D05C7B1-48AC-8D01-2785-87B29D6C29BE}" dt="2023-01-07T22:57:35.808" v="154" actId="20577"/>
          <ac:spMkLst>
            <pc:docMk/>
            <pc:sldMk cId="333765058" sldId="264"/>
            <ac:spMk id="3" creationId="{49115768-B78C-3FA0-CBF1-2DE0F0873F74}"/>
          </ac:spMkLst>
        </pc:spChg>
        <pc:spChg chg="del">
          <ac:chgData name="122CE0515 (SANJEEB DASH)" userId="S::122ce0515@nitrkl.ac.in::47e9832b-ad4c-45cc-86aa-e9b2fdde7468" providerId="AD" clId="Web-{4D05C7B1-48AC-8D01-2785-87B29D6C29BE}" dt="2023-01-07T22:55:41.070" v="129"/>
          <ac:spMkLst>
            <pc:docMk/>
            <pc:sldMk cId="333765058" sldId="264"/>
            <ac:spMk id="7" creationId="{7A675F33-98AF-4B83-A3BB-0780A23145E6}"/>
          </ac:spMkLst>
        </pc:spChg>
        <pc:spChg chg="add">
          <ac:chgData name="122CE0515 (SANJEEB DASH)" userId="S::122ce0515@nitrkl.ac.in::47e9832b-ad4c-45cc-86aa-e9b2fdde7468" providerId="AD" clId="Web-{4D05C7B1-48AC-8D01-2785-87B29D6C29BE}" dt="2023-01-07T22:55:41.070" v="129"/>
          <ac:spMkLst>
            <pc:docMk/>
            <pc:sldMk cId="333765058" sldId="264"/>
            <ac:spMk id="12" creationId="{7A675F33-98AF-4B83-A3BB-0780A23145E6}"/>
          </ac:spMkLst>
        </pc:spChg>
        <pc:picChg chg="mod ord">
          <ac:chgData name="122CE0515 (SANJEEB DASH)" userId="S::122ce0515@nitrkl.ac.in::47e9832b-ad4c-45cc-86aa-e9b2fdde7468" providerId="AD" clId="Web-{4D05C7B1-48AC-8D01-2785-87B29D6C29BE}" dt="2023-01-07T22:55:41.070" v="129"/>
          <ac:picMkLst>
            <pc:docMk/>
            <pc:sldMk cId="333765058" sldId="264"/>
            <ac:picMk id="6" creationId="{D6628D59-B005-86D3-369C-515D222CD393}"/>
          </ac:picMkLst>
        </pc:picChg>
      </pc:sldChg>
      <pc:sldChg chg="addSp delSp modSp new mod setBg">
        <pc:chgData name="122CE0515 (SANJEEB DASH)" userId="S::122ce0515@nitrkl.ac.in::47e9832b-ad4c-45cc-86aa-e9b2fdde7468" providerId="AD" clId="Web-{4D05C7B1-48AC-8D01-2785-87B29D6C29BE}" dt="2023-01-07T23:11:49.855" v="1050" actId="20577"/>
        <pc:sldMkLst>
          <pc:docMk/>
          <pc:sldMk cId="1041527029" sldId="266"/>
        </pc:sldMkLst>
        <pc:spChg chg="del">
          <ac:chgData name="122CE0515 (SANJEEB DASH)" userId="S::122ce0515@nitrkl.ac.in::47e9832b-ad4c-45cc-86aa-e9b2fdde7468" providerId="AD" clId="Web-{4D05C7B1-48AC-8D01-2785-87B29D6C29BE}" dt="2023-01-07T22:58:21.418" v="160"/>
          <ac:spMkLst>
            <pc:docMk/>
            <pc:sldMk cId="1041527029" sldId="266"/>
            <ac:spMk id="2" creationId="{0550C782-85E9-A0B9-D443-CE3BF3E0DAC5}"/>
          </ac:spMkLst>
        </pc:spChg>
        <pc:spChg chg="del">
          <ac:chgData name="122CE0515 (SANJEEB DASH)" userId="S::122ce0515@nitrkl.ac.in::47e9832b-ad4c-45cc-86aa-e9b2fdde7468" providerId="AD" clId="Web-{4D05C7B1-48AC-8D01-2785-87B29D6C29BE}" dt="2023-01-07T22:58:19.668" v="159"/>
          <ac:spMkLst>
            <pc:docMk/>
            <pc:sldMk cId="1041527029" sldId="266"/>
            <ac:spMk id="3" creationId="{EC1E182B-AB19-6E6D-4868-F2F153E5E794}"/>
          </ac:spMkLst>
        </pc:spChg>
        <pc:spChg chg="add mod">
          <ac:chgData name="122CE0515 (SANJEEB DASH)" userId="S::122ce0515@nitrkl.ac.in::47e9832b-ad4c-45cc-86aa-e9b2fdde7468" providerId="AD" clId="Web-{4D05C7B1-48AC-8D01-2785-87B29D6C29BE}" dt="2023-01-07T23:10:57.086" v="1041" actId="1076"/>
          <ac:spMkLst>
            <pc:docMk/>
            <pc:sldMk cId="1041527029" sldId="266"/>
            <ac:spMk id="4" creationId="{01F50BE2-F50E-D82B-4A08-C7E265EB82C2}"/>
          </ac:spMkLst>
        </pc:spChg>
        <pc:spChg chg="add mod">
          <ac:chgData name="122CE0515 (SANJEEB DASH)" userId="S::122ce0515@nitrkl.ac.in::47e9832b-ad4c-45cc-86aa-e9b2fdde7468" providerId="AD" clId="Web-{4D05C7B1-48AC-8D01-2785-87B29D6C29BE}" dt="2023-01-07T23:11:49.855" v="1050" actId="20577"/>
          <ac:spMkLst>
            <pc:docMk/>
            <pc:sldMk cId="1041527029" sldId="266"/>
            <ac:spMk id="5" creationId="{8F2C58A6-5495-719B-5349-CC6F182F4060}"/>
          </ac:spMkLst>
        </pc:spChg>
        <pc:picChg chg="add mod">
          <ac:chgData name="122CE0515 (SANJEEB DASH)" userId="S::122ce0515@nitrkl.ac.in::47e9832b-ad4c-45cc-86aa-e9b2fdde7468" providerId="AD" clId="Web-{4D05C7B1-48AC-8D01-2785-87B29D6C29BE}" dt="2023-01-07T23:11:39.214" v="1048" actId="1076"/>
          <ac:picMkLst>
            <pc:docMk/>
            <pc:sldMk cId="1041527029" sldId="266"/>
            <ac:picMk id="6" creationId="{B4B9F84A-2093-04FB-94E5-86E49BC3CD41}"/>
          </ac:picMkLst>
        </pc:picChg>
      </pc:sldChg>
      <pc:sldChg chg="delSp new mod setBg">
        <pc:chgData name="122CE0515 (SANJEEB DASH)" userId="S::122ce0515@nitrkl.ac.in::47e9832b-ad4c-45cc-86aa-e9b2fdde7468" providerId="AD" clId="Web-{4D05C7B1-48AC-8D01-2785-87B29D6C29BE}" dt="2023-01-07T23:12:16.418" v="1053"/>
        <pc:sldMkLst>
          <pc:docMk/>
          <pc:sldMk cId="2699151253" sldId="267"/>
        </pc:sldMkLst>
        <pc:spChg chg="del">
          <ac:chgData name="122CE0515 (SANJEEB DASH)" userId="S::122ce0515@nitrkl.ac.in::47e9832b-ad4c-45cc-86aa-e9b2fdde7468" providerId="AD" clId="Web-{4D05C7B1-48AC-8D01-2785-87B29D6C29BE}" dt="2023-01-07T23:12:07.230" v="1052"/>
          <ac:spMkLst>
            <pc:docMk/>
            <pc:sldMk cId="2699151253" sldId="267"/>
            <ac:spMk id="2" creationId="{96EFF229-97ED-F41C-7ED0-5B49527317E3}"/>
          </ac:spMkLst>
        </pc:spChg>
        <pc:spChg chg="del">
          <ac:chgData name="122CE0515 (SANJEEB DASH)" userId="S::122ce0515@nitrkl.ac.in::47e9832b-ad4c-45cc-86aa-e9b2fdde7468" providerId="AD" clId="Web-{4D05C7B1-48AC-8D01-2785-87B29D6C29BE}" dt="2023-01-07T23:12:04.933" v="1051"/>
          <ac:spMkLst>
            <pc:docMk/>
            <pc:sldMk cId="2699151253" sldId="267"/>
            <ac:spMk id="3" creationId="{3583810F-C6DC-1DCA-4B2E-CB08931E5FDB}"/>
          </ac:spMkLst>
        </pc:spChg>
      </pc:sldChg>
      <pc:sldChg chg="delSp new mod setBg">
        <pc:chgData name="122CE0515 (SANJEEB DASH)" userId="S::122ce0515@nitrkl.ac.in::47e9832b-ad4c-45cc-86aa-e9b2fdde7468" providerId="AD" clId="Web-{4D05C7B1-48AC-8D01-2785-87B29D6C29BE}" dt="2023-01-07T23:12:28.668" v="1057"/>
        <pc:sldMkLst>
          <pc:docMk/>
          <pc:sldMk cId="2678798103" sldId="268"/>
        </pc:sldMkLst>
        <pc:spChg chg="del">
          <ac:chgData name="122CE0515 (SANJEEB DASH)" userId="S::122ce0515@nitrkl.ac.in::47e9832b-ad4c-45cc-86aa-e9b2fdde7468" providerId="AD" clId="Web-{4D05C7B1-48AC-8D01-2785-87B29D6C29BE}" dt="2023-01-07T23:12:28.668" v="1057"/>
          <ac:spMkLst>
            <pc:docMk/>
            <pc:sldMk cId="2678798103" sldId="268"/>
            <ac:spMk id="2" creationId="{1F78AE9E-DEDF-3E5A-3FFC-A6164FB92085}"/>
          </ac:spMkLst>
        </pc:spChg>
        <pc:spChg chg="del">
          <ac:chgData name="122CE0515 (SANJEEB DASH)" userId="S::122ce0515@nitrkl.ac.in::47e9832b-ad4c-45cc-86aa-e9b2fdde7468" providerId="AD" clId="Web-{4D05C7B1-48AC-8D01-2785-87B29D6C29BE}" dt="2023-01-07T23:12:27.153" v="1056"/>
          <ac:spMkLst>
            <pc:docMk/>
            <pc:sldMk cId="2678798103" sldId="268"/>
            <ac:spMk id="3" creationId="{674B79AC-AC78-46AA-1460-E43CACF95EDE}"/>
          </ac:spMkLst>
        </pc:spChg>
      </pc:sldChg>
      <pc:sldChg chg="delSp new mod setBg">
        <pc:chgData name="122CE0515 (SANJEEB DASH)" userId="S::122ce0515@nitrkl.ac.in::47e9832b-ad4c-45cc-86aa-e9b2fdde7468" providerId="AD" clId="Web-{4D05C7B1-48AC-8D01-2785-87B29D6C29BE}" dt="2023-01-07T23:12:32.293" v="1059"/>
        <pc:sldMkLst>
          <pc:docMk/>
          <pc:sldMk cId="3759034857" sldId="269"/>
        </pc:sldMkLst>
        <pc:spChg chg="del">
          <ac:chgData name="122CE0515 (SANJEEB DASH)" userId="S::122ce0515@nitrkl.ac.in::47e9832b-ad4c-45cc-86aa-e9b2fdde7468" providerId="AD" clId="Web-{4D05C7B1-48AC-8D01-2785-87B29D6C29BE}" dt="2023-01-07T23:12:32.293" v="1059"/>
          <ac:spMkLst>
            <pc:docMk/>
            <pc:sldMk cId="3759034857" sldId="269"/>
            <ac:spMk id="2" creationId="{6F4DEC08-0549-C553-AA77-8F0DC18EC957}"/>
          </ac:spMkLst>
        </pc:spChg>
        <pc:spChg chg="del">
          <ac:chgData name="122CE0515 (SANJEEB DASH)" userId="S::122ce0515@nitrkl.ac.in::47e9832b-ad4c-45cc-86aa-e9b2fdde7468" providerId="AD" clId="Web-{4D05C7B1-48AC-8D01-2785-87B29D6C29BE}" dt="2023-01-07T23:12:30.731" v="1058"/>
          <ac:spMkLst>
            <pc:docMk/>
            <pc:sldMk cId="3759034857" sldId="269"/>
            <ac:spMk id="3" creationId="{B81E5F26-26A3-1B80-A01F-93E9AB2EFC9C}"/>
          </ac:spMkLst>
        </pc:spChg>
      </pc:sldChg>
    </pc:docChg>
  </pc:docChgLst>
  <pc:docChgLst>
    <pc:chgData name="122CE0515 (SANJEEB DASH)" userId="S::122ce0515@nitrkl.ac.in::47e9832b-ad4c-45cc-86aa-e9b2fdde7468" providerId="AD" clId="Web-{BB321A21-32D7-925C-4D64-1E24B6B69A78}"/>
    <pc:docChg chg="modSld">
      <pc:chgData name="122CE0515 (SANJEEB DASH)" userId="S::122ce0515@nitrkl.ac.in::47e9832b-ad4c-45cc-86aa-e9b2fdde7468" providerId="AD" clId="Web-{BB321A21-32D7-925C-4D64-1E24B6B69A78}" dt="2023-01-07T23:39:18.690" v="368"/>
      <pc:docMkLst>
        <pc:docMk/>
      </pc:docMkLst>
      <pc:sldChg chg="delAnim modAnim">
        <pc:chgData name="122CE0515 (SANJEEB DASH)" userId="S::122ce0515@nitrkl.ac.in::47e9832b-ad4c-45cc-86aa-e9b2fdde7468" providerId="AD" clId="Web-{BB321A21-32D7-925C-4D64-1E24B6B69A78}" dt="2023-01-07T23:35:06.884" v="334"/>
        <pc:sldMkLst>
          <pc:docMk/>
          <pc:sldMk cId="333765058" sldId="264"/>
        </pc:sldMkLst>
      </pc:sldChg>
      <pc:sldChg chg="modSp">
        <pc:chgData name="122CE0515 (SANJEEB DASH)" userId="S::122ce0515@nitrkl.ac.in::47e9832b-ad4c-45cc-86aa-e9b2fdde7468" providerId="AD" clId="Web-{BB321A21-32D7-925C-4D64-1E24B6B69A78}" dt="2023-01-07T23:30:05.012" v="193" actId="20577"/>
        <pc:sldMkLst>
          <pc:docMk/>
          <pc:sldMk cId="1241398656" sldId="265"/>
        </pc:sldMkLst>
        <pc:spChg chg="mod">
          <ac:chgData name="122CE0515 (SANJEEB DASH)" userId="S::122ce0515@nitrkl.ac.in::47e9832b-ad4c-45cc-86aa-e9b2fdde7468" providerId="AD" clId="Web-{BB321A21-32D7-925C-4D64-1E24B6B69A78}" dt="2023-01-07T23:30:05.012" v="193" actId="20577"/>
          <ac:spMkLst>
            <pc:docMk/>
            <pc:sldMk cId="1241398656" sldId="265"/>
            <ac:spMk id="4" creationId="{1DDF2E36-4DB1-781D-0A07-38E4D91DDB1C}"/>
          </ac:spMkLst>
        </pc:spChg>
      </pc:sldChg>
      <pc:sldChg chg="addSp delSp modSp addAnim delAnim modAnim">
        <pc:chgData name="122CE0515 (SANJEEB DASH)" userId="S::122ce0515@nitrkl.ac.in::47e9832b-ad4c-45cc-86aa-e9b2fdde7468" providerId="AD" clId="Web-{BB321A21-32D7-925C-4D64-1E24B6B69A78}" dt="2023-01-07T23:37:25.655" v="350"/>
        <pc:sldMkLst>
          <pc:docMk/>
          <pc:sldMk cId="2699151253" sldId="267"/>
        </pc:sldMkLst>
        <pc:spChg chg="add mod">
          <ac:chgData name="122CE0515 (SANJEEB DASH)" userId="S::122ce0515@nitrkl.ac.in::47e9832b-ad4c-45cc-86aa-e9b2fdde7468" providerId="AD" clId="Web-{BB321A21-32D7-925C-4D64-1E24B6B69A78}" dt="2023-01-07T23:18:29.841" v="20" actId="1076"/>
          <ac:spMkLst>
            <pc:docMk/>
            <pc:sldMk cId="2699151253" sldId="267"/>
            <ac:spMk id="5" creationId="{05BD852E-4DC2-9341-8C9E-A30EE0238C3A}"/>
          </ac:spMkLst>
        </pc:spChg>
        <pc:spChg chg="add del">
          <ac:chgData name="122CE0515 (SANJEEB DASH)" userId="S::122ce0515@nitrkl.ac.in::47e9832b-ad4c-45cc-86aa-e9b2fdde7468" providerId="AD" clId="Web-{BB321A21-32D7-925C-4D64-1E24B6B69A78}" dt="2023-01-07T23:18:52.404" v="22"/>
          <ac:spMkLst>
            <pc:docMk/>
            <pc:sldMk cId="2699151253" sldId="267"/>
            <ac:spMk id="6" creationId="{54085111-5494-03F0-EC43-EEA2EF12332A}"/>
          </ac:spMkLst>
        </pc:spChg>
        <pc:spChg chg="add mod">
          <ac:chgData name="122CE0515 (SANJEEB DASH)" userId="S::122ce0515@nitrkl.ac.in::47e9832b-ad4c-45cc-86aa-e9b2fdde7468" providerId="AD" clId="Web-{BB321A21-32D7-925C-4D64-1E24B6B69A78}" dt="2023-01-07T23:19:50.062" v="34" actId="1076"/>
          <ac:spMkLst>
            <pc:docMk/>
            <pc:sldMk cId="2699151253" sldId="267"/>
            <ac:spMk id="7" creationId="{E55697A7-19D6-AADE-B379-E463FFDFF03A}"/>
          </ac:spMkLst>
        </pc:spChg>
        <pc:spChg chg="add mod">
          <ac:chgData name="122CE0515 (SANJEEB DASH)" userId="S::122ce0515@nitrkl.ac.in::47e9832b-ad4c-45cc-86aa-e9b2fdde7468" providerId="AD" clId="Web-{BB321A21-32D7-925C-4D64-1E24B6B69A78}" dt="2023-01-07T23:32:38.174" v="316" actId="1076"/>
          <ac:spMkLst>
            <pc:docMk/>
            <pc:sldMk cId="2699151253" sldId="267"/>
            <ac:spMk id="8" creationId="{0F7BA363-EF94-A6DF-A248-49D51C97B9A4}"/>
          </ac:spMkLst>
        </pc:spChg>
        <pc:spChg chg="add del">
          <ac:chgData name="122CE0515 (SANJEEB DASH)" userId="S::122ce0515@nitrkl.ac.in::47e9832b-ad4c-45cc-86aa-e9b2fdde7468" providerId="AD" clId="Web-{BB321A21-32D7-925C-4D64-1E24B6B69A78}" dt="2023-01-07T23:35:35.041" v="336"/>
          <ac:spMkLst>
            <pc:docMk/>
            <pc:sldMk cId="2699151253" sldId="267"/>
            <ac:spMk id="11" creationId="{A2CF8EBC-71C2-BB1E-141A-2C6541954F01}"/>
          </ac:spMkLst>
        </pc:spChg>
        <pc:spChg chg="add del">
          <ac:chgData name="122CE0515 (SANJEEB DASH)" userId="S::122ce0515@nitrkl.ac.in::47e9832b-ad4c-45cc-86aa-e9b2fdde7468" providerId="AD" clId="Web-{BB321A21-32D7-925C-4D64-1E24B6B69A78}" dt="2023-01-07T23:35:51.886" v="338"/>
          <ac:spMkLst>
            <pc:docMk/>
            <pc:sldMk cId="2699151253" sldId="267"/>
            <ac:spMk id="13" creationId="{8BD03CE1-3C97-F238-FA7F-82BE2DD4122F}"/>
          </ac:spMkLst>
        </pc:spChg>
        <pc:spChg chg="add mod">
          <ac:chgData name="122CE0515 (SANJEEB DASH)" userId="S::122ce0515@nitrkl.ac.in::47e9832b-ad4c-45cc-86aa-e9b2fdde7468" providerId="AD" clId="Web-{BB321A21-32D7-925C-4D64-1E24B6B69A78}" dt="2023-01-07T23:36:04.214" v="340" actId="1076"/>
          <ac:spMkLst>
            <pc:docMk/>
            <pc:sldMk cId="2699151253" sldId="267"/>
            <ac:spMk id="14" creationId="{4C1863B5-ABA7-12FB-1915-B294C404B1EC}"/>
          </ac:spMkLst>
        </pc:spChg>
        <pc:grpChg chg="add">
          <ac:chgData name="122CE0515 (SANJEEB DASH)" userId="S::122ce0515@nitrkl.ac.in::47e9832b-ad4c-45cc-86aa-e9b2fdde7468" providerId="AD" clId="Web-{BB321A21-32D7-925C-4D64-1E24B6B69A78}" dt="2023-01-07T23:37:11.701" v="345"/>
          <ac:grpSpMkLst>
            <pc:docMk/>
            <pc:sldMk cId="2699151253" sldId="267"/>
            <ac:grpSpMk id="15" creationId="{5F598A26-F790-5997-AFA9-0EDEB1C1F2BE}"/>
          </ac:grpSpMkLst>
        </pc:grpChg>
        <pc:grpChg chg="add">
          <ac:chgData name="122CE0515 (SANJEEB DASH)" userId="S::122ce0515@nitrkl.ac.in::47e9832b-ad4c-45cc-86aa-e9b2fdde7468" providerId="AD" clId="Web-{BB321A21-32D7-925C-4D64-1E24B6B69A78}" dt="2023-01-07T23:37:23.936" v="348"/>
          <ac:grpSpMkLst>
            <pc:docMk/>
            <pc:sldMk cId="2699151253" sldId="267"/>
            <ac:grpSpMk id="16" creationId="{ADDE2416-DABD-37AC-79C3-5B84B72FFE75}"/>
          </ac:grpSpMkLst>
        </pc:grpChg>
        <pc:picChg chg="add mod">
          <ac:chgData name="122CE0515 (SANJEEB DASH)" userId="S::122ce0515@nitrkl.ac.in::47e9832b-ad4c-45cc-86aa-e9b2fdde7468" providerId="AD" clId="Web-{BB321A21-32D7-925C-4D64-1E24B6B69A78}" dt="2023-01-07T23:17:35.573" v="13" actId="1076"/>
          <ac:picMkLst>
            <pc:docMk/>
            <pc:sldMk cId="2699151253" sldId="267"/>
            <ac:picMk id="3" creationId="{6874A2A9-F2E7-77CF-E7C6-8AB39B47099A}"/>
          </ac:picMkLst>
        </pc:picChg>
        <pc:picChg chg="add mod modCrop">
          <ac:chgData name="122CE0515 (SANJEEB DASH)" userId="S::122ce0515@nitrkl.ac.in::47e9832b-ad4c-45cc-86aa-e9b2fdde7468" providerId="AD" clId="Web-{BB321A21-32D7-925C-4D64-1E24B6B69A78}" dt="2023-01-07T23:19:45.125" v="33" actId="1076"/>
          <ac:picMkLst>
            <pc:docMk/>
            <pc:sldMk cId="2699151253" sldId="267"/>
            <ac:picMk id="4" creationId="{CD5D0347-57A9-DF06-0D6D-7F1056071AAB}"/>
          </ac:picMkLst>
        </pc:picChg>
      </pc:sldChg>
      <pc:sldChg chg="addSp delSp modSp addAnim delAnim modAnim">
        <pc:chgData name="122CE0515 (SANJEEB DASH)" userId="S::122ce0515@nitrkl.ac.in::47e9832b-ad4c-45cc-86aa-e9b2fdde7468" providerId="AD" clId="Web-{BB321A21-32D7-925C-4D64-1E24B6B69A78}" dt="2023-01-07T23:39:18.690" v="368"/>
        <pc:sldMkLst>
          <pc:docMk/>
          <pc:sldMk cId="2678798103" sldId="268"/>
        </pc:sldMkLst>
        <pc:spChg chg="add mod">
          <ac:chgData name="122CE0515 (SANJEEB DASH)" userId="S::122ce0515@nitrkl.ac.in::47e9832b-ad4c-45cc-86aa-e9b2fdde7468" providerId="AD" clId="Web-{BB321A21-32D7-925C-4D64-1E24B6B69A78}" dt="2023-01-07T23:32:16.173" v="303" actId="14100"/>
          <ac:spMkLst>
            <pc:docMk/>
            <pc:sldMk cId="2678798103" sldId="268"/>
            <ac:spMk id="17" creationId="{85BF77DA-073A-90E9-902E-F5ABC3E9ABAF}"/>
          </ac:spMkLst>
        </pc:spChg>
        <pc:grpChg chg="add">
          <ac:chgData name="122CE0515 (SANJEEB DASH)" userId="S::122ce0515@nitrkl.ac.in::47e9832b-ad4c-45cc-86aa-e9b2fdde7468" providerId="AD" clId="Web-{BB321A21-32D7-925C-4D64-1E24B6B69A78}" dt="2023-01-07T23:38:59.518" v="360"/>
          <ac:grpSpMkLst>
            <pc:docMk/>
            <pc:sldMk cId="2678798103" sldId="268"/>
            <ac:grpSpMk id="21" creationId="{279BA145-A5D2-5EDD-F0C7-03F2D5F27B3E}"/>
          </ac:grpSpMkLst>
        </pc:grpChg>
        <pc:grpChg chg="add">
          <ac:chgData name="122CE0515 (SANJEEB DASH)" userId="S::122ce0515@nitrkl.ac.in::47e9832b-ad4c-45cc-86aa-e9b2fdde7468" providerId="AD" clId="Web-{BB321A21-32D7-925C-4D64-1E24B6B69A78}" dt="2023-01-07T23:39:03.487" v="361"/>
          <ac:grpSpMkLst>
            <pc:docMk/>
            <pc:sldMk cId="2678798103" sldId="268"/>
            <ac:grpSpMk id="22" creationId="{97DBC6EE-51D1-EABA-8AB3-F9EEF89E114A}"/>
          </ac:grpSpMkLst>
        </pc:grpChg>
        <pc:grpChg chg="add">
          <ac:chgData name="122CE0515 (SANJEEB DASH)" userId="S::122ce0515@nitrkl.ac.in::47e9832b-ad4c-45cc-86aa-e9b2fdde7468" providerId="AD" clId="Web-{BB321A21-32D7-925C-4D64-1E24B6B69A78}" dt="2023-01-07T23:39:06.737" v="362"/>
          <ac:grpSpMkLst>
            <pc:docMk/>
            <pc:sldMk cId="2678798103" sldId="268"/>
            <ac:grpSpMk id="23" creationId="{E2C740FA-3958-A35B-EF4E-71024D47077C}"/>
          </ac:grpSpMkLst>
        </pc:grpChg>
        <pc:picChg chg="add del mod">
          <ac:chgData name="122CE0515 (SANJEEB DASH)" userId="S::122ce0515@nitrkl.ac.in::47e9832b-ad4c-45cc-86aa-e9b2fdde7468" providerId="AD" clId="Web-{BB321A21-32D7-925C-4D64-1E24B6B69A78}" dt="2023-01-07T23:20:36.674" v="36"/>
          <ac:picMkLst>
            <pc:docMk/>
            <pc:sldMk cId="2678798103" sldId="268"/>
            <ac:picMk id="2" creationId="{64753084-01F6-93D4-E2EE-464F2D74FF7E}"/>
          </ac:picMkLst>
        </pc:picChg>
        <pc:picChg chg="add mod">
          <ac:chgData name="122CE0515 (SANJEEB DASH)" userId="S::122ce0515@nitrkl.ac.in::47e9832b-ad4c-45cc-86aa-e9b2fdde7468" providerId="AD" clId="Web-{BB321A21-32D7-925C-4D64-1E24B6B69A78}" dt="2023-01-07T23:23:07.367" v="67" actId="1076"/>
          <ac:picMkLst>
            <pc:docMk/>
            <pc:sldMk cId="2678798103" sldId="268"/>
            <ac:picMk id="3" creationId="{0F7F99BB-8AEA-D775-745F-6DCD86E787BE}"/>
          </ac:picMkLst>
        </pc:picChg>
        <pc:picChg chg="add del mod">
          <ac:chgData name="122CE0515 (SANJEEB DASH)" userId="S::122ce0515@nitrkl.ac.in::47e9832b-ad4c-45cc-86aa-e9b2fdde7468" providerId="AD" clId="Web-{BB321A21-32D7-925C-4D64-1E24B6B69A78}" dt="2023-01-07T23:21:03.753" v="42"/>
          <ac:picMkLst>
            <pc:docMk/>
            <pc:sldMk cId="2678798103" sldId="268"/>
            <ac:picMk id="4" creationId="{4CD6F507-823C-1C95-3C4B-C88C37691960}"/>
          </ac:picMkLst>
        </pc:picChg>
        <pc:picChg chg="add mod modCrop">
          <ac:chgData name="122CE0515 (SANJEEB DASH)" userId="S::122ce0515@nitrkl.ac.in::47e9832b-ad4c-45cc-86aa-e9b2fdde7468" providerId="AD" clId="Web-{BB321A21-32D7-925C-4D64-1E24B6B69A78}" dt="2023-01-07T23:23:16.305" v="69" actId="1076"/>
          <ac:picMkLst>
            <pc:docMk/>
            <pc:sldMk cId="2678798103" sldId="268"/>
            <ac:picMk id="5" creationId="{DF496084-8329-5D76-C846-EC6CC94D72EC}"/>
          </ac:picMkLst>
        </pc:picChg>
        <pc:picChg chg="add del mod">
          <ac:chgData name="122CE0515 (SANJEEB DASH)" userId="S::122ce0515@nitrkl.ac.in::47e9832b-ad4c-45cc-86aa-e9b2fdde7468" providerId="AD" clId="Web-{BB321A21-32D7-925C-4D64-1E24B6B69A78}" dt="2023-01-07T23:21:17.784" v="46"/>
          <ac:picMkLst>
            <pc:docMk/>
            <pc:sldMk cId="2678798103" sldId="268"/>
            <ac:picMk id="6" creationId="{7B0B55DC-4170-92BA-00B6-D7B8CDB42B30}"/>
          </ac:picMkLst>
        </pc:picChg>
        <pc:picChg chg="add mod">
          <ac:chgData name="122CE0515 (SANJEEB DASH)" userId="S::122ce0515@nitrkl.ac.in::47e9832b-ad4c-45cc-86aa-e9b2fdde7468" providerId="AD" clId="Web-{BB321A21-32D7-925C-4D64-1E24B6B69A78}" dt="2023-01-07T23:23:13.680" v="68" actId="1076"/>
          <ac:picMkLst>
            <pc:docMk/>
            <pc:sldMk cId="2678798103" sldId="268"/>
            <ac:picMk id="7" creationId="{40A755DF-E3DE-689C-B614-D4C956A2B15A}"/>
          </ac:picMkLst>
        </pc:picChg>
        <pc:picChg chg="add mod">
          <ac:chgData name="122CE0515 (SANJEEB DASH)" userId="S::122ce0515@nitrkl.ac.in::47e9832b-ad4c-45cc-86aa-e9b2fdde7468" providerId="AD" clId="Web-{BB321A21-32D7-925C-4D64-1E24B6B69A78}" dt="2023-01-07T23:22:08.380" v="51" actId="1076"/>
          <ac:picMkLst>
            <pc:docMk/>
            <pc:sldMk cId="2678798103" sldId="268"/>
            <ac:picMk id="9" creationId="{566E8C4A-F6BA-6F3E-0387-BBCDC6B71C30}"/>
          </ac:picMkLst>
        </pc:picChg>
        <pc:picChg chg="add mod">
          <ac:chgData name="122CE0515 (SANJEEB DASH)" userId="S::122ce0515@nitrkl.ac.in::47e9832b-ad4c-45cc-86aa-e9b2fdde7468" providerId="AD" clId="Web-{BB321A21-32D7-925C-4D64-1E24B6B69A78}" dt="2023-01-07T23:23:59.119" v="74" actId="1076"/>
          <ac:picMkLst>
            <pc:docMk/>
            <pc:sldMk cId="2678798103" sldId="268"/>
            <ac:picMk id="15" creationId="{08627CE1-EDF2-A514-0822-5320FC0B5AC5}"/>
          </ac:picMkLst>
        </pc:picChg>
        <pc:picChg chg="add mod">
          <ac:chgData name="122CE0515 (SANJEEB DASH)" userId="S::122ce0515@nitrkl.ac.in::47e9832b-ad4c-45cc-86aa-e9b2fdde7468" providerId="AD" clId="Web-{BB321A21-32D7-925C-4D64-1E24B6B69A78}" dt="2023-01-07T23:24:14.666" v="78" actId="1076"/>
          <ac:picMkLst>
            <pc:docMk/>
            <pc:sldMk cId="2678798103" sldId="268"/>
            <ac:picMk id="16" creationId="{A9F5621F-4F6E-9758-F51D-2340DE075AF9}"/>
          </ac:picMkLst>
        </pc:picChg>
        <pc:picChg chg="add mod">
          <ac:chgData name="122CE0515 (SANJEEB DASH)" userId="S::122ce0515@nitrkl.ac.in::47e9832b-ad4c-45cc-86aa-e9b2fdde7468" providerId="AD" clId="Web-{BB321A21-32D7-925C-4D64-1E24B6B69A78}" dt="2023-01-07T23:38:36.079" v="355" actId="1076"/>
          <ac:picMkLst>
            <pc:docMk/>
            <pc:sldMk cId="2678798103" sldId="268"/>
            <ac:picMk id="18" creationId="{90CA9691-F6BA-7EC2-9377-4594D0315C27}"/>
          </ac:picMkLst>
        </pc:picChg>
        <pc:picChg chg="add mod">
          <ac:chgData name="122CE0515 (SANJEEB DASH)" userId="S::122ce0515@nitrkl.ac.in::47e9832b-ad4c-45cc-86aa-e9b2fdde7468" providerId="AD" clId="Web-{BB321A21-32D7-925C-4D64-1E24B6B69A78}" dt="2023-01-07T23:38:43.111" v="357" actId="1076"/>
          <ac:picMkLst>
            <pc:docMk/>
            <pc:sldMk cId="2678798103" sldId="268"/>
            <ac:picMk id="19" creationId="{4C981EA2-D3F0-54C6-F7E4-6B41C22058DA}"/>
          </ac:picMkLst>
        </pc:picChg>
        <pc:picChg chg="add mod">
          <ac:chgData name="122CE0515 (SANJEEB DASH)" userId="S::122ce0515@nitrkl.ac.in::47e9832b-ad4c-45cc-86aa-e9b2fdde7468" providerId="AD" clId="Web-{BB321A21-32D7-925C-4D64-1E24B6B69A78}" dt="2023-01-07T23:38:49.299" v="359" actId="1076"/>
          <ac:picMkLst>
            <pc:docMk/>
            <pc:sldMk cId="2678798103" sldId="268"/>
            <ac:picMk id="20" creationId="{2579C513-318C-9F5D-0BBE-84392D3626B9}"/>
          </ac:picMkLst>
        </pc:picChg>
      </pc:sldChg>
      <pc:sldChg chg="addSp modSp addAnim delAnim modAnim">
        <pc:chgData name="122CE0515 (SANJEEB DASH)" userId="S::122ce0515@nitrkl.ac.in::47e9832b-ad4c-45cc-86aa-e9b2fdde7468" providerId="AD" clId="Web-{BB321A21-32D7-925C-4D64-1E24B6B69A78}" dt="2023-01-07T23:33:27.489" v="333"/>
        <pc:sldMkLst>
          <pc:docMk/>
          <pc:sldMk cId="3759034857" sldId="269"/>
        </pc:sldMkLst>
        <pc:spChg chg="add mod">
          <ac:chgData name="122CE0515 (SANJEEB DASH)" userId="S::122ce0515@nitrkl.ac.in::47e9832b-ad4c-45cc-86aa-e9b2fdde7468" providerId="AD" clId="Web-{BB321A21-32D7-925C-4D64-1E24B6B69A78}" dt="2023-01-07T23:27:38.018" v="123" actId="20577"/>
          <ac:spMkLst>
            <pc:docMk/>
            <pc:sldMk cId="3759034857" sldId="269"/>
            <ac:spMk id="3" creationId="{93A05525-61A3-BCAA-659C-8071458CB265}"/>
          </ac:spMkLst>
        </pc:spChg>
        <pc:spChg chg="add mod">
          <ac:chgData name="122CE0515 (SANJEEB DASH)" userId="S::122ce0515@nitrkl.ac.in::47e9832b-ad4c-45cc-86aa-e9b2fdde7468" providerId="AD" clId="Web-{BB321A21-32D7-925C-4D64-1E24B6B69A78}" dt="2023-01-07T23:27:45.190" v="128" actId="20577"/>
          <ac:spMkLst>
            <pc:docMk/>
            <pc:sldMk cId="3759034857" sldId="269"/>
            <ac:spMk id="4" creationId="{97086A7D-5A99-46DF-AFC7-E82F840B93D0}"/>
          </ac:spMkLst>
        </pc:spChg>
        <pc:spChg chg="add mod">
          <ac:chgData name="122CE0515 (SANJEEB DASH)" userId="S::122ce0515@nitrkl.ac.in::47e9832b-ad4c-45cc-86aa-e9b2fdde7468" providerId="AD" clId="Web-{BB321A21-32D7-925C-4D64-1E24B6B69A78}" dt="2023-01-07T23:28:00.362" v="141" actId="20577"/>
          <ac:spMkLst>
            <pc:docMk/>
            <pc:sldMk cId="3759034857" sldId="269"/>
            <ac:spMk id="5" creationId="{3D2F2954-9876-71CC-1286-1ADA8954007C}"/>
          </ac:spMkLst>
        </pc:spChg>
        <pc:spChg chg="add mod">
          <ac:chgData name="122CE0515 (SANJEEB DASH)" userId="S::122ce0515@nitrkl.ac.in::47e9832b-ad4c-45cc-86aa-e9b2fdde7468" providerId="AD" clId="Web-{BB321A21-32D7-925C-4D64-1E24B6B69A78}" dt="2023-01-07T23:27:20.189" v="113" actId="1076"/>
          <ac:spMkLst>
            <pc:docMk/>
            <pc:sldMk cId="3759034857" sldId="269"/>
            <ac:spMk id="6" creationId="{7CDE0735-8429-4AF6-2404-04F629CF3548}"/>
          </ac:spMkLst>
        </pc:spChg>
        <pc:spChg chg="add mod">
          <ac:chgData name="122CE0515 (SANJEEB DASH)" userId="S::122ce0515@nitrkl.ac.in::47e9832b-ad4c-45cc-86aa-e9b2fdde7468" providerId="AD" clId="Web-{BB321A21-32D7-925C-4D64-1E24B6B69A78}" dt="2023-01-07T23:29:06.885" v="176" actId="1076"/>
          <ac:spMkLst>
            <pc:docMk/>
            <pc:sldMk cId="3759034857" sldId="269"/>
            <ac:spMk id="7" creationId="{7EAF849E-8E92-08EE-A59B-0F1E9D91E9F6}"/>
          </ac:spMkLst>
        </pc:spChg>
        <pc:spChg chg="add mod">
          <ac:chgData name="122CE0515 (SANJEEB DASH)" userId="S::122ce0515@nitrkl.ac.in::47e9832b-ad4c-45cc-86aa-e9b2fdde7468" providerId="AD" clId="Web-{BB321A21-32D7-925C-4D64-1E24B6B69A78}" dt="2023-01-07T23:29:41.886" v="190" actId="1076"/>
          <ac:spMkLst>
            <pc:docMk/>
            <pc:sldMk cId="3759034857" sldId="269"/>
            <ac:spMk id="8" creationId="{4324EF12-96EA-1317-3907-B52A0B10BA6A}"/>
          </ac:spMkLst>
        </pc:spChg>
        <pc:picChg chg="add mod">
          <ac:chgData name="122CE0515 (SANJEEB DASH)" userId="S::122ce0515@nitrkl.ac.in::47e9832b-ad4c-45cc-86aa-e9b2fdde7468" providerId="AD" clId="Web-{BB321A21-32D7-925C-4D64-1E24B6B69A78}" dt="2023-01-07T23:27:59.159" v="140" actId="1076"/>
          <ac:picMkLst>
            <pc:docMk/>
            <pc:sldMk cId="3759034857" sldId="269"/>
            <ac:picMk id="2" creationId="{974F7C5C-F0FE-349A-6B5F-A4718B68C7BB}"/>
          </ac:picMkLst>
        </pc:picChg>
      </pc:sldChg>
    </pc:docChg>
  </pc:docChgLst>
  <pc:docChgLst>
    <pc:chgData name="Guest User" userId="S::urn:spo:anon#be5c8539d49284797c29b1d7d0f55f66e7e1f17bd5ed45f3fada17d342fafcd1::" providerId="AD" clId="Web-{9FA7BA56-1E80-17D4-2E82-BCC5D36DF57A}"/>
    <pc:docChg chg="addSld delSld modSld">
      <pc:chgData name="Guest User" userId="S::urn:spo:anon#be5c8539d49284797c29b1d7d0f55f66e7e1f17bd5ed45f3fada17d342fafcd1::" providerId="AD" clId="Web-{9FA7BA56-1E80-17D4-2E82-BCC5D36DF57A}" dt="2023-01-07T23:36:12.907" v="133"/>
      <pc:docMkLst>
        <pc:docMk/>
      </pc:docMkLst>
      <pc:sldChg chg="modSp addAnim delAnim modAnim">
        <pc:chgData name="Guest User" userId="S::urn:spo:anon#be5c8539d49284797c29b1d7d0f55f66e7e1f17bd5ed45f3fada17d342fafcd1::" providerId="AD" clId="Web-{9FA7BA56-1E80-17D4-2E82-BCC5D36DF57A}" dt="2023-01-07T22:33:25.597" v="13" actId="1076"/>
        <pc:sldMkLst>
          <pc:docMk/>
          <pc:sldMk cId="109857222" sldId="256"/>
        </pc:sldMkLst>
        <pc:spChg chg="mod">
          <ac:chgData name="Guest User" userId="S::urn:spo:anon#be5c8539d49284797c29b1d7d0f55f66e7e1f17bd5ed45f3fada17d342fafcd1::" providerId="AD" clId="Web-{9FA7BA56-1E80-17D4-2E82-BCC5D36DF57A}" dt="2023-01-07T22:33:20.190" v="10" actId="1076"/>
          <ac:spMkLst>
            <pc:docMk/>
            <pc:sldMk cId="109857222" sldId="256"/>
            <ac:spMk id="52" creationId="{CA9ACE86-BF14-48E2-C0E2-44F49FCC03BE}"/>
          </ac:spMkLst>
        </pc:spChg>
        <pc:grpChg chg="mod">
          <ac:chgData name="Guest User" userId="S::urn:spo:anon#be5c8539d49284797c29b1d7d0f55f66e7e1f17bd5ed45f3fada17d342fafcd1::" providerId="AD" clId="Web-{9FA7BA56-1E80-17D4-2E82-BCC5D36DF57A}" dt="2023-01-07T22:33:19.034" v="9" actId="1076"/>
          <ac:grpSpMkLst>
            <pc:docMk/>
            <pc:sldMk cId="109857222" sldId="256"/>
            <ac:grpSpMk id="4" creationId="{A2290D5F-8A14-0E0A-C2E9-33277AA7D47F}"/>
          </ac:grpSpMkLst>
        </pc:grpChg>
        <pc:grpChg chg="mod">
          <ac:chgData name="Guest User" userId="S::urn:spo:anon#be5c8539d49284797c29b1d7d0f55f66e7e1f17bd5ed45f3fada17d342fafcd1::" providerId="AD" clId="Web-{9FA7BA56-1E80-17D4-2E82-BCC5D36DF57A}" dt="2023-01-07T22:33:25.597" v="13" actId="1076"/>
          <ac:grpSpMkLst>
            <pc:docMk/>
            <pc:sldMk cId="109857222" sldId="256"/>
            <ac:grpSpMk id="48" creationId="{9FD27632-B488-A0A4-DB2B-C8A2EAA9C220}"/>
          </ac:grpSpMkLst>
        </pc:grpChg>
      </pc:sldChg>
      <pc:sldChg chg="modSp">
        <pc:chgData name="Guest User" userId="S::urn:spo:anon#be5c8539d49284797c29b1d7d0f55f66e7e1f17bd5ed45f3fada17d342fafcd1::" providerId="AD" clId="Web-{9FA7BA56-1E80-17D4-2E82-BCC5D36DF57A}" dt="2023-01-07T22:53:52.296" v="120" actId="20577"/>
        <pc:sldMkLst>
          <pc:docMk/>
          <pc:sldMk cId="3226282715" sldId="262"/>
        </pc:sldMkLst>
        <pc:spChg chg="mod">
          <ac:chgData name="Guest User" userId="S::urn:spo:anon#be5c8539d49284797c29b1d7d0f55f66e7e1f17bd5ed45f3fada17d342fafcd1::" providerId="AD" clId="Web-{9FA7BA56-1E80-17D4-2E82-BCC5D36DF57A}" dt="2023-01-07T22:53:52.296" v="120" actId="20577"/>
          <ac:spMkLst>
            <pc:docMk/>
            <pc:sldMk cId="3226282715" sldId="262"/>
            <ac:spMk id="25" creationId="{6AD4A816-69BB-93EF-40F8-D186FEA0989B}"/>
          </ac:spMkLst>
        </pc:spChg>
      </pc:sldChg>
      <pc:sldChg chg="addAnim modAnim">
        <pc:chgData name="Guest User" userId="S::urn:spo:anon#be5c8539d49284797c29b1d7d0f55f66e7e1f17bd5ed45f3fada17d342fafcd1::" providerId="AD" clId="Web-{9FA7BA56-1E80-17D4-2E82-BCC5D36DF57A}" dt="2023-01-07T22:21:55.550" v="1"/>
        <pc:sldMkLst>
          <pc:docMk/>
          <pc:sldMk cId="333765058" sldId="264"/>
        </pc:sldMkLst>
      </pc:sldChg>
      <pc:sldChg chg="addSp delSp modSp new mod modTransition setBg">
        <pc:chgData name="Guest User" userId="S::urn:spo:anon#be5c8539d49284797c29b1d7d0f55f66e7e1f17bd5ed45f3fada17d342fafcd1::" providerId="AD" clId="Web-{9FA7BA56-1E80-17D4-2E82-BCC5D36DF57A}" dt="2023-01-07T22:45:50.083" v="91"/>
        <pc:sldMkLst>
          <pc:docMk/>
          <pc:sldMk cId="1241398656" sldId="265"/>
        </pc:sldMkLst>
        <pc:spChg chg="del">
          <ac:chgData name="Guest User" userId="S::urn:spo:anon#be5c8539d49284797c29b1d7d0f55f66e7e1f17bd5ed45f3fada17d342fafcd1::" providerId="AD" clId="Web-{9FA7BA56-1E80-17D4-2E82-BCC5D36DF57A}" dt="2023-01-07T22:36:45.307" v="20"/>
          <ac:spMkLst>
            <pc:docMk/>
            <pc:sldMk cId="1241398656" sldId="265"/>
            <ac:spMk id="2" creationId="{B269DED3-1883-C296-DDB9-AAB773C3CC7C}"/>
          </ac:spMkLst>
        </pc:spChg>
        <pc:spChg chg="del mod">
          <ac:chgData name="Guest User" userId="S::urn:spo:anon#be5c8539d49284797c29b1d7d0f55f66e7e1f17bd5ed45f3fada17d342fafcd1::" providerId="AD" clId="Web-{9FA7BA56-1E80-17D4-2E82-BCC5D36DF57A}" dt="2023-01-07T22:36:38.463" v="19"/>
          <ac:spMkLst>
            <pc:docMk/>
            <pc:sldMk cId="1241398656" sldId="265"/>
            <ac:spMk id="3" creationId="{ED38658F-8089-2841-6196-4D7A78C4ADE8}"/>
          </ac:spMkLst>
        </pc:spChg>
        <pc:spChg chg="add mod">
          <ac:chgData name="Guest User" userId="S::urn:spo:anon#be5c8539d49284797c29b1d7d0f55f66e7e1f17bd5ed45f3fada17d342fafcd1::" providerId="AD" clId="Web-{9FA7BA56-1E80-17D4-2E82-BCC5D36DF57A}" dt="2023-01-07T22:41:14.147" v="87" actId="20577"/>
          <ac:spMkLst>
            <pc:docMk/>
            <pc:sldMk cId="1241398656" sldId="265"/>
            <ac:spMk id="4" creationId="{1DDF2E36-4DB1-781D-0A07-38E4D91DDB1C}"/>
          </ac:spMkLst>
        </pc:spChg>
      </pc:sldChg>
      <pc:sldChg chg="new del">
        <pc:chgData name="Guest User" userId="S::urn:spo:anon#be5c8539d49284797c29b1d7d0f55f66e7e1f17bd5ed45f3fada17d342fafcd1::" providerId="AD" clId="Web-{9FA7BA56-1E80-17D4-2E82-BCC5D36DF57A}" dt="2023-01-07T22:35:05.881" v="15"/>
        <pc:sldMkLst>
          <pc:docMk/>
          <pc:sldMk cId="3258777626" sldId="265"/>
        </pc:sldMkLst>
      </pc:sldChg>
      <pc:sldChg chg="addSp delSp modSp">
        <pc:chgData name="Guest User" userId="S::urn:spo:anon#be5c8539d49284797c29b1d7d0f55f66e7e1f17bd5ed45f3fada17d342fafcd1::" providerId="AD" clId="Web-{9FA7BA56-1E80-17D4-2E82-BCC5D36DF57A}" dt="2023-01-07T23:36:12.907" v="133"/>
        <pc:sldMkLst>
          <pc:docMk/>
          <pc:sldMk cId="2699151253" sldId="267"/>
        </pc:sldMkLst>
        <pc:spChg chg="add">
          <ac:chgData name="Guest User" userId="S::urn:spo:anon#be5c8539d49284797c29b1d7d0f55f66e7e1f17bd5ed45f3fada17d342fafcd1::" providerId="AD" clId="Web-{9FA7BA56-1E80-17D4-2E82-BCC5D36DF57A}" dt="2023-01-07T23:35:34.114" v="132"/>
          <ac:spMkLst>
            <pc:docMk/>
            <pc:sldMk cId="2699151253" sldId="267"/>
            <ac:spMk id="6" creationId="{4DB2AF91-5C97-029A-9D4C-02AD9B159637}"/>
          </ac:spMkLst>
        </pc:spChg>
        <pc:spChg chg="add del">
          <ac:chgData name="Guest User" userId="S::urn:spo:anon#be5c8539d49284797c29b1d7d0f55f66e7e1f17bd5ed45f3fada17d342fafcd1::" providerId="AD" clId="Web-{9FA7BA56-1E80-17D4-2E82-BCC5D36DF57A}" dt="2023-01-07T23:26:19.635" v="124"/>
          <ac:spMkLst>
            <pc:docMk/>
            <pc:sldMk cId="2699151253" sldId="267"/>
            <ac:spMk id="6" creationId="{59BA4308-5C45-02BF-CA1E-EE1DE3530E2F}"/>
          </ac:spMkLst>
        </pc:spChg>
        <pc:spChg chg="add del">
          <ac:chgData name="Guest User" userId="S::urn:spo:anon#be5c8539d49284797c29b1d7d0f55f66e7e1f17bd5ed45f3fada17d342fafcd1::" providerId="AD" clId="Web-{9FA7BA56-1E80-17D4-2E82-BCC5D36DF57A}" dt="2023-01-07T23:26:34.417" v="126"/>
          <ac:spMkLst>
            <pc:docMk/>
            <pc:sldMk cId="2699151253" sldId="267"/>
            <ac:spMk id="8" creationId="{7D89DF92-E3F2-9B26-590C-1FD82A87BA30}"/>
          </ac:spMkLst>
        </pc:spChg>
        <pc:spChg chg="add del mod">
          <ac:chgData name="Guest User" userId="S::urn:spo:anon#be5c8539d49284797c29b1d7d0f55f66e7e1f17bd5ed45f3fada17d342fafcd1::" providerId="AD" clId="Web-{9FA7BA56-1E80-17D4-2E82-BCC5D36DF57A}" dt="2023-01-07T23:27:28.997" v="131"/>
          <ac:spMkLst>
            <pc:docMk/>
            <pc:sldMk cId="2699151253" sldId="267"/>
            <ac:spMk id="9" creationId="{4CC5D521-7802-E237-451D-55CDE7B9FAE3}"/>
          </ac:spMkLst>
        </pc:spChg>
        <pc:grpChg chg="add">
          <ac:chgData name="Guest User" userId="S::urn:spo:anon#be5c8539d49284797c29b1d7d0f55f66e7e1f17bd5ed45f3fada17d342fafcd1::" providerId="AD" clId="Web-{9FA7BA56-1E80-17D4-2E82-BCC5D36DF57A}" dt="2023-01-07T23:36:12.907" v="133"/>
          <ac:grpSpMkLst>
            <pc:docMk/>
            <pc:sldMk cId="2699151253" sldId="267"/>
            <ac:grpSpMk id="9" creationId="{A40BC99F-E22F-C5CC-8C5F-4F366E477DEF}"/>
          </ac:grpSpMkLst>
        </pc:grpChg>
      </pc:sldChg>
      <pc:sldChg chg="addSp delSp modSp">
        <pc:chgData name="Guest User" userId="S::urn:spo:anon#be5c8539d49284797c29b1d7d0f55f66e7e1f17bd5ed45f3fada17d342fafcd1::" providerId="AD" clId="Web-{9FA7BA56-1E80-17D4-2E82-BCC5D36DF57A}" dt="2023-01-07T23:23:02.112" v="122"/>
        <pc:sldMkLst>
          <pc:docMk/>
          <pc:sldMk cId="2678798103" sldId="268"/>
        </pc:sldMkLst>
        <pc:graphicFrameChg chg="add del mod modGraphic">
          <ac:chgData name="Guest User" userId="S::urn:spo:anon#be5c8539d49284797c29b1d7d0f55f66e7e1f17bd5ed45f3fada17d342fafcd1::" providerId="AD" clId="Web-{9FA7BA56-1E80-17D4-2E82-BCC5D36DF57A}" dt="2023-01-07T23:23:02.112" v="122"/>
          <ac:graphicFrameMkLst>
            <pc:docMk/>
            <pc:sldMk cId="2678798103" sldId="268"/>
            <ac:graphicFrameMk id="2" creationId="{410F35EE-748E-9B35-11DF-9C7B79F04F5D}"/>
          </ac:graphicFrameMkLst>
        </pc:graphicFrameChg>
      </pc:sldChg>
    </pc:docChg>
  </pc:docChgLst>
  <pc:docChgLst>
    <pc:chgData name="Guest User" userId="S::urn:spo:anon#be5c8539d49284797c29b1d7d0f55f66e7e1f17bd5ed45f3fada17d342fafcd1::" providerId="AD" clId="Web-{1B26F845-192F-2A98-4361-937515D20CC7}"/>
    <pc:docChg chg="addSld delSld modSld">
      <pc:chgData name="Guest User" userId="S::urn:spo:anon#be5c8539d49284797c29b1d7d0f55f66e7e1f17bd5ed45f3fada17d342fafcd1::" providerId="AD" clId="Web-{1B26F845-192F-2A98-4361-937515D20CC7}" dt="2023-01-07T22:10:03.187" v="1605"/>
      <pc:docMkLst>
        <pc:docMk/>
      </pc:docMkLst>
      <pc:sldChg chg="addSp delSp modSp mod setBg addAnim modAnim">
        <pc:chgData name="Guest User" userId="S::urn:spo:anon#be5c8539d49284797c29b1d7d0f55f66e7e1f17bd5ed45f3fada17d342fafcd1::" providerId="AD" clId="Web-{1B26F845-192F-2A98-4361-937515D20CC7}" dt="2023-01-07T22:08:39.123" v="1604" actId="1076"/>
        <pc:sldMkLst>
          <pc:docMk/>
          <pc:sldMk cId="1243303413" sldId="257"/>
        </pc:sldMkLst>
        <pc:picChg chg="mod">
          <ac:chgData name="Guest User" userId="S::urn:spo:anon#be5c8539d49284797c29b1d7d0f55f66e7e1f17bd5ed45f3fada17d342fafcd1::" providerId="AD" clId="Web-{1B26F845-192F-2A98-4361-937515D20CC7}" dt="2023-01-07T22:08:39.123" v="1604" actId="1076"/>
          <ac:picMkLst>
            <pc:docMk/>
            <pc:sldMk cId="1243303413" sldId="257"/>
            <ac:picMk id="4" creationId="{2242A5BD-56E0-5834-EC91-52AF4D4E54D5}"/>
          </ac:picMkLst>
        </pc:picChg>
        <pc:picChg chg="del">
          <ac:chgData name="Guest User" userId="S::urn:spo:anon#be5c8539d49284797c29b1d7d0f55f66e7e1f17bd5ed45f3fada17d342fafcd1::" providerId="AD" clId="Web-{1B26F845-192F-2A98-4361-937515D20CC7}" dt="2023-01-07T22:01:26.334" v="1563"/>
          <ac:picMkLst>
            <pc:docMk/>
            <pc:sldMk cId="1243303413" sldId="257"/>
            <ac:picMk id="5" creationId="{48D87D5D-AC10-9A4E-7E13-844ACE6DDE14}"/>
          </ac:picMkLst>
        </pc:picChg>
        <pc:inkChg chg="add del">
          <ac:chgData name="Guest User" userId="S::urn:spo:anon#be5c8539d49284797c29b1d7d0f55f66e7e1f17bd5ed45f3fada17d342fafcd1::" providerId="AD" clId="Web-{1B26F845-192F-2A98-4361-937515D20CC7}" dt="2023-01-07T22:08:36.264" v="1603"/>
          <ac:inkMkLst>
            <pc:docMk/>
            <pc:sldMk cId="1243303413" sldId="257"/>
            <ac:inkMk id="3" creationId="{3B9341A4-6D91-4F8E-D1B0-BCF4945D487B}"/>
          </ac:inkMkLst>
        </pc:inkChg>
        <pc:inkChg chg="add del">
          <ac:chgData name="Guest User" userId="S::urn:spo:anon#be5c8539d49284797c29b1d7d0f55f66e7e1f17bd5ed45f3fada17d342fafcd1::" providerId="AD" clId="Web-{1B26F845-192F-2A98-4361-937515D20CC7}" dt="2023-01-07T22:05:59.120" v="1574"/>
          <ac:inkMkLst>
            <pc:docMk/>
            <pc:sldMk cId="1243303413" sldId="257"/>
            <ac:inkMk id="6" creationId="{EC48925D-A00B-0572-0B38-502C7042EAC8}"/>
          </ac:inkMkLst>
        </pc:inkChg>
        <pc:inkChg chg="add del">
          <ac:chgData name="Guest User" userId="S::urn:spo:anon#be5c8539d49284797c29b1d7d0f55f66e7e1f17bd5ed45f3fada17d342fafcd1::" providerId="AD" clId="Web-{1B26F845-192F-2A98-4361-937515D20CC7}" dt="2023-01-07T22:08:35.451" v="1602"/>
          <ac:inkMkLst>
            <pc:docMk/>
            <pc:sldMk cId="1243303413" sldId="257"/>
            <ac:inkMk id="7" creationId="{98C37D6C-45F9-3026-3A0E-DA1F05525F39}"/>
          </ac:inkMkLst>
        </pc:inkChg>
        <pc:inkChg chg="add del">
          <ac:chgData name="Guest User" userId="S::urn:spo:anon#be5c8539d49284797c29b1d7d0f55f66e7e1f17bd5ed45f3fada17d342fafcd1::" providerId="AD" clId="Web-{1B26F845-192F-2A98-4361-937515D20CC7}" dt="2023-01-07T22:06:27.433" v="1579"/>
          <ac:inkMkLst>
            <pc:docMk/>
            <pc:sldMk cId="1243303413" sldId="257"/>
            <ac:inkMk id="8" creationId="{03648E93-9E45-4BF5-76D9-FDA410A2EEFF}"/>
          </ac:inkMkLst>
        </pc:inkChg>
        <pc:inkChg chg="add del">
          <ac:chgData name="Guest User" userId="S::urn:spo:anon#be5c8539d49284797c29b1d7d0f55f66e7e1f17bd5ed45f3fada17d342fafcd1::" providerId="AD" clId="Web-{1B26F845-192F-2A98-4361-937515D20CC7}" dt="2023-01-07T22:06:27.433" v="1578"/>
          <ac:inkMkLst>
            <pc:docMk/>
            <pc:sldMk cId="1243303413" sldId="257"/>
            <ac:inkMk id="9" creationId="{329B577F-9845-8C36-DF26-9B8C5F38E155}"/>
          </ac:inkMkLst>
        </pc:inkChg>
        <pc:inkChg chg="add del">
          <ac:chgData name="Guest User" userId="S::urn:spo:anon#be5c8539d49284797c29b1d7d0f55f66e7e1f17bd5ed45f3fada17d342fafcd1::" providerId="AD" clId="Web-{1B26F845-192F-2A98-4361-937515D20CC7}" dt="2023-01-07T22:08:33.014" v="1601"/>
          <ac:inkMkLst>
            <pc:docMk/>
            <pc:sldMk cId="1243303413" sldId="257"/>
            <ac:inkMk id="10" creationId="{916A587C-6287-DF90-57BE-5F50A73E98D2}"/>
          </ac:inkMkLst>
        </pc:inkChg>
        <pc:inkChg chg="add del">
          <ac:chgData name="Guest User" userId="S::urn:spo:anon#be5c8539d49284797c29b1d7d0f55f66e7e1f17bd5ed45f3fada17d342fafcd1::" providerId="AD" clId="Web-{1B26F845-192F-2A98-4361-937515D20CC7}" dt="2023-01-07T22:08:33.014" v="1600"/>
          <ac:inkMkLst>
            <pc:docMk/>
            <pc:sldMk cId="1243303413" sldId="257"/>
            <ac:inkMk id="15" creationId="{86D0394D-113A-6890-EBA7-731F3DFDB11E}"/>
          </ac:inkMkLst>
        </pc:inkChg>
        <pc:inkChg chg="add del">
          <ac:chgData name="Guest User" userId="S::urn:spo:anon#be5c8539d49284797c29b1d7d0f55f66e7e1f17bd5ed45f3fada17d342fafcd1::" providerId="AD" clId="Web-{1B26F845-192F-2A98-4361-937515D20CC7}" dt="2023-01-07T22:08:30.545" v="1599"/>
          <ac:inkMkLst>
            <pc:docMk/>
            <pc:sldMk cId="1243303413" sldId="257"/>
            <ac:inkMk id="16" creationId="{B84E20E6-13B9-A042-D8E0-DDA66C810993}"/>
          </ac:inkMkLst>
        </pc:inkChg>
        <pc:inkChg chg="add del">
          <ac:chgData name="Guest User" userId="S::urn:spo:anon#be5c8539d49284797c29b1d7d0f55f66e7e1f17bd5ed45f3fada17d342fafcd1::" providerId="AD" clId="Web-{1B26F845-192F-2A98-4361-937515D20CC7}" dt="2023-01-07T22:08:28.045" v="1598"/>
          <ac:inkMkLst>
            <pc:docMk/>
            <pc:sldMk cId="1243303413" sldId="257"/>
            <ac:inkMk id="17" creationId="{5734D253-8A99-EA33-DCFD-55A2183C67B8}"/>
          </ac:inkMkLst>
        </pc:inkChg>
        <pc:inkChg chg="add del">
          <ac:chgData name="Guest User" userId="S::urn:spo:anon#be5c8539d49284797c29b1d7d0f55f66e7e1f17bd5ed45f3fada17d342fafcd1::" providerId="AD" clId="Web-{1B26F845-192F-2A98-4361-937515D20CC7}" dt="2023-01-07T22:08:25.341" v="1597"/>
          <ac:inkMkLst>
            <pc:docMk/>
            <pc:sldMk cId="1243303413" sldId="257"/>
            <ac:inkMk id="18" creationId="{9363A0BB-BEAA-2045-B644-EA47611A2ED8}"/>
          </ac:inkMkLst>
        </pc:inkChg>
        <pc:inkChg chg="add del">
          <ac:chgData name="Guest User" userId="S::urn:spo:anon#be5c8539d49284797c29b1d7d0f55f66e7e1f17bd5ed45f3fada17d342fafcd1::" providerId="AD" clId="Web-{1B26F845-192F-2A98-4361-937515D20CC7}" dt="2023-01-07T22:08:21.482" v="1596"/>
          <ac:inkMkLst>
            <pc:docMk/>
            <pc:sldMk cId="1243303413" sldId="257"/>
            <ac:inkMk id="19" creationId="{30AB2DE0-2F61-C0AD-306B-D74CC691D741}"/>
          </ac:inkMkLst>
        </pc:inkChg>
        <pc:inkChg chg="add del">
          <ac:chgData name="Guest User" userId="S::urn:spo:anon#be5c8539d49284797c29b1d7d0f55f66e7e1f17bd5ed45f3fada17d342fafcd1::" providerId="AD" clId="Web-{1B26F845-192F-2A98-4361-937515D20CC7}" dt="2023-01-07T22:08:21.482" v="1595"/>
          <ac:inkMkLst>
            <pc:docMk/>
            <pc:sldMk cId="1243303413" sldId="257"/>
            <ac:inkMk id="20" creationId="{5120892E-185F-9B84-B9A7-E6000B408A3D}"/>
          </ac:inkMkLst>
        </pc:inkChg>
        <pc:inkChg chg="add del">
          <ac:chgData name="Guest User" userId="S::urn:spo:anon#be5c8539d49284797c29b1d7d0f55f66e7e1f17bd5ed45f3fada17d342fafcd1::" providerId="AD" clId="Web-{1B26F845-192F-2A98-4361-937515D20CC7}" dt="2023-01-07T22:08:21.482" v="1594"/>
          <ac:inkMkLst>
            <pc:docMk/>
            <pc:sldMk cId="1243303413" sldId="257"/>
            <ac:inkMk id="21" creationId="{C267AD56-F373-89A8-B7B9-49E9821ABB42}"/>
          </ac:inkMkLst>
        </pc:inkChg>
        <pc:inkChg chg="add del">
          <ac:chgData name="Guest User" userId="S::urn:spo:anon#be5c8539d49284797c29b1d7d0f55f66e7e1f17bd5ed45f3fada17d342fafcd1::" providerId="AD" clId="Web-{1B26F845-192F-2A98-4361-937515D20CC7}" dt="2023-01-07T22:08:21.482" v="1593"/>
          <ac:inkMkLst>
            <pc:docMk/>
            <pc:sldMk cId="1243303413" sldId="257"/>
            <ac:inkMk id="22" creationId="{7A10592B-D32B-1260-896E-37BF3E780CBC}"/>
          </ac:inkMkLst>
        </pc:inkChg>
        <pc:inkChg chg="add del">
          <ac:chgData name="Guest User" userId="S::urn:spo:anon#be5c8539d49284797c29b1d7d0f55f66e7e1f17bd5ed45f3fada17d342fafcd1::" providerId="AD" clId="Web-{1B26F845-192F-2A98-4361-937515D20CC7}" dt="2023-01-07T22:08:20.013" v="1592"/>
          <ac:inkMkLst>
            <pc:docMk/>
            <pc:sldMk cId="1243303413" sldId="257"/>
            <ac:inkMk id="23" creationId="{2D3F288E-D38C-38A7-D39A-EEE710225C7D}"/>
          </ac:inkMkLst>
        </pc:inkChg>
        <pc:inkChg chg="add del">
          <ac:chgData name="Guest User" userId="S::urn:spo:anon#be5c8539d49284797c29b1d7d0f55f66e7e1f17bd5ed45f3fada17d342fafcd1::" providerId="AD" clId="Web-{1B26F845-192F-2A98-4361-937515D20CC7}" dt="2023-01-07T22:08:16.654" v="1591"/>
          <ac:inkMkLst>
            <pc:docMk/>
            <pc:sldMk cId="1243303413" sldId="257"/>
            <ac:inkMk id="24" creationId="{73E33E1F-5159-A4C1-6E8F-518844E0C69F}"/>
          </ac:inkMkLst>
        </pc:inkChg>
      </pc:sldChg>
      <pc:sldChg chg="modSp">
        <pc:chgData name="Guest User" userId="S::urn:spo:anon#be5c8539d49284797c29b1d7d0f55f66e7e1f17bd5ed45f3fada17d342fafcd1::" providerId="AD" clId="Web-{1B26F845-192F-2A98-4361-937515D20CC7}" dt="2023-01-07T21:34:35.928" v="394" actId="20577"/>
        <pc:sldMkLst>
          <pc:docMk/>
          <pc:sldMk cId="3226282715" sldId="262"/>
        </pc:sldMkLst>
        <pc:spChg chg="mod">
          <ac:chgData name="Guest User" userId="S::urn:spo:anon#be5c8539d49284797c29b1d7d0f55f66e7e1f17bd5ed45f3fada17d342fafcd1::" providerId="AD" clId="Web-{1B26F845-192F-2A98-4361-937515D20CC7}" dt="2023-01-07T21:30:54.752" v="203" actId="20577"/>
          <ac:spMkLst>
            <pc:docMk/>
            <pc:sldMk cId="3226282715" sldId="262"/>
            <ac:spMk id="16" creationId="{745E785F-CDEA-3238-5E75-91CD98B057E6}"/>
          </ac:spMkLst>
        </pc:spChg>
        <pc:spChg chg="mod">
          <ac:chgData name="Guest User" userId="S::urn:spo:anon#be5c8539d49284797c29b1d7d0f55f66e7e1f17bd5ed45f3fada17d342fafcd1::" providerId="AD" clId="Web-{1B26F845-192F-2A98-4361-937515D20CC7}" dt="2023-01-07T21:34:35.928" v="394" actId="20577"/>
          <ac:spMkLst>
            <pc:docMk/>
            <pc:sldMk cId="3226282715" sldId="262"/>
            <ac:spMk id="25" creationId="{6AD4A816-69BB-93EF-40F8-D186FEA0989B}"/>
          </ac:spMkLst>
        </pc:spChg>
      </pc:sldChg>
      <pc:sldChg chg="addSp delSp modSp mod setBg modClrScheme chgLayout">
        <pc:chgData name="Guest User" userId="S::urn:spo:anon#be5c8539d49284797c29b1d7d0f55f66e7e1f17bd5ed45f3fada17d342fafcd1::" providerId="AD" clId="Web-{1B26F845-192F-2A98-4361-937515D20CC7}" dt="2023-01-07T21:57:41.190" v="1560" actId="20577"/>
        <pc:sldMkLst>
          <pc:docMk/>
          <pc:sldMk cId="333765058" sldId="264"/>
        </pc:sldMkLst>
        <pc:spChg chg="mod ord">
          <ac:chgData name="Guest User" userId="S::urn:spo:anon#be5c8539d49284797c29b1d7d0f55f66e7e1f17bd5ed45f3fada17d342fafcd1::" providerId="AD" clId="Web-{1B26F845-192F-2A98-4361-937515D20CC7}" dt="2023-01-07T21:38:36.479" v="409" actId="14100"/>
          <ac:spMkLst>
            <pc:docMk/>
            <pc:sldMk cId="333765058" sldId="264"/>
            <ac:spMk id="2" creationId="{035FDA4B-3154-1A37-EC2E-6BBEAB8837D5}"/>
          </ac:spMkLst>
        </pc:spChg>
        <pc:spChg chg="mod ord">
          <ac:chgData name="Guest User" userId="S::urn:spo:anon#be5c8539d49284797c29b1d7d0f55f66e7e1f17bd5ed45f3fada17d342fafcd1::" providerId="AD" clId="Web-{1B26F845-192F-2A98-4361-937515D20CC7}" dt="2023-01-07T21:57:41.190" v="1560" actId="20577"/>
          <ac:spMkLst>
            <pc:docMk/>
            <pc:sldMk cId="333765058" sldId="264"/>
            <ac:spMk id="3" creationId="{49115768-B78C-3FA0-CBF1-2DE0F0873F74}"/>
          </ac:spMkLst>
        </pc:spChg>
        <pc:spChg chg="mod ord">
          <ac:chgData name="Guest User" userId="S::urn:spo:anon#be5c8539d49284797c29b1d7d0f55f66e7e1f17bd5ed45f3fada17d342fafcd1::" providerId="AD" clId="Web-{1B26F845-192F-2A98-4361-937515D20CC7}" dt="2023-01-07T21:48:48.552" v="1075" actId="14100"/>
          <ac:spMkLst>
            <pc:docMk/>
            <pc:sldMk cId="333765058" sldId="264"/>
            <ac:spMk id="4" creationId="{BA078019-11D6-A733-6811-0EECFC105C7E}"/>
          </ac:spMkLst>
        </pc:spChg>
        <pc:spChg chg="add del mod ord">
          <ac:chgData name="Guest User" userId="S::urn:spo:anon#be5c8539d49284797c29b1d7d0f55f66e7e1f17bd5ed45f3fada17d342fafcd1::" providerId="AD" clId="Web-{1B26F845-192F-2A98-4361-937515D20CC7}" dt="2023-01-07T21:37:07.368" v="399"/>
          <ac:spMkLst>
            <pc:docMk/>
            <pc:sldMk cId="333765058" sldId="264"/>
            <ac:spMk id="5" creationId="{A408696E-E0A5-1FBF-8517-A2ABADD5745C}"/>
          </ac:spMkLst>
        </pc:spChg>
        <pc:spChg chg="add del ord">
          <ac:chgData name="Guest User" userId="S::urn:spo:anon#be5c8539d49284797c29b1d7d0f55f66e7e1f17bd5ed45f3fada17d342fafcd1::" providerId="AD" clId="Web-{1B26F845-192F-2A98-4361-937515D20CC7}" dt="2023-01-07T21:37:56.384" v="406"/>
          <ac:spMkLst>
            <pc:docMk/>
            <pc:sldMk cId="333765058" sldId="264"/>
            <ac:spMk id="7" creationId="{7A675F33-98AF-4B83-A3BB-0780A23145E6}"/>
          </ac:spMkLst>
        </pc:spChg>
        <pc:picChg chg="add del mod ord">
          <ac:chgData name="Guest User" userId="S::urn:spo:anon#be5c8539d49284797c29b1d7d0f55f66e7e1f17bd5ed45f3fada17d342fafcd1::" providerId="AD" clId="Web-{1B26F845-192F-2A98-4361-937515D20CC7}" dt="2023-01-07T21:38:10.775" v="408" actId="1076"/>
          <ac:picMkLst>
            <pc:docMk/>
            <pc:sldMk cId="333765058" sldId="264"/>
            <ac:picMk id="6" creationId="{D6628D59-B005-86D3-369C-515D222CD393}"/>
          </ac:picMkLst>
        </pc:picChg>
      </pc:sldChg>
      <pc:sldChg chg="del">
        <pc:chgData name="Guest User" userId="S::urn:spo:anon#be5c8539d49284797c29b1d7d0f55f66e7e1f17bd5ed45f3fada17d342fafcd1::" providerId="AD" clId="Web-{1B26F845-192F-2A98-4361-937515D20CC7}" dt="2023-01-07T21:32:02.597" v="205"/>
        <pc:sldMkLst>
          <pc:docMk/>
          <pc:sldMk cId="730051608" sldId="265"/>
        </pc:sldMkLst>
      </pc:sldChg>
      <pc:sldChg chg="new">
        <pc:chgData name="Guest User" userId="S::urn:spo:anon#be5c8539d49284797c29b1d7d0f55f66e7e1f17bd5ed45f3fada17d342fafcd1::" providerId="AD" clId="Web-{1B26F845-192F-2A98-4361-937515D20CC7}" dt="2023-01-07T22:10:03.187" v="1605"/>
        <pc:sldMkLst>
          <pc:docMk/>
          <pc:sldMk cId="911906412" sldId="265"/>
        </pc:sldMkLst>
      </pc:sldChg>
      <pc:sldChg chg="del">
        <pc:chgData name="Guest User" userId="S::urn:spo:anon#be5c8539d49284797c29b1d7d0f55f66e7e1f17bd5ed45f3fada17d342fafcd1::" providerId="AD" clId="Web-{1B26F845-192F-2A98-4361-937515D20CC7}" dt="2023-01-07T21:32:00.300" v="204"/>
        <pc:sldMkLst>
          <pc:docMk/>
          <pc:sldMk cId="1478450777" sldId="266"/>
        </pc:sldMkLst>
      </pc:sldChg>
    </pc:docChg>
  </pc:docChgLst>
  <pc:docChgLst>
    <pc:chgData name="122CE0515 (SANJEEB DASH)" userId="S::122ce0515@nitrkl.ac.in::47e9832b-ad4c-45cc-86aa-e9b2fdde7468" providerId="AD" clId="Web-{31166816-CC2B-EC08-9F11-0C813643099A}"/>
    <pc:docChg chg="modSld">
      <pc:chgData name="122CE0515 (SANJEEB DASH)" userId="S::122ce0515@nitrkl.ac.in::47e9832b-ad4c-45cc-86aa-e9b2fdde7468" providerId="AD" clId="Web-{31166816-CC2B-EC08-9F11-0C813643099A}" dt="2023-01-07T23:50:50.191" v="20" actId="1076"/>
      <pc:docMkLst>
        <pc:docMk/>
      </pc:docMkLst>
      <pc:sldChg chg="modSp">
        <pc:chgData name="122CE0515 (SANJEEB DASH)" userId="S::122ce0515@nitrkl.ac.in::47e9832b-ad4c-45cc-86aa-e9b2fdde7468" providerId="AD" clId="Web-{31166816-CC2B-EC08-9F11-0C813643099A}" dt="2023-01-07T23:49:49.767" v="2" actId="20577"/>
        <pc:sldMkLst>
          <pc:docMk/>
          <pc:sldMk cId="1041527029" sldId="266"/>
        </pc:sldMkLst>
        <pc:spChg chg="mod">
          <ac:chgData name="122CE0515 (SANJEEB DASH)" userId="S::122ce0515@nitrkl.ac.in::47e9832b-ad4c-45cc-86aa-e9b2fdde7468" providerId="AD" clId="Web-{31166816-CC2B-EC08-9F11-0C813643099A}" dt="2023-01-07T23:49:49.767" v="2" actId="20577"/>
          <ac:spMkLst>
            <pc:docMk/>
            <pc:sldMk cId="1041527029" sldId="266"/>
            <ac:spMk id="4" creationId="{01F50BE2-F50E-D82B-4A08-C7E265EB82C2}"/>
          </ac:spMkLst>
        </pc:spChg>
      </pc:sldChg>
      <pc:sldChg chg="addSp modSp">
        <pc:chgData name="122CE0515 (SANJEEB DASH)" userId="S::122ce0515@nitrkl.ac.in::47e9832b-ad4c-45cc-86aa-e9b2fdde7468" providerId="AD" clId="Web-{31166816-CC2B-EC08-9F11-0C813643099A}" dt="2023-01-07T23:50:50.191" v="20" actId="1076"/>
        <pc:sldMkLst>
          <pc:docMk/>
          <pc:sldMk cId="2678798103" sldId="268"/>
        </pc:sldMkLst>
        <pc:spChg chg="add mod">
          <ac:chgData name="122CE0515 (SANJEEB DASH)" userId="S::122ce0515@nitrkl.ac.in::47e9832b-ad4c-45cc-86aa-e9b2fdde7468" providerId="AD" clId="Web-{31166816-CC2B-EC08-9F11-0C813643099A}" dt="2023-01-07T23:50:50.191" v="20" actId="1076"/>
          <ac:spMkLst>
            <pc:docMk/>
            <pc:sldMk cId="2678798103" sldId="268"/>
            <ac:spMk id="2" creationId="{E134530E-101E-65A6-51F4-B0C42EE59D00}"/>
          </ac:spMkLst>
        </pc:spChg>
      </pc:sldChg>
    </pc:docChg>
  </pc:docChgLst>
  <pc:docChgLst>
    <pc:chgData name="122CE0515 (SANJEEB DASH)" userId="S::122ce0515@nitrkl.ac.in::47e9832b-ad4c-45cc-86aa-e9b2fdde7468" providerId="AD" clId="Web-{A01873E2-543E-4C81-BED7-CCFC31CD8A3E}"/>
    <pc:docChg chg="mod addSld delSld modSld addMainMaster delMainMaster modMainMaster">
      <pc:chgData name="122CE0515 (SANJEEB DASH)" userId="S::122ce0515@nitrkl.ac.in::47e9832b-ad4c-45cc-86aa-e9b2fdde7468" providerId="AD" clId="Web-{A01873E2-543E-4C81-BED7-CCFC31CD8A3E}" dt="2023-01-07T15:34:54.842" v="579"/>
      <pc:docMkLst>
        <pc:docMk/>
      </pc:docMkLst>
      <pc:sldChg chg="addSp delSp modSp mod setBg modClrScheme delDesignElem modShow chgLayout">
        <pc:chgData name="122CE0515 (SANJEEB DASH)" userId="S::122ce0515@nitrkl.ac.in::47e9832b-ad4c-45cc-86aa-e9b2fdde7468" providerId="AD" clId="Web-{A01873E2-543E-4C81-BED7-CCFC31CD8A3E}" dt="2023-01-07T15:15:59.892" v="299"/>
        <pc:sldMkLst>
          <pc:docMk/>
          <pc:sldMk cId="109857222" sldId="256"/>
        </pc:sldMkLst>
        <pc:spChg chg="del">
          <ac:chgData name="122CE0515 (SANJEEB DASH)" userId="S::122ce0515@nitrkl.ac.in::47e9832b-ad4c-45cc-86aa-e9b2fdde7468" providerId="AD" clId="Web-{A01873E2-543E-4C81-BED7-CCFC31CD8A3E}" dt="2023-01-07T14:36:14.266" v="0"/>
          <ac:spMkLst>
            <pc:docMk/>
            <pc:sldMk cId="109857222" sldId="256"/>
            <ac:spMk id="2" creationId="{00000000-0000-0000-0000-000000000000}"/>
          </ac:spMkLst>
        </pc:spChg>
        <pc:spChg chg="del">
          <ac:chgData name="122CE0515 (SANJEEB DASH)" userId="S::122ce0515@nitrkl.ac.in::47e9832b-ad4c-45cc-86aa-e9b2fdde7468" providerId="AD" clId="Web-{A01873E2-543E-4C81-BED7-CCFC31CD8A3E}" dt="2023-01-07T14:36:14.312" v="1"/>
          <ac:spMkLst>
            <pc:docMk/>
            <pc:sldMk cId="109857222" sldId="256"/>
            <ac:spMk id="3" creationId="{00000000-0000-0000-0000-000000000000}"/>
          </ac:spMkLst>
        </pc:spChg>
        <pc:spChg chg="add del mod">
          <ac:chgData name="122CE0515 (SANJEEB DASH)" userId="S::122ce0515@nitrkl.ac.in::47e9832b-ad4c-45cc-86aa-e9b2fdde7468" providerId="AD" clId="Web-{A01873E2-543E-4C81-BED7-CCFC31CD8A3E}" dt="2023-01-07T14:39:29.337" v="8"/>
          <ac:spMkLst>
            <pc:docMk/>
            <pc:sldMk cId="109857222" sldId="256"/>
            <ac:spMk id="5" creationId="{436260AF-6B3C-570E-D1AD-2B6CD80AE813}"/>
          </ac:spMkLst>
        </pc:spChg>
        <pc:spChg chg="add del">
          <ac:chgData name="122CE0515 (SANJEEB DASH)" userId="S::122ce0515@nitrkl.ac.in::47e9832b-ad4c-45cc-86aa-e9b2fdde7468" providerId="AD" clId="Web-{A01873E2-543E-4C81-BED7-CCFC31CD8A3E}" dt="2023-01-07T14:40:00.854" v="14"/>
          <ac:spMkLst>
            <pc:docMk/>
            <pc:sldMk cId="109857222" sldId="256"/>
            <ac:spMk id="7" creationId="{0BABF38A-8A0D-492E-BD20-6CF4D46B50BD}"/>
          </ac:spMkLst>
        </pc:spChg>
        <pc:spChg chg="add del">
          <ac:chgData name="122CE0515 (SANJEEB DASH)" userId="S::122ce0515@nitrkl.ac.in::47e9832b-ad4c-45cc-86aa-e9b2fdde7468" providerId="AD" clId="Web-{A01873E2-543E-4C81-BED7-CCFC31CD8A3E}" dt="2023-01-07T14:47:14.735" v="20"/>
          <ac:spMkLst>
            <pc:docMk/>
            <pc:sldMk cId="109857222" sldId="256"/>
            <ac:spMk id="8" creationId="{1517AEE2-6A23-F81F-6120-F34C2B6DAFBD}"/>
          </ac:spMkLst>
        </pc:spChg>
        <pc:spChg chg="add del">
          <ac:chgData name="122CE0515 (SANJEEB DASH)" userId="S::122ce0515@nitrkl.ac.in::47e9832b-ad4c-45cc-86aa-e9b2fdde7468" providerId="AD" clId="Web-{A01873E2-543E-4C81-BED7-CCFC31CD8A3E}" dt="2023-01-07T14:40:00.854" v="14"/>
          <ac:spMkLst>
            <pc:docMk/>
            <pc:sldMk cId="109857222" sldId="256"/>
            <ac:spMk id="11" creationId="{37FDDF72-DE39-4F99-A3C1-DD9D7815D7DB}"/>
          </ac:spMkLst>
        </pc:spChg>
        <pc:spChg chg="add del mod">
          <ac:chgData name="122CE0515 (SANJEEB DASH)" userId="S::122ce0515@nitrkl.ac.in::47e9832b-ad4c-45cc-86aa-e9b2fdde7468" providerId="AD" clId="Web-{A01873E2-543E-4C81-BED7-CCFC31CD8A3E}" dt="2023-01-07T14:48:40.473" v="33"/>
          <ac:spMkLst>
            <pc:docMk/>
            <pc:sldMk cId="109857222" sldId="256"/>
            <ac:spMk id="12" creationId="{5FDDFC06-FF85-8622-A4D2-9DB47D1A67C0}"/>
          </ac:spMkLst>
        </pc:spChg>
        <pc:spChg chg="add del">
          <ac:chgData name="122CE0515 (SANJEEB DASH)" userId="S::122ce0515@nitrkl.ac.in::47e9832b-ad4c-45cc-86aa-e9b2fdde7468" providerId="AD" clId="Web-{A01873E2-543E-4C81-BED7-CCFC31CD8A3E}" dt="2023-01-07T14:40:00.854" v="14"/>
          <ac:spMkLst>
            <pc:docMk/>
            <pc:sldMk cId="109857222" sldId="256"/>
            <ac:spMk id="13" creationId="{5E4ECE80-3AD1-450C-B62A-98788F193948}"/>
          </ac:spMkLst>
        </pc:spChg>
        <pc:spChg chg="add mod">
          <ac:chgData name="122CE0515 (SANJEEB DASH)" userId="S::122ce0515@nitrkl.ac.in::47e9832b-ad4c-45cc-86aa-e9b2fdde7468" providerId="AD" clId="Web-{A01873E2-543E-4C81-BED7-CCFC31CD8A3E}" dt="2023-01-07T14:54:36.772" v="123" actId="20577"/>
          <ac:spMkLst>
            <pc:docMk/>
            <pc:sldMk cId="109857222" sldId="256"/>
            <ac:spMk id="14" creationId="{0A53D58C-394C-29F9-2E4B-6A803E3D993E}"/>
          </ac:spMkLst>
        </pc:spChg>
        <pc:spChg chg="add del mod">
          <ac:chgData name="122CE0515 (SANJEEB DASH)" userId="S::122ce0515@nitrkl.ac.in::47e9832b-ad4c-45cc-86aa-e9b2fdde7468" providerId="AD" clId="Web-{A01873E2-543E-4C81-BED7-CCFC31CD8A3E}" dt="2023-01-07T14:51:54.373" v="88"/>
          <ac:spMkLst>
            <pc:docMk/>
            <pc:sldMk cId="109857222" sldId="256"/>
            <ac:spMk id="15" creationId="{679C8236-45E3-2101-D7B5-2E6A4F5FE82B}"/>
          </ac:spMkLst>
        </pc:spChg>
        <pc:spChg chg="add del mod">
          <ac:chgData name="122CE0515 (SANJEEB DASH)" userId="S::122ce0515@nitrkl.ac.in::47e9832b-ad4c-45cc-86aa-e9b2fdde7468" providerId="AD" clId="Web-{A01873E2-543E-4C81-BED7-CCFC31CD8A3E}" dt="2023-01-07T14:51:54.373" v="87"/>
          <ac:spMkLst>
            <pc:docMk/>
            <pc:sldMk cId="109857222" sldId="256"/>
            <ac:spMk id="16" creationId="{40E2FBAD-69C3-869E-545E-AE54CC888554}"/>
          </ac:spMkLst>
        </pc:spChg>
        <pc:spChg chg="add del mod">
          <ac:chgData name="122CE0515 (SANJEEB DASH)" userId="S::122ce0515@nitrkl.ac.in::47e9832b-ad4c-45cc-86aa-e9b2fdde7468" providerId="AD" clId="Web-{A01873E2-543E-4C81-BED7-CCFC31CD8A3E}" dt="2023-01-07T14:51:54.373" v="86"/>
          <ac:spMkLst>
            <pc:docMk/>
            <pc:sldMk cId="109857222" sldId="256"/>
            <ac:spMk id="17" creationId="{EF7CE844-8383-B703-8980-C136026EAE3C}"/>
          </ac:spMkLst>
        </pc:spChg>
        <pc:spChg chg="add del">
          <ac:chgData name="122CE0515 (SANJEEB DASH)" userId="S::122ce0515@nitrkl.ac.in::47e9832b-ad4c-45cc-86aa-e9b2fdde7468" providerId="AD" clId="Web-{A01873E2-543E-4C81-BED7-CCFC31CD8A3E}" dt="2023-01-07T14:40:43.184" v="16"/>
          <ac:spMkLst>
            <pc:docMk/>
            <pc:sldMk cId="109857222" sldId="256"/>
            <ac:spMk id="18" creationId="{0BABF38A-8A0D-492E-BD20-6CF4D46B50BD}"/>
          </ac:spMkLst>
        </pc:spChg>
        <pc:spChg chg="add del mod">
          <ac:chgData name="122CE0515 (SANJEEB DASH)" userId="S::122ce0515@nitrkl.ac.in::47e9832b-ad4c-45cc-86aa-e9b2fdde7468" providerId="AD" clId="Web-{A01873E2-543E-4C81-BED7-CCFC31CD8A3E}" dt="2023-01-07T14:51:54.373" v="85"/>
          <ac:spMkLst>
            <pc:docMk/>
            <pc:sldMk cId="109857222" sldId="256"/>
            <ac:spMk id="19" creationId="{30614755-9DE4-2F82-332B-6BA04BBDF170}"/>
          </ac:spMkLst>
        </pc:spChg>
        <pc:spChg chg="add del mod">
          <ac:chgData name="122CE0515 (SANJEEB DASH)" userId="S::122ce0515@nitrkl.ac.in::47e9832b-ad4c-45cc-86aa-e9b2fdde7468" providerId="AD" clId="Web-{A01873E2-543E-4C81-BED7-CCFC31CD8A3E}" dt="2023-01-07T14:51:54.373" v="84"/>
          <ac:spMkLst>
            <pc:docMk/>
            <pc:sldMk cId="109857222" sldId="256"/>
            <ac:spMk id="21" creationId="{4F988ADC-2D91-FF13-F827-C7AD42BC248B}"/>
          </ac:spMkLst>
        </pc:spChg>
        <pc:spChg chg="add del">
          <ac:chgData name="122CE0515 (SANJEEB DASH)" userId="S::122ce0515@nitrkl.ac.in::47e9832b-ad4c-45cc-86aa-e9b2fdde7468" providerId="AD" clId="Web-{A01873E2-543E-4C81-BED7-CCFC31CD8A3E}" dt="2023-01-07T14:40:43.184" v="16"/>
          <ac:spMkLst>
            <pc:docMk/>
            <pc:sldMk cId="109857222" sldId="256"/>
            <ac:spMk id="22" creationId="{37FDDF72-DE39-4F99-A3C1-DD9D7815D7DB}"/>
          </ac:spMkLst>
        </pc:spChg>
        <pc:spChg chg="add del mod">
          <ac:chgData name="122CE0515 (SANJEEB DASH)" userId="S::122ce0515@nitrkl.ac.in::47e9832b-ad4c-45cc-86aa-e9b2fdde7468" providerId="AD" clId="Web-{A01873E2-543E-4C81-BED7-CCFC31CD8A3E}" dt="2023-01-07T14:51:54.373" v="83"/>
          <ac:spMkLst>
            <pc:docMk/>
            <pc:sldMk cId="109857222" sldId="256"/>
            <ac:spMk id="23" creationId="{B1BCBDCC-4CE9-BCCF-9313-B8405508BBF5}"/>
          </ac:spMkLst>
        </pc:spChg>
        <pc:spChg chg="add del">
          <ac:chgData name="122CE0515 (SANJEEB DASH)" userId="S::122ce0515@nitrkl.ac.in::47e9832b-ad4c-45cc-86aa-e9b2fdde7468" providerId="AD" clId="Web-{A01873E2-543E-4C81-BED7-CCFC31CD8A3E}" dt="2023-01-07T14:40:43.184" v="16"/>
          <ac:spMkLst>
            <pc:docMk/>
            <pc:sldMk cId="109857222" sldId="256"/>
            <ac:spMk id="24" creationId="{5E4ECE80-3AD1-450C-B62A-98788F193948}"/>
          </ac:spMkLst>
        </pc:spChg>
        <pc:spChg chg="add del mod">
          <ac:chgData name="122CE0515 (SANJEEB DASH)" userId="S::122ce0515@nitrkl.ac.in::47e9832b-ad4c-45cc-86aa-e9b2fdde7468" providerId="AD" clId="Web-{A01873E2-543E-4C81-BED7-CCFC31CD8A3E}" dt="2023-01-07T14:51:54.373" v="82"/>
          <ac:spMkLst>
            <pc:docMk/>
            <pc:sldMk cId="109857222" sldId="256"/>
            <ac:spMk id="25" creationId="{2DBE0696-E226-06F4-7E95-47EFE6316DF5}"/>
          </ac:spMkLst>
        </pc:spChg>
        <pc:spChg chg="add del mod">
          <ac:chgData name="122CE0515 (SANJEEB DASH)" userId="S::122ce0515@nitrkl.ac.in::47e9832b-ad4c-45cc-86aa-e9b2fdde7468" providerId="AD" clId="Web-{A01873E2-543E-4C81-BED7-CCFC31CD8A3E}" dt="2023-01-07T14:51:54.373" v="81"/>
          <ac:spMkLst>
            <pc:docMk/>
            <pc:sldMk cId="109857222" sldId="256"/>
            <ac:spMk id="26" creationId="{A0E9A4BD-9D01-579C-C62B-EA745C5B802E}"/>
          </ac:spMkLst>
        </pc:spChg>
        <pc:spChg chg="add del mod">
          <ac:chgData name="122CE0515 (SANJEEB DASH)" userId="S::122ce0515@nitrkl.ac.in::47e9832b-ad4c-45cc-86aa-e9b2fdde7468" providerId="AD" clId="Web-{A01873E2-543E-4C81-BED7-CCFC31CD8A3E}" dt="2023-01-07T14:51:54.373" v="80"/>
          <ac:spMkLst>
            <pc:docMk/>
            <pc:sldMk cId="109857222" sldId="256"/>
            <ac:spMk id="27" creationId="{649655EF-6530-CB84-7C1A-F16036095686}"/>
          </ac:spMkLst>
        </pc:spChg>
        <pc:spChg chg="add del mod">
          <ac:chgData name="122CE0515 (SANJEEB DASH)" userId="S::122ce0515@nitrkl.ac.in::47e9832b-ad4c-45cc-86aa-e9b2fdde7468" providerId="AD" clId="Web-{A01873E2-543E-4C81-BED7-CCFC31CD8A3E}" dt="2023-01-07T14:53:41.551" v="118"/>
          <ac:spMkLst>
            <pc:docMk/>
            <pc:sldMk cId="109857222" sldId="256"/>
            <ac:spMk id="28" creationId="{4F280FE4-23FE-8E34-D050-CF22C5ECF599}"/>
          </ac:spMkLst>
        </pc:spChg>
        <pc:spChg chg="add del">
          <ac:chgData name="122CE0515 (SANJEEB DASH)" userId="S::122ce0515@nitrkl.ac.in::47e9832b-ad4c-45cc-86aa-e9b2fdde7468" providerId="AD" clId="Web-{A01873E2-543E-4C81-BED7-CCFC31CD8A3E}" dt="2023-01-07T14:42:17.297" v="18"/>
          <ac:spMkLst>
            <pc:docMk/>
            <pc:sldMk cId="109857222" sldId="256"/>
            <ac:spMk id="29" creationId="{0BABF38A-8A0D-492E-BD20-6CF4D46B50BD}"/>
          </ac:spMkLst>
        </pc:spChg>
        <pc:spChg chg="add del mod">
          <ac:chgData name="122CE0515 (SANJEEB DASH)" userId="S::122ce0515@nitrkl.ac.in::47e9832b-ad4c-45cc-86aa-e9b2fdde7468" providerId="AD" clId="Web-{A01873E2-543E-4C81-BED7-CCFC31CD8A3E}" dt="2023-01-07T14:53:41.551" v="117"/>
          <ac:spMkLst>
            <pc:docMk/>
            <pc:sldMk cId="109857222" sldId="256"/>
            <ac:spMk id="30" creationId="{3DB39B18-0616-D717-BAD0-BBC50DC9C29B}"/>
          </ac:spMkLst>
        </pc:spChg>
        <pc:spChg chg="add mod">
          <ac:chgData name="122CE0515 (SANJEEB DASH)" userId="S::122ce0515@nitrkl.ac.in::47e9832b-ad4c-45cc-86aa-e9b2fdde7468" providerId="AD" clId="Web-{A01873E2-543E-4C81-BED7-CCFC31CD8A3E}" dt="2023-01-07T14:53:20.348" v="114" actId="1076"/>
          <ac:spMkLst>
            <pc:docMk/>
            <pc:sldMk cId="109857222" sldId="256"/>
            <ac:spMk id="32" creationId="{4574EF0A-9A0D-2F9A-A7C7-6B2914BAE01D}"/>
          </ac:spMkLst>
        </pc:spChg>
        <pc:spChg chg="add del">
          <ac:chgData name="122CE0515 (SANJEEB DASH)" userId="S::122ce0515@nitrkl.ac.in::47e9832b-ad4c-45cc-86aa-e9b2fdde7468" providerId="AD" clId="Web-{A01873E2-543E-4C81-BED7-CCFC31CD8A3E}" dt="2023-01-07T14:42:17.297" v="18"/>
          <ac:spMkLst>
            <pc:docMk/>
            <pc:sldMk cId="109857222" sldId="256"/>
            <ac:spMk id="33" creationId="{DE61FBD7-E37C-4B38-BE44-A6D4978D7486}"/>
          </ac:spMkLst>
        </pc:spChg>
        <pc:spChg chg="add mod">
          <ac:chgData name="122CE0515 (SANJEEB DASH)" userId="S::122ce0515@nitrkl.ac.in::47e9832b-ad4c-45cc-86aa-e9b2fdde7468" providerId="AD" clId="Web-{A01873E2-543E-4C81-BED7-CCFC31CD8A3E}" dt="2023-01-07T14:53:17.066" v="113" actId="1076"/>
          <ac:spMkLst>
            <pc:docMk/>
            <pc:sldMk cId="109857222" sldId="256"/>
            <ac:spMk id="34" creationId="{C6362817-3441-7D68-BDAB-B03DDFA4FD27}"/>
          </ac:spMkLst>
        </pc:spChg>
        <pc:spChg chg="add del">
          <ac:chgData name="122CE0515 (SANJEEB DASH)" userId="S::122ce0515@nitrkl.ac.in::47e9832b-ad4c-45cc-86aa-e9b2fdde7468" providerId="AD" clId="Web-{A01873E2-543E-4C81-BED7-CCFC31CD8A3E}" dt="2023-01-07T14:42:17.297" v="18"/>
          <ac:spMkLst>
            <pc:docMk/>
            <pc:sldMk cId="109857222" sldId="256"/>
            <ac:spMk id="35" creationId="{34F8020C-60BB-4357-8207-13221A99AE19}"/>
          </ac:spMkLst>
        </pc:spChg>
        <pc:spChg chg="add mod">
          <ac:chgData name="122CE0515 (SANJEEB DASH)" userId="S::122ce0515@nitrkl.ac.in::47e9832b-ad4c-45cc-86aa-e9b2fdde7468" providerId="AD" clId="Web-{A01873E2-543E-4C81-BED7-CCFC31CD8A3E}" dt="2023-01-07T14:53:11.957" v="112" actId="1076"/>
          <ac:spMkLst>
            <pc:docMk/>
            <pc:sldMk cId="109857222" sldId="256"/>
            <ac:spMk id="36" creationId="{570C07A1-66A2-AB77-D128-49B10741A465}"/>
          </ac:spMkLst>
        </pc:spChg>
        <pc:spChg chg="add del">
          <ac:chgData name="122CE0515 (SANJEEB DASH)" userId="S::122ce0515@nitrkl.ac.in::47e9832b-ad4c-45cc-86aa-e9b2fdde7468" providerId="AD" clId="Web-{A01873E2-543E-4C81-BED7-CCFC31CD8A3E}" dt="2023-01-07T14:42:17.297" v="18"/>
          <ac:spMkLst>
            <pc:docMk/>
            <pc:sldMk cId="109857222" sldId="256"/>
            <ac:spMk id="37" creationId="{20FB2548-F441-491F-B89E-C8122CA41560}"/>
          </ac:spMkLst>
        </pc:spChg>
        <pc:spChg chg="add mod">
          <ac:chgData name="122CE0515 (SANJEEB DASH)" userId="S::122ce0515@nitrkl.ac.in::47e9832b-ad4c-45cc-86aa-e9b2fdde7468" providerId="AD" clId="Web-{A01873E2-543E-4C81-BED7-CCFC31CD8A3E}" dt="2023-01-07T14:53:07.863" v="111" actId="1076"/>
          <ac:spMkLst>
            <pc:docMk/>
            <pc:sldMk cId="109857222" sldId="256"/>
            <ac:spMk id="38" creationId="{7F20B164-2BCF-EDFC-132C-A923222D9618}"/>
          </ac:spMkLst>
        </pc:spChg>
        <pc:spChg chg="add del">
          <ac:chgData name="122CE0515 (SANJEEB DASH)" userId="S::122ce0515@nitrkl.ac.in::47e9832b-ad4c-45cc-86aa-e9b2fdde7468" providerId="AD" clId="Web-{A01873E2-543E-4C81-BED7-CCFC31CD8A3E}" dt="2023-01-07T14:42:17.297" v="18"/>
          <ac:spMkLst>
            <pc:docMk/>
            <pc:sldMk cId="109857222" sldId="256"/>
            <ac:spMk id="39" creationId="{392BFCFE-FD78-4EDF-BEFE-CC444DC5F307}"/>
          </ac:spMkLst>
        </pc:spChg>
        <pc:spChg chg="add mod">
          <ac:chgData name="122CE0515 (SANJEEB DASH)" userId="S::122ce0515@nitrkl.ac.in::47e9832b-ad4c-45cc-86aa-e9b2fdde7468" providerId="AD" clId="Web-{A01873E2-543E-4C81-BED7-CCFC31CD8A3E}" dt="2023-01-07T14:52:51.328" v="110" actId="1076"/>
          <ac:spMkLst>
            <pc:docMk/>
            <pc:sldMk cId="109857222" sldId="256"/>
            <ac:spMk id="40" creationId="{806FCB5A-FCF3-84A5-5AFB-014F93FAD194}"/>
          </ac:spMkLst>
        </pc:spChg>
        <pc:spChg chg="add mod">
          <ac:chgData name="122CE0515 (SANJEEB DASH)" userId="S::122ce0515@nitrkl.ac.in::47e9832b-ad4c-45cc-86aa-e9b2fdde7468" providerId="AD" clId="Web-{A01873E2-543E-4C81-BED7-CCFC31CD8A3E}" dt="2023-01-07T14:52:41.546" v="107" actId="1076"/>
          <ac:spMkLst>
            <pc:docMk/>
            <pc:sldMk cId="109857222" sldId="256"/>
            <ac:spMk id="44" creationId="{1E799DEE-0023-959A-F9DE-E799364B6E6C}"/>
          </ac:spMkLst>
        </pc:spChg>
        <pc:spChg chg="add mod">
          <ac:chgData name="122CE0515 (SANJEEB DASH)" userId="S::122ce0515@nitrkl.ac.in::47e9832b-ad4c-45cc-86aa-e9b2fdde7468" providerId="AD" clId="Web-{A01873E2-543E-4C81-BED7-CCFC31CD8A3E}" dt="2023-01-07T14:52:38.062" v="106" actId="1076"/>
          <ac:spMkLst>
            <pc:docMk/>
            <pc:sldMk cId="109857222" sldId="256"/>
            <ac:spMk id="45" creationId="{976FC010-EC12-2564-B9A8-3313AFA75327}"/>
          </ac:spMkLst>
        </pc:spChg>
        <pc:spChg chg="add mod">
          <ac:chgData name="122CE0515 (SANJEEB DASH)" userId="S::122ce0515@nitrkl.ac.in::47e9832b-ad4c-45cc-86aa-e9b2fdde7468" providerId="AD" clId="Web-{A01873E2-543E-4C81-BED7-CCFC31CD8A3E}" dt="2023-01-07T14:52:35.530" v="105" actId="1076"/>
          <ac:spMkLst>
            <pc:docMk/>
            <pc:sldMk cId="109857222" sldId="256"/>
            <ac:spMk id="46" creationId="{8C762BB4-1F40-43B1-FE72-1F475E50FF30}"/>
          </ac:spMkLst>
        </pc:spChg>
        <pc:spChg chg="add mod">
          <ac:chgData name="122CE0515 (SANJEEB DASH)" userId="S::122ce0515@nitrkl.ac.in::47e9832b-ad4c-45cc-86aa-e9b2fdde7468" providerId="AD" clId="Web-{A01873E2-543E-4C81-BED7-CCFC31CD8A3E}" dt="2023-01-07T14:52:24.483" v="104" actId="1076"/>
          <ac:spMkLst>
            <pc:docMk/>
            <pc:sldMk cId="109857222" sldId="256"/>
            <ac:spMk id="47" creationId="{34D2A066-D145-10F5-21AB-73D30612E2D8}"/>
          </ac:spMkLst>
        </pc:spChg>
        <pc:spChg chg="add mod">
          <ac:chgData name="122CE0515 (SANJEEB DASH)" userId="S::122ce0515@nitrkl.ac.in::47e9832b-ad4c-45cc-86aa-e9b2fdde7468" providerId="AD" clId="Web-{A01873E2-543E-4C81-BED7-CCFC31CD8A3E}" dt="2023-01-07T14:57:05.325" v="168" actId="688"/>
          <ac:spMkLst>
            <pc:docMk/>
            <pc:sldMk cId="109857222" sldId="256"/>
            <ac:spMk id="49" creationId="{3F939C24-60D6-A672-CAFE-FB42DE798B94}"/>
          </ac:spMkLst>
        </pc:spChg>
        <pc:spChg chg="add del">
          <ac:chgData name="122CE0515 (SANJEEB DASH)" userId="S::122ce0515@nitrkl.ac.in::47e9832b-ad4c-45cc-86aa-e9b2fdde7468" providerId="AD" clId="Web-{A01873E2-543E-4C81-BED7-CCFC31CD8A3E}" dt="2023-01-07T14:56:18.526" v="156"/>
          <ac:spMkLst>
            <pc:docMk/>
            <pc:sldMk cId="109857222" sldId="256"/>
            <ac:spMk id="50" creationId="{6E2887BE-697B-00F5-5E52-DDDF84A3CBC4}"/>
          </ac:spMkLst>
        </pc:spChg>
        <pc:spChg chg="add mod">
          <ac:chgData name="122CE0515 (SANJEEB DASH)" userId="S::122ce0515@nitrkl.ac.in::47e9832b-ad4c-45cc-86aa-e9b2fdde7468" providerId="AD" clId="Web-{A01873E2-543E-4C81-BED7-CCFC31CD8A3E}" dt="2023-01-07T14:56:40.918" v="167" actId="20577"/>
          <ac:spMkLst>
            <pc:docMk/>
            <pc:sldMk cId="109857222" sldId="256"/>
            <ac:spMk id="51" creationId="{0DBB0795-E9CE-2731-79C0-8C37D3F67446}"/>
          </ac:spMkLst>
        </pc:spChg>
        <pc:spChg chg="add mod">
          <ac:chgData name="122CE0515 (SANJEEB DASH)" userId="S::122ce0515@nitrkl.ac.in::47e9832b-ad4c-45cc-86aa-e9b2fdde7468" providerId="AD" clId="Web-{A01873E2-543E-4C81-BED7-CCFC31CD8A3E}" dt="2023-01-07T14:57:23.919" v="176" actId="688"/>
          <ac:spMkLst>
            <pc:docMk/>
            <pc:sldMk cId="109857222" sldId="256"/>
            <ac:spMk id="52" creationId="{CA9ACE86-BF14-48E2-C0E2-44F49FCC03BE}"/>
          </ac:spMkLst>
        </pc:spChg>
        <pc:spChg chg="add mod">
          <ac:chgData name="122CE0515 (SANJEEB DASH)" userId="S::122ce0515@nitrkl.ac.in::47e9832b-ad4c-45cc-86aa-e9b2fdde7468" providerId="AD" clId="Web-{A01873E2-543E-4C81-BED7-CCFC31CD8A3E}" dt="2023-01-07T14:57:21.810" v="175" actId="688"/>
          <ac:spMkLst>
            <pc:docMk/>
            <pc:sldMk cId="109857222" sldId="256"/>
            <ac:spMk id="53" creationId="{245C34FB-BEEC-B10C-E670-509DBF4B9F7C}"/>
          </ac:spMkLst>
        </pc:spChg>
        <pc:spChg chg="add mod">
          <ac:chgData name="122CE0515 (SANJEEB DASH)" userId="S::122ce0515@nitrkl.ac.in::47e9832b-ad4c-45cc-86aa-e9b2fdde7468" providerId="AD" clId="Web-{A01873E2-543E-4C81-BED7-CCFC31CD8A3E}" dt="2023-01-07T14:57:19.732" v="174" actId="688"/>
          <ac:spMkLst>
            <pc:docMk/>
            <pc:sldMk cId="109857222" sldId="256"/>
            <ac:spMk id="54" creationId="{3ED6F2C7-D1B5-222E-016A-AFD10C202E8F}"/>
          </ac:spMkLst>
        </pc:spChg>
        <pc:spChg chg="add mod">
          <ac:chgData name="122CE0515 (SANJEEB DASH)" userId="S::122ce0515@nitrkl.ac.in::47e9832b-ad4c-45cc-86aa-e9b2fdde7468" providerId="AD" clId="Web-{A01873E2-543E-4C81-BED7-CCFC31CD8A3E}" dt="2023-01-07T14:57:17.310" v="173" actId="688"/>
          <ac:spMkLst>
            <pc:docMk/>
            <pc:sldMk cId="109857222" sldId="256"/>
            <ac:spMk id="55" creationId="{7725AD73-7494-6913-8A87-2A6531324582}"/>
          </ac:spMkLst>
        </pc:spChg>
        <pc:spChg chg="add mod">
          <ac:chgData name="122CE0515 (SANJEEB DASH)" userId="S::122ce0515@nitrkl.ac.in::47e9832b-ad4c-45cc-86aa-e9b2fdde7468" providerId="AD" clId="Web-{A01873E2-543E-4C81-BED7-CCFC31CD8A3E}" dt="2023-01-07T14:57:36.482" v="177" actId="688"/>
          <ac:spMkLst>
            <pc:docMk/>
            <pc:sldMk cId="109857222" sldId="256"/>
            <ac:spMk id="56" creationId="{FCDC7F1C-7A56-B75B-2C15-F13293E20709}"/>
          </ac:spMkLst>
        </pc:spChg>
        <pc:spChg chg="add mod">
          <ac:chgData name="122CE0515 (SANJEEB DASH)" userId="S::122ce0515@nitrkl.ac.in::47e9832b-ad4c-45cc-86aa-e9b2fdde7468" providerId="AD" clId="Web-{A01873E2-543E-4C81-BED7-CCFC31CD8A3E}" dt="2023-01-07T14:57:12.716" v="171" actId="688"/>
          <ac:spMkLst>
            <pc:docMk/>
            <pc:sldMk cId="109857222" sldId="256"/>
            <ac:spMk id="57" creationId="{0B89CEB7-42AF-A176-98C5-82774DD41FDB}"/>
          </ac:spMkLst>
        </pc:spChg>
        <pc:spChg chg="add mod">
          <ac:chgData name="122CE0515 (SANJEEB DASH)" userId="S::122ce0515@nitrkl.ac.in::47e9832b-ad4c-45cc-86aa-e9b2fdde7468" providerId="AD" clId="Web-{A01873E2-543E-4C81-BED7-CCFC31CD8A3E}" dt="2023-01-07T14:57:10.325" v="170" actId="688"/>
          <ac:spMkLst>
            <pc:docMk/>
            <pc:sldMk cId="109857222" sldId="256"/>
            <ac:spMk id="58" creationId="{3D87A5CE-63B8-9B90-8A8A-352EB3093C1D}"/>
          </ac:spMkLst>
        </pc:spChg>
        <pc:spChg chg="add mod">
          <ac:chgData name="122CE0515 (SANJEEB DASH)" userId="S::122ce0515@nitrkl.ac.in::47e9832b-ad4c-45cc-86aa-e9b2fdde7468" providerId="AD" clId="Web-{A01873E2-543E-4C81-BED7-CCFC31CD8A3E}" dt="2023-01-07T14:57:07.747" v="169" actId="688"/>
          <ac:spMkLst>
            <pc:docMk/>
            <pc:sldMk cId="109857222" sldId="256"/>
            <ac:spMk id="59" creationId="{5F8FF15B-EAA0-BFDE-BCFB-E3C72470CFB3}"/>
          </ac:spMkLst>
        </pc:spChg>
        <pc:spChg chg="add mod">
          <ac:chgData name="122CE0515 (SANJEEB DASH)" userId="S::122ce0515@nitrkl.ac.in::47e9832b-ad4c-45cc-86aa-e9b2fdde7468" providerId="AD" clId="Web-{A01873E2-543E-4C81-BED7-CCFC31CD8A3E}" dt="2023-01-07T15:00:00.226" v="199" actId="20577"/>
          <ac:spMkLst>
            <pc:docMk/>
            <pc:sldMk cId="109857222" sldId="256"/>
            <ac:spMk id="60" creationId="{D012B116-8C3A-3D25-75B0-F537CF4F8FE9}"/>
          </ac:spMkLst>
        </pc:spChg>
        <pc:spChg chg="add mod">
          <ac:chgData name="122CE0515 (SANJEEB DASH)" userId="S::122ce0515@nitrkl.ac.in::47e9832b-ad4c-45cc-86aa-e9b2fdde7468" providerId="AD" clId="Web-{A01873E2-543E-4C81-BED7-CCFC31CD8A3E}" dt="2023-01-07T15:01:39.792" v="212" actId="1076"/>
          <ac:spMkLst>
            <pc:docMk/>
            <pc:sldMk cId="109857222" sldId="256"/>
            <ac:spMk id="61" creationId="{410BD076-4512-B518-3DE3-8D6A9D5FD84A}"/>
          </ac:spMkLst>
        </pc:spChg>
        <pc:spChg chg="add mod">
          <ac:chgData name="122CE0515 (SANJEEB DASH)" userId="S::122ce0515@nitrkl.ac.in::47e9832b-ad4c-45cc-86aa-e9b2fdde7468" providerId="AD" clId="Web-{A01873E2-543E-4C81-BED7-CCFC31CD8A3E}" dt="2023-01-07T15:11:11.037" v="268"/>
          <ac:spMkLst>
            <pc:docMk/>
            <pc:sldMk cId="109857222" sldId="256"/>
            <ac:spMk id="65" creationId="{7E8FC751-BA21-B61C-26D9-7656AA3010C5}"/>
          </ac:spMkLst>
        </pc:spChg>
        <pc:spChg chg="add mod">
          <ac:chgData name="122CE0515 (SANJEEB DASH)" userId="S::122ce0515@nitrkl.ac.in::47e9832b-ad4c-45cc-86aa-e9b2fdde7468" providerId="AD" clId="Web-{A01873E2-543E-4C81-BED7-CCFC31CD8A3E}" dt="2023-01-07T15:11:20.272" v="270"/>
          <ac:spMkLst>
            <pc:docMk/>
            <pc:sldMk cId="109857222" sldId="256"/>
            <ac:spMk id="66" creationId="{3D7F7759-6F12-A2A5-DB56-40E4BB6F9160}"/>
          </ac:spMkLst>
        </pc:spChg>
        <pc:spChg chg="add mod">
          <ac:chgData name="122CE0515 (SANJEEB DASH)" userId="S::122ce0515@nitrkl.ac.in::47e9832b-ad4c-45cc-86aa-e9b2fdde7468" providerId="AD" clId="Web-{A01873E2-543E-4C81-BED7-CCFC31CD8A3E}" dt="2023-01-07T15:11:43.632" v="276"/>
          <ac:spMkLst>
            <pc:docMk/>
            <pc:sldMk cId="109857222" sldId="256"/>
            <ac:spMk id="67" creationId="{A3993D38-DAA0-C958-BAF6-D5D44B8E91DF}"/>
          </ac:spMkLst>
        </pc:spChg>
        <pc:spChg chg="add mod">
          <ac:chgData name="122CE0515 (SANJEEB DASH)" userId="S::122ce0515@nitrkl.ac.in::47e9832b-ad4c-45cc-86aa-e9b2fdde7468" providerId="AD" clId="Web-{A01873E2-543E-4C81-BED7-CCFC31CD8A3E}" dt="2023-01-07T15:11:35.241" v="274"/>
          <ac:spMkLst>
            <pc:docMk/>
            <pc:sldMk cId="109857222" sldId="256"/>
            <ac:spMk id="68" creationId="{5D650C08-61DB-9BD3-95BB-4E42C1450D3F}"/>
          </ac:spMkLst>
        </pc:spChg>
        <pc:spChg chg="add mod">
          <ac:chgData name="122CE0515 (SANJEEB DASH)" userId="S::122ce0515@nitrkl.ac.in::47e9832b-ad4c-45cc-86aa-e9b2fdde7468" providerId="AD" clId="Web-{A01873E2-543E-4C81-BED7-CCFC31CD8A3E}" dt="2023-01-07T15:11:56.382" v="280"/>
          <ac:spMkLst>
            <pc:docMk/>
            <pc:sldMk cId="109857222" sldId="256"/>
            <ac:spMk id="69" creationId="{2C51D516-237C-01C4-3FF7-011C76DEB7F6}"/>
          </ac:spMkLst>
        </pc:spChg>
        <pc:spChg chg="add mod">
          <ac:chgData name="122CE0515 (SANJEEB DASH)" userId="S::122ce0515@nitrkl.ac.in::47e9832b-ad4c-45cc-86aa-e9b2fdde7468" providerId="AD" clId="Web-{A01873E2-543E-4C81-BED7-CCFC31CD8A3E}" dt="2023-01-07T15:11:51.007" v="278"/>
          <ac:spMkLst>
            <pc:docMk/>
            <pc:sldMk cId="109857222" sldId="256"/>
            <ac:spMk id="70" creationId="{68CF176E-F53E-D4FF-A743-BA338519EC31}"/>
          </ac:spMkLst>
        </pc:spChg>
        <pc:spChg chg="add mod">
          <ac:chgData name="122CE0515 (SANJEEB DASH)" userId="S::122ce0515@nitrkl.ac.in::47e9832b-ad4c-45cc-86aa-e9b2fdde7468" providerId="AD" clId="Web-{A01873E2-543E-4C81-BED7-CCFC31CD8A3E}" dt="2023-01-07T15:12:01.867" v="282"/>
          <ac:spMkLst>
            <pc:docMk/>
            <pc:sldMk cId="109857222" sldId="256"/>
            <ac:spMk id="71" creationId="{80ABE18F-04C6-EAFC-81CA-74CB9022DB55}"/>
          </ac:spMkLst>
        </pc:spChg>
        <pc:spChg chg="add mod">
          <ac:chgData name="122CE0515 (SANJEEB DASH)" userId="S::122ce0515@nitrkl.ac.in::47e9832b-ad4c-45cc-86aa-e9b2fdde7468" providerId="AD" clId="Web-{A01873E2-543E-4C81-BED7-CCFC31CD8A3E}" dt="2023-01-07T15:14:29.013" v="297" actId="1076"/>
          <ac:spMkLst>
            <pc:docMk/>
            <pc:sldMk cId="109857222" sldId="256"/>
            <ac:spMk id="72" creationId="{F4D96A99-802B-B127-2952-2CA743008A1F}"/>
          </ac:spMkLst>
        </pc:spChg>
        <pc:spChg chg="add mod">
          <ac:chgData name="122CE0515 (SANJEEB DASH)" userId="S::122ce0515@nitrkl.ac.in::47e9832b-ad4c-45cc-86aa-e9b2fdde7468" providerId="AD" clId="Web-{A01873E2-543E-4C81-BED7-CCFC31CD8A3E}" dt="2023-01-07T15:12:37.071" v="290"/>
          <ac:spMkLst>
            <pc:docMk/>
            <pc:sldMk cId="109857222" sldId="256"/>
            <ac:spMk id="73" creationId="{9F06D9F8-1899-33C7-F8F4-9EB0C4C33716}"/>
          </ac:spMkLst>
        </pc:spChg>
        <pc:spChg chg="add del mod">
          <ac:chgData name="122CE0515 (SANJEEB DASH)" userId="S::122ce0515@nitrkl.ac.in::47e9832b-ad4c-45cc-86aa-e9b2fdde7468" providerId="AD" clId="Web-{A01873E2-543E-4C81-BED7-CCFC31CD8A3E}" dt="2023-01-07T15:14:17.575" v="296"/>
          <ac:spMkLst>
            <pc:docMk/>
            <pc:sldMk cId="109857222" sldId="256"/>
            <ac:spMk id="74" creationId="{1563521B-AE43-B9E5-8250-8515F97CE828}"/>
          </ac:spMkLst>
        </pc:spChg>
        <pc:spChg chg="add del">
          <ac:chgData name="122CE0515 (SANJEEB DASH)" userId="S::122ce0515@nitrkl.ac.in::47e9832b-ad4c-45cc-86aa-e9b2fdde7468" providerId="AD" clId="Web-{A01873E2-543E-4C81-BED7-CCFC31CD8A3E}" dt="2023-01-07T15:10:58.349" v="265"/>
          <ac:spMkLst>
            <pc:docMk/>
            <pc:sldMk cId="109857222" sldId="256"/>
            <ac:spMk id="75" creationId="{B31DD1B1-7F46-3011-3791-FB4516F48AF0}"/>
          </ac:spMkLst>
        </pc:spChg>
        <pc:spChg chg="add del">
          <ac:chgData name="122CE0515 (SANJEEB DASH)" userId="S::122ce0515@nitrkl.ac.in::47e9832b-ad4c-45cc-86aa-e9b2fdde7468" providerId="AD" clId="Web-{A01873E2-543E-4C81-BED7-CCFC31CD8A3E}" dt="2023-01-07T15:11:00.068" v="266"/>
          <ac:spMkLst>
            <pc:docMk/>
            <pc:sldMk cId="109857222" sldId="256"/>
            <ac:spMk id="76" creationId="{AAD1A69E-BF60-098C-941A-38FF3FABAAF2}"/>
          </ac:spMkLst>
        </pc:spChg>
        <pc:grpChg chg="add del">
          <ac:chgData name="122CE0515 (SANJEEB DASH)" userId="S::122ce0515@nitrkl.ac.in::47e9832b-ad4c-45cc-86aa-e9b2fdde7468" providerId="AD" clId="Web-{A01873E2-543E-4C81-BED7-CCFC31CD8A3E}" dt="2023-01-07T14:42:17.297" v="18"/>
          <ac:grpSpMkLst>
            <pc:docMk/>
            <pc:sldMk cId="109857222" sldId="256"/>
            <ac:grpSpMk id="41" creationId="{571A5182-88AD-4DEB-8200-5575BC81C26F}"/>
          </ac:grpSpMkLst>
        </pc:grpChg>
        <pc:grpChg chg="add mod">
          <ac:chgData name="122CE0515 (SANJEEB DASH)" userId="S::122ce0515@nitrkl.ac.in::47e9832b-ad4c-45cc-86aa-e9b2fdde7468" providerId="AD" clId="Web-{A01873E2-543E-4C81-BED7-CCFC31CD8A3E}" dt="2023-01-07T14:54:02.130" v="121" actId="1076"/>
          <ac:grpSpMkLst>
            <pc:docMk/>
            <pc:sldMk cId="109857222" sldId="256"/>
            <ac:grpSpMk id="48" creationId="{9FD27632-B488-A0A4-DB2B-C8A2EAA9C220}"/>
          </ac:grpSpMkLst>
        </pc:grpChg>
        <pc:picChg chg="add del mod">
          <ac:chgData name="122CE0515 (SANJEEB DASH)" userId="S::122ce0515@nitrkl.ac.in::47e9832b-ad4c-45cc-86aa-e9b2fdde7468" providerId="AD" clId="Web-{A01873E2-543E-4C81-BED7-CCFC31CD8A3E}" dt="2023-01-07T14:39:36.759" v="10"/>
          <ac:picMkLst>
            <pc:docMk/>
            <pc:sldMk cId="109857222" sldId="256"/>
            <ac:picMk id="4" creationId="{50D43C3B-7782-9C2B-0543-30093E95C019}"/>
          </ac:picMkLst>
        </pc:picChg>
        <pc:picChg chg="add del mod">
          <ac:chgData name="122CE0515 (SANJEEB DASH)" userId="S::122ce0515@nitrkl.ac.in::47e9832b-ad4c-45cc-86aa-e9b2fdde7468" providerId="AD" clId="Web-{A01873E2-543E-4C81-BED7-CCFC31CD8A3E}" dt="2023-01-07T14:41:04.028" v="17"/>
          <ac:picMkLst>
            <pc:docMk/>
            <pc:sldMk cId="109857222" sldId="256"/>
            <ac:picMk id="6" creationId="{2ED2930D-B206-2A7A-9479-B45716F7B09E}"/>
          </ac:picMkLst>
        </pc:picChg>
        <pc:picChg chg="add del">
          <ac:chgData name="122CE0515 (SANJEEB DASH)" userId="S::122ce0515@nitrkl.ac.in::47e9832b-ad4c-45cc-86aa-e9b2fdde7468" providerId="AD" clId="Web-{A01873E2-543E-4C81-BED7-CCFC31CD8A3E}" dt="2023-01-07T14:40:00.854" v="14"/>
          <ac:picMkLst>
            <pc:docMk/>
            <pc:sldMk cId="109857222" sldId="256"/>
            <ac:picMk id="9" creationId="{BC526B7A-4801-4FD1-95C8-03AF22629E87}"/>
          </ac:picMkLst>
        </pc:picChg>
        <pc:picChg chg="add del mod">
          <ac:chgData name="122CE0515 (SANJEEB DASH)" userId="S::122ce0515@nitrkl.ac.in::47e9832b-ad4c-45cc-86aa-e9b2fdde7468" providerId="AD" clId="Web-{A01873E2-543E-4C81-BED7-CCFC31CD8A3E}" dt="2023-01-07T14:47:32.439" v="24"/>
          <ac:picMkLst>
            <pc:docMk/>
            <pc:sldMk cId="109857222" sldId="256"/>
            <ac:picMk id="10" creationId="{036A9991-E8A1-968C-4F68-CD48C3B78CB2}"/>
          </ac:picMkLst>
        </pc:picChg>
        <pc:picChg chg="add del">
          <ac:chgData name="122CE0515 (SANJEEB DASH)" userId="S::122ce0515@nitrkl.ac.in::47e9832b-ad4c-45cc-86aa-e9b2fdde7468" providerId="AD" clId="Web-{A01873E2-543E-4C81-BED7-CCFC31CD8A3E}" dt="2023-01-07T14:40:43.184" v="16"/>
          <ac:picMkLst>
            <pc:docMk/>
            <pc:sldMk cId="109857222" sldId="256"/>
            <ac:picMk id="20" creationId="{BC526B7A-4801-4FD1-95C8-03AF22629E87}"/>
          </ac:picMkLst>
        </pc:picChg>
        <pc:picChg chg="add del">
          <ac:chgData name="122CE0515 (SANJEEB DASH)" userId="S::122ce0515@nitrkl.ac.in::47e9832b-ad4c-45cc-86aa-e9b2fdde7468" providerId="AD" clId="Web-{A01873E2-543E-4C81-BED7-CCFC31CD8A3E}" dt="2023-01-07T14:42:17.297" v="18"/>
          <ac:picMkLst>
            <pc:docMk/>
            <pc:sldMk cId="109857222" sldId="256"/>
            <ac:picMk id="31" creationId="{BC526B7A-4801-4FD1-95C8-03AF22629E87}"/>
          </ac:picMkLst>
        </pc:picChg>
        <pc:picChg chg="add mod">
          <ac:chgData name="122CE0515 (SANJEEB DASH)" userId="S::122ce0515@nitrkl.ac.in::47e9832b-ad4c-45cc-86aa-e9b2fdde7468" providerId="AD" clId="Web-{A01873E2-543E-4C81-BED7-CCFC31CD8A3E}" dt="2023-01-07T15:03:19.093" v="217" actId="1076"/>
          <ac:picMkLst>
            <pc:docMk/>
            <pc:sldMk cId="109857222" sldId="256"/>
            <ac:picMk id="62" creationId="{F591F471-E9FA-C4C3-C90B-DE6BEA66A7BA}"/>
          </ac:picMkLst>
        </pc:picChg>
        <pc:picChg chg="add mod">
          <ac:chgData name="122CE0515 (SANJEEB DASH)" userId="S::122ce0515@nitrkl.ac.in::47e9832b-ad4c-45cc-86aa-e9b2fdde7468" providerId="AD" clId="Web-{A01873E2-543E-4C81-BED7-CCFC31CD8A3E}" dt="2023-01-07T15:04:53.425" v="224" actId="1076"/>
          <ac:picMkLst>
            <pc:docMk/>
            <pc:sldMk cId="109857222" sldId="256"/>
            <ac:picMk id="63" creationId="{C9669154-9B6D-9DA5-79C4-CF0B8ED38E93}"/>
          </ac:picMkLst>
        </pc:picChg>
        <pc:cxnChg chg="add del mod">
          <ac:chgData name="122CE0515 (SANJEEB DASH)" userId="S::122ce0515@nitrkl.ac.in::47e9832b-ad4c-45cc-86aa-e9b2fdde7468" providerId="AD" clId="Web-{A01873E2-543E-4C81-BED7-CCFC31CD8A3E}" dt="2023-01-07T15:07:48.295" v="236"/>
          <ac:cxnSpMkLst>
            <pc:docMk/>
            <pc:sldMk cId="109857222" sldId="256"/>
            <ac:cxnSpMk id="64" creationId="{D0495FD1-581D-5507-D3D5-9F5995655817}"/>
          </ac:cxnSpMkLst>
        </pc:cxnChg>
      </pc:sldChg>
      <pc:sldChg chg="addSp delSp modSp new mod setBg">
        <pc:chgData name="122CE0515 (SANJEEB DASH)" userId="S::122ce0515@nitrkl.ac.in::47e9832b-ad4c-45cc-86aa-e9b2fdde7468" providerId="AD" clId="Web-{A01873E2-543E-4C81-BED7-CCFC31CD8A3E}" dt="2023-01-07T15:34:54.842" v="579"/>
        <pc:sldMkLst>
          <pc:docMk/>
          <pc:sldMk cId="1243303413" sldId="257"/>
        </pc:sldMkLst>
        <pc:spChg chg="mod">
          <ac:chgData name="122CE0515 (SANJEEB DASH)" userId="S::122ce0515@nitrkl.ac.in::47e9832b-ad4c-45cc-86aa-e9b2fdde7468" providerId="AD" clId="Web-{A01873E2-543E-4C81-BED7-CCFC31CD8A3E}" dt="2023-01-07T15:34:54.842" v="579"/>
          <ac:spMkLst>
            <pc:docMk/>
            <pc:sldMk cId="1243303413" sldId="257"/>
            <ac:spMk id="2" creationId="{2ED11F3D-65B5-29BB-6815-9746887BE824}"/>
          </ac:spMkLst>
        </pc:spChg>
        <pc:spChg chg="mod">
          <ac:chgData name="122CE0515 (SANJEEB DASH)" userId="S::122ce0515@nitrkl.ac.in::47e9832b-ad4c-45cc-86aa-e9b2fdde7468" providerId="AD" clId="Web-{A01873E2-543E-4C81-BED7-CCFC31CD8A3E}" dt="2023-01-07T15:34:54.842" v="579"/>
          <ac:spMkLst>
            <pc:docMk/>
            <pc:sldMk cId="1243303413" sldId="257"/>
            <ac:spMk id="3" creationId="{BBA5DDC0-9BBC-EC4F-AAFF-CC2077099B95}"/>
          </ac:spMkLst>
        </pc:spChg>
        <pc:spChg chg="add del">
          <ac:chgData name="122CE0515 (SANJEEB DASH)" userId="S::122ce0515@nitrkl.ac.in::47e9832b-ad4c-45cc-86aa-e9b2fdde7468" providerId="AD" clId="Web-{A01873E2-543E-4C81-BED7-CCFC31CD8A3E}" dt="2023-01-07T15:34:54.842" v="579"/>
          <ac:spMkLst>
            <pc:docMk/>
            <pc:sldMk cId="1243303413" sldId="257"/>
            <ac:spMk id="9" creationId="{7A675F33-98AF-4B83-A3BB-0780A23145E6}"/>
          </ac:spMkLst>
        </pc:spChg>
        <pc:spChg chg="add">
          <ac:chgData name="122CE0515 (SANJEEB DASH)" userId="S::122ce0515@nitrkl.ac.in::47e9832b-ad4c-45cc-86aa-e9b2fdde7468" providerId="AD" clId="Web-{A01873E2-543E-4C81-BED7-CCFC31CD8A3E}" dt="2023-01-07T15:34:54.842" v="579"/>
          <ac:spMkLst>
            <pc:docMk/>
            <pc:sldMk cId="1243303413" sldId="257"/>
            <ac:spMk id="15" creationId="{D0E0D055-82B3-47E5-A421-C439E9F24E5D}"/>
          </ac:spMkLst>
        </pc:spChg>
        <pc:spChg chg="add">
          <ac:chgData name="122CE0515 (SANJEEB DASH)" userId="S::122ce0515@nitrkl.ac.in::47e9832b-ad4c-45cc-86aa-e9b2fdde7468" providerId="AD" clId="Web-{A01873E2-543E-4C81-BED7-CCFC31CD8A3E}" dt="2023-01-07T15:34:54.842" v="579"/>
          <ac:spMkLst>
            <pc:docMk/>
            <pc:sldMk cId="1243303413" sldId="257"/>
            <ac:spMk id="17" creationId="{2CAC8A53-A07F-4647-B003-51A924F3F064}"/>
          </ac:spMkLst>
        </pc:spChg>
        <pc:spChg chg="add">
          <ac:chgData name="122CE0515 (SANJEEB DASH)" userId="S::122ce0515@nitrkl.ac.in::47e9832b-ad4c-45cc-86aa-e9b2fdde7468" providerId="AD" clId="Web-{A01873E2-543E-4C81-BED7-CCFC31CD8A3E}" dt="2023-01-07T15:34:54.842" v="579"/>
          <ac:spMkLst>
            <pc:docMk/>
            <pc:sldMk cId="1243303413" sldId="257"/>
            <ac:spMk id="19" creationId="{A5297663-788D-4612-AD5B-5BB11E6597E7}"/>
          </ac:spMkLst>
        </pc:spChg>
        <pc:spChg chg="add">
          <ac:chgData name="122CE0515 (SANJEEB DASH)" userId="S::122ce0515@nitrkl.ac.in::47e9832b-ad4c-45cc-86aa-e9b2fdde7468" providerId="AD" clId="Web-{A01873E2-543E-4C81-BED7-CCFC31CD8A3E}" dt="2023-01-07T15:34:54.842" v="579"/>
          <ac:spMkLst>
            <pc:docMk/>
            <pc:sldMk cId="1243303413" sldId="257"/>
            <ac:spMk id="28" creationId="{2CA64412-2AB6-4391-A38D-E4C8F587BCCD}"/>
          </ac:spMkLst>
        </pc:spChg>
        <pc:grpChg chg="add">
          <ac:chgData name="122CE0515 (SANJEEB DASH)" userId="S::122ce0515@nitrkl.ac.in::47e9832b-ad4c-45cc-86aa-e9b2fdde7468" providerId="AD" clId="Web-{A01873E2-543E-4C81-BED7-CCFC31CD8A3E}" dt="2023-01-07T15:34:54.842" v="579"/>
          <ac:grpSpMkLst>
            <pc:docMk/>
            <pc:sldMk cId="1243303413" sldId="257"/>
            <ac:grpSpMk id="21" creationId="{EF324E1F-DAC3-43B5-944C-6D74CCA0A441}"/>
          </ac:grpSpMkLst>
        </pc:grpChg>
        <pc:picChg chg="add del mod">
          <ac:chgData name="122CE0515 (SANJEEB DASH)" userId="S::122ce0515@nitrkl.ac.in::47e9832b-ad4c-45cc-86aa-e9b2fdde7468" providerId="AD" clId="Web-{A01873E2-543E-4C81-BED7-CCFC31CD8A3E}" dt="2023-01-07T15:31:28.442" v="561"/>
          <ac:picMkLst>
            <pc:docMk/>
            <pc:sldMk cId="1243303413" sldId="257"/>
            <ac:picMk id="4" creationId="{4C71F95E-9536-F4C2-F275-8805701BDBD7}"/>
          </ac:picMkLst>
        </pc:picChg>
        <pc:picChg chg="add mod ord">
          <ac:chgData name="122CE0515 (SANJEEB DASH)" userId="S::122ce0515@nitrkl.ac.in::47e9832b-ad4c-45cc-86aa-e9b2fdde7468" providerId="AD" clId="Web-{A01873E2-543E-4C81-BED7-CCFC31CD8A3E}" dt="2023-01-07T15:34:54.842" v="579"/>
          <ac:picMkLst>
            <pc:docMk/>
            <pc:sldMk cId="1243303413" sldId="257"/>
            <ac:picMk id="5" creationId="{3C48B25F-8F96-513E-358A-2AE540DCE47B}"/>
          </ac:picMkLst>
        </pc:picChg>
        <pc:picChg chg="add mod">
          <ac:chgData name="122CE0515 (SANJEEB DASH)" userId="S::122ce0515@nitrkl.ac.in::47e9832b-ad4c-45cc-86aa-e9b2fdde7468" providerId="AD" clId="Web-{A01873E2-543E-4C81-BED7-CCFC31CD8A3E}" dt="2023-01-07T15:34:54.842" v="579"/>
          <ac:picMkLst>
            <pc:docMk/>
            <pc:sldMk cId="1243303413" sldId="257"/>
            <ac:picMk id="6" creationId="{92542563-1F97-E453-A150-2748646C5491}"/>
          </ac:picMkLst>
        </pc:picChg>
        <pc:picChg chg="add mod">
          <ac:chgData name="122CE0515 (SANJEEB DASH)" userId="S::122ce0515@nitrkl.ac.in::47e9832b-ad4c-45cc-86aa-e9b2fdde7468" providerId="AD" clId="Web-{A01873E2-543E-4C81-BED7-CCFC31CD8A3E}" dt="2023-01-07T15:34:54.842" v="579"/>
          <ac:picMkLst>
            <pc:docMk/>
            <pc:sldMk cId="1243303413" sldId="257"/>
            <ac:picMk id="7" creationId="{3021FC83-A1F0-FCB1-ABAA-D57AF87A35B7}"/>
          </ac:picMkLst>
        </pc:picChg>
      </pc:sldChg>
      <pc:sldChg chg="new del">
        <pc:chgData name="122CE0515 (SANJEEB DASH)" userId="S::122ce0515@nitrkl.ac.in::47e9832b-ad4c-45cc-86aa-e9b2fdde7468" providerId="AD" clId="Web-{A01873E2-543E-4C81-BED7-CCFC31CD8A3E}" dt="2023-01-07T15:22:56.861" v="354"/>
        <pc:sldMkLst>
          <pc:docMk/>
          <pc:sldMk cId="3699017253" sldId="257"/>
        </pc:sldMkLst>
      </pc:sldChg>
      <pc:sldChg chg="addSp delSp modSp new del mod setBg modClrScheme chgLayout">
        <pc:chgData name="122CE0515 (SANJEEB DASH)" userId="S::122ce0515@nitrkl.ac.in::47e9832b-ad4c-45cc-86aa-e9b2fdde7468" providerId="AD" clId="Web-{A01873E2-543E-4C81-BED7-CCFC31CD8A3E}" dt="2023-01-07T15:22:28.078" v="352"/>
        <pc:sldMkLst>
          <pc:docMk/>
          <pc:sldMk cId="4157162403" sldId="257"/>
        </pc:sldMkLst>
        <pc:spChg chg="del">
          <ac:chgData name="122CE0515 (SANJEEB DASH)" userId="S::122ce0515@nitrkl.ac.in::47e9832b-ad4c-45cc-86aa-e9b2fdde7468" providerId="AD" clId="Web-{A01873E2-543E-4C81-BED7-CCFC31CD8A3E}" dt="2023-01-07T15:14:09.356" v="295"/>
          <ac:spMkLst>
            <pc:docMk/>
            <pc:sldMk cId="4157162403" sldId="257"/>
            <ac:spMk id="2" creationId="{DFA19ED4-DD0A-EBAC-C1E4-33758BBF25B5}"/>
          </ac:spMkLst>
        </pc:spChg>
        <pc:spChg chg="del">
          <ac:chgData name="122CE0515 (SANJEEB DASH)" userId="S::122ce0515@nitrkl.ac.in::47e9832b-ad4c-45cc-86aa-e9b2fdde7468" providerId="AD" clId="Web-{A01873E2-543E-4C81-BED7-CCFC31CD8A3E}" dt="2023-01-07T15:14:07.184" v="294"/>
          <ac:spMkLst>
            <pc:docMk/>
            <pc:sldMk cId="4157162403" sldId="257"/>
            <ac:spMk id="3" creationId="{15760640-AA9D-7A77-8DE7-12204A0ADA8F}"/>
          </ac:spMkLst>
        </pc:spChg>
        <pc:spChg chg="add mod">
          <ac:chgData name="122CE0515 (SANJEEB DASH)" userId="S::122ce0515@nitrkl.ac.in::47e9832b-ad4c-45cc-86aa-e9b2fdde7468" providerId="AD" clId="Web-{A01873E2-543E-4C81-BED7-CCFC31CD8A3E}" dt="2023-01-07T15:20:37.793" v="351" actId="20577"/>
          <ac:spMkLst>
            <pc:docMk/>
            <pc:sldMk cId="4157162403" sldId="257"/>
            <ac:spMk id="4" creationId="{5C5E073A-8686-EFA6-236F-387E6295E073}"/>
          </ac:spMkLst>
        </pc:spChg>
        <pc:spChg chg="add">
          <ac:chgData name="122CE0515 (SANJEEB DASH)" userId="S::122ce0515@nitrkl.ac.in::47e9832b-ad4c-45cc-86aa-e9b2fdde7468" providerId="AD" clId="Web-{A01873E2-543E-4C81-BED7-CCFC31CD8A3E}" dt="2023-01-07T15:19:22.665" v="329"/>
          <ac:spMkLst>
            <pc:docMk/>
            <pc:sldMk cId="4157162403" sldId="257"/>
            <ac:spMk id="19" creationId="{4609862E-48F9-45AC-8D44-67A0268A7935}"/>
          </ac:spMkLst>
        </pc:spChg>
        <pc:spChg chg="add del">
          <ac:chgData name="122CE0515 (SANJEEB DASH)" userId="S::122ce0515@nitrkl.ac.in::47e9832b-ad4c-45cc-86aa-e9b2fdde7468" providerId="AD" clId="Web-{A01873E2-543E-4C81-BED7-CCFC31CD8A3E}" dt="2023-01-07T15:19:22.649" v="328"/>
          <ac:spMkLst>
            <pc:docMk/>
            <pc:sldMk cId="4157162403" sldId="257"/>
            <ac:spMk id="20" creationId="{7A675F33-98AF-4B83-A3BB-0780A23145E6}"/>
          </ac:spMkLst>
        </pc:spChg>
        <pc:grpChg chg="add">
          <ac:chgData name="122CE0515 (SANJEEB DASH)" userId="S::122ce0515@nitrkl.ac.in::47e9832b-ad4c-45cc-86aa-e9b2fdde7468" providerId="AD" clId="Web-{A01873E2-543E-4C81-BED7-CCFC31CD8A3E}" dt="2023-01-07T15:19:22.665" v="329"/>
          <ac:grpSpMkLst>
            <pc:docMk/>
            <pc:sldMk cId="4157162403" sldId="257"/>
            <ac:grpSpMk id="21" creationId="{C97986E7-0E3C-4F64-886E-935DDCB83AA7}"/>
          </ac:grpSpMkLst>
        </pc:grpChg>
        <pc:picChg chg="add del">
          <ac:chgData name="122CE0515 (SANJEEB DASH)" userId="S::122ce0515@nitrkl.ac.in::47e9832b-ad4c-45cc-86aa-e9b2fdde7468" providerId="AD" clId="Web-{A01873E2-543E-4C81-BED7-CCFC31CD8A3E}" dt="2023-01-07T15:19:22.649" v="328"/>
          <ac:picMkLst>
            <pc:docMk/>
            <pc:sldMk cId="4157162403" sldId="257"/>
            <ac:picMk id="6" creationId="{DB216389-D307-1D86-4C8C-C97580F6516B}"/>
          </ac:picMkLst>
        </pc:picChg>
        <pc:cxnChg chg="add">
          <ac:chgData name="122CE0515 (SANJEEB DASH)" userId="S::122ce0515@nitrkl.ac.in::47e9832b-ad4c-45cc-86aa-e9b2fdde7468" providerId="AD" clId="Web-{A01873E2-543E-4C81-BED7-CCFC31CD8A3E}" dt="2023-01-07T15:19:22.665" v="329"/>
          <ac:cxnSpMkLst>
            <pc:docMk/>
            <pc:sldMk cId="4157162403" sldId="257"/>
            <ac:cxnSpMk id="9" creationId="{FEB90296-CFE0-401D-9CA3-32966EC4F01D}"/>
          </ac:cxnSpMkLst>
        </pc:cxnChg>
        <pc:cxnChg chg="add del">
          <ac:chgData name="122CE0515 (SANJEEB DASH)" userId="S::122ce0515@nitrkl.ac.in::47e9832b-ad4c-45cc-86aa-e9b2fdde7468" providerId="AD" clId="Web-{A01873E2-543E-4C81-BED7-CCFC31CD8A3E}" dt="2023-01-07T15:19:22.649" v="328"/>
          <ac:cxnSpMkLst>
            <pc:docMk/>
            <pc:sldMk cId="4157162403" sldId="257"/>
            <ac:cxnSpMk id="10" creationId="{8FD48FB1-66D8-4676-B0AA-C139A1DB78D1}"/>
          </ac:cxnSpMkLst>
        </pc:cxnChg>
        <pc:cxnChg chg="add">
          <ac:chgData name="122CE0515 (SANJEEB DASH)" userId="S::122ce0515@nitrkl.ac.in::47e9832b-ad4c-45cc-86aa-e9b2fdde7468" providerId="AD" clId="Web-{A01873E2-543E-4C81-BED7-CCFC31CD8A3E}" dt="2023-01-07T15:19:22.665" v="329"/>
          <ac:cxnSpMkLst>
            <pc:docMk/>
            <pc:sldMk cId="4157162403" sldId="257"/>
            <ac:cxnSpMk id="11" creationId="{08C9B4EE-7611-4ED9-B356-7BDD377C39B0}"/>
          </ac:cxnSpMkLst>
        </pc:cxnChg>
        <pc:cxnChg chg="add del">
          <ac:chgData name="122CE0515 (SANJEEB DASH)" userId="S::122ce0515@nitrkl.ac.in::47e9832b-ad4c-45cc-86aa-e9b2fdde7468" providerId="AD" clId="Web-{A01873E2-543E-4C81-BED7-CCFC31CD8A3E}" dt="2023-01-07T15:19:22.649" v="328"/>
          <ac:cxnSpMkLst>
            <pc:docMk/>
            <pc:sldMk cId="4157162403" sldId="257"/>
            <ac:cxnSpMk id="12" creationId="{F033F5AE-6728-4F19-8DED-658E674B31B9}"/>
          </ac:cxnSpMkLst>
        </pc:cxnChg>
        <pc:cxnChg chg="add">
          <ac:chgData name="122CE0515 (SANJEEB DASH)" userId="S::122ce0515@nitrkl.ac.in::47e9832b-ad4c-45cc-86aa-e9b2fdde7468" providerId="AD" clId="Web-{A01873E2-543E-4C81-BED7-CCFC31CD8A3E}" dt="2023-01-07T15:19:22.665" v="329"/>
          <ac:cxnSpMkLst>
            <pc:docMk/>
            <pc:sldMk cId="4157162403" sldId="257"/>
            <ac:cxnSpMk id="13" creationId="{4A4F266A-F2F7-47CD-8BBC-E3777E982FD2}"/>
          </ac:cxnSpMkLst>
        </pc:cxnChg>
        <pc:cxnChg chg="add del">
          <ac:chgData name="122CE0515 (SANJEEB DASH)" userId="S::122ce0515@nitrkl.ac.in::47e9832b-ad4c-45cc-86aa-e9b2fdde7468" providerId="AD" clId="Web-{A01873E2-543E-4C81-BED7-CCFC31CD8A3E}" dt="2023-01-07T15:19:22.649" v="328"/>
          <ac:cxnSpMkLst>
            <pc:docMk/>
            <pc:sldMk cId="4157162403" sldId="257"/>
            <ac:cxnSpMk id="14" creationId="{82C7D74A-18BA-4709-A808-44E8815C4430}"/>
          </ac:cxnSpMkLst>
        </pc:cxnChg>
        <pc:cxnChg chg="add">
          <ac:chgData name="122CE0515 (SANJEEB DASH)" userId="S::122ce0515@nitrkl.ac.in::47e9832b-ad4c-45cc-86aa-e9b2fdde7468" providerId="AD" clId="Web-{A01873E2-543E-4C81-BED7-CCFC31CD8A3E}" dt="2023-01-07T15:19:22.665" v="329"/>
          <ac:cxnSpMkLst>
            <pc:docMk/>
            <pc:sldMk cId="4157162403" sldId="257"/>
            <ac:cxnSpMk id="15" creationId="{20D69C80-8919-4A32-B897-F2A21F940574}"/>
          </ac:cxnSpMkLst>
        </pc:cxnChg>
        <pc:cxnChg chg="add del">
          <ac:chgData name="122CE0515 (SANJEEB DASH)" userId="S::122ce0515@nitrkl.ac.in::47e9832b-ad4c-45cc-86aa-e9b2fdde7468" providerId="AD" clId="Web-{A01873E2-543E-4C81-BED7-CCFC31CD8A3E}" dt="2023-01-07T15:19:22.649" v="328"/>
          <ac:cxnSpMkLst>
            <pc:docMk/>
            <pc:sldMk cId="4157162403" sldId="257"/>
            <ac:cxnSpMk id="16" creationId="{B5164A3F-1561-4039-8185-AB0EEB713EA7}"/>
          </ac:cxnSpMkLst>
        </pc:cxnChg>
        <pc:cxnChg chg="add">
          <ac:chgData name="122CE0515 (SANJEEB DASH)" userId="S::122ce0515@nitrkl.ac.in::47e9832b-ad4c-45cc-86aa-e9b2fdde7468" providerId="AD" clId="Web-{A01873E2-543E-4C81-BED7-CCFC31CD8A3E}" dt="2023-01-07T15:19:22.665" v="329"/>
          <ac:cxnSpMkLst>
            <pc:docMk/>
            <pc:sldMk cId="4157162403" sldId="257"/>
            <ac:cxnSpMk id="17" creationId="{F427B072-CC5B-481B-9719-8CD4C54444BE}"/>
          </ac:cxnSpMkLst>
        </pc:cxnChg>
        <pc:cxnChg chg="add del">
          <ac:chgData name="122CE0515 (SANJEEB DASH)" userId="S::122ce0515@nitrkl.ac.in::47e9832b-ad4c-45cc-86aa-e9b2fdde7468" providerId="AD" clId="Web-{A01873E2-543E-4C81-BED7-CCFC31CD8A3E}" dt="2023-01-07T15:19:22.649" v="328"/>
          <ac:cxnSpMkLst>
            <pc:docMk/>
            <pc:sldMk cId="4157162403" sldId="257"/>
            <ac:cxnSpMk id="18" creationId="{2A35DB53-42BE-460E-9CA1-1294C98463CB}"/>
          </ac:cxnSpMkLst>
        </pc:cxnChg>
      </pc:sldChg>
      <pc:sldChg chg="add">
        <pc:chgData name="122CE0515 (SANJEEB DASH)" userId="S::122ce0515@nitrkl.ac.in::47e9832b-ad4c-45cc-86aa-e9b2fdde7468" providerId="AD" clId="Web-{A01873E2-543E-4C81-BED7-CCFC31CD8A3E}" dt="2023-01-07T15:34:54.842" v="579"/>
        <pc:sldMkLst>
          <pc:docMk/>
          <pc:sldMk cId="1264296978" sldId="260"/>
        </pc:sldMkLst>
      </pc:sldChg>
      <pc:sldChg chg="add">
        <pc:chgData name="122CE0515 (SANJEEB DASH)" userId="S::122ce0515@nitrkl.ac.in::47e9832b-ad4c-45cc-86aa-e9b2fdde7468" providerId="AD" clId="Web-{A01873E2-543E-4C81-BED7-CCFC31CD8A3E}" dt="2023-01-07T15:34:54.842" v="579"/>
        <pc:sldMkLst>
          <pc:docMk/>
          <pc:sldMk cId="1977813333" sldId="261"/>
        </pc:sldMkLst>
      </pc:sldChg>
      <pc:sldChg chg="add">
        <pc:chgData name="122CE0515 (SANJEEB DASH)" userId="S::122ce0515@nitrkl.ac.in::47e9832b-ad4c-45cc-86aa-e9b2fdde7468" providerId="AD" clId="Web-{A01873E2-543E-4C81-BED7-CCFC31CD8A3E}" dt="2023-01-07T15:34:54.842" v="579"/>
        <pc:sldMkLst>
          <pc:docMk/>
          <pc:sldMk cId="2983196070" sldId="262"/>
        </pc:sldMkLst>
      </pc:sldChg>
      <pc:sldMasterChg chg="add replId addSldLayout modSldLayout">
        <pc:chgData name="122CE0515 (SANJEEB DASH)" userId="S::122ce0515@nitrkl.ac.in::47e9832b-ad4c-45cc-86aa-e9b2fdde7468" providerId="AD" clId="Web-{A01873E2-543E-4C81-BED7-CCFC31CD8A3E}" dt="2023-01-07T15:34:54.842" v="579"/>
        <pc:sldMasterMkLst>
          <pc:docMk/>
          <pc:sldMasterMk cId="2672774283" sldId="2147483649"/>
        </pc:sldMasterMkLst>
        <pc:sldLayoutChg chg="add mod replId">
          <pc:chgData name="122CE0515 (SANJEEB DASH)" userId="S::122ce0515@nitrkl.ac.in::47e9832b-ad4c-45cc-86aa-e9b2fdde7468" providerId="AD" clId="Web-{A01873E2-543E-4C81-BED7-CCFC31CD8A3E}" dt="2023-01-07T15:34:54.795" v="578"/>
          <pc:sldLayoutMkLst>
            <pc:docMk/>
            <pc:sldMasterMk cId="2672774283" sldId="2147483649"/>
            <pc:sldLayoutMk cId="2260355307" sldId="2147483651"/>
          </pc:sldLayoutMkLst>
        </pc:sldLayoutChg>
        <pc:sldLayoutChg chg="add">
          <pc:chgData name="122CE0515 (SANJEEB DASH)" userId="S::122ce0515@nitrkl.ac.in::47e9832b-ad4c-45cc-86aa-e9b2fdde7468" providerId="AD" clId="Web-{A01873E2-543E-4C81-BED7-CCFC31CD8A3E}" dt="2023-01-07T15:34:54.842" v="579"/>
          <pc:sldLayoutMkLst>
            <pc:docMk/>
            <pc:sldMasterMk cId="2672774283" sldId="2147483649"/>
            <pc:sldLayoutMk cId="538483752" sldId="2147483652"/>
          </pc:sldLayoutMkLst>
        </pc:sldLayoutChg>
        <pc:sldLayoutChg chg="add">
          <pc:chgData name="122CE0515 (SANJEEB DASH)" userId="S::122ce0515@nitrkl.ac.in::47e9832b-ad4c-45cc-86aa-e9b2fdde7468" providerId="AD" clId="Web-{A01873E2-543E-4C81-BED7-CCFC31CD8A3E}" dt="2023-01-07T15:34:54.842" v="579"/>
          <pc:sldLayoutMkLst>
            <pc:docMk/>
            <pc:sldMasterMk cId="2672774283" sldId="2147483649"/>
            <pc:sldLayoutMk cId="3249250339" sldId="2147483653"/>
          </pc:sldLayoutMkLst>
        </pc:sldLayoutChg>
        <pc:sldLayoutChg chg="add">
          <pc:chgData name="122CE0515 (SANJEEB DASH)" userId="S::122ce0515@nitrkl.ac.in::47e9832b-ad4c-45cc-86aa-e9b2fdde7468" providerId="AD" clId="Web-{A01873E2-543E-4C81-BED7-CCFC31CD8A3E}" dt="2023-01-07T15:34:54.842" v="579"/>
          <pc:sldLayoutMkLst>
            <pc:docMk/>
            <pc:sldMasterMk cId="2672774283" sldId="2147483649"/>
            <pc:sldLayoutMk cId="4265143252" sldId="2147483654"/>
          </pc:sldLayoutMkLst>
        </pc:sldLayoutChg>
        <pc:sldLayoutChg chg="add mod replId">
          <pc:chgData name="122CE0515 (SANJEEB DASH)" userId="S::122ce0515@nitrkl.ac.in::47e9832b-ad4c-45cc-86aa-e9b2fdde7468" providerId="AD" clId="Web-{A01873E2-543E-4C81-BED7-CCFC31CD8A3E}" dt="2023-01-07T15:15:59.892" v="299"/>
          <pc:sldLayoutMkLst>
            <pc:docMk/>
            <pc:sldMasterMk cId="2672774283" sldId="2147483649"/>
            <pc:sldLayoutMk cId="2570423546" sldId="2147483722"/>
          </pc:sldLayoutMkLst>
        </pc:sldLayoutChg>
        <pc:sldLayoutChg chg="add mod replId">
          <pc:chgData name="122CE0515 (SANJEEB DASH)" userId="S::122ce0515@nitrkl.ac.in::47e9832b-ad4c-45cc-86aa-e9b2fdde7468" providerId="AD" clId="Web-{A01873E2-543E-4C81-BED7-CCFC31CD8A3E}" dt="2023-01-07T15:15:59.892" v="299"/>
          <pc:sldLayoutMkLst>
            <pc:docMk/>
            <pc:sldMasterMk cId="2672774283" sldId="2147483649"/>
            <pc:sldLayoutMk cId="4249771247" sldId="2147483723"/>
          </pc:sldLayoutMkLst>
        </pc:sldLayoutChg>
        <pc:sldLayoutChg chg="add mod replId">
          <pc:chgData name="122CE0515 (SANJEEB DASH)" userId="S::122ce0515@nitrkl.ac.in::47e9832b-ad4c-45cc-86aa-e9b2fdde7468" providerId="AD" clId="Web-{A01873E2-543E-4C81-BED7-CCFC31CD8A3E}" dt="2023-01-07T15:15:59.892" v="299"/>
          <pc:sldLayoutMkLst>
            <pc:docMk/>
            <pc:sldMasterMk cId="2672774283" sldId="2147483649"/>
            <pc:sldLayoutMk cId="1313889418" sldId="2147483724"/>
          </pc:sldLayoutMkLst>
        </pc:sldLayoutChg>
        <pc:sldLayoutChg chg="add mod replId">
          <pc:chgData name="122CE0515 (SANJEEB DASH)" userId="S::122ce0515@nitrkl.ac.in::47e9832b-ad4c-45cc-86aa-e9b2fdde7468" providerId="AD" clId="Web-{A01873E2-543E-4C81-BED7-CCFC31CD8A3E}" dt="2023-01-07T15:15:59.892" v="299"/>
          <pc:sldLayoutMkLst>
            <pc:docMk/>
            <pc:sldMasterMk cId="2672774283" sldId="2147483649"/>
            <pc:sldLayoutMk cId="2726633313" sldId="2147483725"/>
          </pc:sldLayoutMkLst>
        </pc:sldLayoutChg>
        <pc:sldLayoutChg chg="add mod replId">
          <pc:chgData name="122CE0515 (SANJEEB DASH)" userId="S::122ce0515@nitrkl.ac.in::47e9832b-ad4c-45cc-86aa-e9b2fdde7468" providerId="AD" clId="Web-{A01873E2-543E-4C81-BED7-CCFC31CD8A3E}" dt="2023-01-07T15:15:59.892" v="299"/>
          <pc:sldLayoutMkLst>
            <pc:docMk/>
            <pc:sldMasterMk cId="2672774283" sldId="2147483649"/>
            <pc:sldLayoutMk cId="3087686091" sldId="2147483726"/>
          </pc:sldLayoutMkLst>
        </pc:sldLayoutChg>
        <pc:sldLayoutChg chg="add mod replId">
          <pc:chgData name="122CE0515 (SANJEEB DASH)" userId="S::122ce0515@nitrkl.ac.in::47e9832b-ad4c-45cc-86aa-e9b2fdde7468" providerId="AD" clId="Web-{A01873E2-543E-4C81-BED7-CCFC31CD8A3E}" dt="2023-01-07T15:15:59.892" v="299"/>
          <pc:sldLayoutMkLst>
            <pc:docMk/>
            <pc:sldMasterMk cId="2672774283" sldId="2147483649"/>
            <pc:sldLayoutMk cId="1625834721" sldId="2147483727"/>
          </pc:sldLayoutMkLst>
        </pc:sldLayoutChg>
        <pc:sldLayoutChg chg="add mod replId">
          <pc:chgData name="122CE0515 (SANJEEB DASH)" userId="S::122ce0515@nitrkl.ac.in::47e9832b-ad4c-45cc-86aa-e9b2fdde7468" providerId="AD" clId="Web-{A01873E2-543E-4C81-BED7-CCFC31CD8A3E}" dt="2023-01-07T15:15:59.892" v="299"/>
          <pc:sldLayoutMkLst>
            <pc:docMk/>
            <pc:sldMasterMk cId="2672774283" sldId="2147483649"/>
            <pc:sldLayoutMk cId="4160707461" sldId="2147483728"/>
          </pc:sldLayoutMkLst>
        </pc:sldLayoutChg>
        <pc:sldLayoutChg chg="add mod replId">
          <pc:chgData name="122CE0515 (SANJEEB DASH)" userId="S::122ce0515@nitrkl.ac.in::47e9832b-ad4c-45cc-86aa-e9b2fdde7468" providerId="AD" clId="Web-{A01873E2-543E-4C81-BED7-CCFC31CD8A3E}" dt="2023-01-07T15:15:59.892" v="299"/>
          <pc:sldLayoutMkLst>
            <pc:docMk/>
            <pc:sldMasterMk cId="2672774283" sldId="2147483649"/>
            <pc:sldLayoutMk cId="3304693033" sldId="2147483729"/>
          </pc:sldLayoutMkLst>
        </pc:sldLayoutChg>
        <pc:sldLayoutChg chg="add mod replId">
          <pc:chgData name="122CE0515 (SANJEEB DASH)" userId="S::122ce0515@nitrkl.ac.in::47e9832b-ad4c-45cc-86aa-e9b2fdde7468" providerId="AD" clId="Web-{A01873E2-543E-4C81-BED7-CCFC31CD8A3E}" dt="2023-01-07T15:15:59.892" v="299"/>
          <pc:sldLayoutMkLst>
            <pc:docMk/>
            <pc:sldMasterMk cId="2672774283" sldId="2147483649"/>
            <pc:sldLayoutMk cId="1545203345" sldId="2147483730"/>
          </pc:sldLayoutMkLst>
        </pc:sldLayoutChg>
        <pc:sldLayoutChg chg="add mod replId">
          <pc:chgData name="122CE0515 (SANJEEB DASH)" userId="S::122ce0515@nitrkl.ac.in::47e9832b-ad4c-45cc-86aa-e9b2fdde7468" providerId="AD" clId="Web-{A01873E2-543E-4C81-BED7-CCFC31CD8A3E}" dt="2023-01-07T15:15:59.892" v="299"/>
          <pc:sldLayoutMkLst>
            <pc:docMk/>
            <pc:sldMasterMk cId="2672774283" sldId="2147483649"/>
            <pc:sldLayoutMk cId="2667856102" sldId="2147483731"/>
          </pc:sldLayoutMkLst>
        </pc:sldLayoutChg>
        <pc:sldLayoutChg chg="add mod replId">
          <pc:chgData name="122CE0515 (SANJEEB DASH)" userId="S::122ce0515@nitrkl.ac.in::47e9832b-ad4c-45cc-86aa-e9b2fdde7468" providerId="AD" clId="Web-{A01873E2-543E-4C81-BED7-CCFC31CD8A3E}" dt="2023-01-07T15:15:59.892" v="299"/>
          <pc:sldLayoutMkLst>
            <pc:docMk/>
            <pc:sldMasterMk cId="2672774283" sldId="2147483649"/>
            <pc:sldLayoutMk cId="821934716" sldId="2147483732"/>
          </pc:sldLayoutMkLst>
        </pc:sldLayoutChg>
        <pc:sldLayoutChg chg="add mod replId">
          <pc:chgData name="122CE0515 (SANJEEB DASH)" userId="S::122ce0515@nitrkl.ac.in::47e9832b-ad4c-45cc-86aa-e9b2fdde7468" providerId="AD" clId="Web-{A01873E2-543E-4C81-BED7-CCFC31CD8A3E}" dt="2023-01-07T15:15:59.892" v="299"/>
          <pc:sldLayoutMkLst>
            <pc:docMk/>
            <pc:sldMasterMk cId="2672774283" sldId="2147483649"/>
            <pc:sldLayoutMk cId="2882463329" sldId="2147483733"/>
          </pc:sldLayoutMkLst>
        </pc:sldLayoutChg>
        <pc:sldLayoutChg chg="add mod replId">
          <pc:chgData name="122CE0515 (SANJEEB DASH)" userId="S::122ce0515@nitrkl.ac.in::47e9832b-ad4c-45cc-86aa-e9b2fdde7468" providerId="AD" clId="Web-{A01873E2-543E-4C81-BED7-CCFC31CD8A3E}" dt="2023-01-07T15:15:59.892" v="299"/>
          <pc:sldLayoutMkLst>
            <pc:docMk/>
            <pc:sldMasterMk cId="2672774283" sldId="2147483649"/>
            <pc:sldLayoutMk cId="1830646496" sldId="2147483734"/>
          </pc:sldLayoutMkLst>
        </pc:sldLayoutChg>
        <pc:sldLayoutChg chg="add mod replId">
          <pc:chgData name="122CE0515 (SANJEEB DASH)" userId="S::122ce0515@nitrkl.ac.in::47e9832b-ad4c-45cc-86aa-e9b2fdde7468" providerId="AD" clId="Web-{A01873E2-543E-4C81-BED7-CCFC31CD8A3E}" dt="2023-01-07T15:15:59.892" v="299"/>
          <pc:sldLayoutMkLst>
            <pc:docMk/>
            <pc:sldMasterMk cId="2672774283" sldId="2147483649"/>
            <pc:sldLayoutMk cId="3668370962" sldId="2147483735"/>
          </pc:sldLayoutMkLst>
        </pc:sldLayoutChg>
        <pc:sldLayoutChg chg="add mod replId">
          <pc:chgData name="122CE0515 (SANJEEB DASH)" userId="S::122ce0515@nitrkl.ac.in::47e9832b-ad4c-45cc-86aa-e9b2fdde7468" providerId="AD" clId="Web-{A01873E2-543E-4C81-BED7-CCFC31CD8A3E}" dt="2023-01-07T15:15:59.892" v="299"/>
          <pc:sldLayoutMkLst>
            <pc:docMk/>
            <pc:sldMasterMk cId="2672774283" sldId="2147483649"/>
            <pc:sldLayoutMk cId="3872853733" sldId="2147483736"/>
          </pc:sldLayoutMkLst>
        </pc:sldLayoutChg>
        <pc:sldLayoutChg chg="add mod replId">
          <pc:chgData name="122CE0515 (SANJEEB DASH)" userId="S::122ce0515@nitrkl.ac.in::47e9832b-ad4c-45cc-86aa-e9b2fdde7468" providerId="AD" clId="Web-{A01873E2-543E-4C81-BED7-CCFC31CD8A3E}" dt="2023-01-07T15:15:59.892" v="299"/>
          <pc:sldLayoutMkLst>
            <pc:docMk/>
            <pc:sldMasterMk cId="2672774283" sldId="2147483649"/>
            <pc:sldLayoutMk cId="3545087460" sldId="2147483737"/>
          </pc:sldLayoutMkLst>
        </pc:sldLayoutChg>
      </pc:sldMasterChg>
      <pc:sldMasterChg chg="del delSldLayout">
        <pc:chgData name="122CE0515 (SANJEEB DASH)" userId="S::122ce0515@nitrkl.ac.in::47e9832b-ad4c-45cc-86aa-e9b2fdde7468" providerId="AD" clId="Web-{A01873E2-543E-4C81-BED7-CCFC31CD8A3E}" dt="2023-01-07T14:39:43.697" v="11"/>
        <pc:sldMasterMkLst>
          <pc:docMk/>
          <pc:sldMasterMk cId="2460954070" sldId="2147483660"/>
        </pc:sldMasterMkLst>
        <pc:sldLayoutChg chg="del">
          <pc:chgData name="122CE0515 (SANJEEB DASH)" userId="S::122ce0515@nitrkl.ac.in::47e9832b-ad4c-45cc-86aa-e9b2fdde7468" providerId="AD" clId="Web-{A01873E2-543E-4C81-BED7-CCFC31CD8A3E}" dt="2023-01-07T14:39:43.697" v="11"/>
          <pc:sldLayoutMkLst>
            <pc:docMk/>
            <pc:sldMasterMk cId="2460954070" sldId="2147483660"/>
            <pc:sldLayoutMk cId="2385387890" sldId="2147483661"/>
          </pc:sldLayoutMkLst>
        </pc:sldLayoutChg>
        <pc:sldLayoutChg chg="del">
          <pc:chgData name="122CE0515 (SANJEEB DASH)" userId="S::122ce0515@nitrkl.ac.in::47e9832b-ad4c-45cc-86aa-e9b2fdde7468" providerId="AD" clId="Web-{A01873E2-543E-4C81-BED7-CCFC31CD8A3E}" dt="2023-01-07T14:39:43.697" v="11"/>
          <pc:sldLayoutMkLst>
            <pc:docMk/>
            <pc:sldMasterMk cId="2460954070" sldId="2147483660"/>
            <pc:sldLayoutMk cId="949138452" sldId="2147483662"/>
          </pc:sldLayoutMkLst>
        </pc:sldLayoutChg>
        <pc:sldLayoutChg chg="del">
          <pc:chgData name="122CE0515 (SANJEEB DASH)" userId="S::122ce0515@nitrkl.ac.in::47e9832b-ad4c-45cc-86aa-e9b2fdde7468" providerId="AD" clId="Web-{A01873E2-543E-4C81-BED7-CCFC31CD8A3E}" dt="2023-01-07T14:39:43.697" v="11"/>
          <pc:sldLayoutMkLst>
            <pc:docMk/>
            <pc:sldMasterMk cId="2460954070" sldId="2147483660"/>
            <pc:sldLayoutMk cId="2591524520" sldId="2147483663"/>
          </pc:sldLayoutMkLst>
        </pc:sldLayoutChg>
        <pc:sldLayoutChg chg="del">
          <pc:chgData name="122CE0515 (SANJEEB DASH)" userId="S::122ce0515@nitrkl.ac.in::47e9832b-ad4c-45cc-86aa-e9b2fdde7468" providerId="AD" clId="Web-{A01873E2-543E-4C81-BED7-CCFC31CD8A3E}" dt="2023-01-07T14:39:43.697" v="11"/>
          <pc:sldLayoutMkLst>
            <pc:docMk/>
            <pc:sldMasterMk cId="2460954070" sldId="2147483660"/>
            <pc:sldLayoutMk cId="1203092039" sldId="2147483664"/>
          </pc:sldLayoutMkLst>
        </pc:sldLayoutChg>
        <pc:sldLayoutChg chg="del">
          <pc:chgData name="122CE0515 (SANJEEB DASH)" userId="S::122ce0515@nitrkl.ac.in::47e9832b-ad4c-45cc-86aa-e9b2fdde7468" providerId="AD" clId="Web-{A01873E2-543E-4C81-BED7-CCFC31CD8A3E}" dt="2023-01-07T14:39:43.697" v="11"/>
          <pc:sldLayoutMkLst>
            <pc:docMk/>
            <pc:sldMasterMk cId="2460954070" sldId="2147483660"/>
            <pc:sldLayoutMk cId="3733172339" sldId="2147483665"/>
          </pc:sldLayoutMkLst>
        </pc:sldLayoutChg>
        <pc:sldLayoutChg chg="del">
          <pc:chgData name="122CE0515 (SANJEEB DASH)" userId="S::122ce0515@nitrkl.ac.in::47e9832b-ad4c-45cc-86aa-e9b2fdde7468" providerId="AD" clId="Web-{A01873E2-543E-4C81-BED7-CCFC31CD8A3E}" dt="2023-01-07T14:39:43.697" v="11"/>
          <pc:sldLayoutMkLst>
            <pc:docMk/>
            <pc:sldMasterMk cId="2460954070" sldId="2147483660"/>
            <pc:sldLayoutMk cId="3210312558" sldId="2147483666"/>
          </pc:sldLayoutMkLst>
        </pc:sldLayoutChg>
        <pc:sldLayoutChg chg="del">
          <pc:chgData name="122CE0515 (SANJEEB DASH)" userId="S::122ce0515@nitrkl.ac.in::47e9832b-ad4c-45cc-86aa-e9b2fdde7468" providerId="AD" clId="Web-{A01873E2-543E-4C81-BED7-CCFC31CD8A3E}" dt="2023-01-07T14:39:43.697" v="11"/>
          <pc:sldLayoutMkLst>
            <pc:docMk/>
            <pc:sldMasterMk cId="2460954070" sldId="2147483660"/>
            <pc:sldLayoutMk cId="3146388984" sldId="2147483667"/>
          </pc:sldLayoutMkLst>
        </pc:sldLayoutChg>
        <pc:sldLayoutChg chg="del">
          <pc:chgData name="122CE0515 (SANJEEB DASH)" userId="S::122ce0515@nitrkl.ac.in::47e9832b-ad4c-45cc-86aa-e9b2fdde7468" providerId="AD" clId="Web-{A01873E2-543E-4C81-BED7-CCFC31CD8A3E}" dt="2023-01-07T14:39:43.697" v="11"/>
          <pc:sldLayoutMkLst>
            <pc:docMk/>
            <pc:sldMasterMk cId="2460954070" sldId="2147483660"/>
            <pc:sldLayoutMk cId="3171841454" sldId="2147483668"/>
          </pc:sldLayoutMkLst>
        </pc:sldLayoutChg>
        <pc:sldLayoutChg chg="del">
          <pc:chgData name="122CE0515 (SANJEEB DASH)" userId="S::122ce0515@nitrkl.ac.in::47e9832b-ad4c-45cc-86aa-e9b2fdde7468" providerId="AD" clId="Web-{A01873E2-543E-4C81-BED7-CCFC31CD8A3E}" dt="2023-01-07T14:39:43.697" v="11"/>
          <pc:sldLayoutMkLst>
            <pc:docMk/>
            <pc:sldMasterMk cId="2460954070" sldId="2147483660"/>
            <pc:sldLayoutMk cId="1718958274" sldId="2147483669"/>
          </pc:sldLayoutMkLst>
        </pc:sldLayoutChg>
        <pc:sldLayoutChg chg="del">
          <pc:chgData name="122CE0515 (SANJEEB DASH)" userId="S::122ce0515@nitrkl.ac.in::47e9832b-ad4c-45cc-86aa-e9b2fdde7468" providerId="AD" clId="Web-{A01873E2-543E-4C81-BED7-CCFC31CD8A3E}" dt="2023-01-07T14:39:43.697" v="11"/>
          <pc:sldLayoutMkLst>
            <pc:docMk/>
            <pc:sldMasterMk cId="2460954070" sldId="2147483660"/>
            <pc:sldLayoutMk cId="2202905451" sldId="2147483670"/>
          </pc:sldLayoutMkLst>
        </pc:sldLayoutChg>
        <pc:sldLayoutChg chg="del">
          <pc:chgData name="122CE0515 (SANJEEB DASH)" userId="S::122ce0515@nitrkl.ac.in::47e9832b-ad4c-45cc-86aa-e9b2fdde7468" providerId="AD" clId="Web-{A01873E2-543E-4C81-BED7-CCFC31CD8A3E}" dt="2023-01-07T14:39:43.697" v="11"/>
          <pc:sldLayoutMkLst>
            <pc:docMk/>
            <pc:sldMasterMk cId="2460954070" sldId="2147483660"/>
            <pc:sldLayoutMk cId="3479445657" sldId="2147483671"/>
          </pc:sldLayoutMkLst>
        </pc:sldLayoutChg>
      </pc:sldMasterChg>
      <pc:sldMasterChg chg="add del replId addSldLayout delSldLayout">
        <pc:chgData name="122CE0515 (SANJEEB DASH)" userId="S::122ce0515@nitrkl.ac.in::47e9832b-ad4c-45cc-86aa-e9b2fdde7468" providerId="AD" clId="Web-{A01873E2-543E-4C81-BED7-CCFC31CD8A3E}" dt="2023-01-07T14:42:17.297" v="18"/>
        <pc:sldMasterMkLst>
          <pc:docMk/>
          <pc:sldMasterMk cId="2369343619" sldId="2147483672"/>
        </pc:sldMasterMkLst>
        <pc:sldLayoutChg chg="add del">
          <pc:chgData name="122CE0515 (SANJEEB DASH)" userId="S::122ce0515@nitrkl.ac.in::47e9832b-ad4c-45cc-86aa-e9b2fdde7468" providerId="AD" clId="Web-{A01873E2-543E-4C81-BED7-CCFC31CD8A3E}" dt="2023-01-07T14:42:17.297" v="18"/>
          <pc:sldLayoutMkLst>
            <pc:docMk/>
            <pc:sldMasterMk cId="2369343619" sldId="2147483672"/>
            <pc:sldLayoutMk cId="1145618188" sldId="2147483673"/>
          </pc:sldLayoutMkLst>
        </pc:sldLayoutChg>
        <pc:sldLayoutChg chg="add del replId">
          <pc:chgData name="122CE0515 (SANJEEB DASH)" userId="S::122ce0515@nitrkl.ac.in::47e9832b-ad4c-45cc-86aa-e9b2fdde7468" providerId="AD" clId="Web-{A01873E2-543E-4C81-BED7-CCFC31CD8A3E}" dt="2023-01-07T14:42:17.297" v="18"/>
          <pc:sldLayoutMkLst>
            <pc:docMk/>
            <pc:sldMasterMk cId="2369343619" sldId="2147483672"/>
            <pc:sldLayoutMk cId="3973553232" sldId="2147483674"/>
          </pc:sldLayoutMkLst>
        </pc:sldLayoutChg>
        <pc:sldLayoutChg chg="add del replId">
          <pc:chgData name="122CE0515 (SANJEEB DASH)" userId="S::122ce0515@nitrkl.ac.in::47e9832b-ad4c-45cc-86aa-e9b2fdde7468" providerId="AD" clId="Web-{A01873E2-543E-4C81-BED7-CCFC31CD8A3E}" dt="2023-01-07T14:42:17.297" v="18"/>
          <pc:sldLayoutMkLst>
            <pc:docMk/>
            <pc:sldMasterMk cId="2369343619" sldId="2147483672"/>
            <pc:sldLayoutMk cId="3201354608" sldId="2147483675"/>
          </pc:sldLayoutMkLst>
        </pc:sldLayoutChg>
        <pc:sldLayoutChg chg="add del replId">
          <pc:chgData name="122CE0515 (SANJEEB DASH)" userId="S::122ce0515@nitrkl.ac.in::47e9832b-ad4c-45cc-86aa-e9b2fdde7468" providerId="AD" clId="Web-{A01873E2-543E-4C81-BED7-CCFC31CD8A3E}" dt="2023-01-07T14:42:17.297" v="18"/>
          <pc:sldLayoutMkLst>
            <pc:docMk/>
            <pc:sldMasterMk cId="2369343619" sldId="2147483672"/>
            <pc:sldLayoutMk cId="1407591187" sldId="2147483676"/>
          </pc:sldLayoutMkLst>
        </pc:sldLayoutChg>
        <pc:sldLayoutChg chg="add del replId">
          <pc:chgData name="122CE0515 (SANJEEB DASH)" userId="S::122ce0515@nitrkl.ac.in::47e9832b-ad4c-45cc-86aa-e9b2fdde7468" providerId="AD" clId="Web-{A01873E2-543E-4C81-BED7-CCFC31CD8A3E}" dt="2023-01-07T14:42:17.297" v="18"/>
          <pc:sldLayoutMkLst>
            <pc:docMk/>
            <pc:sldMasterMk cId="2369343619" sldId="2147483672"/>
            <pc:sldLayoutMk cId="1146313271" sldId="2147483677"/>
          </pc:sldLayoutMkLst>
        </pc:sldLayoutChg>
        <pc:sldLayoutChg chg="add del replId">
          <pc:chgData name="122CE0515 (SANJEEB DASH)" userId="S::122ce0515@nitrkl.ac.in::47e9832b-ad4c-45cc-86aa-e9b2fdde7468" providerId="AD" clId="Web-{A01873E2-543E-4C81-BED7-CCFC31CD8A3E}" dt="2023-01-07T14:42:17.297" v="18"/>
          <pc:sldLayoutMkLst>
            <pc:docMk/>
            <pc:sldMasterMk cId="2369343619" sldId="2147483672"/>
            <pc:sldLayoutMk cId="2291107096" sldId="2147483678"/>
          </pc:sldLayoutMkLst>
        </pc:sldLayoutChg>
        <pc:sldLayoutChg chg="add del replId">
          <pc:chgData name="122CE0515 (SANJEEB DASH)" userId="S::122ce0515@nitrkl.ac.in::47e9832b-ad4c-45cc-86aa-e9b2fdde7468" providerId="AD" clId="Web-{A01873E2-543E-4C81-BED7-CCFC31CD8A3E}" dt="2023-01-07T14:42:17.297" v="18"/>
          <pc:sldLayoutMkLst>
            <pc:docMk/>
            <pc:sldMasterMk cId="2369343619" sldId="2147483672"/>
            <pc:sldLayoutMk cId="3709230204" sldId="2147483679"/>
          </pc:sldLayoutMkLst>
        </pc:sldLayoutChg>
        <pc:sldLayoutChg chg="add del replId">
          <pc:chgData name="122CE0515 (SANJEEB DASH)" userId="S::122ce0515@nitrkl.ac.in::47e9832b-ad4c-45cc-86aa-e9b2fdde7468" providerId="AD" clId="Web-{A01873E2-543E-4C81-BED7-CCFC31CD8A3E}" dt="2023-01-07T14:42:17.297" v="18"/>
          <pc:sldLayoutMkLst>
            <pc:docMk/>
            <pc:sldMasterMk cId="2369343619" sldId="2147483672"/>
            <pc:sldLayoutMk cId="1189055428" sldId="2147483680"/>
          </pc:sldLayoutMkLst>
        </pc:sldLayoutChg>
        <pc:sldLayoutChg chg="add del replId">
          <pc:chgData name="122CE0515 (SANJEEB DASH)" userId="S::122ce0515@nitrkl.ac.in::47e9832b-ad4c-45cc-86aa-e9b2fdde7468" providerId="AD" clId="Web-{A01873E2-543E-4C81-BED7-CCFC31CD8A3E}" dt="2023-01-07T14:42:17.297" v="18"/>
          <pc:sldLayoutMkLst>
            <pc:docMk/>
            <pc:sldMasterMk cId="2369343619" sldId="2147483672"/>
            <pc:sldLayoutMk cId="193017823" sldId="2147483681"/>
          </pc:sldLayoutMkLst>
        </pc:sldLayoutChg>
        <pc:sldLayoutChg chg="add del replId">
          <pc:chgData name="122CE0515 (SANJEEB DASH)" userId="S::122ce0515@nitrkl.ac.in::47e9832b-ad4c-45cc-86aa-e9b2fdde7468" providerId="AD" clId="Web-{A01873E2-543E-4C81-BED7-CCFC31CD8A3E}" dt="2023-01-07T14:42:17.297" v="18"/>
          <pc:sldLayoutMkLst>
            <pc:docMk/>
            <pc:sldMasterMk cId="2369343619" sldId="2147483672"/>
            <pc:sldLayoutMk cId="4250733157" sldId="2147483682"/>
          </pc:sldLayoutMkLst>
        </pc:sldLayoutChg>
        <pc:sldLayoutChg chg="add del replId">
          <pc:chgData name="122CE0515 (SANJEEB DASH)" userId="S::122ce0515@nitrkl.ac.in::47e9832b-ad4c-45cc-86aa-e9b2fdde7468" providerId="AD" clId="Web-{A01873E2-543E-4C81-BED7-CCFC31CD8A3E}" dt="2023-01-07T14:42:17.297" v="18"/>
          <pc:sldLayoutMkLst>
            <pc:docMk/>
            <pc:sldMasterMk cId="2369343619" sldId="2147483672"/>
            <pc:sldLayoutMk cId="3593718923" sldId="2147483683"/>
          </pc:sldLayoutMkLst>
        </pc:sldLayoutChg>
      </pc:sldMasterChg>
      <pc:sldMasterChg chg="add del addSldLayout delSldLayout modSldLayout">
        <pc:chgData name="122CE0515 (SANJEEB DASH)" userId="S::122ce0515@nitrkl.ac.in::47e9832b-ad4c-45cc-86aa-e9b2fdde7468" providerId="AD" clId="Web-{A01873E2-543E-4C81-BED7-CCFC31CD8A3E}" dt="2023-01-07T15:15:53.766" v="298"/>
        <pc:sldMasterMkLst>
          <pc:docMk/>
          <pc:sldMasterMk cId="2780540622" sldId="2147483684"/>
        </pc:sldMasterMkLst>
        <pc:sldLayoutChg chg="add del mod replId">
          <pc:chgData name="122CE0515 (SANJEEB DASH)" userId="S::122ce0515@nitrkl.ac.in::47e9832b-ad4c-45cc-86aa-e9b2fdde7468" providerId="AD" clId="Web-{A01873E2-543E-4C81-BED7-CCFC31CD8A3E}" dt="2023-01-07T15:15:53.766" v="298"/>
          <pc:sldLayoutMkLst>
            <pc:docMk/>
            <pc:sldMasterMk cId="2780540622" sldId="2147483684"/>
            <pc:sldLayoutMk cId="4034110479" sldId="2147483685"/>
          </pc:sldLayoutMkLst>
        </pc:sldLayoutChg>
        <pc:sldLayoutChg chg="add del mod replId">
          <pc:chgData name="122CE0515 (SANJEEB DASH)" userId="S::122ce0515@nitrkl.ac.in::47e9832b-ad4c-45cc-86aa-e9b2fdde7468" providerId="AD" clId="Web-{A01873E2-543E-4C81-BED7-CCFC31CD8A3E}" dt="2023-01-07T15:15:53.766" v="298"/>
          <pc:sldLayoutMkLst>
            <pc:docMk/>
            <pc:sldMasterMk cId="2780540622" sldId="2147483684"/>
            <pc:sldLayoutMk cId="1261525803" sldId="2147483686"/>
          </pc:sldLayoutMkLst>
        </pc:sldLayoutChg>
        <pc:sldLayoutChg chg="add del mod replId">
          <pc:chgData name="122CE0515 (SANJEEB DASH)" userId="S::122ce0515@nitrkl.ac.in::47e9832b-ad4c-45cc-86aa-e9b2fdde7468" providerId="AD" clId="Web-{A01873E2-543E-4C81-BED7-CCFC31CD8A3E}" dt="2023-01-07T15:15:53.766" v="298"/>
          <pc:sldLayoutMkLst>
            <pc:docMk/>
            <pc:sldMasterMk cId="2780540622" sldId="2147483684"/>
            <pc:sldLayoutMk cId="1898108984" sldId="2147483687"/>
          </pc:sldLayoutMkLst>
        </pc:sldLayoutChg>
        <pc:sldLayoutChg chg="add del mod replId">
          <pc:chgData name="122CE0515 (SANJEEB DASH)" userId="S::122ce0515@nitrkl.ac.in::47e9832b-ad4c-45cc-86aa-e9b2fdde7468" providerId="AD" clId="Web-{A01873E2-543E-4C81-BED7-CCFC31CD8A3E}" dt="2023-01-07T15:15:53.766" v="298"/>
          <pc:sldLayoutMkLst>
            <pc:docMk/>
            <pc:sldMasterMk cId="2780540622" sldId="2147483684"/>
            <pc:sldLayoutMk cId="2347164071" sldId="2147483688"/>
          </pc:sldLayoutMkLst>
        </pc:sldLayoutChg>
        <pc:sldLayoutChg chg="add del mod replId">
          <pc:chgData name="122CE0515 (SANJEEB DASH)" userId="S::122ce0515@nitrkl.ac.in::47e9832b-ad4c-45cc-86aa-e9b2fdde7468" providerId="AD" clId="Web-{A01873E2-543E-4C81-BED7-CCFC31CD8A3E}" dt="2023-01-07T15:15:53.766" v="298"/>
          <pc:sldLayoutMkLst>
            <pc:docMk/>
            <pc:sldMasterMk cId="2780540622" sldId="2147483684"/>
            <pc:sldLayoutMk cId="30108079" sldId="2147483689"/>
          </pc:sldLayoutMkLst>
        </pc:sldLayoutChg>
        <pc:sldLayoutChg chg="add del mod replId">
          <pc:chgData name="122CE0515 (SANJEEB DASH)" userId="S::122ce0515@nitrkl.ac.in::47e9832b-ad4c-45cc-86aa-e9b2fdde7468" providerId="AD" clId="Web-{A01873E2-543E-4C81-BED7-CCFC31CD8A3E}" dt="2023-01-07T15:15:53.766" v="298"/>
          <pc:sldLayoutMkLst>
            <pc:docMk/>
            <pc:sldMasterMk cId="2780540622" sldId="2147483684"/>
            <pc:sldLayoutMk cId="4183131684" sldId="2147483690"/>
          </pc:sldLayoutMkLst>
        </pc:sldLayoutChg>
        <pc:sldLayoutChg chg="add del mod replId">
          <pc:chgData name="122CE0515 (SANJEEB DASH)" userId="S::122ce0515@nitrkl.ac.in::47e9832b-ad4c-45cc-86aa-e9b2fdde7468" providerId="AD" clId="Web-{A01873E2-543E-4C81-BED7-CCFC31CD8A3E}" dt="2023-01-07T15:15:53.766" v="298"/>
          <pc:sldLayoutMkLst>
            <pc:docMk/>
            <pc:sldMasterMk cId="2780540622" sldId="2147483684"/>
            <pc:sldLayoutMk cId="2699822801" sldId="2147483691"/>
          </pc:sldLayoutMkLst>
        </pc:sldLayoutChg>
        <pc:sldLayoutChg chg="add del mod replId">
          <pc:chgData name="122CE0515 (SANJEEB DASH)" userId="S::122ce0515@nitrkl.ac.in::47e9832b-ad4c-45cc-86aa-e9b2fdde7468" providerId="AD" clId="Web-{A01873E2-543E-4C81-BED7-CCFC31CD8A3E}" dt="2023-01-07T15:15:53.766" v="298"/>
          <pc:sldLayoutMkLst>
            <pc:docMk/>
            <pc:sldMasterMk cId="2780540622" sldId="2147483684"/>
            <pc:sldLayoutMk cId="3083816355" sldId="2147483692"/>
          </pc:sldLayoutMkLst>
        </pc:sldLayoutChg>
        <pc:sldLayoutChg chg="add del mod replId">
          <pc:chgData name="122CE0515 (SANJEEB DASH)" userId="S::122ce0515@nitrkl.ac.in::47e9832b-ad4c-45cc-86aa-e9b2fdde7468" providerId="AD" clId="Web-{A01873E2-543E-4C81-BED7-CCFC31CD8A3E}" dt="2023-01-07T15:15:53.766" v="298"/>
          <pc:sldLayoutMkLst>
            <pc:docMk/>
            <pc:sldMasterMk cId="2780540622" sldId="2147483684"/>
            <pc:sldLayoutMk cId="1605886071" sldId="2147483693"/>
          </pc:sldLayoutMkLst>
        </pc:sldLayoutChg>
        <pc:sldLayoutChg chg="add del mod replId">
          <pc:chgData name="122CE0515 (SANJEEB DASH)" userId="S::122ce0515@nitrkl.ac.in::47e9832b-ad4c-45cc-86aa-e9b2fdde7468" providerId="AD" clId="Web-{A01873E2-543E-4C81-BED7-CCFC31CD8A3E}" dt="2023-01-07T15:15:53.766" v="298"/>
          <pc:sldLayoutMkLst>
            <pc:docMk/>
            <pc:sldMasterMk cId="2780540622" sldId="2147483684"/>
            <pc:sldLayoutMk cId="3662015076" sldId="2147483694"/>
          </pc:sldLayoutMkLst>
        </pc:sldLayoutChg>
        <pc:sldLayoutChg chg="add del mod replId">
          <pc:chgData name="122CE0515 (SANJEEB DASH)" userId="S::122ce0515@nitrkl.ac.in::47e9832b-ad4c-45cc-86aa-e9b2fdde7468" providerId="AD" clId="Web-{A01873E2-543E-4C81-BED7-CCFC31CD8A3E}" dt="2023-01-07T15:15:53.766" v="298"/>
          <pc:sldLayoutMkLst>
            <pc:docMk/>
            <pc:sldMasterMk cId="2780540622" sldId="2147483684"/>
            <pc:sldLayoutMk cId="68590074" sldId="2147483695"/>
          </pc:sldLayoutMkLst>
        </pc:sldLayoutChg>
        <pc:sldLayoutChg chg="add del mod replId">
          <pc:chgData name="122CE0515 (SANJEEB DASH)" userId="S::122ce0515@nitrkl.ac.in::47e9832b-ad4c-45cc-86aa-e9b2fdde7468" providerId="AD" clId="Web-{A01873E2-543E-4C81-BED7-CCFC31CD8A3E}" dt="2023-01-07T15:15:53.766" v="298"/>
          <pc:sldLayoutMkLst>
            <pc:docMk/>
            <pc:sldMasterMk cId="2780540622" sldId="2147483684"/>
            <pc:sldLayoutMk cId="3773205487" sldId="2147483696"/>
          </pc:sldLayoutMkLst>
        </pc:sldLayoutChg>
        <pc:sldLayoutChg chg="add del mod replId">
          <pc:chgData name="122CE0515 (SANJEEB DASH)" userId="S::122ce0515@nitrkl.ac.in::47e9832b-ad4c-45cc-86aa-e9b2fdde7468" providerId="AD" clId="Web-{A01873E2-543E-4C81-BED7-CCFC31CD8A3E}" dt="2023-01-07T15:15:53.766" v="298"/>
          <pc:sldLayoutMkLst>
            <pc:docMk/>
            <pc:sldMasterMk cId="2780540622" sldId="2147483684"/>
            <pc:sldLayoutMk cId="4201019833" sldId="2147483697"/>
          </pc:sldLayoutMkLst>
        </pc:sldLayoutChg>
        <pc:sldLayoutChg chg="add del mod replId">
          <pc:chgData name="122CE0515 (SANJEEB DASH)" userId="S::122ce0515@nitrkl.ac.in::47e9832b-ad4c-45cc-86aa-e9b2fdde7468" providerId="AD" clId="Web-{A01873E2-543E-4C81-BED7-CCFC31CD8A3E}" dt="2023-01-07T15:15:53.766" v="298"/>
          <pc:sldLayoutMkLst>
            <pc:docMk/>
            <pc:sldMasterMk cId="2780540622" sldId="2147483684"/>
            <pc:sldLayoutMk cId="2560889471" sldId="2147483698"/>
          </pc:sldLayoutMkLst>
        </pc:sldLayoutChg>
        <pc:sldLayoutChg chg="add del mod replId">
          <pc:chgData name="122CE0515 (SANJEEB DASH)" userId="S::122ce0515@nitrkl.ac.in::47e9832b-ad4c-45cc-86aa-e9b2fdde7468" providerId="AD" clId="Web-{A01873E2-543E-4C81-BED7-CCFC31CD8A3E}" dt="2023-01-07T15:15:53.766" v="298"/>
          <pc:sldLayoutMkLst>
            <pc:docMk/>
            <pc:sldMasterMk cId="2780540622" sldId="2147483684"/>
            <pc:sldLayoutMk cId="1099818239" sldId="2147483699"/>
          </pc:sldLayoutMkLst>
        </pc:sldLayoutChg>
        <pc:sldLayoutChg chg="add del mod replId">
          <pc:chgData name="122CE0515 (SANJEEB DASH)" userId="S::122ce0515@nitrkl.ac.in::47e9832b-ad4c-45cc-86aa-e9b2fdde7468" providerId="AD" clId="Web-{A01873E2-543E-4C81-BED7-CCFC31CD8A3E}" dt="2023-01-07T15:15:53.766" v="298"/>
          <pc:sldLayoutMkLst>
            <pc:docMk/>
            <pc:sldMasterMk cId="2780540622" sldId="2147483684"/>
            <pc:sldLayoutMk cId="2254687530" sldId="2147483700"/>
          </pc:sldLayoutMkLst>
        </pc:sldLayoutChg>
        <pc:sldLayoutChg chg="add del mod replId">
          <pc:chgData name="122CE0515 (SANJEEB DASH)" userId="S::122ce0515@nitrkl.ac.in::47e9832b-ad4c-45cc-86aa-e9b2fdde7468" providerId="AD" clId="Web-{A01873E2-543E-4C81-BED7-CCFC31CD8A3E}" dt="2023-01-07T15:15:53.766" v="298"/>
          <pc:sldLayoutMkLst>
            <pc:docMk/>
            <pc:sldMasterMk cId="2780540622" sldId="2147483684"/>
            <pc:sldLayoutMk cId="1238997329" sldId="2147483701"/>
          </pc:sldLayoutMkLst>
        </pc:sldLayoutChg>
      </pc:sldMasterChg>
      <pc:sldMasterChg chg="add del addSldLayout delSldLayout modSldLayout">
        <pc:chgData name="122CE0515 (SANJEEB DASH)" userId="S::122ce0515@nitrkl.ac.in::47e9832b-ad4c-45cc-86aa-e9b2fdde7468" providerId="AD" clId="Web-{A01873E2-543E-4C81-BED7-CCFC31CD8A3E}" dt="2023-01-07T15:15:59.892" v="299"/>
        <pc:sldMasterMkLst>
          <pc:docMk/>
          <pc:sldMasterMk cId="1791655245" sldId="2147483702"/>
        </pc:sldMasterMkLst>
        <pc:sldLayoutChg chg="add del mod replId">
          <pc:chgData name="122CE0515 (SANJEEB DASH)" userId="S::122ce0515@nitrkl.ac.in::47e9832b-ad4c-45cc-86aa-e9b2fdde7468" providerId="AD" clId="Web-{A01873E2-543E-4C81-BED7-CCFC31CD8A3E}" dt="2023-01-07T15:15:59.892" v="299"/>
          <pc:sldLayoutMkLst>
            <pc:docMk/>
            <pc:sldMasterMk cId="1791655245" sldId="2147483702"/>
            <pc:sldLayoutMk cId="918246145" sldId="2147483703"/>
          </pc:sldLayoutMkLst>
        </pc:sldLayoutChg>
        <pc:sldLayoutChg chg="add del mod replId">
          <pc:chgData name="122CE0515 (SANJEEB DASH)" userId="S::122ce0515@nitrkl.ac.in::47e9832b-ad4c-45cc-86aa-e9b2fdde7468" providerId="AD" clId="Web-{A01873E2-543E-4C81-BED7-CCFC31CD8A3E}" dt="2023-01-07T15:15:59.892" v="299"/>
          <pc:sldLayoutMkLst>
            <pc:docMk/>
            <pc:sldMasterMk cId="1791655245" sldId="2147483702"/>
            <pc:sldLayoutMk cId="33568097" sldId="2147483704"/>
          </pc:sldLayoutMkLst>
        </pc:sldLayoutChg>
        <pc:sldLayoutChg chg="add del mod replId">
          <pc:chgData name="122CE0515 (SANJEEB DASH)" userId="S::122ce0515@nitrkl.ac.in::47e9832b-ad4c-45cc-86aa-e9b2fdde7468" providerId="AD" clId="Web-{A01873E2-543E-4C81-BED7-CCFC31CD8A3E}" dt="2023-01-07T15:15:59.892" v="299"/>
          <pc:sldLayoutMkLst>
            <pc:docMk/>
            <pc:sldMasterMk cId="1791655245" sldId="2147483702"/>
            <pc:sldLayoutMk cId="4116361237" sldId="2147483705"/>
          </pc:sldLayoutMkLst>
        </pc:sldLayoutChg>
        <pc:sldLayoutChg chg="add del mod replId">
          <pc:chgData name="122CE0515 (SANJEEB DASH)" userId="S::122ce0515@nitrkl.ac.in::47e9832b-ad4c-45cc-86aa-e9b2fdde7468" providerId="AD" clId="Web-{A01873E2-543E-4C81-BED7-CCFC31CD8A3E}" dt="2023-01-07T15:15:59.892" v="299"/>
          <pc:sldLayoutMkLst>
            <pc:docMk/>
            <pc:sldMasterMk cId="1791655245" sldId="2147483702"/>
            <pc:sldLayoutMk cId="2129571868" sldId="2147483706"/>
          </pc:sldLayoutMkLst>
        </pc:sldLayoutChg>
        <pc:sldLayoutChg chg="add del mod replId">
          <pc:chgData name="122CE0515 (SANJEEB DASH)" userId="S::122ce0515@nitrkl.ac.in::47e9832b-ad4c-45cc-86aa-e9b2fdde7468" providerId="AD" clId="Web-{A01873E2-543E-4C81-BED7-CCFC31CD8A3E}" dt="2023-01-07T15:15:59.892" v="299"/>
          <pc:sldLayoutMkLst>
            <pc:docMk/>
            <pc:sldMasterMk cId="1791655245" sldId="2147483702"/>
            <pc:sldLayoutMk cId="2936765539" sldId="2147483707"/>
          </pc:sldLayoutMkLst>
        </pc:sldLayoutChg>
        <pc:sldLayoutChg chg="add del mod replId">
          <pc:chgData name="122CE0515 (SANJEEB DASH)" userId="S::122ce0515@nitrkl.ac.in::47e9832b-ad4c-45cc-86aa-e9b2fdde7468" providerId="AD" clId="Web-{A01873E2-543E-4C81-BED7-CCFC31CD8A3E}" dt="2023-01-07T15:15:59.892" v="299"/>
          <pc:sldLayoutMkLst>
            <pc:docMk/>
            <pc:sldMasterMk cId="1791655245" sldId="2147483702"/>
            <pc:sldLayoutMk cId="1730438038" sldId="2147483708"/>
          </pc:sldLayoutMkLst>
        </pc:sldLayoutChg>
        <pc:sldLayoutChg chg="add del mod replId">
          <pc:chgData name="122CE0515 (SANJEEB DASH)" userId="S::122ce0515@nitrkl.ac.in::47e9832b-ad4c-45cc-86aa-e9b2fdde7468" providerId="AD" clId="Web-{A01873E2-543E-4C81-BED7-CCFC31CD8A3E}" dt="2023-01-07T15:15:59.892" v="299"/>
          <pc:sldLayoutMkLst>
            <pc:docMk/>
            <pc:sldMasterMk cId="1791655245" sldId="2147483702"/>
            <pc:sldLayoutMk cId="3717048829" sldId="2147483709"/>
          </pc:sldLayoutMkLst>
        </pc:sldLayoutChg>
        <pc:sldLayoutChg chg="add del mod replId">
          <pc:chgData name="122CE0515 (SANJEEB DASH)" userId="S::122ce0515@nitrkl.ac.in::47e9832b-ad4c-45cc-86aa-e9b2fdde7468" providerId="AD" clId="Web-{A01873E2-543E-4C81-BED7-CCFC31CD8A3E}" dt="2023-01-07T15:15:59.892" v="299"/>
          <pc:sldLayoutMkLst>
            <pc:docMk/>
            <pc:sldMasterMk cId="1791655245" sldId="2147483702"/>
            <pc:sldLayoutMk cId="2607865494" sldId="2147483710"/>
          </pc:sldLayoutMkLst>
        </pc:sldLayoutChg>
        <pc:sldLayoutChg chg="add del mod replId">
          <pc:chgData name="122CE0515 (SANJEEB DASH)" userId="S::122ce0515@nitrkl.ac.in::47e9832b-ad4c-45cc-86aa-e9b2fdde7468" providerId="AD" clId="Web-{A01873E2-543E-4C81-BED7-CCFC31CD8A3E}" dt="2023-01-07T15:15:59.892" v="299"/>
          <pc:sldLayoutMkLst>
            <pc:docMk/>
            <pc:sldMasterMk cId="1791655245" sldId="2147483702"/>
            <pc:sldLayoutMk cId="1339601991" sldId="2147483711"/>
          </pc:sldLayoutMkLst>
        </pc:sldLayoutChg>
        <pc:sldLayoutChg chg="add del mod replId">
          <pc:chgData name="122CE0515 (SANJEEB DASH)" userId="S::122ce0515@nitrkl.ac.in::47e9832b-ad4c-45cc-86aa-e9b2fdde7468" providerId="AD" clId="Web-{A01873E2-543E-4C81-BED7-CCFC31CD8A3E}" dt="2023-01-07T15:15:59.892" v="299"/>
          <pc:sldLayoutMkLst>
            <pc:docMk/>
            <pc:sldMasterMk cId="1791655245" sldId="2147483702"/>
            <pc:sldLayoutMk cId="1462695090" sldId="2147483712"/>
          </pc:sldLayoutMkLst>
        </pc:sldLayoutChg>
        <pc:sldLayoutChg chg="add del mod replId">
          <pc:chgData name="122CE0515 (SANJEEB DASH)" userId="S::122ce0515@nitrkl.ac.in::47e9832b-ad4c-45cc-86aa-e9b2fdde7468" providerId="AD" clId="Web-{A01873E2-543E-4C81-BED7-CCFC31CD8A3E}" dt="2023-01-07T15:15:59.892" v="299"/>
          <pc:sldLayoutMkLst>
            <pc:docMk/>
            <pc:sldMasterMk cId="1791655245" sldId="2147483702"/>
            <pc:sldLayoutMk cId="4146934957" sldId="2147483713"/>
          </pc:sldLayoutMkLst>
        </pc:sldLayoutChg>
        <pc:sldLayoutChg chg="add del mod replId">
          <pc:chgData name="122CE0515 (SANJEEB DASH)" userId="S::122ce0515@nitrkl.ac.in::47e9832b-ad4c-45cc-86aa-e9b2fdde7468" providerId="AD" clId="Web-{A01873E2-543E-4C81-BED7-CCFC31CD8A3E}" dt="2023-01-07T15:15:59.892" v="299"/>
          <pc:sldLayoutMkLst>
            <pc:docMk/>
            <pc:sldMasterMk cId="1791655245" sldId="2147483702"/>
            <pc:sldLayoutMk cId="2626302500" sldId="2147483714"/>
          </pc:sldLayoutMkLst>
        </pc:sldLayoutChg>
        <pc:sldLayoutChg chg="add del mod replId">
          <pc:chgData name="122CE0515 (SANJEEB DASH)" userId="S::122ce0515@nitrkl.ac.in::47e9832b-ad4c-45cc-86aa-e9b2fdde7468" providerId="AD" clId="Web-{A01873E2-543E-4C81-BED7-CCFC31CD8A3E}" dt="2023-01-07T15:15:59.892" v="299"/>
          <pc:sldLayoutMkLst>
            <pc:docMk/>
            <pc:sldMasterMk cId="1791655245" sldId="2147483702"/>
            <pc:sldLayoutMk cId="3966933380" sldId="2147483715"/>
          </pc:sldLayoutMkLst>
        </pc:sldLayoutChg>
        <pc:sldLayoutChg chg="add del mod replId">
          <pc:chgData name="122CE0515 (SANJEEB DASH)" userId="S::122ce0515@nitrkl.ac.in::47e9832b-ad4c-45cc-86aa-e9b2fdde7468" providerId="AD" clId="Web-{A01873E2-543E-4C81-BED7-CCFC31CD8A3E}" dt="2023-01-07T15:15:59.892" v="299"/>
          <pc:sldLayoutMkLst>
            <pc:docMk/>
            <pc:sldMasterMk cId="1791655245" sldId="2147483702"/>
            <pc:sldLayoutMk cId="2576209777" sldId="2147483716"/>
          </pc:sldLayoutMkLst>
        </pc:sldLayoutChg>
        <pc:sldLayoutChg chg="add del mod replId">
          <pc:chgData name="122CE0515 (SANJEEB DASH)" userId="S::122ce0515@nitrkl.ac.in::47e9832b-ad4c-45cc-86aa-e9b2fdde7468" providerId="AD" clId="Web-{A01873E2-543E-4C81-BED7-CCFC31CD8A3E}" dt="2023-01-07T15:15:59.892" v="299"/>
          <pc:sldLayoutMkLst>
            <pc:docMk/>
            <pc:sldMasterMk cId="1791655245" sldId="2147483702"/>
            <pc:sldLayoutMk cId="3178052279" sldId="2147483717"/>
          </pc:sldLayoutMkLst>
        </pc:sldLayoutChg>
        <pc:sldLayoutChg chg="add del mod replId">
          <pc:chgData name="122CE0515 (SANJEEB DASH)" userId="S::122ce0515@nitrkl.ac.in::47e9832b-ad4c-45cc-86aa-e9b2fdde7468" providerId="AD" clId="Web-{A01873E2-543E-4C81-BED7-CCFC31CD8A3E}" dt="2023-01-07T15:15:59.892" v="299"/>
          <pc:sldLayoutMkLst>
            <pc:docMk/>
            <pc:sldMasterMk cId="1791655245" sldId="2147483702"/>
            <pc:sldLayoutMk cId="4095769009" sldId="2147483718"/>
          </pc:sldLayoutMkLst>
        </pc:sldLayoutChg>
        <pc:sldLayoutChg chg="add del mod replId">
          <pc:chgData name="122CE0515 (SANJEEB DASH)" userId="S::122ce0515@nitrkl.ac.in::47e9832b-ad4c-45cc-86aa-e9b2fdde7468" providerId="AD" clId="Web-{A01873E2-543E-4C81-BED7-CCFC31CD8A3E}" dt="2023-01-07T15:15:59.892" v="299"/>
          <pc:sldLayoutMkLst>
            <pc:docMk/>
            <pc:sldMasterMk cId="1791655245" sldId="2147483702"/>
            <pc:sldLayoutMk cId="4210941962" sldId="2147483719"/>
          </pc:sldLayoutMkLst>
        </pc:sldLayoutChg>
      </pc:sldMasterChg>
    </pc:docChg>
  </pc:docChgLst>
  <pc:docChgLst>
    <pc:chgData name="MRUTYUNJAYA SAHU" userId="a7634fa0-1b9d-41ec-a6e1-f0d8ab2c4810" providerId="ADAL" clId="{2A5B6067-F2E7-4F4D-9918-7D20E024A098}"/>
    <pc:docChg chg="custSel addSld modSld">
      <pc:chgData name="MRUTYUNJAYA SAHU" userId="a7634fa0-1b9d-41ec-a6e1-f0d8ab2c4810" providerId="ADAL" clId="{2A5B6067-F2E7-4F4D-9918-7D20E024A098}" dt="2023-01-07T22:13:02.264" v="332" actId="700"/>
      <pc:docMkLst>
        <pc:docMk/>
      </pc:docMkLst>
      <pc:sldChg chg="addSp modSp mod modClrScheme chgLayout">
        <pc:chgData name="MRUTYUNJAYA SAHU" userId="a7634fa0-1b9d-41ec-a6e1-f0d8ab2c4810" providerId="ADAL" clId="{2A5B6067-F2E7-4F4D-9918-7D20E024A098}" dt="2023-01-07T22:13:02.264" v="332" actId="700"/>
        <pc:sldMkLst>
          <pc:docMk/>
          <pc:sldMk cId="1243303413" sldId="257"/>
        </pc:sldMkLst>
        <pc:spChg chg="add mod ord">
          <ac:chgData name="MRUTYUNJAYA SAHU" userId="a7634fa0-1b9d-41ec-a6e1-f0d8ab2c4810" providerId="ADAL" clId="{2A5B6067-F2E7-4F4D-9918-7D20E024A098}" dt="2023-01-07T22:13:02.264" v="332" actId="700"/>
          <ac:spMkLst>
            <pc:docMk/>
            <pc:sldMk cId="1243303413" sldId="257"/>
            <ac:spMk id="3" creationId="{C5075CE8-B687-35E5-5256-3AF4BEDCD83C}"/>
          </ac:spMkLst>
        </pc:spChg>
        <pc:spChg chg="add mod ord">
          <ac:chgData name="MRUTYUNJAYA SAHU" userId="a7634fa0-1b9d-41ec-a6e1-f0d8ab2c4810" providerId="ADAL" clId="{2A5B6067-F2E7-4F4D-9918-7D20E024A098}" dt="2023-01-07T22:13:02.264" v="332" actId="700"/>
          <ac:spMkLst>
            <pc:docMk/>
            <pc:sldMk cId="1243303413" sldId="257"/>
            <ac:spMk id="7" creationId="{F47B8A1A-4C5A-17E4-8948-BF7A69D56B54}"/>
          </ac:spMkLst>
        </pc:spChg>
        <pc:spChg chg="add mod ord">
          <ac:chgData name="MRUTYUNJAYA SAHU" userId="a7634fa0-1b9d-41ec-a6e1-f0d8ab2c4810" providerId="ADAL" clId="{2A5B6067-F2E7-4F4D-9918-7D20E024A098}" dt="2023-01-07T22:13:02.264" v="332" actId="700"/>
          <ac:spMkLst>
            <pc:docMk/>
            <pc:sldMk cId="1243303413" sldId="257"/>
            <ac:spMk id="8" creationId="{47C7A4C7-CEFF-717B-075A-9D95D077CC86}"/>
          </ac:spMkLst>
        </pc:spChg>
        <pc:picChg chg="mod">
          <ac:chgData name="MRUTYUNJAYA SAHU" userId="a7634fa0-1b9d-41ec-a6e1-f0d8ab2c4810" providerId="ADAL" clId="{2A5B6067-F2E7-4F4D-9918-7D20E024A098}" dt="2023-01-07T22:12:08.599" v="331" actId="1076"/>
          <ac:picMkLst>
            <pc:docMk/>
            <pc:sldMk cId="1243303413" sldId="257"/>
            <ac:picMk id="4" creationId="{2242A5BD-56E0-5834-EC91-52AF4D4E54D5}"/>
          </ac:picMkLst>
        </pc:picChg>
        <pc:picChg chg="add mod">
          <ac:chgData name="MRUTYUNJAYA SAHU" userId="a7634fa0-1b9d-41ec-a6e1-f0d8ab2c4810" providerId="ADAL" clId="{2A5B6067-F2E7-4F4D-9918-7D20E024A098}" dt="2023-01-07T21:32:35.251" v="326" actId="1076"/>
          <ac:picMkLst>
            <pc:docMk/>
            <pc:sldMk cId="1243303413" sldId="257"/>
            <ac:picMk id="5" creationId="{48D87D5D-AC10-9A4E-7E13-844ACE6DDE14}"/>
          </ac:picMkLst>
        </pc:picChg>
        <pc:picChg chg="mod">
          <ac:chgData name="MRUTYUNJAYA SAHU" userId="a7634fa0-1b9d-41ec-a6e1-f0d8ab2c4810" providerId="ADAL" clId="{2A5B6067-F2E7-4F4D-9918-7D20E024A098}" dt="2023-01-07T21:33:15.461" v="329" actId="1076"/>
          <ac:picMkLst>
            <pc:docMk/>
            <pc:sldMk cId="1243303413" sldId="257"/>
            <ac:picMk id="11" creationId="{2F90D3ED-426F-3DB6-B340-D22C5D01AEF5}"/>
          </ac:picMkLst>
        </pc:picChg>
      </pc:sldChg>
      <pc:sldChg chg="modSp">
        <pc:chgData name="MRUTYUNJAYA SAHU" userId="a7634fa0-1b9d-41ec-a6e1-f0d8ab2c4810" providerId="ADAL" clId="{2A5B6067-F2E7-4F4D-9918-7D20E024A098}" dt="2023-01-07T20:40:05.786" v="73" actId="20577"/>
        <pc:sldMkLst>
          <pc:docMk/>
          <pc:sldMk cId="1003663628" sldId="263"/>
        </pc:sldMkLst>
        <pc:spChg chg="mod">
          <ac:chgData name="MRUTYUNJAYA SAHU" userId="a7634fa0-1b9d-41ec-a6e1-f0d8ab2c4810" providerId="ADAL" clId="{2A5B6067-F2E7-4F4D-9918-7D20E024A098}" dt="2023-01-07T20:40:05.786" v="73" actId="20577"/>
          <ac:spMkLst>
            <pc:docMk/>
            <pc:sldMk cId="1003663628" sldId="263"/>
            <ac:spMk id="3" creationId="{F7271AD0-6AFE-EC24-F9D0-470A862E6B69}"/>
          </ac:spMkLst>
        </pc:spChg>
      </pc:sldChg>
      <pc:sldChg chg="addSp modSp">
        <pc:chgData name="MRUTYUNJAYA SAHU" userId="a7634fa0-1b9d-41ec-a6e1-f0d8ab2c4810" providerId="ADAL" clId="{2A5B6067-F2E7-4F4D-9918-7D20E024A098}" dt="2023-01-07T20:55:10.244" v="321" actId="1076"/>
        <pc:sldMkLst>
          <pc:docMk/>
          <pc:sldMk cId="333765058" sldId="264"/>
        </pc:sldMkLst>
        <pc:spChg chg="mod">
          <ac:chgData name="MRUTYUNJAYA SAHU" userId="a7634fa0-1b9d-41ec-a6e1-f0d8ab2c4810" providerId="ADAL" clId="{2A5B6067-F2E7-4F4D-9918-7D20E024A098}" dt="2023-01-07T20:41:50.070" v="81" actId="20577"/>
          <ac:spMkLst>
            <pc:docMk/>
            <pc:sldMk cId="333765058" sldId="264"/>
            <ac:spMk id="2" creationId="{035FDA4B-3154-1A37-EC2E-6BBEAB8837D5}"/>
          </ac:spMkLst>
        </pc:spChg>
        <pc:spChg chg="mod">
          <ac:chgData name="MRUTYUNJAYA SAHU" userId="a7634fa0-1b9d-41ec-a6e1-f0d8ab2c4810" providerId="ADAL" clId="{2A5B6067-F2E7-4F4D-9918-7D20E024A098}" dt="2023-01-07T20:51:42.326" v="316" actId="20577"/>
          <ac:spMkLst>
            <pc:docMk/>
            <pc:sldMk cId="333765058" sldId="264"/>
            <ac:spMk id="3" creationId="{49115768-B78C-3FA0-CBF1-2DE0F0873F74}"/>
          </ac:spMkLst>
        </pc:spChg>
        <pc:spChg chg="add mod">
          <ac:chgData name="MRUTYUNJAYA SAHU" userId="a7634fa0-1b9d-41ec-a6e1-f0d8ab2c4810" providerId="ADAL" clId="{2A5B6067-F2E7-4F4D-9918-7D20E024A098}" dt="2023-01-07T20:42:49.586" v="125" actId="1076"/>
          <ac:spMkLst>
            <pc:docMk/>
            <pc:sldMk cId="333765058" sldId="264"/>
            <ac:spMk id="4" creationId="{BA078019-11D6-A733-6811-0EECFC105C7E}"/>
          </ac:spMkLst>
        </pc:spChg>
        <pc:picChg chg="add mod">
          <ac:chgData name="MRUTYUNJAYA SAHU" userId="a7634fa0-1b9d-41ec-a6e1-f0d8ab2c4810" providerId="ADAL" clId="{2A5B6067-F2E7-4F4D-9918-7D20E024A098}" dt="2023-01-07T20:55:10.244" v="321" actId="1076"/>
          <ac:picMkLst>
            <pc:docMk/>
            <pc:sldMk cId="333765058" sldId="264"/>
            <ac:picMk id="5" creationId="{E27249ED-42CE-704A-C114-BC6A341B6F2A}"/>
          </ac:picMkLst>
        </pc:picChg>
      </pc:sldChg>
      <pc:sldChg chg="add">
        <pc:chgData name="MRUTYUNJAYA SAHU" userId="a7634fa0-1b9d-41ec-a6e1-f0d8ab2c4810" providerId="ADAL" clId="{2A5B6067-F2E7-4F4D-9918-7D20E024A098}" dt="2023-01-07T21:28:02.889" v="322" actId="22"/>
        <pc:sldMkLst>
          <pc:docMk/>
          <pc:sldMk cId="730051608" sldId="265"/>
        </pc:sldMkLst>
      </pc:sldChg>
      <pc:sldChg chg="add">
        <pc:chgData name="MRUTYUNJAYA SAHU" userId="a7634fa0-1b9d-41ec-a6e1-f0d8ab2c4810" providerId="ADAL" clId="{2A5B6067-F2E7-4F4D-9918-7D20E024A098}" dt="2023-01-07T21:29:43.218" v="323" actId="22"/>
        <pc:sldMkLst>
          <pc:docMk/>
          <pc:sldMk cId="1478450777" sldId="266"/>
        </pc:sldMkLst>
      </pc:sldChg>
    </pc:docChg>
  </pc:docChgLst>
  <pc:docChgLst>
    <pc:chgData name="Guest User" userId="S::urn:spo:anon#be5c8539d49284797c29b1d7d0f55f66e7e1f17bd5ed45f3fada17d342fafcd1::" providerId="AD" clId="Web-{95E8EBD7-C198-0582-6317-5A39FCABF017}"/>
    <pc:docChg chg="modSld">
      <pc:chgData name="Guest User" userId="S::urn:spo:anon#be5c8539d49284797c29b1d7d0f55f66e7e1f17bd5ed45f3fada17d342fafcd1::" providerId="AD" clId="Web-{95E8EBD7-C198-0582-6317-5A39FCABF017}" dt="2023-01-07T22:20:50.705" v="3"/>
      <pc:docMkLst>
        <pc:docMk/>
      </pc:docMkLst>
      <pc:sldChg chg="addSp modSp">
        <pc:chgData name="Guest User" userId="S::urn:spo:anon#be5c8539d49284797c29b1d7d0f55f66e7e1f17bd5ed45f3fada17d342fafcd1::" providerId="AD" clId="Web-{95E8EBD7-C198-0582-6317-5A39FCABF017}" dt="2023-01-07T22:20:50.705" v="3"/>
        <pc:sldMkLst>
          <pc:docMk/>
          <pc:sldMk cId="109857222" sldId="256"/>
        </pc:sldMkLst>
        <pc:grpChg chg="add mod">
          <ac:chgData name="Guest User" userId="S::urn:spo:anon#be5c8539d49284797c29b1d7d0f55f66e7e1f17bd5ed45f3fada17d342fafcd1::" providerId="AD" clId="Web-{95E8EBD7-C198-0582-6317-5A39FCABF017}" dt="2023-01-07T22:20:46.440" v="2" actId="14100"/>
          <ac:grpSpMkLst>
            <pc:docMk/>
            <pc:sldMk cId="109857222" sldId="256"/>
            <ac:grpSpMk id="3" creationId="{C8D531C8-2689-5D2C-DF59-8FEC7195B1CD}"/>
          </ac:grpSpMkLst>
        </pc:grpChg>
        <pc:grpChg chg="add">
          <ac:chgData name="Guest User" userId="S::urn:spo:anon#be5c8539d49284797c29b1d7d0f55f66e7e1f17bd5ed45f3fada17d342fafcd1::" providerId="AD" clId="Web-{95E8EBD7-C198-0582-6317-5A39FCABF017}" dt="2023-01-07T22:20:50.705" v="3"/>
          <ac:grpSpMkLst>
            <pc:docMk/>
            <pc:sldMk cId="109857222" sldId="256"/>
            <ac:grpSpMk id="4" creationId="{A2290D5F-8A14-0E0A-C2E9-33277AA7D47F}"/>
          </ac:grpSpMkLst>
        </pc:grpChg>
        <pc:grpChg chg="mod">
          <ac:chgData name="Guest User" userId="S::urn:spo:anon#be5c8539d49284797c29b1d7d0f55f66e7e1f17bd5ed45f3fada17d342fafcd1::" providerId="AD" clId="Web-{95E8EBD7-C198-0582-6317-5A39FCABF017}" dt="2023-01-07T22:20:21.736" v="1" actId="1076"/>
          <ac:grpSpMkLst>
            <pc:docMk/>
            <pc:sldMk cId="109857222" sldId="256"/>
            <ac:grpSpMk id="48" creationId="{9FD27632-B488-A0A4-DB2B-C8A2EAA9C220}"/>
          </ac:grpSpMkLst>
        </pc:grpChg>
      </pc:sldChg>
    </pc:docChg>
  </pc:docChgLst>
  <pc:docChgLst>
    <pc:chgData name="Guest User" userId="S::urn:spo:anon#be5c8539d49284797c29b1d7d0f55f66e7e1f17bd5ed45f3fada17d342fafcd1::" providerId="AD" clId="Web-{1FAFD445-DAD5-6D7F-35EE-8F575529E078}"/>
    <pc:docChg chg="modSld sldOrd addMainMaster delMainMaster modMainMaster">
      <pc:chgData name="Guest User" userId="S::urn:spo:anon#be5c8539d49284797c29b1d7d0f55f66e7e1f17bd5ed45f3fada17d342fafcd1::" providerId="AD" clId="Web-{1FAFD445-DAD5-6D7F-35EE-8F575529E078}" dt="2023-01-07T21:26:25.234" v="102" actId="20577"/>
      <pc:docMkLst>
        <pc:docMk/>
      </pc:docMkLst>
      <pc:sldChg chg="mod modTransition modClrScheme delAnim modAnim chgLayout">
        <pc:chgData name="Guest User" userId="S::urn:spo:anon#be5c8539d49284797c29b1d7d0f55f66e7e1f17bd5ed45f3fada17d342fafcd1::" providerId="AD" clId="Web-{1FAFD445-DAD5-6D7F-35EE-8F575529E078}" dt="2023-01-07T21:19:50.214" v="68"/>
        <pc:sldMkLst>
          <pc:docMk/>
          <pc:sldMk cId="109857222" sldId="256"/>
        </pc:sldMkLst>
      </pc:sldChg>
      <pc:sldChg chg="addSp delSp modSp mod modTransition setBg modClrScheme addAnim delAnim delDesignElem chgLayout">
        <pc:chgData name="Guest User" userId="S::urn:spo:anon#be5c8539d49284797c29b1d7d0f55f66e7e1f17bd5ed45f3fada17d342fafcd1::" providerId="AD" clId="Web-{1FAFD445-DAD5-6D7F-35EE-8F575529E078}" dt="2023-01-07T21:21:51.450" v="75"/>
        <pc:sldMkLst>
          <pc:docMk/>
          <pc:sldMk cId="1243303413" sldId="257"/>
        </pc:sldMkLst>
        <pc:spChg chg="mod ord">
          <ac:chgData name="Guest User" userId="S::urn:spo:anon#be5c8539d49284797c29b1d7d0f55f66e7e1f17bd5ed45f3fada17d342fafcd1::" providerId="AD" clId="Web-{1FAFD445-DAD5-6D7F-35EE-8F575529E078}" dt="2023-01-07T21:21:51.450" v="75"/>
          <ac:spMkLst>
            <pc:docMk/>
            <pc:sldMk cId="1243303413" sldId="257"/>
            <ac:spMk id="12" creationId="{37A3B6D1-2B6E-D8B1-3D38-ACCA6910A10B}"/>
          </ac:spMkLst>
        </pc:spChg>
        <pc:spChg chg="mod">
          <ac:chgData name="Guest User" userId="S::urn:spo:anon#be5c8539d49284797c29b1d7d0f55f66e7e1f17bd5ed45f3fada17d342fafcd1::" providerId="AD" clId="Web-{1FAFD445-DAD5-6D7F-35EE-8F575529E078}" dt="2023-01-07T21:20:06.761" v="69"/>
          <ac:spMkLst>
            <pc:docMk/>
            <pc:sldMk cId="1243303413" sldId="257"/>
            <ac:spMk id="13" creationId="{8718D053-3D5B-E00C-A6E3-EBFCB7FB1CCB}"/>
          </ac:spMkLst>
        </pc:spChg>
        <pc:spChg chg="mod">
          <ac:chgData name="Guest User" userId="S::urn:spo:anon#be5c8539d49284797c29b1d7d0f55f66e7e1f17bd5ed45f3fada17d342fafcd1::" providerId="AD" clId="Web-{1FAFD445-DAD5-6D7F-35EE-8F575529E078}" dt="2023-01-07T21:20:06.761" v="69"/>
          <ac:spMkLst>
            <pc:docMk/>
            <pc:sldMk cId="1243303413" sldId="257"/>
            <ac:spMk id="14" creationId="{22728C95-347E-2578-8958-31D064B22DAE}"/>
          </ac:spMkLst>
        </pc:spChg>
        <pc:spChg chg="add del">
          <ac:chgData name="Guest User" userId="S::urn:spo:anon#be5c8539d49284797c29b1d7d0f55f66e7e1f17bd5ed45f3fada17d342fafcd1::" providerId="AD" clId="Web-{1FAFD445-DAD5-6D7F-35EE-8F575529E078}" dt="2023-01-07T21:20:06.761" v="69"/>
          <ac:spMkLst>
            <pc:docMk/>
            <pc:sldMk cId="1243303413" sldId="257"/>
            <ac:spMk id="16" creationId="{DEB691E6-63E3-4A75-9D9D-5BA8445A6266}"/>
          </ac:spMkLst>
        </pc:spChg>
        <pc:spChg chg="add del">
          <ac:chgData name="Guest User" userId="S::urn:spo:anon#be5c8539d49284797c29b1d7d0f55f66e7e1f17bd5ed45f3fada17d342fafcd1::" providerId="AD" clId="Web-{1FAFD445-DAD5-6D7F-35EE-8F575529E078}" dt="2023-01-07T21:20:06.761" v="69"/>
          <ac:spMkLst>
            <pc:docMk/>
            <pc:sldMk cId="1243303413" sldId="257"/>
            <ac:spMk id="23" creationId="{AF1034E9-B90D-4755-92EA-F1A8E68DC78A}"/>
          </ac:spMkLst>
        </pc:spChg>
        <pc:grpChg chg="add del">
          <ac:chgData name="Guest User" userId="S::urn:spo:anon#be5c8539d49284797c29b1d7d0f55f66e7e1f17bd5ed45f3fada17d342fafcd1::" providerId="AD" clId="Web-{1FAFD445-DAD5-6D7F-35EE-8F575529E078}" dt="2023-01-07T21:20:06.761" v="69"/>
          <ac:grpSpMkLst>
            <pc:docMk/>
            <pc:sldMk cId="1243303413" sldId="257"/>
            <ac:grpSpMk id="25" creationId="{35549E03-44D3-4242-9AC1-B1379F361D46}"/>
          </ac:grpSpMkLst>
        </pc:grpChg>
        <pc:picChg chg="add del mod">
          <ac:chgData name="Guest User" userId="S::urn:spo:anon#be5c8539d49284797c29b1d7d0f55f66e7e1f17bd5ed45f3fada17d342fafcd1::" providerId="AD" clId="Web-{1FAFD445-DAD5-6D7F-35EE-8F575529E078}" dt="2023-01-07T21:20:11.386" v="72"/>
          <ac:picMkLst>
            <pc:docMk/>
            <pc:sldMk cId="1243303413" sldId="257"/>
            <ac:picMk id="2" creationId="{111E674A-FD95-4E7B-124C-BB2B984F0760}"/>
          </ac:picMkLst>
        </pc:picChg>
        <pc:picChg chg="add del">
          <ac:chgData name="Guest User" userId="S::urn:spo:anon#be5c8539d49284797c29b1d7d0f55f66e7e1f17bd5ed45f3fada17d342fafcd1::" providerId="AD" clId="Web-{1FAFD445-DAD5-6D7F-35EE-8F575529E078}" dt="2023-01-07T21:20:09.449" v="70"/>
          <ac:picMkLst>
            <pc:docMk/>
            <pc:sldMk cId="1243303413" sldId="257"/>
            <ac:picMk id="4" creationId="{2242A5BD-56E0-5834-EC91-52AF4D4E54D5}"/>
          </ac:picMkLst>
        </pc:picChg>
        <pc:picChg chg="add del mod">
          <ac:chgData name="Guest User" userId="S::urn:spo:anon#be5c8539d49284797c29b1d7d0f55f66e7e1f17bd5ed45f3fada17d342fafcd1::" providerId="AD" clId="Web-{1FAFD445-DAD5-6D7F-35EE-8F575529E078}" dt="2023-01-07T21:21:38.496" v="74"/>
          <ac:picMkLst>
            <pc:docMk/>
            <pc:sldMk cId="1243303413" sldId="257"/>
            <ac:picMk id="11" creationId="{2F90D3ED-426F-3DB6-B340-D22C5D01AEF5}"/>
          </ac:picMkLst>
        </pc:picChg>
        <pc:picChg chg="add del">
          <ac:chgData name="Guest User" userId="S::urn:spo:anon#be5c8539d49284797c29b1d7d0f55f66e7e1f17bd5ed45f3fada17d342fafcd1::" providerId="AD" clId="Web-{1FAFD445-DAD5-6D7F-35EE-8F575529E078}" dt="2023-01-07T21:20:06.761" v="69"/>
          <ac:picMkLst>
            <pc:docMk/>
            <pc:sldMk cId="1243303413" sldId="257"/>
            <ac:picMk id="18" creationId="{C68407CF-B95D-B5C1-15AC-0E5947B67CC6}"/>
          </ac:picMkLst>
        </pc:picChg>
      </pc:sldChg>
      <pc:sldChg chg="mod modTransition modClrScheme chgLayout">
        <pc:chgData name="Guest User" userId="S::urn:spo:anon#be5c8539d49284797c29b1d7d0f55f66e7e1f17bd5ed45f3fada17d342fafcd1::" providerId="AD" clId="Web-{1FAFD445-DAD5-6D7F-35EE-8F575529E078}" dt="2023-01-07T21:19:50.214" v="68"/>
        <pc:sldMkLst>
          <pc:docMk/>
          <pc:sldMk cId="1264296978" sldId="260"/>
        </pc:sldMkLst>
      </pc:sldChg>
      <pc:sldChg chg="mod modTransition modClrScheme chgLayout">
        <pc:chgData name="Guest User" userId="S::urn:spo:anon#be5c8539d49284797c29b1d7d0f55f66e7e1f17bd5ed45f3fada17d342fafcd1::" providerId="AD" clId="Web-{1FAFD445-DAD5-6D7F-35EE-8F575529E078}" dt="2023-01-07T21:19:50.214" v="68"/>
        <pc:sldMkLst>
          <pc:docMk/>
          <pc:sldMk cId="1977813333" sldId="261"/>
        </pc:sldMkLst>
      </pc:sldChg>
      <pc:sldChg chg="modSp mod ord modTransition modClrScheme chgLayout">
        <pc:chgData name="Guest User" userId="S::urn:spo:anon#be5c8539d49284797c29b1d7d0f55f66e7e1f17bd5ed45f3fada17d342fafcd1::" providerId="AD" clId="Web-{1FAFD445-DAD5-6D7F-35EE-8F575529E078}" dt="2023-01-07T21:26:25.234" v="102" actId="20577"/>
        <pc:sldMkLst>
          <pc:docMk/>
          <pc:sldMk cId="3226282715" sldId="262"/>
        </pc:sldMkLst>
        <pc:spChg chg="mod">
          <ac:chgData name="Guest User" userId="S::urn:spo:anon#be5c8539d49284797c29b1d7d0f55f66e7e1f17bd5ed45f3fada17d342fafcd1::" providerId="AD" clId="Web-{1FAFD445-DAD5-6D7F-35EE-8F575529E078}" dt="2023-01-07T21:23:55.623" v="100" actId="14100"/>
          <ac:spMkLst>
            <pc:docMk/>
            <pc:sldMk cId="3226282715" sldId="262"/>
            <ac:spMk id="16" creationId="{745E785F-CDEA-3238-5E75-91CD98B057E6}"/>
          </ac:spMkLst>
        </pc:spChg>
        <pc:spChg chg="mod">
          <ac:chgData name="Guest User" userId="S::urn:spo:anon#be5c8539d49284797c29b1d7d0f55f66e7e1f17bd5ed45f3fada17d342fafcd1::" providerId="AD" clId="Web-{1FAFD445-DAD5-6D7F-35EE-8F575529E078}" dt="2023-01-07T21:26:25.234" v="102" actId="20577"/>
          <ac:spMkLst>
            <pc:docMk/>
            <pc:sldMk cId="3226282715" sldId="262"/>
            <ac:spMk id="25" creationId="{6AD4A816-69BB-93EF-40F8-D186FEA0989B}"/>
          </ac:spMkLst>
        </pc:spChg>
      </pc:sldChg>
      <pc:sldChg chg="addSp delSp modSp mod modTransition modClrScheme delDesignElem chgLayout">
        <pc:chgData name="Guest User" userId="S::urn:spo:anon#be5c8539d49284797c29b1d7d0f55f66e7e1f17bd5ed45f3fada17d342fafcd1::" providerId="AD" clId="Web-{1FAFD445-DAD5-6D7F-35EE-8F575529E078}" dt="2023-01-07T21:19:50.214" v="68"/>
        <pc:sldMkLst>
          <pc:docMk/>
          <pc:sldMk cId="1003663628" sldId="263"/>
        </pc:sldMkLst>
        <pc:spChg chg="mod ord">
          <ac:chgData name="Guest User" userId="S::urn:spo:anon#be5c8539d49284797c29b1d7d0f55f66e7e1f17bd5ed45f3fada17d342fafcd1::" providerId="AD" clId="Web-{1FAFD445-DAD5-6D7F-35EE-8F575529E078}" dt="2023-01-07T21:19:50.214" v="68"/>
          <ac:spMkLst>
            <pc:docMk/>
            <pc:sldMk cId="1003663628" sldId="263"/>
            <ac:spMk id="2" creationId="{A4715D46-D30B-1A71-BDD9-EA56A2CBDA51}"/>
          </ac:spMkLst>
        </pc:spChg>
        <pc:spChg chg="mod ord">
          <ac:chgData name="Guest User" userId="S::urn:spo:anon#be5c8539d49284797c29b1d7d0f55f66e7e1f17bd5ed45f3fada17d342fafcd1::" providerId="AD" clId="Web-{1FAFD445-DAD5-6D7F-35EE-8F575529E078}" dt="2023-01-07T21:19:50.214" v="68"/>
          <ac:spMkLst>
            <pc:docMk/>
            <pc:sldMk cId="1003663628" sldId="263"/>
            <ac:spMk id="3" creationId="{F7271AD0-6AFE-EC24-F9D0-470A862E6B69}"/>
          </ac:spMkLst>
        </pc:spChg>
        <pc:spChg chg="add del">
          <ac:chgData name="Guest User" userId="S::urn:spo:anon#be5c8539d49284797c29b1d7d0f55f66e7e1f17bd5ed45f3fada17d342fafcd1::" providerId="AD" clId="Web-{1FAFD445-DAD5-6D7F-35EE-8F575529E078}" dt="2023-01-07T21:19:50.214" v="68"/>
          <ac:spMkLst>
            <pc:docMk/>
            <pc:sldMk cId="1003663628" sldId="263"/>
            <ac:spMk id="26" creationId="{8F4E830A-06F9-4EAA-9E65-110CF2421798}"/>
          </ac:spMkLst>
        </pc:spChg>
      </pc:sldChg>
      <pc:sldChg chg="modSp mod modTransition modClrScheme chgLayout">
        <pc:chgData name="Guest User" userId="S::urn:spo:anon#be5c8539d49284797c29b1d7d0f55f66e7e1f17bd5ed45f3fada17d342fafcd1::" providerId="AD" clId="Web-{1FAFD445-DAD5-6D7F-35EE-8F575529E078}" dt="2023-01-07T21:19:50.214" v="68"/>
        <pc:sldMkLst>
          <pc:docMk/>
          <pc:sldMk cId="333765058" sldId="264"/>
        </pc:sldMkLst>
        <pc:spChg chg="mod ord">
          <ac:chgData name="Guest User" userId="S::urn:spo:anon#be5c8539d49284797c29b1d7d0f55f66e7e1f17bd5ed45f3fada17d342fafcd1::" providerId="AD" clId="Web-{1FAFD445-DAD5-6D7F-35EE-8F575529E078}" dt="2023-01-07T21:19:50.214" v="68"/>
          <ac:spMkLst>
            <pc:docMk/>
            <pc:sldMk cId="333765058" sldId="264"/>
            <ac:spMk id="2" creationId="{035FDA4B-3154-1A37-EC2E-6BBEAB8837D5}"/>
          </ac:spMkLst>
        </pc:spChg>
        <pc:spChg chg="mod ord">
          <ac:chgData name="Guest User" userId="S::urn:spo:anon#be5c8539d49284797c29b1d7d0f55f66e7e1f17bd5ed45f3fada17d342fafcd1::" providerId="AD" clId="Web-{1FAFD445-DAD5-6D7F-35EE-8F575529E078}" dt="2023-01-07T21:19:50.214" v="68"/>
          <ac:spMkLst>
            <pc:docMk/>
            <pc:sldMk cId="333765058" sldId="264"/>
            <ac:spMk id="3" creationId="{49115768-B78C-3FA0-CBF1-2DE0F0873F74}"/>
          </ac:spMkLst>
        </pc:spChg>
      </pc:sldChg>
      <pc:sldMasterChg chg="add del modTransition addSldLayout delSldLayout modSldLayout">
        <pc:chgData name="Guest User" userId="S::urn:spo:anon#be5c8539d49284797c29b1d7d0f55f66e7e1f17bd5ed45f3fada17d342fafcd1::" providerId="AD" clId="Web-{1FAFD445-DAD5-6D7F-35EE-8F575529E078}" dt="2023-01-07T21:19:50.214" v="68"/>
        <pc:sldMasterMkLst>
          <pc:docMk/>
          <pc:sldMasterMk cId="37579303" sldId="2147483738"/>
        </pc:sldMasterMkLst>
        <pc:sldLayoutChg chg="add del modTransition">
          <pc:chgData name="Guest User" userId="S::urn:spo:anon#be5c8539d49284797c29b1d7d0f55f66e7e1f17bd5ed45f3fada17d342fafcd1::" providerId="AD" clId="Web-{1FAFD445-DAD5-6D7F-35EE-8F575529E078}" dt="2023-01-07T21:19:50.214" v="68"/>
          <pc:sldLayoutMkLst>
            <pc:docMk/>
            <pc:sldMasterMk cId="37579303" sldId="2147483738"/>
            <pc:sldLayoutMk cId="1857177299" sldId="2147483739"/>
          </pc:sldLayoutMkLst>
        </pc:sldLayoutChg>
        <pc:sldLayoutChg chg="add del modTransition">
          <pc:chgData name="Guest User" userId="S::urn:spo:anon#be5c8539d49284797c29b1d7d0f55f66e7e1f17bd5ed45f3fada17d342fafcd1::" providerId="AD" clId="Web-{1FAFD445-DAD5-6D7F-35EE-8F575529E078}" dt="2023-01-07T21:19:50.214" v="68"/>
          <pc:sldLayoutMkLst>
            <pc:docMk/>
            <pc:sldMasterMk cId="37579303" sldId="2147483738"/>
            <pc:sldLayoutMk cId="1529752427" sldId="2147483740"/>
          </pc:sldLayoutMkLst>
        </pc:sldLayoutChg>
        <pc:sldLayoutChg chg="add del modTransition">
          <pc:chgData name="Guest User" userId="S::urn:spo:anon#be5c8539d49284797c29b1d7d0f55f66e7e1f17bd5ed45f3fada17d342fafcd1::" providerId="AD" clId="Web-{1FAFD445-DAD5-6D7F-35EE-8F575529E078}" dt="2023-01-07T21:19:50.214" v="68"/>
          <pc:sldLayoutMkLst>
            <pc:docMk/>
            <pc:sldMasterMk cId="37579303" sldId="2147483738"/>
            <pc:sldLayoutMk cId="2568841556" sldId="2147483741"/>
          </pc:sldLayoutMkLst>
        </pc:sldLayoutChg>
        <pc:sldLayoutChg chg="add del modTransition">
          <pc:chgData name="Guest User" userId="S::urn:spo:anon#be5c8539d49284797c29b1d7d0f55f66e7e1f17bd5ed45f3fada17d342fafcd1::" providerId="AD" clId="Web-{1FAFD445-DAD5-6D7F-35EE-8F575529E078}" dt="2023-01-07T21:19:50.214" v="68"/>
          <pc:sldLayoutMkLst>
            <pc:docMk/>
            <pc:sldMasterMk cId="37579303" sldId="2147483738"/>
            <pc:sldLayoutMk cId="467894362" sldId="2147483742"/>
          </pc:sldLayoutMkLst>
        </pc:sldLayoutChg>
        <pc:sldLayoutChg chg="add del modTransition">
          <pc:chgData name="Guest User" userId="S::urn:spo:anon#be5c8539d49284797c29b1d7d0f55f66e7e1f17bd5ed45f3fada17d342fafcd1::" providerId="AD" clId="Web-{1FAFD445-DAD5-6D7F-35EE-8F575529E078}" dt="2023-01-07T21:19:50.214" v="68"/>
          <pc:sldLayoutMkLst>
            <pc:docMk/>
            <pc:sldMasterMk cId="37579303" sldId="2147483738"/>
            <pc:sldLayoutMk cId="3316863971" sldId="2147483743"/>
          </pc:sldLayoutMkLst>
        </pc:sldLayoutChg>
        <pc:sldLayoutChg chg="add del modTransition">
          <pc:chgData name="Guest User" userId="S::urn:spo:anon#be5c8539d49284797c29b1d7d0f55f66e7e1f17bd5ed45f3fada17d342fafcd1::" providerId="AD" clId="Web-{1FAFD445-DAD5-6D7F-35EE-8F575529E078}" dt="2023-01-07T21:19:50.214" v="68"/>
          <pc:sldLayoutMkLst>
            <pc:docMk/>
            <pc:sldMasterMk cId="37579303" sldId="2147483738"/>
            <pc:sldLayoutMk cId="2008825183" sldId="2147483744"/>
          </pc:sldLayoutMkLst>
        </pc:sldLayoutChg>
        <pc:sldLayoutChg chg="add del modTransition">
          <pc:chgData name="Guest User" userId="S::urn:spo:anon#be5c8539d49284797c29b1d7d0f55f66e7e1f17bd5ed45f3fada17d342fafcd1::" providerId="AD" clId="Web-{1FAFD445-DAD5-6D7F-35EE-8F575529E078}" dt="2023-01-07T21:19:50.214" v="68"/>
          <pc:sldLayoutMkLst>
            <pc:docMk/>
            <pc:sldMasterMk cId="37579303" sldId="2147483738"/>
            <pc:sldLayoutMk cId="3026886176" sldId="2147483745"/>
          </pc:sldLayoutMkLst>
        </pc:sldLayoutChg>
        <pc:sldLayoutChg chg="add del modTransition">
          <pc:chgData name="Guest User" userId="S::urn:spo:anon#be5c8539d49284797c29b1d7d0f55f66e7e1f17bd5ed45f3fada17d342fafcd1::" providerId="AD" clId="Web-{1FAFD445-DAD5-6D7F-35EE-8F575529E078}" dt="2023-01-07T21:19:50.214" v="68"/>
          <pc:sldLayoutMkLst>
            <pc:docMk/>
            <pc:sldMasterMk cId="37579303" sldId="2147483738"/>
            <pc:sldLayoutMk cId="1916337341" sldId="2147483746"/>
          </pc:sldLayoutMkLst>
        </pc:sldLayoutChg>
        <pc:sldLayoutChg chg="add del modTransition">
          <pc:chgData name="Guest User" userId="S::urn:spo:anon#be5c8539d49284797c29b1d7d0f55f66e7e1f17bd5ed45f3fada17d342fafcd1::" providerId="AD" clId="Web-{1FAFD445-DAD5-6D7F-35EE-8F575529E078}" dt="2023-01-07T21:19:50.214" v="68"/>
          <pc:sldLayoutMkLst>
            <pc:docMk/>
            <pc:sldMasterMk cId="37579303" sldId="2147483738"/>
            <pc:sldLayoutMk cId="645523324" sldId="2147483747"/>
          </pc:sldLayoutMkLst>
        </pc:sldLayoutChg>
        <pc:sldLayoutChg chg="add del modTransition">
          <pc:chgData name="Guest User" userId="S::urn:spo:anon#be5c8539d49284797c29b1d7d0f55f66e7e1f17bd5ed45f3fada17d342fafcd1::" providerId="AD" clId="Web-{1FAFD445-DAD5-6D7F-35EE-8F575529E078}" dt="2023-01-07T21:19:50.214" v="68"/>
          <pc:sldLayoutMkLst>
            <pc:docMk/>
            <pc:sldMasterMk cId="37579303" sldId="2147483738"/>
            <pc:sldLayoutMk cId="675611697" sldId="2147483748"/>
          </pc:sldLayoutMkLst>
        </pc:sldLayoutChg>
        <pc:sldLayoutChg chg="add del modTransition">
          <pc:chgData name="Guest User" userId="S::urn:spo:anon#be5c8539d49284797c29b1d7d0f55f66e7e1f17bd5ed45f3fada17d342fafcd1::" providerId="AD" clId="Web-{1FAFD445-DAD5-6D7F-35EE-8F575529E078}" dt="2023-01-07T21:19:50.214" v="68"/>
          <pc:sldLayoutMkLst>
            <pc:docMk/>
            <pc:sldMasterMk cId="37579303" sldId="2147483738"/>
            <pc:sldLayoutMk cId="4225041162" sldId="2147483749"/>
          </pc:sldLayoutMkLst>
        </pc:sldLayoutChg>
        <pc:sldLayoutChg chg="add del modTransition">
          <pc:chgData name="Guest User" userId="S::urn:spo:anon#be5c8539d49284797c29b1d7d0f55f66e7e1f17bd5ed45f3fada17d342fafcd1::" providerId="AD" clId="Web-{1FAFD445-DAD5-6D7F-35EE-8F575529E078}" dt="2023-01-07T21:19:50.214" v="68"/>
          <pc:sldLayoutMkLst>
            <pc:docMk/>
            <pc:sldMasterMk cId="37579303" sldId="2147483738"/>
            <pc:sldLayoutMk cId="828089186" sldId="2147483750"/>
          </pc:sldLayoutMkLst>
        </pc:sldLayoutChg>
        <pc:sldLayoutChg chg="add del modTransition">
          <pc:chgData name="Guest User" userId="S::urn:spo:anon#be5c8539d49284797c29b1d7d0f55f66e7e1f17bd5ed45f3fada17d342fafcd1::" providerId="AD" clId="Web-{1FAFD445-DAD5-6D7F-35EE-8F575529E078}" dt="2023-01-07T21:19:50.214" v="68"/>
          <pc:sldLayoutMkLst>
            <pc:docMk/>
            <pc:sldMasterMk cId="37579303" sldId="2147483738"/>
            <pc:sldLayoutMk cId="192655695" sldId="2147483751"/>
          </pc:sldLayoutMkLst>
        </pc:sldLayoutChg>
        <pc:sldLayoutChg chg="add del modTransition">
          <pc:chgData name="Guest User" userId="S::urn:spo:anon#be5c8539d49284797c29b1d7d0f55f66e7e1f17bd5ed45f3fada17d342fafcd1::" providerId="AD" clId="Web-{1FAFD445-DAD5-6D7F-35EE-8F575529E078}" dt="2023-01-07T21:19:50.214" v="68"/>
          <pc:sldLayoutMkLst>
            <pc:docMk/>
            <pc:sldMasterMk cId="37579303" sldId="2147483738"/>
            <pc:sldLayoutMk cId="4112303556" sldId="2147483752"/>
          </pc:sldLayoutMkLst>
        </pc:sldLayoutChg>
        <pc:sldLayoutChg chg="add del modTransition">
          <pc:chgData name="Guest User" userId="S::urn:spo:anon#be5c8539d49284797c29b1d7d0f55f66e7e1f17bd5ed45f3fada17d342fafcd1::" providerId="AD" clId="Web-{1FAFD445-DAD5-6D7F-35EE-8F575529E078}" dt="2023-01-07T21:19:50.214" v="68"/>
          <pc:sldLayoutMkLst>
            <pc:docMk/>
            <pc:sldMasterMk cId="37579303" sldId="2147483738"/>
            <pc:sldLayoutMk cId="2945233453" sldId="2147483753"/>
          </pc:sldLayoutMkLst>
        </pc:sldLayoutChg>
        <pc:sldLayoutChg chg="add del modTransition">
          <pc:chgData name="Guest User" userId="S::urn:spo:anon#be5c8539d49284797c29b1d7d0f55f66e7e1f17bd5ed45f3fada17d342fafcd1::" providerId="AD" clId="Web-{1FAFD445-DAD5-6D7F-35EE-8F575529E078}" dt="2023-01-07T21:19:50.214" v="68"/>
          <pc:sldLayoutMkLst>
            <pc:docMk/>
            <pc:sldMasterMk cId="37579303" sldId="2147483738"/>
            <pc:sldLayoutMk cId="1665704317" sldId="2147483754"/>
          </pc:sldLayoutMkLst>
        </pc:sldLayoutChg>
        <pc:sldLayoutChg chg="add del modTransition">
          <pc:chgData name="Guest User" userId="S::urn:spo:anon#be5c8539d49284797c29b1d7d0f55f66e7e1f17bd5ed45f3fada17d342fafcd1::" providerId="AD" clId="Web-{1FAFD445-DAD5-6D7F-35EE-8F575529E078}" dt="2023-01-07T21:19:50.214" v="68"/>
          <pc:sldLayoutMkLst>
            <pc:docMk/>
            <pc:sldMasterMk cId="37579303" sldId="2147483738"/>
            <pc:sldLayoutMk cId="3307232073" sldId="2147483755"/>
          </pc:sldLayoutMkLst>
        </pc:sldLayoutChg>
      </pc:sldMasterChg>
      <pc:sldMasterChg chg="add del modTransition addSldLayout delSldLayout modSldLayout">
        <pc:chgData name="Guest User" userId="S::urn:spo:anon#be5c8539d49284797c29b1d7d0f55f66e7e1f17bd5ed45f3fada17d342fafcd1::" providerId="AD" clId="Web-{1FAFD445-DAD5-6D7F-35EE-8F575529E078}" dt="2023-01-07T21:16:16.696" v="60"/>
        <pc:sldMasterMkLst>
          <pc:docMk/>
          <pc:sldMasterMk cId="397038042" sldId="2147483756"/>
        </pc:sldMasterMkLst>
        <pc:sldLayoutChg chg="add del mod replId">
          <pc:chgData name="Guest User" userId="S::urn:spo:anon#be5c8539d49284797c29b1d7d0f55f66e7e1f17bd5ed45f3fada17d342fafcd1::" providerId="AD" clId="Web-{1FAFD445-DAD5-6D7F-35EE-8F575529E078}" dt="2023-01-07T21:16:16.696" v="60"/>
          <pc:sldLayoutMkLst>
            <pc:docMk/>
            <pc:sldMasterMk cId="397038042" sldId="2147483756"/>
            <pc:sldLayoutMk cId="768169308" sldId="2147483757"/>
          </pc:sldLayoutMkLst>
        </pc:sldLayoutChg>
        <pc:sldLayoutChg chg="add del mod replId">
          <pc:chgData name="Guest User" userId="S::urn:spo:anon#be5c8539d49284797c29b1d7d0f55f66e7e1f17bd5ed45f3fada17d342fafcd1::" providerId="AD" clId="Web-{1FAFD445-DAD5-6D7F-35EE-8F575529E078}" dt="2023-01-07T21:16:16.696" v="60"/>
          <pc:sldLayoutMkLst>
            <pc:docMk/>
            <pc:sldMasterMk cId="397038042" sldId="2147483756"/>
            <pc:sldLayoutMk cId="3291105167" sldId="2147483758"/>
          </pc:sldLayoutMkLst>
        </pc:sldLayoutChg>
        <pc:sldLayoutChg chg="add del mod replId">
          <pc:chgData name="Guest User" userId="S::urn:spo:anon#be5c8539d49284797c29b1d7d0f55f66e7e1f17bd5ed45f3fada17d342fafcd1::" providerId="AD" clId="Web-{1FAFD445-DAD5-6D7F-35EE-8F575529E078}" dt="2023-01-07T21:16:16.696" v="60"/>
          <pc:sldLayoutMkLst>
            <pc:docMk/>
            <pc:sldMasterMk cId="397038042" sldId="2147483756"/>
            <pc:sldLayoutMk cId="129884788" sldId="2147483759"/>
          </pc:sldLayoutMkLst>
        </pc:sldLayoutChg>
        <pc:sldLayoutChg chg="add del mod replId">
          <pc:chgData name="Guest User" userId="S::urn:spo:anon#be5c8539d49284797c29b1d7d0f55f66e7e1f17bd5ed45f3fada17d342fafcd1::" providerId="AD" clId="Web-{1FAFD445-DAD5-6D7F-35EE-8F575529E078}" dt="2023-01-07T21:16:16.696" v="60"/>
          <pc:sldLayoutMkLst>
            <pc:docMk/>
            <pc:sldMasterMk cId="397038042" sldId="2147483756"/>
            <pc:sldLayoutMk cId="621528863" sldId="2147483760"/>
          </pc:sldLayoutMkLst>
        </pc:sldLayoutChg>
        <pc:sldLayoutChg chg="add del mod replId">
          <pc:chgData name="Guest User" userId="S::urn:spo:anon#be5c8539d49284797c29b1d7d0f55f66e7e1f17bd5ed45f3fada17d342fafcd1::" providerId="AD" clId="Web-{1FAFD445-DAD5-6D7F-35EE-8F575529E078}" dt="2023-01-07T21:16:16.696" v="60"/>
          <pc:sldLayoutMkLst>
            <pc:docMk/>
            <pc:sldMasterMk cId="397038042" sldId="2147483756"/>
            <pc:sldLayoutMk cId="4031153197" sldId="2147483761"/>
          </pc:sldLayoutMkLst>
        </pc:sldLayoutChg>
        <pc:sldLayoutChg chg="add del mod replId">
          <pc:chgData name="Guest User" userId="S::urn:spo:anon#be5c8539d49284797c29b1d7d0f55f66e7e1f17bd5ed45f3fada17d342fafcd1::" providerId="AD" clId="Web-{1FAFD445-DAD5-6D7F-35EE-8F575529E078}" dt="2023-01-07T21:16:16.696" v="60"/>
          <pc:sldLayoutMkLst>
            <pc:docMk/>
            <pc:sldMasterMk cId="397038042" sldId="2147483756"/>
            <pc:sldLayoutMk cId="3365130645" sldId="2147483762"/>
          </pc:sldLayoutMkLst>
        </pc:sldLayoutChg>
        <pc:sldLayoutChg chg="add del mod replId">
          <pc:chgData name="Guest User" userId="S::urn:spo:anon#be5c8539d49284797c29b1d7d0f55f66e7e1f17bd5ed45f3fada17d342fafcd1::" providerId="AD" clId="Web-{1FAFD445-DAD5-6D7F-35EE-8F575529E078}" dt="2023-01-07T21:16:16.696" v="60"/>
          <pc:sldLayoutMkLst>
            <pc:docMk/>
            <pc:sldMasterMk cId="397038042" sldId="2147483756"/>
            <pc:sldLayoutMk cId="1496411835" sldId="2147483763"/>
          </pc:sldLayoutMkLst>
        </pc:sldLayoutChg>
        <pc:sldLayoutChg chg="add del mod replId">
          <pc:chgData name="Guest User" userId="S::urn:spo:anon#be5c8539d49284797c29b1d7d0f55f66e7e1f17bd5ed45f3fada17d342fafcd1::" providerId="AD" clId="Web-{1FAFD445-DAD5-6D7F-35EE-8F575529E078}" dt="2023-01-07T21:16:16.696" v="60"/>
          <pc:sldLayoutMkLst>
            <pc:docMk/>
            <pc:sldMasterMk cId="397038042" sldId="2147483756"/>
            <pc:sldLayoutMk cId="2196363669" sldId="2147483764"/>
          </pc:sldLayoutMkLst>
        </pc:sldLayoutChg>
        <pc:sldLayoutChg chg="add del mod replId">
          <pc:chgData name="Guest User" userId="S::urn:spo:anon#be5c8539d49284797c29b1d7d0f55f66e7e1f17bd5ed45f3fada17d342fafcd1::" providerId="AD" clId="Web-{1FAFD445-DAD5-6D7F-35EE-8F575529E078}" dt="2023-01-07T21:16:16.696" v="60"/>
          <pc:sldLayoutMkLst>
            <pc:docMk/>
            <pc:sldMasterMk cId="397038042" sldId="2147483756"/>
            <pc:sldLayoutMk cId="1080749411" sldId="2147483765"/>
          </pc:sldLayoutMkLst>
        </pc:sldLayoutChg>
        <pc:sldLayoutChg chg="add del mod replId">
          <pc:chgData name="Guest User" userId="S::urn:spo:anon#be5c8539d49284797c29b1d7d0f55f66e7e1f17bd5ed45f3fada17d342fafcd1::" providerId="AD" clId="Web-{1FAFD445-DAD5-6D7F-35EE-8F575529E078}" dt="2023-01-07T21:16:16.696" v="60"/>
          <pc:sldLayoutMkLst>
            <pc:docMk/>
            <pc:sldMasterMk cId="397038042" sldId="2147483756"/>
            <pc:sldLayoutMk cId="1168443975" sldId="2147483766"/>
          </pc:sldLayoutMkLst>
        </pc:sldLayoutChg>
        <pc:sldLayoutChg chg="add del mod replId">
          <pc:chgData name="Guest User" userId="S::urn:spo:anon#be5c8539d49284797c29b1d7d0f55f66e7e1f17bd5ed45f3fada17d342fafcd1::" providerId="AD" clId="Web-{1FAFD445-DAD5-6D7F-35EE-8F575529E078}" dt="2023-01-07T21:16:16.696" v="60"/>
          <pc:sldLayoutMkLst>
            <pc:docMk/>
            <pc:sldMasterMk cId="397038042" sldId="2147483756"/>
            <pc:sldLayoutMk cId="3843120562" sldId="2147483767"/>
          </pc:sldLayoutMkLst>
        </pc:sldLayoutChg>
      </pc:sldMasterChg>
      <pc:sldMasterChg chg="add del modTransition addSldLayout delSldLayout modSldLayout">
        <pc:chgData name="Guest User" userId="S::urn:spo:anon#be5c8539d49284797c29b1d7d0f55f66e7e1f17bd5ed45f3fada17d342fafcd1::" providerId="AD" clId="Web-{1FAFD445-DAD5-6D7F-35EE-8F575529E078}" dt="2023-01-07T21:19:50.214" v="68"/>
        <pc:sldMasterMkLst>
          <pc:docMk/>
          <pc:sldMasterMk cId="3220367348" sldId="2147483756"/>
        </pc:sldMasterMkLst>
        <pc:sldLayoutChg chg="add del mod replId">
          <pc:chgData name="Guest User" userId="S::urn:spo:anon#be5c8539d49284797c29b1d7d0f55f66e7e1f17bd5ed45f3fada17d342fafcd1::" providerId="AD" clId="Web-{1FAFD445-DAD5-6D7F-35EE-8F575529E078}" dt="2023-01-07T21:19:50.214" v="68"/>
          <pc:sldLayoutMkLst>
            <pc:docMk/>
            <pc:sldMasterMk cId="3220367348" sldId="2147483756"/>
            <pc:sldLayoutMk cId="3364435052" sldId="2147483757"/>
          </pc:sldLayoutMkLst>
        </pc:sldLayoutChg>
        <pc:sldLayoutChg chg="add del mod replId">
          <pc:chgData name="Guest User" userId="S::urn:spo:anon#be5c8539d49284797c29b1d7d0f55f66e7e1f17bd5ed45f3fada17d342fafcd1::" providerId="AD" clId="Web-{1FAFD445-DAD5-6D7F-35EE-8F575529E078}" dt="2023-01-07T21:19:50.214" v="68"/>
          <pc:sldLayoutMkLst>
            <pc:docMk/>
            <pc:sldMasterMk cId="3220367348" sldId="2147483756"/>
            <pc:sldLayoutMk cId="1193157301" sldId="2147483758"/>
          </pc:sldLayoutMkLst>
        </pc:sldLayoutChg>
        <pc:sldLayoutChg chg="add del mod replId">
          <pc:chgData name="Guest User" userId="S::urn:spo:anon#be5c8539d49284797c29b1d7d0f55f66e7e1f17bd5ed45f3fada17d342fafcd1::" providerId="AD" clId="Web-{1FAFD445-DAD5-6D7F-35EE-8F575529E078}" dt="2023-01-07T21:19:50.214" v="68"/>
          <pc:sldLayoutMkLst>
            <pc:docMk/>
            <pc:sldMasterMk cId="3220367348" sldId="2147483756"/>
            <pc:sldLayoutMk cId="1696152040" sldId="2147483759"/>
          </pc:sldLayoutMkLst>
        </pc:sldLayoutChg>
        <pc:sldLayoutChg chg="add del mod replId">
          <pc:chgData name="Guest User" userId="S::urn:spo:anon#be5c8539d49284797c29b1d7d0f55f66e7e1f17bd5ed45f3fada17d342fafcd1::" providerId="AD" clId="Web-{1FAFD445-DAD5-6D7F-35EE-8F575529E078}" dt="2023-01-07T21:19:50.214" v="68"/>
          <pc:sldLayoutMkLst>
            <pc:docMk/>
            <pc:sldMasterMk cId="3220367348" sldId="2147483756"/>
            <pc:sldLayoutMk cId="2944208070" sldId="2147483760"/>
          </pc:sldLayoutMkLst>
        </pc:sldLayoutChg>
        <pc:sldLayoutChg chg="add del mod replId">
          <pc:chgData name="Guest User" userId="S::urn:spo:anon#be5c8539d49284797c29b1d7d0f55f66e7e1f17bd5ed45f3fada17d342fafcd1::" providerId="AD" clId="Web-{1FAFD445-DAD5-6D7F-35EE-8F575529E078}" dt="2023-01-07T21:19:50.214" v="68"/>
          <pc:sldLayoutMkLst>
            <pc:docMk/>
            <pc:sldMasterMk cId="3220367348" sldId="2147483756"/>
            <pc:sldLayoutMk cId="2685856859" sldId="2147483761"/>
          </pc:sldLayoutMkLst>
        </pc:sldLayoutChg>
        <pc:sldLayoutChg chg="add del mod replId">
          <pc:chgData name="Guest User" userId="S::urn:spo:anon#be5c8539d49284797c29b1d7d0f55f66e7e1f17bd5ed45f3fada17d342fafcd1::" providerId="AD" clId="Web-{1FAFD445-DAD5-6D7F-35EE-8F575529E078}" dt="2023-01-07T21:19:50.214" v="68"/>
          <pc:sldLayoutMkLst>
            <pc:docMk/>
            <pc:sldMasterMk cId="3220367348" sldId="2147483756"/>
            <pc:sldLayoutMk cId="447082930" sldId="2147483762"/>
          </pc:sldLayoutMkLst>
        </pc:sldLayoutChg>
        <pc:sldLayoutChg chg="add del mod replId">
          <pc:chgData name="Guest User" userId="S::urn:spo:anon#be5c8539d49284797c29b1d7d0f55f66e7e1f17bd5ed45f3fada17d342fafcd1::" providerId="AD" clId="Web-{1FAFD445-DAD5-6D7F-35EE-8F575529E078}" dt="2023-01-07T21:19:50.214" v="68"/>
          <pc:sldLayoutMkLst>
            <pc:docMk/>
            <pc:sldMasterMk cId="3220367348" sldId="2147483756"/>
            <pc:sldLayoutMk cId="2033096746" sldId="2147483763"/>
          </pc:sldLayoutMkLst>
        </pc:sldLayoutChg>
        <pc:sldLayoutChg chg="add del mod replId">
          <pc:chgData name="Guest User" userId="S::urn:spo:anon#be5c8539d49284797c29b1d7d0f55f66e7e1f17bd5ed45f3fada17d342fafcd1::" providerId="AD" clId="Web-{1FAFD445-DAD5-6D7F-35EE-8F575529E078}" dt="2023-01-07T21:19:50.214" v="68"/>
          <pc:sldLayoutMkLst>
            <pc:docMk/>
            <pc:sldMasterMk cId="3220367348" sldId="2147483756"/>
            <pc:sldLayoutMk cId="1280654950" sldId="2147483764"/>
          </pc:sldLayoutMkLst>
        </pc:sldLayoutChg>
        <pc:sldLayoutChg chg="add del mod replId">
          <pc:chgData name="Guest User" userId="S::urn:spo:anon#be5c8539d49284797c29b1d7d0f55f66e7e1f17bd5ed45f3fada17d342fafcd1::" providerId="AD" clId="Web-{1FAFD445-DAD5-6D7F-35EE-8F575529E078}" dt="2023-01-07T21:19:50.214" v="68"/>
          <pc:sldLayoutMkLst>
            <pc:docMk/>
            <pc:sldMasterMk cId="3220367348" sldId="2147483756"/>
            <pc:sldLayoutMk cId="1525498907" sldId="2147483765"/>
          </pc:sldLayoutMkLst>
        </pc:sldLayoutChg>
        <pc:sldLayoutChg chg="add del mod replId">
          <pc:chgData name="Guest User" userId="S::urn:spo:anon#be5c8539d49284797c29b1d7d0f55f66e7e1f17bd5ed45f3fada17d342fafcd1::" providerId="AD" clId="Web-{1FAFD445-DAD5-6D7F-35EE-8F575529E078}" dt="2023-01-07T21:19:50.214" v="68"/>
          <pc:sldLayoutMkLst>
            <pc:docMk/>
            <pc:sldMasterMk cId="3220367348" sldId="2147483756"/>
            <pc:sldLayoutMk cId="1357918801" sldId="2147483766"/>
          </pc:sldLayoutMkLst>
        </pc:sldLayoutChg>
        <pc:sldLayoutChg chg="add del mod replId">
          <pc:chgData name="Guest User" userId="S::urn:spo:anon#be5c8539d49284797c29b1d7d0f55f66e7e1f17bd5ed45f3fada17d342fafcd1::" providerId="AD" clId="Web-{1FAFD445-DAD5-6D7F-35EE-8F575529E078}" dt="2023-01-07T21:19:50.214" v="68"/>
          <pc:sldLayoutMkLst>
            <pc:docMk/>
            <pc:sldMasterMk cId="3220367348" sldId="2147483756"/>
            <pc:sldLayoutMk cId="4083935663" sldId="2147483767"/>
          </pc:sldLayoutMkLst>
        </pc:sldLayoutChg>
        <pc:sldLayoutChg chg="add del mod replId">
          <pc:chgData name="Guest User" userId="S::urn:spo:anon#be5c8539d49284797c29b1d7d0f55f66e7e1f17bd5ed45f3fada17d342fafcd1::" providerId="AD" clId="Web-{1FAFD445-DAD5-6D7F-35EE-8F575529E078}" dt="2023-01-07T21:19:50.214" v="68"/>
          <pc:sldLayoutMkLst>
            <pc:docMk/>
            <pc:sldMasterMk cId="3220367348" sldId="2147483756"/>
            <pc:sldLayoutMk cId="3511522552" sldId="2147483768"/>
          </pc:sldLayoutMkLst>
        </pc:sldLayoutChg>
        <pc:sldLayoutChg chg="add del mod replId">
          <pc:chgData name="Guest User" userId="S::urn:spo:anon#be5c8539d49284797c29b1d7d0f55f66e7e1f17bd5ed45f3fada17d342fafcd1::" providerId="AD" clId="Web-{1FAFD445-DAD5-6D7F-35EE-8F575529E078}" dt="2023-01-07T21:19:50.214" v="68"/>
          <pc:sldLayoutMkLst>
            <pc:docMk/>
            <pc:sldMasterMk cId="3220367348" sldId="2147483756"/>
            <pc:sldLayoutMk cId="792134226" sldId="2147483769"/>
          </pc:sldLayoutMkLst>
        </pc:sldLayoutChg>
        <pc:sldLayoutChg chg="add del mod replId">
          <pc:chgData name="Guest User" userId="S::urn:spo:anon#be5c8539d49284797c29b1d7d0f55f66e7e1f17bd5ed45f3fada17d342fafcd1::" providerId="AD" clId="Web-{1FAFD445-DAD5-6D7F-35EE-8F575529E078}" dt="2023-01-07T21:19:50.214" v="68"/>
          <pc:sldLayoutMkLst>
            <pc:docMk/>
            <pc:sldMasterMk cId="3220367348" sldId="2147483756"/>
            <pc:sldLayoutMk cId="3364222384" sldId="2147483770"/>
          </pc:sldLayoutMkLst>
        </pc:sldLayoutChg>
        <pc:sldLayoutChg chg="add del mod replId">
          <pc:chgData name="Guest User" userId="S::urn:spo:anon#be5c8539d49284797c29b1d7d0f55f66e7e1f17bd5ed45f3fada17d342fafcd1::" providerId="AD" clId="Web-{1FAFD445-DAD5-6D7F-35EE-8F575529E078}" dt="2023-01-07T21:19:50.214" v="68"/>
          <pc:sldLayoutMkLst>
            <pc:docMk/>
            <pc:sldMasterMk cId="3220367348" sldId="2147483756"/>
            <pc:sldLayoutMk cId="4200555944" sldId="2147483771"/>
          </pc:sldLayoutMkLst>
        </pc:sldLayoutChg>
        <pc:sldLayoutChg chg="add del mod replId">
          <pc:chgData name="Guest User" userId="S::urn:spo:anon#be5c8539d49284797c29b1d7d0f55f66e7e1f17bd5ed45f3fada17d342fafcd1::" providerId="AD" clId="Web-{1FAFD445-DAD5-6D7F-35EE-8F575529E078}" dt="2023-01-07T21:19:50.214" v="68"/>
          <pc:sldLayoutMkLst>
            <pc:docMk/>
            <pc:sldMasterMk cId="3220367348" sldId="2147483756"/>
            <pc:sldLayoutMk cId="2080654994" sldId="2147483772"/>
          </pc:sldLayoutMkLst>
        </pc:sldLayoutChg>
        <pc:sldLayoutChg chg="add del mod replId">
          <pc:chgData name="Guest User" userId="S::urn:spo:anon#be5c8539d49284797c29b1d7d0f55f66e7e1f17bd5ed45f3fada17d342fafcd1::" providerId="AD" clId="Web-{1FAFD445-DAD5-6D7F-35EE-8F575529E078}" dt="2023-01-07T21:19:50.214" v="68"/>
          <pc:sldLayoutMkLst>
            <pc:docMk/>
            <pc:sldMasterMk cId="3220367348" sldId="2147483756"/>
            <pc:sldLayoutMk cId="3518084357" sldId="2147483773"/>
          </pc:sldLayoutMkLst>
        </pc:sldLayoutChg>
      </pc:sldMasterChg>
      <pc:sldMasterChg chg="add del modTransition addSldLayout delSldLayout modSldLayout">
        <pc:chgData name="Guest User" userId="S::urn:spo:anon#be5c8539d49284797c29b1d7d0f55f66e7e1f17bd5ed45f3fada17d342fafcd1::" providerId="AD" clId="Web-{1FAFD445-DAD5-6D7F-35EE-8F575529E078}" dt="2023-01-07T21:19:47.573" v="67"/>
        <pc:sldMasterMkLst>
          <pc:docMk/>
          <pc:sldMasterMk cId="35558048" sldId="2147483774"/>
        </pc:sldMasterMkLst>
        <pc:sldLayoutChg chg="add del mod replId">
          <pc:chgData name="Guest User" userId="S::urn:spo:anon#be5c8539d49284797c29b1d7d0f55f66e7e1f17bd5ed45f3fada17d342fafcd1::" providerId="AD" clId="Web-{1FAFD445-DAD5-6D7F-35EE-8F575529E078}" dt="2023-01-07T21:19:47.573" v="67"/>
          <pc:sldLayoutMkLst>
            <pc:docMk/>
            <pc:sldMasterMk cId="35558048" sldId="2147483774"/>
            <pc:sldLayoutMk cId="2778654427" sldId="2147483775"/>
          </pc:sldLayoutMkLst>
        </pc:sldLayoutChg>
        <pc:sldLayoutChg chg="add del mod replId">
          <pc:chgData name="Guest User" userId="S::urn:spo:anon#be5c8539d49284797c29b1d7d0f55f66e7e1f17bd5ed45f3fada17d342fafcd1::" providerId="AD" clId="Web-{1FAFD445-DAD5-6D7F-35EE-8F575529E078}" dt="2023-01-07T21:19:47.573" v="67"/>
          <pc:sldLayoutMkLst>
            <pc:docMk/>
            <pc:sldMasterMk cId="35558048" sldId="2147483774"/>
            <pc:sldLayoutMk cId="468917725" sldId="2147483776"/>
          </pc:sldLayoutMkLst>
        </pc:sldLayoutChg>
        <pc:sldLayoutChg chg="add del mod replId">
          <pc:chgData name="Guest User" userId="S::urn:spo:anon#be5c8539d49284797c29b1d7d0f55f66e7e1f17bd5ed45f3fada17d342fafcd1::" providerId="AD" clId="Web-{1FAFD445-DAD5-6D7F-35EE-8F575529E078}" dt="2023-01-07T21:19:47.573" v="67"/>
          <pc:sldLayoutMkLst>
            <pc:docMk/>
            <pc:sldMasterMk cId="35558048" sldId="2147483774"/>
            <pc:sldLayoutMk cId="1240866667" sldId="2147483777"/>
          </pc:sldLayoutMkLst>
        </pc:sldLayoutChg>
        <pc:sldLayoutChg chg="add del mod replId">
          <pc:chgData name="Guest User" userId="S::urn:spo:anon#be5c8539d49284797c29b1d7d0f55f66e7e1f17bd5ed45f3fada17d342fafcd1::" providerId="AD" clId="Web-{1FAFD445-DAD5-6D7F-35EE-8F575529E078}" dt="2023-01-07T21:19:47.573" v="67"/>
          <pc:sldLayoutMkLst>
            <pc:docMk/>
            <pc:sldMasterMk cId="35558048" sldId="2147483774"/>
            <pc:sldLayoutMk cId="2918083642" sldId="2147483778"/>
          </pc:sldLayoutMkLst>
        </pc:sldLayoutChg>
        <pc:sldLayoutChg chg="add del mod replId">
          <pc:chgData name="Guest User" userId="S::urn:spo:anon#be5c8539d49284797c29b1d7d0f55f66e7e1f17bd5ed45f3fada17d342fafcd1::" providerId="AD" clId="Web-{1FAFD445-DAD5-6D7F-35EE-8F575529E078}" dt="2023-01-07T21:19:47.573" v="67"/>
          <pc:sldLayoutMkLst>
            <pc:docMk/>
            <pc:sldMasterMk cId="35558048" sldId="2147483774"/>
            <pc:sldLayoutMk cId="3286077054" sldId="2147483779"/>
          </pc:sldLayoutMkLst>
        </pc:sldLayoutChg>
        <pc:sldLayoutChg chg="add del mod replId">
          <pc:chgData name="Guest User" userId="S::urn:spo:anon#be5c8539d49284797c29b1d7d0f55f66e7e1f17bd5ed45f3fada17d342fafcd1::" providerId="AD" clId="Web-{1FAFD445-DAD5-6D7F-35EE-8F575529E078}" dt="2023-01-07T21:19:47.573" v="67"/>
          <pc:sldLayoutMkLst>
            <pc:docMk/>
            <pc:sldMasterMk cId="35558048" sldId="2147483774"/>
            <pc:sldLayoutMk cId="2768487155" sldId="2147483780"/>
          </pc:sldLayoutMkLst>
        </pc:sldLayoutChg>
        <pc:sldLayoutChg chg="add del mod replId">
          <pc:chgData name="Guest User" userId="S::urn:spo:anon#be5c8539d49284797c29b1d7d0f55f66e7e1f17bd5ed45f3fada17d342fafcd1::" providerId="AD" clId="Web-{1FAFD445-DAD5-6D7F-35EE-8F575529E078}" dt="2023-01-07T21:19:47.573" v="67"/>
          <pc:sldLayoutMkLst>
            <pc:docMk/>
            <pc:sldMasterMk cId="35558048" sldId="2147483774"/>
            <pc:sldLayoutMk cId="3704848614" sldId="2147483781"/>
          </pc:sldLayoutMkLst>
        </pc:sldLayoutChg>
        <pc:sldLayoutChg chg="add del mod replId">
          <pc:chgData name="Guest User" userId="S::urn:spo:anon#be5c8539d49284797c29b1d7d0f55f66e7e1f17bd5ed45f3fada17d342fafcd1::" providerId="AD" clId="Web-{1FAFD445-DAD5-6D7F-35EE-8F575529E078}" dt="2023-01-07T21:19:47.573" v="67"/>
          <pc:sldLayoutMkLst>
            <pc:docMk/>
            <pc:sldMasterMk cId="35558048" sldId="2147483774"/>
            <pc:sldLayoutMk cId="3457444774" sldId="2147483782"/>
          </pc:sldLayoutMkLst>
        </pc:sldLayoutChg>
        <pc:sldLayoutChg chg="add del mod replId">
          <pc:chgData name="Guest User" userId="S::urn:spo:anon#be5c8539d49284797c29b1d7d0f55f66e7e1f17bd5ed45f3fada17d342fafcd1::" providerId="AD" clId="Web-{1FAFD445-DAD5-6D7F-35EE-8F575529E078}" dt="2023-01-07T21:19:47.573" v="67"/>
          <pc:sldLayoutMkLst>
            <pc:docMk/>
            <pc:sldMasterMk cId="35558048" sldId="2147483774"/>
            <pc:sldLayoutMk cId="3296026071" sldId="2147483783"/>
          </pc:sldLayoutMkLst>
        </pc:sldLayoutChg>
        <pc:sldLayoutChg chg="add del mod replId">
          <pc:chgData name="Guest User" userId="S::urn:spo:anon#be5c8539d49284797c29b1d7d0f55f66e7e1f17bd5ed45f3fada17d342fafcd1::" providerId="AD" clId="Web-{1FAFD445-DAD5-6D7F-35EE-8F575529E078}" dt="2023-01-07T21:19:47.573" v="67"/>
          <pc:sldLayoutMkLst>
            <pc:docMk/>
            <pc:sldMasterMk cId="35558048" sldId="2147483774"/>
            <pc:sldLayoutMk cId="303924112" sldId="2147483784"/>
          </pc:sldLayoutMkLst>
        </pc:sldLayoutChg>
        <pc:sldLayoutChg chg="add del mod replId">
          <pc:chgData name="Guest User" userId="S::urn:spo:anon#be5c8539d49284797c29b1d7d0f55f66e7e1f17bd5ed45f3fada17d342fafcd1::" providerId="AD" clId="Web-{1FAFD445-DAD5-6D7F-35EE-8F575529E078}" dt="2023-01-07T21:19:47.573" v="67"/>
          <pc:sldLayoutMkLst>
            <pc:docMk/>
            <pc:sldMasterMk cId="35558048" sldId="2147483774"/>
            <pc:sldLayoutMk cId="721558369" sldId="2147483785"/>
          </pc:sldLayoutMkLst>
        </pc:sldLayoutChg>
        <pc:sldLayoutChg chg="add del mod replId">
          <pc:chgData name="Guest User" userId="S::urn:spo:anon#be5c8539d49284797c29b1d7d0f55f66e7e1f17bd5ed45f3fada17d342fafcd1::" providerId="AD" clId="Web-{1FAFD445-DAD5-6D7F-35EE-8F575529E078}" dt="2023-01-07T21:19:47.573" v="67"/>
          <pc:sldLayoutMkLst>
            <pc:docMk/>
            <pc:sldMasterMk cId="35558048" sldId="2147483774"/>
            <pc:sldLayoutMk cId="3999233406" sldId="2147483786"/>
          </pc:sldLayoutMkLst>
        </pc:sldLayoutChg>
        <pc:sldLayoutChg chg="add del mod replId">
          <pc:chgData name="Guest User" userId="S::urn:spo:anon#be5c8539d49284797c29b1d7d0f55f66e7e1f17bd5ed45f3fada17d342fafcd1::" providerId="AD" clId="Web-{1FAFD445-DAD5-6D7F-35EE-8F575529E078}" dt="2023-01-07T21:19:47.573" v="67"/>
          <pc:sldLayoutMkLst>
            <pc:docMk/>
            <pc:sldMasterMk cId="35558048" sldId="2147483774"/>
            <pc:sldLayoutMk cId="552373204" sldId="2147483787"/>
          </pc:sldLayoutMkLst>
        </pc:sldLayoutChg>
        <pc:sldLayoutChg chg="add del mod replId">
          <pc:chgData name="Guest User" userId="S::urn:spo:anon#be5c8539d49284797c29b1d7d0f55f66e7e1f17bd5ed45f3fada17d342fafcd1::" providerId="AD" clId="Web-{1FAFD445-DAD5-6D7F-35EE-8F575529E078}" dt="2023-01-07T21:19:47.573" v="67"/>
          <pc:sldLayoutMkLst>
            <pc:docMk/>
            <pc:sldMasterMk cId="35558048" sldId="2147483774"/>
            <pc:sldLayoutMk cId="3376087178" sldId="2147483788"/>
          </pc:sldLayoutMkLst>
        </pc:sldLayoutChg>
        <pc:sldLayoutChg chg="add del mod replId">
          <pc:chgData name="Guest User" userId="S::urn:spo:anon#be5c8539d49284797c29b1d7d0f55f66e7e1f17bd5ed45f3fada17d342fafcd1::" providerId="AD" clId="Web-{1FAFD445-DAD5-6D7F-35EE-8F575529E078}" dt="2023-01-07T21:19:47.573" v="67"/>
          <pc:sldLayoutMkLst>
            <pc:docMk/>
            <pc:sldMasterMk cId="35558048" sldId="2147483774"/>
            <pc:sldLayoutMk cId="859548512" sldId="2147483789"/>
          </pc:sldLayoutMkLst>
        </pc:sldLayoutChg>
        <pc:sldLayoutChg chg="add del mod replId">
          <pc:chgData name="Guest User" userId="S::urn:spo:anon#be5c8539d49284797c29b1d7d0f55f66e7e1f17bd5ed45f3fada17d342fafcd1::" providerId="AD" clId="Web-{1FAFD445-DAD5-6D7F-35EE-8F575529E078}" dt="2023-01-07T21:19:47.573" v="67"/>
          <pc:sldLayoutMkLst>
            <pc:docMk/>
            <pc:sldMasterMk cId="35558048" sldId="2147483774"/>
            <pc:sldLayoutMk cId="3128947122" sldId="2147483790"/>
          </pc:sldLayoutMkLst>
        </pc:sldLayoutChg>
        <pc:sldLayoutChg chg="add del mod replId">
          <pc:chgData name="Guest User" userId="S::urn:spo:anon#be5c8539d49284797c29b1d7d0f55f66e7e1f17bd5ed45f3fada17d342fafcd1::" providerId="AD" clId="Web-{1FAFD445-DAD5-6D7F-35EE-8F575529E078}" dt="2023-01-07T21:19:47.573" v="67"/>
          <pc:sldLayoutMkLst>
            <pc:docMk/>
            <pc:sldMasterMk cId="35558048" sldId="2147483774"/>
            <pc:sldLayoutMk cId="53595554" sldId="2147483791"/>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1-07T22:11:53.104"/>
    </inkml:context>
    <inkml:brush xml:id="br0">
      <inkml:brushProperty name="width" value="0.5" units="cm"/>
      <inkml:brushProperty name="height" value="1" units="cm"/>
      <inkml:brushProperty name="tip" value="rectangle"/>
      <inkml:brushProperty name="rasterOp" value="maskPen"/>
    </inkml:brush>
  </inkml:definitions>
  <inkml:trace contextRef="#ctx0" brushRef="#br0">16584 16483 16383 0 0,'4'0'0'0'0,"15"-8"0"0"0,30-13 0 0 0,33-14 0 0 0,36-24 0 0 0,21-15 0 0 0,21-11 0 0 0,14-14 0 0 0,3-3 0 0 0,-3-1 0 0 0,-13-1 0 0 0,-12 1 0 0 0,-6 4 0 0 0,-14 2 0 0 0,-3 4 0 0 0,-5 5 0 0 0,2 9 0 0 0,-6 0 0 0 0,-6 1 0 0 0,-5 1 0 0 0,-7 4 0 0 0,-11 7 0 0 0,-5 5 0 0 0,-6 4 0 0 0,-13 4 0 0 0,-8 6 0 0 0,-5-2 0 0 0,2-1 0 0 0,-4 8 0 0 0,-2 2 0 0 0,0 4 0 0 0,10-5 0 0 0,8-5 0 0 0,1 2 0 0 0,7 0 0 0 0,4 2 0 0 0,2-4 0 0 0,5 1 0 0 0,1 0 0 0 0,-9 3 0 0 0,-10 0 0 0 0,-2 3 0 0 0,-8 8 0 0 0,-13 0 0 0 0,-11 2 0 0 0,-5 5 0 0 0,-8 3 0 0 0,-11 0 0 0 0,-20 0 0 0 0,-17-1 0 0 0,-7 3 0 0 0,-3 5 0 0 0,2 0 0 0 0,2 3 0 0 0,-5 3 0 0 0,-1 3 0 0 0,2 2 0 0 0,4 7 0 0 0,4 1 0 0 0,6 6 0 0 0,8-5 0 0 0,7-15 0 0 0,5-16 0 0 0,7-7 0 0 0,5-8 0 0 0,4-4 0 0 0,5-5 0 0 0,4-2 0 0 0,12-1 0 0 0,0 4 0 0 0,-1 6 0 0 0,-6 1 0 0 0,-2 7 0 0 0,-1 11 0 0 0,-5 3 0 0 0,-4 2 0 0 0,-1 4 0 0 0,-2-1 0 0 0,-3 8 0 0 0,-7 8 0 0 0,-8 9 0 0 0,-2 7 0 0 0,-4 5 0 0 0,-4 2 0 0 0,-3 7 0 0 0,-3 2 0 0 0,-1 4 0 0 0,3 1 0 0 0,2-7 0 0 0,3-5 0 0 0,1-1 0 0 0,-1-6 0 0 0,2-1 0 0 0,4 0 0 0 0,3 2 0 0 0,4 1 0 0 0,2 2 0 0 0,-3 1 0 0 0,-10-3 0 0 0,-1-1 0 0 0,-3 0 0 0 0,2 2 0 0 0,-1-4 0 0 0,-1 0 0 0 0,-2 5 0 0 0,-2 0 0 0 0,-1-6 0 0 0,-1-4 0 0 0,0-1 0 0 0,4 2 0 0 0,0 4 0 0 0,1 2 0 0 0,3 2 0 0 0,0 2 0 0 0,-1 1 0 0 0,-2 1 0 0 0,-2-4 0 0 0,3-2 0 0 0,4 1 0 0 0,1-4 0 0 0,-2 0 0 0 0,3 1 0 0 0,-2 2 0 0 0,-3-2 0 0 0,3-1 0 0 0,3 7 0 0 0,4 7 0 0 0,3 3 0 0 0,-2 4 0 0 0,0 0 0 0 0,2 2 0 0 0,1-1 0 0 0,-2-7 0 0 0,-2-1 0 0 0,-2-1 0 0 0,-4-1 0 0 0,-1-2 0 0 0,4 0 0 0 0,2-1 0 0 0,4-1 0 0 0,7 1 0 0 0,7-6 0 0 0,10 0 0 0 0,8 0 0 0 0,6-4 0 0 0,12-4 0 0 0,6-4 0 0 0,8-3 0 0 0,-2-8 0 0 0,-2-6 0 0 0,-2-7 0 0 0,-5-5 0 0 0,2-3 0 0 0,1-2 0 0 0,1-5 0 0 0,-5-2 0 0 0,8-4 0 0 0,3-4 0 0 0,4-8 0 0 0,10-5 0 0 0,4-1 0 0 0,4 4 0 0 0,-4 2 0 0 0,2-8 0 0 0,2-3 0 0 0,-9 0 0 0 0,-8 1 0 0 0,-1 7 0 0 0,-3-1 0 0 0,-7 4 0 0 0,-8 7 0 0 0,-8 1 0 0 0,-9 3 0 0 0,-5 8 0 0 0,2 1 0 0 0,-2 1 0 0 0,-2 1 0 0 0,6-4 0 0 0,1-1 0 0 0,-2 1 0 0 0,-3-4 0 0 0,1-3 0 0 0,4-1 0 0 0,2 3 0 0 0,-4 3 0 0 0,-1-2 0 0 0,-1-4 0 0 0,4 1 0 0 0,2-2 0 0 0,-4-2 0 0 0,3 0 0 0 0,0 0 0 0 0,1 2 0 0 0,-1 4 0 0 0,-6 3 0 0 0,-1 0 0 0 0,4 4 0 0 0,2-6 0 0 0,1 0 0 0 0,4-4 0 0 0,1-4 0 0 0,4 2 0 0 0,0-6 0 0 0,2-3 0 0 0,-6-3 0 0 0,1 9 0 0 0,3-1 0 0 0,-1-3 0 0 0,-1 4 0 0 0,-3 4 0 0 0,-3 9 0 0 0,-5 6 0 0 0,0 2 0 0 0,2 6 0 0 0,0 1 0 0 0,1-1 0 0 0,-5-2 0 0 0,-2-3 0 0 0,-4 0 0 0 0,-18 2 0 0 0,-17 5 0 0 0,-14 18 0 0 0,-10 12 0 0 0,-11 14 0 0 0,-18 5 0 0 0,-10 5 0 0 0,1 2 0 0 0,-12 1 0 0 0,1 3 0 0 0,3 2 0 0 0,-5 2 0 0 0,1 1 0 0 0,-2 5 0 0 0,7 2 0 0 0,6 0 0 0 0,7 3 0 0 0,0 9 0 0 0,4 10 0 0 0,1 9 0 0 0,-10 11 0 0 0,1 6 0 0 0,-22 20 0 0 0,-23 11 0 0 0,0-10 0 0 0,13-26 0 0 0,17-30 0 0 0,15-27 0 0 0,17-25 0 0 0,19-19 0 0 0,17-15 0 0 0,12-13 0 0 0,10-15 0 0 0,4-8 0 0 0,8 0 0 0 0,1 5 0 0 0,4 10 0 0 0,5 3 0 0 0,7-1 0 0 0,12-9 0 0 0,9 0 0 0 0,1 7 0 0 0,1 5 0 0 0,-3 0 0 0 0,4 1 0 0 0,-7-3 0 0 0,-2-5 0 0 0,2-3 0 0 0,-3-9 0 0 0,-3-4 0 0 0,0-9 0 0 0,-1-4 0 0 0,-6 7 0 0 0,-4 8 0 0 0,-7 9 0 0 0,-6 9 0 0 0,13-4 0 0 0,18-8 0 0 0,21-13 0 0 0,20-10 0 0 0,13-6 0 0 0,4-2 0 0 0,10-6 0 0 0,-1 7 0 0 0,3-1 0 0 0,-1 0 0 0 0,-6 5 0 0 0,1 1 0 0 0,-5 1 0 0 0,-7-2 0 0 0,2 0 0 0 0,-7 3 0 0 0,-10 4 0 0 0,-5 1 0 0 0,-7 8 0 0 0,-11 8 0 0 0,-15 8 0 0 0,-10 12 0 0 0,-7 6 0 0 0,-7 3 0 0 0,-6 0 0 0 0,-6-1 0 0 0,0 3 0 0 0,0 1 0 0 0,-19 12 0 0 0,-24 15 0 0 0,-24 14 0 0 0,-14 17 0 0 0,-7 10 0 0 0,-3 4 0 0 0,4 3 0 0 0,3-10 0 0 0,7 1 0 0 0,1-4 0 0 0,13-6 0 0 0,8-4 0 0 0,8-4 0 0 0,6-8 0 0 0,5-3 0 0 0,12-9 0 0 0,13-11 0 0 0,16-10 0 0 0,20-12 0 0 0,13-19 0 0 0,7-12 0 0 0,8-5 0 0 0,12-10 0 0 0,7-3 0 0 0,2-1 0 0 0,15 2 0 0 0,3-4 0 0 0,12 2 0 0 0,4-5 0 0 0,-5-1 0 0 0,6-6 0 0 0,-3-1 0 0 0,-5 1 0 0 0,-11 2 0 0 0,-13 6 0 0 0,-8 2 0 0 0,-3 6 0 0 0,-15 2 0 0 0,-7 7 0 0 0,-5 5 0 0 0,-5 3 0 0 0,-4 6 0 0 0,-1 2 0 0 0,-1 4 0 0 0,-7 4 0 0 0,-4 8 0 0 0,-5 4 0 0 0,-2 7 0 0 0,-3 1 0 0 0,0-1 0 0 0,2-7 0 0 0,-1-3 0 0 0,2-2 0 0 0,1 4 0 0 0,-1 1 0 0 0,-8 5 0 0 0,-10 6 0 0 0,-17 13 0 0 0,-28 20 0 0 0,-9 10 0 0 0,-9 9 0 0 0,-6 6 0 0 0,-9 4 0 0 0,-3 11 0 0 0,-1 3 0 0 0,-7 1 0 0 0,-2-4 0 0 0,-11 2 0 0 0,4-1 0 0 0,1-3 0 0 0,-4-3 0 0 0,11-6 0 0 0,17-7 0 0 0,17-12 0 0 0,18-6 0 0 0,16-12 0 0 0,17-16 0 0 0,17-22 0 0 0,25-23 0 0 0,20-16 0 0 0,21-20 0 0 0,25-12 0 0 0,21-12 0 0 0,15-9 0 0 0,7-20 0 0 0,8-7 0 0 0,1-11 0 0 0,9 1 0 0 0,-2-1 0 0 0,3 5 0 0 0,-5 2 0 0 0,-4 8 0 0 0,-5 3 0 0 0,-7 15 0 0 0,-15 21 0 0 0,-20 18 0 0 0,-19 18 0 0 0,-17 13 0 0 0,-15 10 0 0 0,-14 8 0 0 0,-8 10 0 0 0,-16 9 0 0 0,-32 24 0 0 0,-17 20 0 0 0,-18 13 0 0 0,-25 13 0 0 0,-10 9 0 0 0,-3 8 0 0 0,-13 4 0 0 0,-11 11 0 0 0,-4 3 0 0 0,-8 9 0 0 0,-6 4 0 0 0,-1 3 0 0 0,-10 8 0 0 0,10-1 0 0 0,6-7 0 0 0,7-1 0 0 0,14-17 0 0 0,16-15 0 0 0,19-20 0 0 0,20-15 0 0 0,28-18 0 0 0,26-17 0 0 0,28-26 0 0 0,27-23 0 0 0,28-11 0 0 0,30-23 0 0 0,30-19 0 0 0,23-23 0 0 0,26-12 0 0 0,19-2 0 0 0,11 2 0 0 0,-7 6 0 0 0,-15 15 0 0 0,-25 20 0 0 0,-31 15 0 0 0,-27 23 0 0 0,-31 15 0 0 0,-26 14 0 0 0,-25 26 0 0 0,-19 16 0 0 0,-18 19 0 0 0,-22 25 0 0 0,-17 15 0 0 0,-11 25 0 0 0,-15 14 0 0 0,-15 8 0 0 0,-12 10 0 0 0,-7-1 0 0 0,-11 5 0 0 0,-3-10 0 0 0,-6 2 0 0 0,4-10 0 0 0,4-10 0 0 0,7-12 0 0 0,11-4 0 0 0,9-5 0 0 0,8-4 0 0 0,13 1 0 0 0,3-1 0 0 0,7-1 0 0 0,3 7 0 0 0,5 1 0 0 0,0 3 0 0 0,4-6 0 0 0,-1-4 0 0 0,1-9 0 0 0,4-2 0 0 0,2-11 0 0 0,6-10 0 0 0,4-10 0 0 0,5-8 0 0 0,10-13 0 0 0,10-10 0 0 0,17-16 0 0 0,14-11 0 0 0,14-12 0 0 0,3-8 0 0 0,10-8 0 0 0,3-9 0 0 0,4-8 0 0 0,7-2 0 0 0,-1 1 0 0 0,-8 11 0 0 0,-16 10 0 0 0,-12 8 0 0 0,-9 10 0 0 0,-9 4 0 0 0,-12 11 0 0 0,-13 10 0 0 0,-13 10 0 0 0,-18 7 0 0 0,-11 5 0 0 0,-7 3 0 0 0,-2 6 0 0 0,-6 1 0 0 0,0 0 0 0 0,5-1 0 0 0,8-7 0 0 0,8-3 0 0 0,6-5 0 0 0,5-1 0 0 0,3-3 0 0 0,1 0 0 0 0,6 2 0 0 0,1-1 0 0 0,3 2 0 0 0,1-3 0 0 0,2 1 0 0 0,-1-1 0 0 0,-7 0 0 0 0,-4 4 0 0 0,-8 6 0 0 0,-1 5 0 0 0,0 5 0 0 0,1-2 0 0 0,-3-2 0 0 0,1-3 0 0 0,1 0 0 0 0,3 0 0 0 0,1-1 0 0 0,2-1 0 0 0,-4 6 0 0 0,-5-4 0 0 0,0-1 0 0 0,1 0 0 0 0,2-1 0 0 0,3-4 0 0 0,-7-1 0 0 0,-1 0 0 0 0,5 2 0 0 0,5 1 0 0 0,2 1 0 0 0,6 2 0 0 0,1-4 0 0 0,1-6 0 0 0,-2 0 0 0 0,-1-4 0 0 0,-2 2 0 0 0,-2-3 0 0 0,5 3 0 0 0,0 2 0 0 0,0 0 0 0 0,-2 0 0 0 0,4 3 0 0 0,0 3 0 0 0,-5 1 0 0 0,-4-2 0 0 0,17-9 0 0 0,17-24 0 0 0,18-23 0 0 0,21-18 0 0 0,24-26 0 0 0,10-16 0 0 0,12-15 0 0 0,4-4 0 0 0,-2 3 0 0 0,1 0 0 0 0,-3 14 0 0 0,-8 10 0 0 0,-6 13 0 0 0,-3 5 0 0 0,-9 10 0 0 0,-8 7 0 0 0,-5 13 0 0 0,1 4 0 0 0,-3-5 0 0 0,-3 0 0 0 0,0-1 0 0 0,9-7 0 0 0,3-8 0 0 0,0-3 0 0 0,-1 0 0 0 0,-6-2 0 0 0,4-9 0 0 0,-2-1 0 0 0,-2 4 0 0 0,-6 4 0 0 0,-2 1 0 0 0,4 1 0 0 0,-6 8 0 0 0,-2 8 0 0 0,1 4 0 0 0,-2-5 0 0 0,0-2 0 0 0,3 2 0 0 0,6 1 0 0 0,4 4 0 0 0,11 0 0 0 0,2-1 0 0 0,-5-3 0 0 0,-5 3 0 0 0,2 5 0 0 0,-5 3 0 0 0,-8 9 0 0 0,-6-1 0 0 0,-6 1 0 0 0,-8 0 0 0 0,4-5 0 0 0,2-5 0 0 0,-1-9 0 0 0,4-2 0 0 0,1 3 0 0 0,-6 4 0 0 0,4 1 0 0 0,3 7 0 0 0,-7-5 0 0 0,-2 5 0 0 0,-3 3 0 0 0,0 7 0 0 0,-5 2 0 0 0,-1 5 0 0 0,-3 0 0 0 0,0 4 0 0 0,1 2 0 0 0,3 0 0 0 0,2-13 0 0 0,2-6 0 0 0,6-7 0 0 0,2 2 0 0 0,5 2 0 0 0,0-2 0 0 0,3-4 0 0 0,-1 4 0 0 0,-2 4 0 0 0,-4 2 0 0 0,-6 1 0 0 0,0 6 0 0 0,0 5 0 0 0,-3 2 0 0 0,-3-2 0 0 0,1-3 0 0 0,0-6 0 0 0,-3-4 0 0 0,5 3 0 0 0,6 1 0 0 0,-2 1 0 0 0,-5-5 0 0 0,-2 2 0 0 0,0 7 0 0 0,-3-4 0 0 0,-1-1 0 0 0,2-1 0 0 0,-3-1 0 0 0,1 4 0 0 0,6-2 0 0 0,4-3 0 0 0,2 0 0 0 0,0-4 0 0 0,0-2 0 0 0,0 6 0 0 0,-6 2 0 0 0,-1 1 0 0 0,8 1 0 0 0,4-5 0 0 0,0-1 0 0 0,-1 3 0 0 0,-1 3 0 0 0,6 0 0 0 0,3 0 0 0 0,-3-1 0 0 0,-2 0 0 0 0,-4 4 0 0 0,-6-3 0 0 0,-4 1 0 0 0,0 6 0 0 0,-13 9 0 0 0,-21 15 0 0 0,-21 14 0 0 0,-13 13 0 0 0,-8 8 0 0 0,-12 11 0 0 0,-7 8 0 0 0,-4 3 0 0 0,-6-1 0 0 0,-2 6 0 0 0,0-1 0 0 0,-2-7 0 0 0,1-6 0 0 0,11-3 0 0 0,1-7 0 0 0,4-7 0 0 0,11-9 0 0 0,14-7 0 0 0,12-6 0 0 0,7-6 0 0 0,3-1 0 0 0,2 2 0 0 0,-4 4 0 0 0,-2 3 0 0 0,0 2 0 0 0,-1 3 0 0 0,1 1 0 0 0,1-3 0 0 0,5-2 0 0 0,2-3 0 0 0,8-10 0 0 0,12-6 0 0 0,4 2 0 0 0,-1 0 0 0 0,-7 3 0 0 0,-7 6 0 0 0,-5 5 0 0 0,-5 8 0 0 0,-7 4 0 0 0,-3 2 0 0 0,-1 0 0 0 0,1-2 0 0 0,-4 0 0 0 0,1-2 0 0 0,-3 4 0 0 0,1 1 0 0 0,1-1 0 0 0,3-1 0 0 0,3-6 0 0 0,1-7 0 0 0,2-2 0 0 0,1 1 0 0 0,-1-3 0 0 0,6 2 0 0 0,1 6 0 0 0,-1 4 0 0 0,-1 2 0 0 0,-1 1 0 0 0,-6-4 0 0 0,2-3 0 0 0,-3 5 0 0 0,-1-2 0 0 0,4-2 0 0 0,3 1 0 0 0,-4-4 0 0 0,-1-1 0 0 0,-1-4 0 0 0,1 1 0 0 0,0-3 0 0 0,1-3 0 0 0,1-3 0 0 0,5 2 0 0 0,-8-1 0 0 0,2 3 0 0 0,1 0 0 0 0,-4-2 0 0 0,-6-2 0 0 0,0 2 0 0 0,-3-1 0 0 0,0 0 0 0 0,3-3 0 0 0,-1 8 0 0 0,-3 1 0 0 0,1-2 0 0 0,-2 3 0 0 0,2-3 0 0 0,4 3 0 0 0,-2-2 0 0 0,-7 1 0 0 0,-5 4 0 0 0,2-2 0 0 0,8 1 0 0 0,8 2 0 0 0,3-2 0 0 0,-1-3 0 0 0,4-9 0 0 0,1-14 0 0 0,6-35 0 0 0,5-18 0 0 0,6-13 0 0 0,3-5 0 0 0,2 6 0 0 0,2 12 0 0 0,1 12 0 0 0,0 6 0 0 0,0-2 0 0 0,0-2 0 0 0,0 3 0 0 0,-1 5 0 0 0,9 5 0 0 0,3 5 0 0 0,-1 3 0 0 0,-3 1 0 0 0,-1 2 0 0 0,1 5 0 0 0,4-3 0 0 0,4-2 0 0 0,4-5 0 0 0,3-6 0 0 0,2-2 0 0 0,-4-3 0 0 0,4 6 0 0 0,-3 4 0 0 0,4-1 0 0 0,6-3 0 0 0,6-1 0 0 0,6-7 0 0 0,8-1 0 0 0,4 8 0 0 0,1 0 0 0 0,-1-1 0 0 0,4 0 0 0 0,0-5 0 0 0,-6 3 0 0 0,-8 5 0 0 0,-3-1 0 0 0,-4 1 0 0 0,-5 2 0 0 0,1 2 0 0 0,-2-2 0 0 0,-1 0 0 0 0,-3 5 0 0 0,-5 3 0 0 0,-3 1 0 0 0,-1 0 0 0 0,1 5 0 0 0,1 4 0 0 0,1 6 0 0 0,-3-2 0 0 0,-1 3 0 0 0,1-3 0 0 0,1-4 0 0 0,1-4 0 0 0,6-7 0 0 0,3 0 0 0 0,0-4 0 0 0,3-6 0 0 0,5-10 0 0 0,9-10 0 0 0,4-5 0 0 0,-6 4 0 0 0,-6 11 0 0 0,-11 9 0 0 0,-10 7 0 0 0,1 3 0 0 0,10 2 0 0 0,-1 1 0 0 0,4 0 0 0 0,1-1 0 0 0,-2-4 0 0 0,-1-3 0 0 0,-2 1 0 0 0,3 0 0 0 0,0 1 0 0 0,-1 2 0 0 0,-6 0 0 0 0,-2-3 0 0 0,-6-2 0 0 0,-5 1 0 0 0,-1 6 0 0 0,-2 2 0 0 0,-6 6 0 0 0,-14 14 0 0 0,-17 20 0 0 0,-12 21 0 0 0,-13 12 0 0 0,-6 7 0 0 0,-6-3 0 0 0,-5 12 0 0 0,1-1 0 0 0,-9 1 0 0 0,3 3 0 0 0,3 2 0 0 0,4 2 0 0 0,0 2 0 0 0,4 6 0 0 0,4-3 0 0 0,3-2 0 0 0,8-8 0 0 0,-2-4 0 0 0,4 0 0 0 0,5-1 0 0 0,2-8 0 0 0,-1 1 0 0 0,-3-2 0 0 0,2 0 0 0 0,0-2 0 0 0,-2 0 0 0 0,-3 4 0 0 0,-9 5 0 0 0,-5 10 0 0 0,-1 5 0 0 0,2 8 0 0 0,3 7 0 0 0,1 0 0 0 0,7-1 0 0 0,7 0 0 0 0,7-5 0 0 0,8-10 0 0 0,6 1 0 0 0,5-9 0 0 0,6-11 0 0 0,5-11 0 0 0,3-9 0 0 0,1-6 0 0 0,7-8 0 0 0,0-3 0 0 0,10-6 0 0 0,5 0 0 0 0,4-2 0 0 0,2 1 0 0 0,0-1 0 0 0,1-3 0 0 0,-1-3 0 0 0,0-2 0 0 0,-5-5 0 0 0,-2-4 0 0 0,-4-4 0 0 0,4 0 0 0 0,-2 1 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71772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756116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250411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8280891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26556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41123035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452334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657043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072320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297524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688415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678943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168639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088251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268861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163373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455233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1/7/2023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7579303"/>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image" Target="../media/image26.png"/><Relationship Id="rId7" Type="http://schemas.openxmlformats.org/officeDocument/2006/relationships/image" Target="../media/image30.svg"/><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jpeg"/><Relationship Id="rId4" Type="http://schemas.openxmlformats.org/officeDocument/2006/relationships/image" Target="../media/image27.svg"/><Relationship Id="rId9" Type="http://schemas.openxmlformats.org/officeDocument/2006/relationships/image" Target="../media/image32.jpeg"/></Relationships>
</file>

<file path=ppt/slides/_rels/slide1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customXml" Target="../ink/ink1.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hyperlink" Target="https://people-equation.com/new-to-your-company-sell-your-ideas/" TargetMode="External"/><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2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9FD27632-B488-A0A4-DB2B-C8A2EAA9C220}"/>
              </a:ext>
            </a:extLst>
          </p:cNvPr>
          <p:cNvGrpSpPr/>
          <p:nvPr/>
        </p:nvGrpSpPr>
        <p:grpSpPr>
          <a:xfrm>
            <a:off x="1351441" y="3083591"/>
            <a:ext cx="9562564" cy="740535"/>
            <a:chOff x="144887" y="3034584"/>
            <a:chExt cx="9562564" cy="740535"/>
          </a:xfrm>
        </p:grpSpPr>
        <p:sp>
          <p:nvSpPr>
            <p:cNvPr id="14" name="Rectangle 13">
              <a:extLst>
                <a:ext uri="{FF2B5EF4-FFF2-40B4-BE49-F238E27FC236}">
                  <a16:creationId xmlns:a16="http://schemas.microsoft.com/office/drawing/2014/main" id="{0A53D58C-394C-29F9-2E4B-6A803E3D993E}"/>
                </a:ext>
              </a:extLst>
            </p:cNvPr>
            <p:cNvSpPr/>
            <p:nvPr/>
          </p:nvSpPr>
          <p:spPr>
            <a:xfrm>
              <a:off x="144887" y="3034585"/>
              <a:ext cx="815663" cy="740534"/>
            </a:xfrm>
            <a:prstGeom prst="rect">
              <a:avLst/>
            </a:prstGeom>
            <a:solidFill>
              <a:schemeClr val="bg1"/>
            </a:solidFill>
            <a:ln w="571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t>A</a:t>
              </a:r>
            </a:p>
          </p:txBody>
        </p:sp>
        <p:sp>
          <p:nvSpPr>
            <p:cNvPr id="32" name="Rectangle 31">
              <a:extLst>
                <a:ext uri="{FF2B5EF4-FFF2-40B4-BE49-F238E27FC236}">
                  <a16:creationId xmlns:a16="http://schemas.microsoft.com/office/drawing/2014/main" id="{4574EF0A-9A0D-2F9A-A7C7-6B2914BAE01D}"/>
                </a:ext>
              </a:extLst>
            </p:cNvPr>
            <p:cNvSpPr/>
            <p:nvPr/>
          </p:nvSpPr>
          <p:spPr>
            <a:xfrm>
              <a:off x="8891788" y="3034585"/>
              <a:ext cx="815663" cy="740534"/>
            </a:xfrm>
            <a:prstGeom prst="rect">
              <a:avLst/>
            </a:prstGeom>
            <a:solidFill>
              <a:schemeClr val="bg1"/>
            </a:solidFill>
            <a:ln w="571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Rectangle 33">
              <a:extLst>
                <a:ext uri="{FF2B5EF4-FFF2-40B4-BE49-F238E27FC236}">
                  <a16:creationId xmlns:a16="http://schemas.microsoft.com/office/drawing/2014/main" id="{C6362817-3441-7D68-BDAB-B03DDFA4FD27}"/>
                </a:ext>
              </a:extLst>
            </p:cNvPr>
            <p:cNvSpPr/>
            <p:nvPr/>
          </p:nvSpPr>
          <p:spPr>
            <a:xfrm>
              <a:off x="7925872" y="3034584"/>
              <a:ext cx="815663" cy="740534"/>
            </a:xfrm>
            <a:prstGeom prst="rect">
              <a:avLst/>
            </a:prstGeom>
            <a:solidFill>
              <a:schemeClr val="bg1"/>
            </a:solidFill>
            <a:ln w="571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570C07A1-66A2-AB77-D128-49B10741A465}"/>
                </a:ext>
              </a:extLst>
            </p:cNvPr>
            <p:cNvSpPr/>
            <p:nvPr/>
          </p:nvSpPr>
          <p:spPr>
            <a:xfrm>
              <a:off x="6970689" y="3034584"/>
              <a:ext cx="815663" cy="740534"/>
            </a:xfrm>
            <a:prstGeom prst="rect">
              <a:avLst/>
            </a:prstGeom>
            <a:solidFill>
              <a:schemeClr val="bg1"/>
            </a:solidFill>
            <a:ln w="571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Rectangle 37">
              <a:extLst>
                <a:ext uri="{FF2B5EF4-FFF2-40B4-BE49-F238E27FC236}">
                  <a16:creationId xmlns:a16="http://schemas.microsoft.com/office/drawing/2014/main" id="{7F20B164-2BCF-EDFC-132C-A923222D9618}"/>
                </a:ext>
              </a:extLst>
            </p:cNvPr>
            <p:cNvSpPr/>
            <p:nvPr/>
          </p:nvSpPr>
          <p:spPr>
            <a:xfrm>
              <a:off x="6015506" y="3034584"/>
              <a:ext cx="815663" cy="740534"/>
            </a:xfrm>
            <a:prstGeom prst="rect">
              <a:avLst/>
            </a:prstGeom>
            <a:solidFill>
              <a:schemeClr val="bg1"/>
            </a:solidFill>
            <a:ln w="571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Rectangle 39">
              <a:extLst>
                <a:ext uri="{FF2B5EF4-FFF2-40B4-BE49-F238E27FC236}">
                  <a16:creationId xmlns:a16="http://schemas.microsoft.com/office/drawing/2014/main" id="{806FCB5A-FCF3-84A5-5AFB-014F93FAD194}"/>
                </a:ext>
              </a:extLst>
            </p:cNvPr>
            <p:cNvSpPr/>
            <p:nvPr/>
          </p:nvSpPr>
          <p:spPr>
            <a:xfrm>
              <a:off x="5049592" y="3034585"/>
              <a:ext cx="815663" cy="740534"/>
            </a:xfrm>
            <a:prstGeom prst="rect">
              <a:avLst/>
            </a:prstGeom>
            <a:solidFill>
              <a:schemeClr val="bg1"/>
            </a:solidFill>
            <a:ln w="571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Rectangle 43">
              <a:extLst>
                <a:ext uri="{FF2B5EF4-FFF2-40B4-BE49-F238E27FC236}">
                  <a16:creationId xmlns:a16="http://schemas.microsoft.com/office/drawing/2014/main" id="{1E799DEE-0023-959A-F9DE-E799364B6E6C}"/>
                </a:ext>
              </a:extLst>
            </p:cNvPr>
            <p:cNvSpPr/>
            <p:nvPr/>
          </p:nvSpPr>
          <p:spPr>
            <a:xfrm>
              <a:off x="4083676" y="3034585"/>
              <a:ext cx="815663" cy="740534"/>
            </a:xfrm>
            <a:prstGeom prst="rect">
              <a:avLst/>
            </a:prstGeom>
            <a:solidFill>
              <a:schemeClr val="bg1"/>
            </a:solidFill>
            <a:ln w="571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ectangle 44">
              <a:extLst>
                <a:ext uri="{FF2B5EF4-FFF2-40B4-BE49-F238E27FC236}">
                  <a16:creationId xmlns:a16="http://schemas.microsoft.com/office/drawing/2014/main" id="{976FC010-EC12-2564-B9A8-3313AFA75327}"/>
                </a:ext>
              </a:extLst>
            </p:cNvPr>
            <p:cNvSpPr/>
            <p:nvPr/>
          </p:nvSpPr>
          <p:spPr>
            <a:xfrm>
              <a:off x="3096295" y="3034585"/>
              <a:ext cx="815663" cy="740534"/>
            </a:xfrm>
            <a:prstGeom prst="rect">
              <a:avLst/>
            </a:prstGeom>
            <a:solidFill>
              <a:schemeClr val="bg1"/>
            </a:solidFill>
            <a:ln w="571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Rectangle 45">
              <a:extLst>
                <a:ext uri="{FF2B5EF4-FFF2-40B4-BE49-F238E27FC236}">
                  <a16:creationId xmlns:a16="http://schemas.microsoft.com/office/drawing/2014/main" id="{8C762BB4-1F40-43B1-FE72-1F475E50FF30}"/>
                </a:ext>
              </a:extLst>
            </p:cNvPr>
            <p:cNvSpPr/>
            <p:nvPr/>
          </p:nvSpPr>
          <p:spPr>
            <a:xfrm>
              <a:off x="2108915" y="3034585"/>
              <a:ext cx="815663" cy="740534"/>
            </a:xfrm>
            <a:prstGeom prst="rect">
              <a:avLst/>
            </a:prstGeom>
            <a:solidFill>
              <a:schemeClr val="bg1"/>
            </a:solidFill>
            <a:ln w="571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Rectangle 46">
              <a:extLst>
                <a:ext uri="{FF2B5EF4-FFF2-40B4-BE49-F238E27FC236}">
                  <a16:creationId xmlns:a16="http://schemas.microsoft.com/office/drawing/2014/main" id="{34D2A066-D145-10F5-21AB-73D30612E2D8}"/>
                </a:ext>
              </a:extLst>
            </p:cNvPr>
            <p:cNvSpPr/>
            <p:nvPr/>
          </p:nvSpPr>
          <p:spPr>
            <a:xfrm>
              <a:off x="1132267" y="3034585"/>
              <a:ext cx="815663" cy="740534"/>
            </a:xfrm>
            <a:prstGeom prst="rect">
              <a:avLst/>
            </a:prstGeom>
            <a:solidFill>
              <a:schemeClr val="bg1"/>
            </a:solidFill>
            <a:ln w="571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52" name="TextBox 51">
            <a:extLst>
              <a:ext uri="{FF2B5EF4-FFF2-40B4-BE49-F238E27FC236}">
                <a16:creationId xmlns:a16="http://schemas.microsoft.com/office/drawing/2014/main" id="{CA9ACE86-BF14-48E2-C0E2-44F49FCC03BE}"/>
              </a:ext>
            </a:extLst>
          </p:cNvPr>
          <p:cNvSpPr txBox="1"/>
          <p:nvPr/>
        </p:nvSpPr>
        <p:spPr>
          <a:xfrm rot="600000">
            <a:off x="9248640" y="3010436"/>
            <a:ext cx="65735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800">
                <a:latin typeface="Consolas"/>
              </a:rPr>
              <a:t>C</a:t>
            </a:r>
          </a:p>
        </p:txBody>
      </p:sp>
      <p:sp>
        <p:nvSpPr>
          <p:cNvPr id="53" name="TextBox 52">
            <a:extLst>
              <a:ext uri="{FF2B5EF4-FFF2-40B4-BE49-F238E27FC236}">
                <a16:creationId xmlns:a16="http://schemas.microsoft.com/office/drawing/2014/main" id="{245C34FB-BEEC-B10C-E670-509DBF4B9F7C}"/>
              </a:ext>
            </a:extLst>
          </p:cNvPr>
          <p:cNvSpPr txBox="1"/>
          <p:nvPr/>
        </p:nvSpPr>
        <p:spPr>
          <a:xfrm rot="540000">
            <a:off x="8304189" y="3010436"/>
            <a:ext cx="65735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800">
                <a:latin typeface="Consolas"/>
              </a:rPr>
              <a:t>N</a:t>
            </a:r>
          </a:p>
        </p:txBody>
      </p:sp>
      <p:sp>
        <p:nvSpPr>
          <p:cNvPr id="54" name="TextBox 53">
            <a:extLst>
              <a:ext uri="{FF2B5EF4-FFF2-40B4-BE49-F238E27FC236}">
                <a16:creationId xmlns:a16="http://schemas.microsoft.com/office/drawing/2014/main" id="{3ED6F2C7-D1B5-222E-016A-AFD10C202E8F}"/>
              </a:ext>
            </a:extLst>
          </p:cNvPr>
          <p:cNvSpPr txBox="1"/>
          <p:nvPr/>
        </p:nvSpPr>
        <p:spPr>
          <a:xfrm rot="-540000">
            <a:off x="7338273" y="3010435"/>
            <a:ext cx="65735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800">
                <a:latin typeface="Consolas"/>
              </a:rPr>
              <a:t>A</a:t>
            </a:r>
            <a:endParaRPr lang="en-US" sz="4000">
              <a:latin typeface="Consolas"/>
            </a:endParaRPr>
          </a:p>
        </p:txBody>
      </p:sp>
      <p:sp>
        <p:nvSpPr>
          <p:cNvPr id="55" name="TextBox 54">
            <a:extLst>
              <a:ext uri="{FF2B5EF4-FFF2-40B4-BE49-F238E27FC236}">
                <a16:creationId xmlns:a16="http://schemas.microsoft.com/office/drawing/2014/main" id="{7725AD73-7494-6913-8A87-2A6531324582}"/>
              </a:ext>
            </a:extLst>
          </p:cNvPr>
          <p:cNvSpPr txBox="1"/>
          <p:nvPr/>
        </p:nvSpPr>
        <p:spPr>
          <a:xfrm rot="-480000">
            <a:off x="6393822" y="3010435"/>
            <a:ext cx="65735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800">
                <a:latin typeface="Consolas"/>
              </a:rPr>
              <a:t>D</a:t>
            </a:r>
          </a:p>
        </p:txBody>
      </p:sp>
      <p:sp>
        <p:nvSpPr>
          <p:cNvPr id="56" name="TextBox 55">
            <a:extLst>
              <a:ext uri="{FF2B5EF4-FFF2-40B4-BE49-F238E27FC236}">
                <a16:creationId xmlns:a16="http://schemas.microsoft.com/office/drawing/2014/main" id="{FCDC7F1C-7A56-B75B-2C15-F13293E20709}"/>
              </a:ext>
            </a:extLst>
          </p:cNvPr>
          <p:cNvSpPr txBox="1"/>
          <p:nvPr/>
        </p:nvSpPr>
        <p:spPr>
          <a:xfrm rot="480000">
            <a:off x="5363512" y="3010435"/>
            <a:ext cx="65735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800">
                <a:latin typeface="Consolas"/>
              </a:rPr>
              <a:t>N</a:t>
            </a:r>
          </a:p>
        </p:txBody>
      </p:sp>
      <p:sp>
        <p:nvSpPr>
          <p:cNvPr id="57" name="TextBox 56">
            <a:extLst>
              <a:ext uri="{FF2B5EF4-FFF2-40B4-BE49-F238E27FC236}">
                <a16:creationId xmlns:a16="http://schemas.microsoft.com/office/drawing/2014/main" id="{0B89CEB7-42AF-A176-98C5-82774DD41FDB}"/>
              </a:ext>
            </a:extLst>
          </p:cNvPr>
          <p:cNvSpPr txBox="1"/>
          <p:nvPr/>
        </p:nvSpPr>
        <p:spPr>
          <a:xfrm rot="780000">
            <a:off x="4386864" y="3053365"/>
            <a:ext cx="65735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800">
                <a:latin typeface="Consolas"/>
              </a:rPr>
              <a:t>E</a:t>
            </a:r>
          </a:p>
        </p:txBody>
      </p:sp>
      <p:grpSp>
        <p:nvGrpSpPr>
          <p:cNvPr id="4" name="Group 3">
            <a:extLst>
              <a:ext uri="{FF2B5EF4-FFF2-40B4-BE49-F238E27FC236}">
                <a16:creationId xmlns:a16="http://schemas.microsoft.com/office/drawing/2014/main" id="{A2290D5F-8A14-0E0A-C2E9-33277AA7D47F}"/>
              </a:ext>
            </a:extLst>
          </p:cNvPr>
          <p:cNvGrpSpPr/>
          <p:nvPr/>
        </p:nvGrpSpPr>
        <p:grpSpPr>
          <a:xfrm>
            <a:off x="1479937" y="3001255"/>
            <a:ext cx="9395075" cy="864746"/>
            <a:chOff x="1489118" y="3019616"/>
            <a:chExt cx="9395075" cy="864746"/>
          </a:xfrm>
        </p:grpSpPr>
        <p:sp>
          <p:nvSpPr>
            <p:cNvPr id="58" name="TextBox 57">
              <a:extLst>
                <a:ext uri="{FF2B5EF4-FFF2-40B4-BE49-F238E27FC236}">
                  <a16:creationId xmlns:a16="http://schemas.microsoft.com/office/drawing/2014/main" id="{3D87A5CE-63B8-9B90-8A8A-352EB3093C1D}"/>
                </a:ext>
              </a:extLst>
            </p:cNvPr>
            <p:cNvSpPr txBox="1"/>
            <p:nvPr/>
          </p:nvSpPr>
          <p:spPr>
            <a:xfrm rot="420000">
              <a:off x="3453147" y="3053365"/>
              <a:ext cx="65735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800">
                  <a:latin typeface="Consolas"/>
                </a:rPr>
                <a:t>T</a:t>
              </a:r>
            </a:p>
          </p:txBody>
        </p:sp>
        <p:grpSp>
          <p:nvGrpSpPr>
            <p:cNvPr id="3" name="Group 2">
              <a:extLst>
                <a:ext uri="{FF2B5EF4-FFF2-40B4-BE49-F238E27FC236}">
                  <a16:creationId xmlns:a16="http://schemas.microsoft.com/office/drawing/2014/main" id="{C8D531C8-2689-5D2C-DF59-8FEC7195B1CD}"/>
                </a:ext>
              </a:extLst>
            </p:cNvPr>
            <p:cNvGrpSpPr/>
            <p:nvPr/>
          </p:nvGrpSpPr>
          <p:grpSpPr>
            <a:xfrm>
              <a:off x="1489118" y="3019616"/>
              <a:ext cx="9395075" cy="864746"/>
              <a:chOff x="1489119" y="3010436"/>
              <a:chExt cx="9404260" cy="873926"/>
            </a:xfrm>
          </p:grpSpPr>
          <p:sp>
            <p:nvSpPr>
              <p:cNvPr id="51" name="TextBox 50">
                <a:extLst>
                  <a:ext uri="{FF2B5EF4-FFF2-40B4-BE49-F238E27FC236}">
                    <a16:creationId xmlns:a16="http://schemas.microsoft.com/office/drawing/2014/main" id="{0DBB0795-E9CE-2731-79C0-8C37D3F67446}"/>
                  </a:ext>
                </a:extLst>
              </p:cNvPr>
              <p:cNvSpPr txBox="1"/>
              <p:nvPr/>
            </p:nvSpPr>
            <p:spPr>
              <a:xfrm>
                <a:off x="10236020" y="3010436"/>
                <a:ext cx="65735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800">
                    <a:latin typeface="Consolas"/>
                  </a:rPr>
                  <a:t>E</a:t>
                </a:r>
              </a:p>
            </p:txBody>
          </p:sp>
          <p:grpSp>
            <p:nvGrpSpPr>
              <p:cNvPr id="2" name="Group 1">
                <a:extLst>
                  <a:ext uri="{FF2B5EF4-FFF2-40B4-BE49-F238E27FC236}">
                    <a16:creationId xmlns:a16="http://schemas.microsoft.com/office/drawing/2014/main" id="{9D7982BC-9FD7-245D-4A5B-209F481BAE87}"/>
                  </a:ext>
                </a:extLst>
              </p:cNvPr>
              <p:cNvGrpSpPr/>
              <p:nvPr/>
            </p:nvGrpSpPr>
            <p:grpSpPr>
              <a:xfrm>
                <a:off x="1489119" y="3010436"/>
                <a:ext cx="1634007" cy="873926"/>
                <a:chOff x="1489119" y="3010436"/>
                <a:chExt cx="1634007" cy="873926"/>
              </a:xfrm>
            </p:grpSpPr>
            <p:sp>
              <p:nvSpPr>
                <p:cNvPr id="49" name="TextBox 48">
                  <a:extLst>
                    <a:ext uri="{FF2B5EF4-FFF2-40B4-BE49-F238E27FC236}">
                      <a16:creationId xmlns:a16="http://schemas.microsoft.com/office/drawing/2014/main" id="{3F939C24-60D6-A672-CAFE-FB42DE798B94}"/>
                    </a:ext>
                  </a:extLst>
                </p:cNvPr>
                <p:cNvSpPr txBox="1"/>
                <p:nvPr/>
              </p:nvSpPr>
              <p:spPr>
                <a:xfrm rot="120000">
                  <a:off x="1489119" y="3010436"/>
                  <a:ext cx="65735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800">
                      <a:latin typeface="Consolas"/>
                    </a:rPr>
                    <a:t>A</a:t>
                  </a:r>
                  <a:endParaRPr lang="en-US" sz="4000">
                    <a:latin typeface="Consolas"/>
                  </a:endParaRPr>
                </a:p>
              </p:txBody>
            </p:sp>
            <p:sp>
              <p:nvSpPr>
                <p:cNvPr id="59" name="TextBox 58">
                  <a:extLst>
                    <a:ext uri="{FF2B5EF4-FFF2-40B4-BE49-F238E27FC236}">
                      <a16:creationId xmlns:a16="http://schemas.microsoft.com/office/drawing/2014/main" id="{5F8FF15B-EAA0-BFDE-BCFB-E3C72470CFB3}"/>
                    </a:ext>
                  </a:extLst>
                </p:cNvPr>
                <p:cNvSpPr txBox="1"/>
                <p:nvPr/>
              </p:nvSpPr>
              <p:spPr>
                <a:xfrm rot="21060000">
                  <a:off x="2465767" y="3053365"/>
                  <a:ext cx="65735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800">
                      <a:latin typeface="Consolas"/>
                    </a:rPr>
                    <a:t>T</a:t>
                  </a:r>
                </a:p>
              </p:txBody>
            </p:sp>
          </p:grpSp>
        </p:grpSp>
      </p:grpSp>
      <p:sp>
        <p:nvSpPr>
          <p:cNvPr id="60" name="TextBox 59">
            <a:extLst>
              <a:ext uri="{FF2B5EF4-FFF2-40B4-BE49-F238E27FC236}">
                <a16:creationId xmlns:a16="http://schemas.microsoft.com/office/drawing/2014/main" id="{D012B116-8C3A-3D25-75B0-F537CF4F8FE9}"/>
              </a:ext>
            </a:extLst>
          </p:cNvPr>
          <p:cNvSpPr txBox="1"/>
          <p:nvPr/>
        </p:nvSpPr>
        <p:spPr>
          <a:xfrm>
            <a:off x="1314718" y="2508697"/>
            <a:ext cx="237722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Consolas"/>
              </a:rPr>
              <a:t>RESHAPING THE</a:t>
            </a:r>
            <a:endParaRPr lang="en-US" sz="2400" b="1"/>
          </a:p>
        </p:txBody>
      </p:sp>
      <p:sp>
        <p:nvSpPr>
          <p:cNvPr id="61" name="TextBox 60">
            <a:extLst>
              <a:ext uri="{FF2B5EF4-FFF2-40B4-BE49-F238E27FC236}">
                <a16:creationId xmlns:a16="http://schemas.microsoft.com/office/drawing/2014/main" id="{410BD076-4512-B518-3DE3-8D6A9D5FD84A}"/>
              </a:ext>
            </a:extLst>
          </p:cNvPr>
          <p:cNvSpPr txBox="1"/>
          <p:nvPr/>
        </p:nvSpPr>
        <p:spPr>
          <a:xfrm>
            <a:off x="9569363" y="3880458"/>
            <a:ext cx="198328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latin typeface="Consolas"/>
              </a:rPr>
              <a:t>SYSTEM</a:t>
            </a:r>
          </a:p>
        </p:txBody>
      </p:sp>
      <p:pic>
        <p:nvPicPr>
          <p:cNvPr id="62" name="Graphic 62" descr="Classroom outline">
            <a:extLst>
              <a:ext uri="{FF2B5EF4-FFF2-40B4-BE49-F238E27FC236}">
                <a16:creationId xmlns:a16="http://schemas.microsoft.com/office/drawing/2014/main" id="{F591F471-E9FA-C4C3-C90B-DE6BEA66A7B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17321" y="591856"/>
            <a:ext cx="1582454" cy="1572016"/>
          </a:xfrm>
          <a:prstGeom prst="rect">
            <a:avLst/>
          </a:prstGeom>
        </p:spPr>
      </p:pic>
      <p:pic>
        <p:nvPicPr>
          <p:cNvPr id="63" name="Graphic 63" descr="Professor male with solid fill">
            <a:extLst>
              <a:ext uri="{FF2B5EF4-FFF2-40B4-BE49-F238E27FC236}">
                <a16:creationId xmlns:a16="http://schemas.microsoft.com/office/drawing/2014/main" id="{C9669154-9B6D-9DA5-79C4-CF0B8ED38E9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283868" y="4829828"/>
            <a:ext cx="1269304" cy="1269304"/>
          </a:xfrm>
          <a:prstGeom prst="rect">
            <a:avLst/>
          </a:prstGeom>
        </p:spPr>
      </p:pic>
      <p:sp>
        <p:nvSpPr>
          <p:cNvPr id="65" name="Rectangle 64">
            <a:extLst>
              <a:ext uri="{FF2B5EF4-FFF2-40B4-BE49-F238E27FC236}">
                <a16:creationId xmlns:a16="http://schemas.microsoft.com/office/drawing/2014/main" id="{7E8FC751-BA21-B61C-26D9-7656AA3010C5}"/>
              </a:ext>
            </a:extLst>
          </p:cNvPr>
          <p:cNvSpPr/>
          <p:nvPr/>
        </p:nvSpPr>
        <p:spPr>
          <a:xfrm>
            <a:off x="1315231" y="3927431"/>
            <a:ext cx="793315" cy="62629"/>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3D7F7759-6F12-A2A5-DB56-40E4BB6F9160}"/>
              </a:ext>
            </a:extLst>
          </p:cNvPr>
          <p:cNvSpPr/>
          <p:nvPr/>
        </p:nvSpPr>
        <p:spPr>
          <a:xfrm>
            <a:off x="2296436" y="3927430"/>
            <a:ext cx="793315" cy="62629"/>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A3993D38-DAA0-C958-BAF6-D5D44B8E91DF}"/>
              </a:ext>
            </a:extLst>
          </p:cNvPr>
          <p:cNvSpPr/>
          <p:nvPr/>
        </p:nvSpPr>
        <p:spPr>
          <a:xfrm>
            <a:off x="3277641" y="3927430"/>
            <a:ext cx="793315" cy="62629"/>
          </a:xfrm>
          <a:prstGeom prst="rect">
            <a:avLst/>
          </a:prstGeom>
          <a:solidFill>
            <a:srgbClr val="00B0F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5D650C08-61DB-9BD3-95BB-4E42C1450D3F}"/>
              </a:ext>
            </a:extLst>
          </p:cNvPr>
          <p:cNvSpPr/>
          <p:nvPr/>
        </p:nvSpPr>
        <p:spPr>
          <a:xfrm>
            <a:off x="4300600" y="3927430"/>
            <a:ext cx="793315" cy="62629"/>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2C51D516-237C-01C4-3FF7-011C76DEB7F6}"/>
              </a:ext>
            </a:extLst>
          </p:cNvPr>
          <p:cNvSpPr/>
          <p:nvPr/>
        </p:nvSpPr>
        <p:spPr>
          <a:xfrm>
            <a:off x="6231696" y="3927430"/>
            <a:ext cx="793315" cy="62629"/>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68CF176E-F53E-D4FF-A743-BA338519EC31}"/>
              </a:ext>
            </a:extLst>
          </p:cNvPr>
          <p:cNvSpPr/>
          <p:nvPr/>
        </p:nvSpPr>
        <p:spPr>
          <a:xfrm>
            <a:off x="5281805" y="3927430"/>
            <a:ext cx="793315" cy="62629"/>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80ABE18F-04C6-EAFC-81CA-74CB9022DB55}"/>
              </a:ext>
            </a:extLst>
          </p:cNvPr>
          <p:cNvSpPr/>
          <p:nvPr/>
        </p:nvSpPr>
        <p:spPr>
          <a:xfrm>
            <a:off x="7181586" y="3927430"/>
            <a:ext cx="793315" cy="62629"/>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F4D96A99-802B-B127-2952-2CA743008A1F}"/>
              </a:ext>
            </a:extLst>
          </p:cNvPr>
          <p:cNvSpPr/>
          <p:nvPr/>
        </p:nvSpPr>
        <p:spPr>
          <a:xfrm>
            <a:off x="10083449" y="2904471"/>
            <a:ext cx="793315" cy="62629"/>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F06D9F8-1899-33C7-F8F4-9EB0C4C33716}"/>
              </a:ext>
            </a:extLst>
          </p:cNvPr>
          <p:cNvSpPr/>
          <p:nvPr/>
        </p:nvSpPr>
        <p:spPr>
          <a:xfrm>
            <a:off x="9112682" y="2914910"/>
            <a:ext cx="793315" cy="62629"/>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25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2" descr="Graphical user interface, application, Teams&#10;&#10;Description automatically generated">
            <a:extLst>
              <a:ext uri="{FF2B5EF4-FFF2-40B4-BE49-F238E27FC236}">
                <a16:creationId xmlns:a16="http://schemas.microsoft.com/office/drawing/2014/main" id="{566E8C4A-F6BA-6F3E-0387-BBCDC6B71C30}"/>
              </a:ext>
            </a:extLst>
          </p:cNvPr>
          <p:cNvPicPr>
            <a:picLocks noChangeAspect="1"/>
          </p:cNvPicPr>
          <p:nvPr/>
        </p:nvPicPr>
        <p:blipFill>
          <a:blip r:embed="rId2"/>
          <a:stretch>
            <a:fillRect/>
          </a:stretch>
        </p:blipFill>
        <p:spPr>
          <a:xfrm>
            <a:off x="317271" y="975344"/>
            <a:ext cx="2206564" cy="4908115"/>
          </a:xfrm>
          <a:prstGeom prst="rect">
            <a:avLst/>
          </a:prstGeom>
        </p:spPr>
      </p:pic>
      <p:pic>
        <p:nvPicPr>
          <p:cNvPr id="15" name="Graphic 15" descr="Cursor outline">
            <a:extLst>
              <a:ext uri="{FF2B5EF4-FFF2-40B4-BE49-F238E27FC236}">
                <a16:creationId xmlns:a16="http://schemas.microsoft.com/office/drawing/2014/main" id="{08627CE1-EDF2-A514-0822-5320FC0B5AC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4980000">
            <a:off x="631398" y="2466442"/>
            <a:ext cx="1331934" cy="1331934"/>
          </a:xfrm>
          <a:prstGeom prst="rect">
            <a:avLst/>
          </a:prstGeom>
        </p:spPr>
      </p:pic>
      <p:pic>
        <p:nvPicPr>
          <p:cNvPr id="16" name="Graphic 15" descr="Cursor outline">
            <a:extLst>
              <a:ext uri="{FF2B5EF4-FFF2-40B4-BE49-F238E27FC236}">
                <a16:creationId xmlns:a16="http://schemas.microsoft.com/office/drawing/2014/main" id="{A9F5621F-4F6E-9758-F51D-2340DE075A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1700000">
            <a:off x="3199232" y="3583347"/>
            <a:ext cx="1331934" cy="1331934"/>
          </a:xfrm>
          <a:prstGeom prst="rect">
            <a:avLst/>
          </a:prstGeom>
        </p:spPr>
      </p:pic>
      <p:sp>
        <p:nvSpPr>
          <p:cNvPr id="17" name="TextBox 16">
            <a:extLst>
              <a:ext uri="{FF2B5EF4-FFF2-40B4-BE49-F238E27FC236}">
                <a16:creationId xmlns:a16="http://schemas.microsoft.com/office/drawing/2014/main" id="{85BF77DA-073A-90E9-902E-F5ABC3E9ABAF}"/>
              </a:ext>
            </a:extLst>
          </p:cNvPr>
          <p:cNvSpPr txBox="1"/>
          <p:nvPr/>
        </p:nvSpPr>
        <p:spPr>
          <a:xfrm>
            <a:off x="2271346" y="6362211"/>
            <a:ext cx="72389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onsolas"/>
              </a:rPr>
              <a:t>By Clicking The 'LOCATION' and 'GET LOCATION' button</a:t>
            </a:r>
          </a:p>
        </p:txBody>
      </p:sp>
      <p:grpSp>
        <p:nvGrpSpPr>
          <p:cNvPr id="21" name="Group 20">
            <a:extLst>
              <a:ext uri="{FF2B5EF4-FFF2-40B4-BE49-F238E27FC236}">
                <a16:creationId xmlns:a16="http://schemas.microsoft.com/office/drawing/2014/main" id="{279BA145-A5D2-5EDD-F0C7-03F2D5F27B3E}"/>
              </a:ext>
            </a:extLst>
          </p:cNvPr>
          <p:cNvGrpSpPr/>
          <p:nvPr/>
        </p:nvGrpSpPr>
        <p:grpSpPr>
          <a:xfrm>
            <a:off x="2413591" y="974942"/>
            <a:ext cx="2948541" cy="4908115"/>
            <a:chOff x="2413591" y="974942"/>
            <a:chExt cx="2948541" cy="4908115"/>
          </a:xfrm>
        </p:grpSpPr>
        <p:pic>
          <p:nvPicPr>
            <p:cNvPr id="7" name="Picture 7" descr="A picture containing text&#10;&#10;Description automatically generated">
              <a:extLst>
                <a:ext uri="{FF2B5EF4-FFF2-40B4-BE49-F238E27FC236}">
                  <a16:creationId xmlns:a16="http://schemas.microsoft.com/office/drawing/2014/main" id="{40A755DF-E3DE-689C-B614-D4C956A2B15A}"/>
                </a:ext>
              </a:extLst>
            </p:cNvPr>
            <p:cNvPicPr>
              <a:picLocks noChangeAspect="1"/>
            </p:cNvPicPr>
            <p:nvPr/>
          </p:nvPicPr>
          <p:blipFill>
            <a:blip r:embed="rId5"/>
            <a:stretch>
              <a:fillRect/>
            </a:stretch>
          </p:blipFill>
          <p:spPr>
            <a:xfrm>
              <a:off x="3155568" y="974942"/>
              <a:ext cx="2206564" cy="4908115"/>
            </a:xfrm>
            <a:prstGeom prst="rect">
              <a:avLst/>
            </a:prstGeom>
          </p:spPr>
        </p:pic>
        <p:pic>
          <p:nvPicPr>
            <p:cNvPr id="18" name="Graphic 18" descr="Line arrow: Slight curve with solid fill">
              <a:extLst>
                <a:ext uri="{FF2B5EF4-FFF2-40B4-BE49-F238E27FC236}">
                  <a16:creationId xmlns:a16="http://schemas.microsoft.com/office/drawing/2014/main" id="{90CA9691-F6BA-7EC2-9377-4594D0315C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413591" y="3060405"/>
              <a:ext cx="737191" cy="737191"/>
            </a:xfrm>
            <a:prstGeom prst="rect">
              <a:avLst/>
            </a:prstGeom>
          </p:spPr>
        </p:pic>
      </p:grpSp>
      <p:grpSp>
        <p:nvGrpSpPr>
          <p:cNvPr id="22" name="Group 21">
            <a:extLst>
              <a:ext uri="{FF2B5EF4-FFF2-40B4-BE49-F238E27FC236}">
                <a16:creationId xmlns:a16="http://schemas.microsoft.com/office/drawing/2014/main" id="{97DBC6EE-51D1-EABA-8AB3-F9EEF89E114A}"/>
              </a:ext>
            </a:extLst>
          </p:cNvPr>
          <p:cNvGrpSpPr/>
          <p:nvPr/>
        </p:nvGrpSpPr>
        <p:grpSpPr>
          <a:xfrm>
            <a:off x="5204637" y="974942"/>
            <a:ext cx="2996728" cy="4908115"/>
            <a:chOff x="5204637" y="974942"/>
            <a:chExt cx="2996728" cy="4908115"/>
          </a:xfrm>
        </p:grpSpPr>
        <p:pic>
          <p:nvPicPr>
            <p:cNvPr id="3" name="Picture 3" descr="Text&#10;&#10;Description automatically generated">
              <a:extLst>
                <a:ext uri="{FF2B5EF4-FFF2-40B4-BE49-F238E27FC236}">
                  <a16:creationId xmlns:a16="http://schemas.microsoft.com/office/drawing/2014/main" id="{0F7F99BB-8AEA-D775-745F-6DCD86E787BE}"/>
                </a:ext>
              </a:extLst>
            </p:cNvPr>
            <p:cNvPicPr>
              <a:picLocks noChangeAspect="1"/>
            </p:cNvPicPr>
            <p:nvPr/>
          </p:nvPicPr>
          <p:blipFill>
            <a:blip r:embed="rId8"/>
            <a:stretch>
              <a:fillRect/>
            </a:stretch>
          </p:blipFill>
          <p:spPr>
            <a:xfrm>
              <a:off x="5984363" y="974942"/>
              <a:ext cx="2217002" cy="4908115"/>
            </a:xfrm>
            <a:prstGeom prst="rect">
              <a:avLst/>
            </a:prstGeom>
          </p:spPr>
        </p:pic>
        <p:pic>
          <p:nvPicPr>
            <p:cNvPr id="19" name="Graphic 18" descr="Line arrow: Slight curve with solid fill">
              <a:extLst>
                <a:ext uri="{FF2B5EF4-FFF2-40B4-BE49-F238E27FC236}">
                  <a16:creationId xmlns:a16="http://schemas.microsoft.com/office/drawing/2014/main" id="{4C981EA2-D3F0-54C6-F7E4-6B41C22058D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04637" y="3060405"/>
              <a:ext cx="737191" cy="737191"/>
            </a:xfrm>
            <a:prstGeom prst="rect">
              <a:avLst/>
            </a:prstGeom>
          </p:spPr>
        </p:pic>
      </p:grpSp>
      <p:grpSp>
        <p:nvGrpSpPr>
          <p:cNvPr id="23" name="Group 22">
            <a:extLst>
              <a:ext uri="{FF2B5EF4-FFF2-40B4-BE49-F238E27FC236}">
                <a16:creationId xmlns:a16="http://schemas.microsoft.com/office/drawing/2014/main" id="{E2C740FA-3958-A35B-EF4E-71024D47077C}"/>
              </a:ext>
            </a:extLst>
          </p:cNvPr>
          <p:cNvGrpSpPr/>
          <p:nvPr/>
        </p:nvGrpSpPr>
        <p:grpSpPr>
          <a:xfrm>
            <a:off x="8146311" y="1580367"/>
            <a:ext cx="3491118" cy="3696754"/>
            <a:chOff x="8146311" y="1580367"/>
            <a:chExt cx="3491118" cy="3696754"/>
          </a:xfrm>
        </p:grpSpPr>
        <p:pic>
          <p:nvPicPr>
            <p:cNvPr id="5" name="Picture 5">
              <a:extLst>
                <a:ext uri="{FF2B5EF4-FFF2-40B4-BE49-F238E27FC236}">
                  <a16:creationId xmlns:a16="http://schemas.microsoft.com/office/drawing/2014/main" id="{DF496084-8329-5D76-C846-EC6CC94D72EC}"/>
                </a:ext>
              </a:extLst>
            </p:cNvPr>
            <p:cNvPicPr>
              <a:picLocks noChangeAspect="1"/>
            </p:cNvPicPr>
            <p:nvPr/>
          </p:nvPicPr>
          <p:blipFill rotWithShape="1">
            <a:blip r:embed="rId9"/>
            <a:srcRect t="11702" r="-383" b="12979"/>
            <a:stretch/>
          </p:blipFill>
          <p:spPr>
            <a:xfrm>
              <a:off x="8894850" y="1580367"/>
              <a:ext cx="2742579" cy="3696754"/>
            </a:xfrm>
            <a:prstGeom prst="rect">
              <a:avLst/>
            </a:prstGeom>
          </p:spPr>
        </p:pic>
        <p:pic>
          <p:nvPicPr>
            <p:cNvPr id="20" name="Graphic 18" descr="Line arrow: Slight curve with solid fill">
              <a:extLst>
                <a:ext uri="{FF2B5EF4-FFF2-40B4-BE49-F238E27FC236}">
                  <a16:creationId xmlns:a16="http://schemas.microsoft.com/office/drawing/2014/main" id="{2579C513-318C-9F5D-0BBE-84392D3626B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146311" y="3024962"/>
              <a:ext cx="737191" cy="737191"/>
            </a:xfrm>
            <a:prstGeom prst="rect">
              <a:avLst/>
            </a:prstGeom>
          </p:spPr>
        </p:pic>
      </p:grpSp>
      <p:sp>
        <p:nvSpPr>
          <p:cNvPr id="2" name="TextBox 1">
            <a:extLst>
              <a:ext uri="{FF2B5EF4-FFF2-40B4-BE49-F238E27FC236}">
                <a16:creationId xmlns:a16="http://schemas.microsoft.com/office/drawing/2014/main" id="{E134530E-101E-65A6-51F4-B0C42EE59D00}"/>
              </a:ext>
            </a:extLst>
          </p:cNvPr>
          <p:cNvSpPr txBox="1"/>
          <p:nvPr/>
        </p:nvSpPr>
        <p:spPr>
          <a:xfrm>
            <a:off x="9239250" y="5405437"/>
            <a:ext cx="23961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onsolas"/>
              </a:rPr>
              <a:t>'0' means false</a:t>
            </a:r>
          </a:p>
        </p:txBody>
      </p:sp>
    </p:spTree>
    <p:extLst>
      <p:ext uri="{BB962C8B-B14F-4D97-AF65-F5344CB8AC3E}">
        <p14:creationId xmlns:p14="http://schemas.microsoft.com/office/powerpoint/2010/main" val="26787981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A picture containing text, clock&#10;&#10;Description automatically generated">
            <a:extLst>
              <a:ext uri="{FF2B5EF4-FFF2-40B4-BE49-F238E27FC236}">
                <a16:creationId xmlns:a16="http://schemas.microsoft.com/office/drawing/2014/main" id="{974F7C5C-F0FE-349A-6B5F-A4718B68C7BB}"/>
              </a:ext>
            </a:extLst>
          </p:cNvPr>
          <p:cNvPicPr>
            <a:picLocks noChangeAspect="1"/>
          </p:cNvPicPr>
          <p:nvPr/>
        </p:nvPicPr>
        <p:blipFill>
          <a:blip r:embed="rId2"/>
          <a:stretch>
            <a:fillRect/>
          </a:stretch>
        </p:blipFill>
        <p:spPr>
          <a:xfrm>
            <a:off x="569934" y="2109592"/>
            <a:ext cx="3432131" cy="3432131"/>
          </a:xfrm>
          <a:prstGeom prst="rect">
            <a:avLst/>
          </a:prstGeom>
        </p:spPr>
      </p:pic>
      <p:sp>
        <p:nvSpPr>
          <p:cNvPr id="3" name="TextBox 2">
            <a:extLst>
              <a:ext uri="{FF2B5EF4-FFF2-40B4-BE49-F238E27FC236}">
                <a16:creationId xmlns:a16="http://schemas.microsoft.com/office/drawing/2014/main" id="{93A05525-61A3-BCAA-659C-8071458CB265}"/>
              </a:ext>
            </a:extLst>
          </p:cNvPr>
          <p:cNvSpPr txBox="1"/>
          <p:nvPr/>
        </p:nvSpPr>
        <p:spPr>
          <a:xfrm>
            <a:off x="4684212" y="2648732"/>
            <a:ext cx="421448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Consolas"/>
              </a:rPr>
              <a:t>SANJEEB DASH</a:t>
            </a:r>
          </a:p>
        </p:txBody>
      </p:sp>
      <p:sp>
        <p:nvSpPr>
          <p:cNvPr id="4" name="TextBox 3">
            <a:extLst>
              <a:ext uri="{FF2B5EF4-FFF2-40B4-BE49-F238E27FC236}">
                <a16:creationId xmlns:a16="http://schemas.microsoft.com/office/drawing/2014/main" id="{97086A7D-5A99-46DF-AFC7-E82F840B93D0}"/>
              </a:ext>
            </a:extLst>
          </p:cNvPr>
          <p:cNvSpPr txBox="1"/>
          <p:nvPr/>
        </p:nvSpPr>
        <p:spPr>
          <a:xfrm>
            <a:off x="4684212" y="3306348"/>
            <a:ext cx="421448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Consolas"/>
              </a:rPr>
              <a:t>PREETAM SUNDAR DAS</a:t>
            </a:r>
          </a:p>
        </p:txBody>
      </p:sp>
      <p:sp>
        <p:nvSpPr>
          <p:cNvPr id="5" name="TextBox 4">
            <a:extLst>
              <a:ext uri="{FF2B5EF4-FFF2-40B4-BE49-F238E27FC236}">
                <a16:creationId xmlns:a16="http://schemas.microsoft.com/office/drawing/2014/main" id="{3D2F2954-9876-71CC-1286-1ADA8954007C}"/>
              </a:ext>
            </a:extLst>
          </p:cNvPr>
          <p:cNvSpPr txBox="1"/>
          <p:nvPr/>
        </p:nvSpPr>
        <p:spPr>
          <a:xfrm>
            <a:off x="4684211" y="3943088"/>
            <a:ext cx="421448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Consolas"/>
              </a:rPr>
              <a:t>SUBRATA TRIPATHY</a:t>
            </a:r>
          </a:p>
        </p:txBody>
      </p:sp>
      <p:sp>
        <p:nvSpPr>
          <p:cNvPr id="6" name="TextBox 5">
            <a:extLst>
              <a:ext uri="{FF2B5EF4-FFF2-40B4-BE49-F238E27FC236}">
                <a16:creationId xmlns:a16="http://schemas.microsoft.com/office/drawing/2014/main" id="{7CDE0735-8429-4AF6-2404-04F629CF3548}"/>
              </a:ext>
            </a:extLst>
          </p:cNvPr>
          <p:cNvSpPr txBox="1"/>
          <p:nvPr/>
        </p:nvSpPr>
        <p:spPr>
          <a:xfrm>
            <a:off x="4684211" y="4558951"/>
            <a:ext cx="421448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Consolas"/>
              </a:rPr>
              <a:t>MRUTYUNJAYA SAHU</a:t>
            </a:r>
          </a:p>
        </p:txBody>
      </p:sp>
      <p:sp>
        <p:nvSpPr>
          <p:cNvPr id="7" name="TextBox 6">
            <a:extLst>
              <a:ext uri="{FF2B5EF4-FFF2-40B4-BE49-F238E27FC236}">
                <a16:creationId xmlns:a16="http://schemas.microsoft.com/office/drawing/2014/main" id="{7EAF849E-8E92-08EE-A59B-0F1E9D91E9F6}"/>
              </a:ext>
            </a:extLst>
          </p:cNvPr>
          <p:cNvSpPr txBox="1"/>
          <p:nvPr/>
        </p:nvSpPr>
        <p:spPr>
          <a:xfrm>
            <a:off x="3914383" y="200938"/>
            <a:ext cx="43632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a:t>
            </a:r>
            <a:r>
              <a:rPr lang="en-US" sz="3600" b="1">
                <a:latin typeface="Consolas"/>
              </a:rPr>
              <a:t>OUR TEAM MEMBERS</a:t>
            </a:r>
          </a:p>
        </p:txBody>
      </p:sp>
      <p:sp>
        <p:nvSpPr>
          <p:cNvPr id="8" name="TextBox 7">
            <a:extLst>
              <a:ext uri="{FF2B5EF4-FFF2-40B4-BE49-F238E27FC236}">
                <a16:creationId xmlns:a16="http://schemas.microsoft.com/office/drawing/2014/main" id="{4324EF12-96EA-1317-3907-B52A0B10BA6A}"/>
              </a:ext>
            </a:extLst>
          </p:cNvPr>
          <p:cNvSpPr txBox="1"/>
          <p:nvPr/>
        </p:nvSpPr>
        <p:spPr>
          <a:xfrm>
            <a:off x="1555314" y="5634103"/>
            <a:ext cx="14587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atin typeface="Consolas"/>
              </a:rPr>
              <a:t>SPAMBYTES</a:t>
            </a:r>
          </a:p>
        </p:txBody>
      </p:sp>
    </p:spTree>
    <p:extLst>
      <p:ext uri="{BB962C8B-B14F-4D97-AF65-F5344CB8AC3E}">
        <p14:creationId xmlns:p14="http://schemas.microsoft.com/office/powerpoint/2010/main" val="37590348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DF2E36-4DB1-781D-0A07-38E4D91DDB1C}"/>
              </a:ext>
            </a:extLst>
          </p:cNvPr>
          <p:cNvSpPr txBox="1"/>
          <p:nvPr/>
        </p:nvSpPr>
        <p:spPr>
          <a:xfrm>
            <a:off x="3666729" y="1777891"/>
            <a:ext cx="5461773"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a:latin typeface="STXingkai"/>
                <a:ea typeface="STXingkai"/>
              </a:rPr>
              <a:t>Thank       </a:t>
            </a:r>
            <a:endParaRPr lang="en-US"/>
          </a:p>
          <a:p>
            <a:r>
              <a:rPr lang="en-US" sz="8000">
                <a:latin typeface="STXingkai"/>
                <a:ea typeface="STXingkai"/>
              </a:rPr>
              <a:t>     You!</a:t>
            </a:r>
          </a:p>
        </p:txBody>
      </p:sp>
    </p:spTree>
    <p:extLst>
      <p:ext uri="{BB962C8B-B14F-4D97-AF65-F5344CB8AC3E}">
        <p14:creationId xmlns:p14="http://schemas.microsoft.com/office/powerpoint/2010/main" val="12413986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7A3B6D1-2B6E-D8B1-3D38-ACCA6910A10B}"/>
              </a:ext>
            </a:extLst>
          </p:cNvPr>
          <p:cNvSpPr txBox="1"/>
          <p:nvPr/>
        </p:nvSpPr>
        <p:spPr>
          <a:xfrm>
            <a:off x="674076" y="4503615"/>
            <a:ext cx="28379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a:latin typeface="Verdana Pro"/>
              </a:rPr>
              <a:t> Problem Statement</a:t>
            </a:r>
          </a:p>
        </p:txBody>
      </p:sp>
      <p:sp>
        <p:nvSpPr>
          <p:cNvPr id="13" name="TextBox 12">
            <a:extLst>
              <a:ext uri="{FF2B5EF4-FFF2-40B4-BE49-F238E27FC236}">
                <a16:creationId xmlns:a16="http://schemas.microsoft.com/office/drawing/2014/main" id="{8718D053-3D5B-E00C-A6E3-EBFCB7FB1CCB}"/>
              </a:ext>
            </a:extLst>
          </p:cNvPr>
          <p:cNvSpPr txBox="1"/>
          <p:nvPr/>
        </p:nvSpPr>
        <p:spPr>
          <a:xfrm>
            <a:off x="3995614" y="4503615"/>
            <a:ext cx="338224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Verdana Pro"/>
              </a:rPr>
              <a:t>      2. Ideas Implemented </a:t>
            </a:r>
          </a:p>
        </p:txBody>
      </p:sp>
      <p:sp>
        <p:nvSpPr>
          <p:cNvPr id="14" name="TextBox 13">
            <a:extLst>
              <a:ext uri="{FF2B5EF4-FFF2-40B4-BE49-F238E27FC236}">
                <a16:creationId xmlns:a16="http://schemas.microsoft.com/office/drawing/2014/main" id="{22728C95-347E-2578-8958-31D064B22DAE}"/>
              </a:ext>
            </a:extLst>
          </p:cNvPr>
          <p:cNvSpPr txBox="1"/>
          <p:nvPr/>
        </p:nvSpPr>
        <p:spPr>
          <a:xfrm>
            <a:off x="7297614" y="4464537"/>
            <a:ext cx="28379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Verdana Pro"/>
              </a:rPr>
              <a:t>                 3. Solution</a:t>
            </a:r>
            <a:endParaRPr lang="en-US"/>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D9B1AB7F-EEE1-5078-4C3A-18D0812903BE}"/>
                  </a:ext>
                </a:extLst>
              </p14:cNvPr>
              <p14:cNvContentPartPr/>
              <p14:nvPr/>
            </p14:nvContentPartPr>
            <p14:xfrm>
              <a:off x="6114361" y="2442998"/>
              <a:ext cx="3918877" cy="3630050"/>
            </p14:xfrm>
          </p:contentPart>
        </mc:Choice>
        <mc:Fallback>
          <p:pic>
            <p:nvPicPr>
              <p:cNvPr id="5" name="Ink 4">
                <a:extLst>
                  <a:ext uri="{FF2B5EF4-FFF2-40B4-BE49-F238E27FC236}">
                    <a16:creationId xmlns:a16="http://schemas.microsoft.com/office/drawing/2014/main" id="{D9B1AB7F-EEE1-5078-4C3A-18D0812903BE}"/>
                  </a:ext>
                </a:extLst>
              </p:cNvPr>
              <p:cNvPicPr/>
              <p:nvPr/>
            </p:nvPicPr>
            <p:blipFill>
              <a:blip r:embed="rId3"/>
              <a:stretch>
                <a:fillRect/>
              </a:stretch>
            </p:blipFill>
            <p:spPr>
              <a:xfrm>
                <a:off x="6024371" y="2263007"/>
                <a:ext cx="4098497" cy="3989671"/>
              </a:xfrm>
              <a:prstGeom prst="rect">
                <a:avLst/>
              </a:prstGeom>
            </p:spPr>
          </p:pic>
        </mc:Fallback>
      </mc:AlternateContent>
      <p:grpSp>
        <p:nvGrpSpPr>
          <p:cNvPr id="22" name="Group 21">
            <a:extLst>
              <a:ext uri="{FF2B5EF4-FFF2-40B4-BE49-F238E27FC236}">
                <a16:creationId xmlns:a16="http://schemas.microsoft.com/office/drawing/2014/main" id="{309E1C5F-CE65-4FC0-3DDA-9542A817B40B}"/>
              </a:ext>
            </a:extLst>
          </p:cNvPr>
          <p:cNvGrpSpPr/>
          <p:nvPr/>
        </p:nvGrpSpPr>
        <p:grpSpPr>
          <a:xfrm>
            <a:off x="741371" y="1845040"/>
            <a:ext cx="9673076" cy="2487246"/>
            <a:chOff x="741371" y="1845040"/>
            <a:chExt cx="9673076" cy="2487246"/>
          </a:xfrm>
        </p:grpSpPr>
        <p:pic>
          <p:nvPicPr>
            <p:cNvPr id="11" name="Graphic 11" descr="Head with gears with solid fill">
              <a:extLst>
                <a:ext uri="{FF2B5EF4-FFF2-40B4-BE49-F238E27FC236}">
                  <a16:creationId xmlns:a16="http://schemas.microsoft.com/office/drawing/2014/main" id="{2F90D3ED-426F-3DB6-B340-D22C5D01AEF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73977" y="1845040"/>
              <a:ext cx="2477477" cy="2487246"/>
            </a:xfrm>
            <a:prstGeom prst="rect">
              <a:avLst/>
            </a:prstGeom>
          </p:spPr>
        </p:pic>
        <p:pic>
          <p:nvPicPr>
            <p:cNvPr id="2" name="Graphic 10" descr="Question mark with solid fill">
              <a:extLst>
                <a:ext uri="{FF2B5EF4-FFF2-40B4-BE49-F238E27FC236}">
                  <a16:creationId xmlns:a16="http://schemas.microsoft.com/office/drawing/2014/main" id="{111E674A-FD95-4E7B-124C-BB2B984F076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1371" y="1845040"/>
              <a:ext cx="2370015" cy="2370015"/>
            </a:xfrm>
            <a:prstGeom prst="rect">
              <a:avLst/>
            </a:prstGeom>
          </p:spPr>
        </p:pic>
        <p:pic>
          <p:nvPicPr>
            <p:cNvPr id="4" name="Graphic 7" descr="Customer review with solid fill">
              <a:extLst>
                <a:ext uri="{FF2B5EF4-FFF2-40B4-BE49-F238E27FC236}">
                  <a16:creationId xmlns:a16="http://schemas.microsoft.com/office/drawing/2014/main" id="{2242A5BD-56E0-5834-EC91-52AF4D4E54D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161663" y="2009699"/>
              <a:ext cx="2252784" cy="2252784"/>
            </a:xfrm>
            <a:prstGeom prst="rect">
              <a:avLst/>
            </a:prstGeom>
          </p:spPr>
        </p:pic>
      </p:grpSp>
    </p:spTree>
    <p:extLst>
      <p:ext uri="{BB962C8B-B14F-4D97-AF65-F5344CB8AC3E}">
        <p14:creationId xmlns:p14="http://schemas.microsoft.com/office/powerpoint/2010/main" val="12433034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Many question marks on black background">
            <a:extLst>
              <a:ext uri="{FF2B5EF4-FFF2-40B4-BE49-F238E27FC236}">
                <a16:creationId xmlns:a16="http://schemas.microsoft.com/office/drawing/2014/main" id="{669398B4-1B88-4A2B-96D8-08FF72154504}"/>
              </a:ext>
            </a:extLst>
          </p:cNvPr>
          <p:cNvPicPr>
            <a:picLocks noChangeAspect="1"/>
          </p:cNvPicPr>
          <p:nvPr/>
        </p:nvPicPr>
        <p:blipFill rotWithShape="1">
          <a:blip r:embed="rId2">
            <a:alphaModFix amt="35000"/>
          </a:blip>
          <a:srcRect t="7619" r="-2" b="-2"/>
          <a:stretch/>
        </p:blipFill>
        <p:spPr>
          <a:xfrm>
            <a:off x="3174" y="10"/>
            <a:ext cx="12192000" cy="6857990"/>
          </a:xfrm>
          <a:prstGeom prst="rect">
            <a:avLst/>
          </a:prstGeom>
        </p:spPr>
      </p:pic>
      <p:sp>
        <p:nvSpPr>
          <p:cNvPr id="2" name="TextBox 1">
            <a:extLst>
              <a:ext uri="{FF2B5EF4-FFF2-40B4-BE49-F238E27FC236}">
                <a16:creationId xmlns:a16="http://schemas.microsoft.com/office/drawing/2014/main" id="{99D11AB2-5B57-AFB1-1140-5177A2FA446E}"/>
              </a:ext>
            </a:extLst>
          </p:cNvPr>
          <p:cNvSpPr txBox="1"/>
          <p:nvPr/>
        </p:nvSpPr>
        <p:spPr>
          <a:xfrm>
            <a:off x="852819" y="1971453"/>
            <a:ext cx="931456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a:latin typeface="Consolas"/>
            </a:endParaRPr>
          </a:p>
        </p:txBody>
      </p:sp>
      <p:sp>
        <p:nvSpPr>
          <p:cNvPr id="3" name="TextBox 2">
            <a:extLst>
              <a:ext uri="{FF2B5EF4-FFF2-40B4-BE49-F238E27FC236}">
                <a16:creationId xmlns:a16="http://schemas.microsoft.com/office/drawing/2014/main" id="{D4B317AD-581B-B101-6E11-A4C2AD169591}"/>
              </a:ext>
            </a:extLst>
          </p:cNvPr>
          <p:cNvSpPr txBox="1"/>
          <p:nvPr/>
        </p:nvSpPr>
        <p:spPr>
          <a:xfrm>
            <a:off x="3598624" y="383609"/>
            <a:ext cx="498692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u="sng">
                <a:latin typeface="Consolas"/>
              </a:rPr>
              <a:t>Problem Statement</a:t>
            </a:r>
          </a:p>
        </p:txBody>
      </p:sp>
      <p:sp>
        <p:nvSpPr>
          <p:cNvPr id="4" name="TextBox 3">
            <a:extLst>
              <a:ext uri="{FF2B5EF4-FFF2-40B4-BE49-F238E27FC236}">
                <a16:creationId xmlns:a16="http://schemas.microsoft.com/office/drawing/2014/main" id="{55D4F662-F84C-6366-92B0-C05AAB5C5C63}"/>
              </a:ext>
            </a:extLst>
          </p:cNvPr>
          <p:cNvSpPr txBox="1"/>
          <p:nvPr/>
        </p:nvSpPr>
        <p:spPr>
          <a:xfrm>
            <a:off x="1247383" y="1563144"/>
            <a:ext cx="9694623" cy="36009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latin typeface="Consolas"/>
                <a:ea typeface="+mn-lt"/>
                <a:cs typeface="+mn-lt"/>
              </a:rPr>
              <a:t>The problem that we are attempting to resolve is the automation of the method of recording attendance and reduction of proxy attendance. </a:t>
            </a:r>
          </a:p>
          <a:p>
            <a:endParaRPr lang="en-US">
              <a:ea typeface="+mn-lt"/>
              <a:cs typeface="+mn-lt"/>
            </a:endParaRPr>
          </a:p>
          <a:p>
            <a:pPr algn="ctr"/>
            <a:r>
              <a:rPr lang="en-US">
                <a:latin typeface="Consolas"/>
                <a:ea typeface="+mn-lt"/>
                <a:cs typeface="+mn-lt"/>
              </a:rPr>
              <a:t>Attendance acts as a suitable evaluation of a student's ability to remain dedicated and responsible towards their academics. Since most of the student's academic information is stored digitally it is efficient if the records of their attendance are recorded into the system directly instead of having to depend upon a pen and paper intermediate and having to insert it manually. By ensuring a secure means for the students to update their attendance using their personal devices with multi step verification we can conserve valuable time and also reduce false/proxy attendance.</a:t>
            </a:r>
          </a:p>
        </p:txBody>
      </p:sp>
    </p:spTree>
    <p:extLst>
      <p:ext uri="{BB962C8B-B14F-4D97-AF65-F5344CB8AC3E}">
        <p14:creationId xmlns:p14="http://schemas.microsoft.com/office/powerpoint/2010/main" val="12642969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5" name="Picture 4" descr="&#10;&#10;Description automatically generated">
            <a:extLst>
              <a:ext uri="{FF2B5EF4-FFF2-40B4-BE49-F238E27FC236}">
                <a16:creationId xmlns:a16="http://schemas.microsoft.com/office/drawing/2014/main" id="{2EBAFAFD-1903-B863-1F64-A9C43E30F8FD}"/>
              </a:ext>
            </a:extLst>
          </p:cNvPr>
          <p:cNvPicPr>
            <a:picLocks noChangeAspect="1"/>
          </p:cNvPicPr>
          <p:nvPr/>
        </p:nvPicPr>
        <p:blipFill rotWithShape="1">
          <a:blip r:embed="rId2">
            <a:grayscl/>
          </a:blip>
          <a:srcRect t="7787"/>
          <a:stretch/>
        </p:blipFill>
        <p:spPr>
          <a:xfrm>
            <a:off x="9916" y="10"/>
            <a:ext cx="12191980" cy="6857990"/>
          </a:xfrm>
          <a:prstGeom prst="rect">
            <a:avLst/>
          </a:prstGeom>
        </p:spPr>
      </p:pic>
      <p:sp>
        <p:nvSpPr>
          <p:cNvPr id="8" name="TextBox 7">
            <a:extLst>
              <a:ext uri="{FF2B5EF4-FFF2-40B4-BE49-F238E27FC236}">
                <a16:creationId xmlns:a16="http://schemas.microsoft.com/office/drawing/2014/main" id="{17F1DF8C-0FD3-4CA1-3053-C409F2624E62}"/>
              </a:ext>
            </a:extLst>
          </p:cNvPr>
          <p:cNvSpPr txBox="1"/>
          <p:nvPr/>
        </p:nvSpPr>
        <p:spPr>
          <a:xfrm>
            <a:off x="2066703" y="161702"/>
            <a:ext cx="8065238" cy="461665"/>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bg1"/>
                </a:solidFill>
                <a:latin typeface="Consolas"/>
              </a:rPr>
              <a:t>Why is proxy attendance practiced by students?</a:t>
            </a:r>
            <a:endParaRPr lang="en-US" sz="2400">
              <a:solidFill>
                <a:schemeClr val="bg1"/>
              </a:solidFill>
              <a:latin typeface="Consolas"/>
            </a:endParaRPr>
          </a:p>
        </p:txBody>
      </p:sp>
      <p:sp>
        <p:nvSpPr>
          <p:cNvPr id="9" name="TextBox 8">
            <a:extLst>
              <a:ext uri="{FF2B5EF4-FFF2-40B4-BE49-F238E27FC236}">
                <a16:creationId xmlns:a16="http://schemas.microsoft.com/office/drawing/2014/main" id="{F678F9FD-9877-90E8-1708-7B3A7C183FA6}"/>
              </a:ext>
            </a:extLst>
          </p:cNvPr>
          <p:cNvSpPr txBox="1"/>
          <p:nvPr/>
        </p:nvSpPr>
        <p:spPr>
          <a:xfrm>
            <a:off x="321192" y="852819"/>
            <a:ext cx="723235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b="1">
                <a:solidFill>
                  <a:schemeClr val="bg1"/>
                </a:solidFill>
                <a:latin typeface="Consolas"/>
              </a:rPr>
              <a:t>Students want to avoid going to classes wanting to either studying at home or skip classes for unacademic reasons which is why they need to fake their attendance through proxy . </a:t>
            </a:r>
          </a:p>
          <a:p>
            <a:pPr marL="285750" indent="-285750">
              <a:buFont typeface="Wingdings"/>
              <a:buChar char="v"/>
            </a:pPr>
            <a:r>
              <a:rPr lang="en-US" b="1">
                <a:solidFill>
                  <a:schemeClr val="bg1"/>
                </a:solidFill>
                <a:latin typeface="Consolas"/>
              </a:rPr>
              <a:t>The attendance is taken manually by the professors in an institute. Some students try to alter the physical records through various means .</a:t>
            </a:r>
          </a:p>
        </p:txBody>
      </p:sp>
      <p:sp>
        <p:nvSpPr>
          <p:cNvPr id="16" name="TextBox 15">
            <a:extLst>
              <a:ext uri="{FF2B5EF4-FFF2-40B4-BE49-F238E27FC236}">
                <a16:creationId xmlns:a16="http://schemas.microsoft.com/office/drawing/2014/main" id="{745E785F-CDEA-3238-5E75-91CD98B057E6}"/>
              </a:ext>
            </a:extLst>
          </p:cNvPr>
          <p:cNvSpPr txBox="1"/>
          <p:nvPr/>
        </p:nvSpPr>
        <p:spPr>
          <a:xfrm>
            <a:off x="3045785" y="3692598"/>
            <a:ext cx="6128817" cy="461665"/>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bg1"/>
                </a:solidFill>
                <a:latin typeface="Consolas"/>
              </a:rPr>
              <a:t>Challenges to automated attendance </a:t>
            </a:r>
          </a:p>
        </p:txBody>
      </p:sp>
      <p:sp>
        <p:nvSpPr>
          <p:cNvPr id="25" name="TextBox 24">
            <a:extLst>
              <a:ext uri="{FF2B5EF4-FFF2-40B4-BE49-F238E27FC236}">
                <a16:creationId xmlns:a16="http://schemas.microsoft.com/office/drawing/2014/main" id="{6AD4A816-69BB-93EF-40F8-D186FEA0989B}"/>
              </a:ext>
            </a:extLst>
          </p:cNvPr>
          <p:cNvSpPr txBox="1"/>
          <p:nvPr/>
        </p:nvSpPr>
        <p:spPr>
          <a:xfrm>
            <a:off x="318977" y="4383715"/>
            <a:ext cx="7234569"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v"/>
            </a:pPr>
            <a:r>
              <a:rPr lang="en-US" b="1">
                <a:solidFill>
                  <a:schemeClr val="bg1"/>
                </a:solidFill>
                <a:latin typeface="Consolas"/>
              </a:rPr>
              <a:t>Biometric scanner such as fingerprint scanners are expensive and difficult to set up and maintain.</a:t>
            </a:r>
          </a:p>
          <a:p>
            <a:pPr marL="285750" indent="-285750">
              <a:buFont typeface="Wingdings"/>
              <a:buChar char="v"/>
            </a:pPr>
            <a:r>
              <a:rPr lang="en-US" b="1">
                <a:solidFill>
                  <a:schemeClr val="bg1"/>
                </a:solidFill>
                <a:latin typeface="Consolas"/>
              </a:rPr>
              <a:t>In the midst of the global covid 19 pandemic biometric systems became unsuitable.</a:t>
            </a:r>
          </a:p>
          <a:p>
            <a:endParaRPr lang="en-US" b="1">
              <a:solidFill>
                <a:schemeClr val="bg1"/>
              </a:solidFill>
              <a:latin typeface="Consolas"/>
            </a:endParaRPr>
          </a:p>
          <a:p>
            <a:pPr marL="285750" indent="-285750">
              <a:buFont typeface="Wingdings"/>
              <a:buChar char="v"/>
            </a:pPr>
            <a:endParaRPr lang="en-US" b="1">
              <a:solidFill>
                <a:schemeClr val="bg1"/>
              </a:solidFill>
              <a:latin typeface="Consolas"/>
            </a:endParaRPr>
          </a:p>
          <a:p>
            <a:pPr marL="285750" indent="-285750">
              <a:buFont typeface="Wingdings"/>
              <a:buChar char="v"/>
            </a:pPr>
            <a:endParaRPr lang="en-US" b="1">
              <a:solidFill>
                <a:schemeClr val="bg1"/>
              </a:solidFill>
              <a:latin typeface="Consolas"/>
            </a:endParaRPr>
          </a:p>
          <a:p>
            <a:pPr marL="285750" indent="-285750">
              <a:buFont typeface="Wingdings"/>
              <a:buChar char="v"/>
            </a:pPr>
            <a:endParaRPr lang="en-US" b="1">
              <a:solidFill>
                <a:schemeClr val="bg1"/>
              </a:solidFill>
              <a:latin typeface="Consolas"/>
            </a:endParaRPr>
          </a:p>
          <a:p>
            <a:pPr marL="285750" indent="-285750">
              <a:buFont typeface="Wingdings"/>
              <a:buChar char="v"/>
            </a:pPr>
            <a:endParaRPr lang="en-US" b="1">
              <a:solidFill>
                <a:schemeClr val="bg1"/>
              </a:solidFill>
              <a:latin typeface="Consolas"/>
            </a:endParaRPr>
          </a:p>
        </p:txBody>
      </p:sp>
    </p:spTree>
    <p:extLst>
      <p:ext uri="{BB962C8B-B14F-4D97-AF65-F5344CB8AC3E}">
        <p14:creationId xmlns:p14="http://schemas.microsoft.com/office/powerpoint/2010/main" val="32262827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Graphic 3" descr="School boy outline">
            <a:extLst>
              <a:ext uri="{FF2B5EF4-FFF2-40B4-BE49-F238E27FC236}">
                <a16:creationId xmlns:a16="http://schemas.microsoft.com/office/drawing/2014/main" id="{9494BCC7-0762-63C2-1677-A70514439D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8586" y="-87218"/>
            <a:ext cx="1469556" cy="1469556"/>
          </a:xfrm>
          <a:prstGeom prst="rect">
            <a:avLst/>
          </a:prstGeom>
        </p:spPr>
      </p:pic>
      <p:pic>
        <p:nvPicPr>
          <p:cNvPr id="2" name="Graphic 2" descr="School boy with solid fill">
            <a:extLst>
              <a:ext uri="{FF2B5EF4-FFF2-40B4-BE49-F238E27FC236}">
                <a16:creationId xmlns:a16="http://schemas.microsoft.com/office/drawing/2014/main" id="{1AA95173-E1C8-B6D4-86A3-F9815BE5B3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39973" y="-3712"/>
            <a:ext cx="1302543" cy="1302543"/>
          </a:xfrm>
          <a:prstGeom prst="rect">
            <a:avLst/>
          </a:prstGeom>
        </p:spPr>
      </p:pic>
      <p:sp>
        <p:nvSpPr>
          <p:cNvPr id="5" name="TextBox 4">
            <a:extLst>
              <a:ext uri="{FF2B5EF4-FFF2-40B4-BE49-F238E27FC236}">
                <a16:creationId xmlns:a16="http://schemas.microsoft.com/office/drawing/2014/main" id="{0DC828F3-4702-077D-8997-3D827249E6CC}"/>
              </a:ext>
            </a:extLst>
          </p:cNvPr>
          <p:cNvSpPr txBox="1"/>
          <p:nvPr/>
        </p:nvSpPr>
        <p:spPr>
          <a:xfrm>
            <a:off x="3248937" y="378390"/>
            <a:ext cx="569673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u="sng">
                <a:solidFill>
                  <a:schemeClr val="bg1"/>
                </a:solidFill>
                <a:latin typeface="Consolas"/>
              </a:rPr>
              <a:t>Problems of Proxy Attendance</a:t>
            </a:r>
          </a:p>
        </p:txBody>
      </p:sp>
      <p:pic>
        <p:nvPicPr>
          <p:cNvPr id="7" name="Graphic 7" descr="Clipboard All Crosses with solid fill">
            <a:extLst>
              <a:ext uri="{FF2B5EF4-FFF2-40B4-BE49-F238E27FC236}">
                <a16:creationId xmlns:a16="http://schemas.microsoft.com/office/drawing/2014/main" id="{A922B10C-E5A7-D27B-BE87-F12D5ADB83D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960279" y="5017717"/>
            <a:ext cx="1467632" cy="1457194"/>
          </a:xfrm>
          <a:prstGeom prst="rect">
            <a:avLst/>
          </a:prstGeom>
        </p:spPr>
      </p:pic>
      <p:pic>
        <p:nvPicPr>
          <p:cNvPr id="9" name="Picture 8">
            <a:extLst>
              <a:ext uri="{FF2B5EF4-FFF2-40B4-BE49-F238E27FC236}">
                <a16:creationId xmlns:a16="http://schemas.microsoft.com/office/drawing/2014/main" id="{4A48426F-AE77-F727-676A-8AC5CD71E9B5}"/>
              </a:ext>
            </a:extLst>
          </p:cNvPr>
          <p:cNvPicPr>
            <a:picLocks noChangeAspect="1"/>
          </p:cNvPicPr>
          <p:nvPr/>
        </p:nvPicPr>
        <p:blipFill rotWithShape="1">
          <a:blip r:embed="rId8">
            <a:alphaModFix amt="35000"/>
          </a:blip>
          <a:srcRect t="7619" r="-2" b="-2"/>
          <a:stretch/>
        </p:blipFill>
        <p:spPr>
          <a:xfrm>
            <a:off x="-42728" y="4012"/>
            <a:ext cx="12192000" cy="6857990"/>
          </a:xfrm>
          <a:prstGeom prst="rect">
            <a:avLst/>
          </a:prstGeom>
        </p:spPr>
      </p:pic>
      <p:sp>
        <p:nvSpPr>
          <p:cNvPr id="6" name="TextBox 5">
            <a:extLst>
              <a:ext uri="{FF2B5EF4-FFF2-40B4-BE49-F238E27FC236}">
                <a16:creationId xmlns:a16="http://schemas.microsoft.com/office/drawing/2014/main" id="{3775F244-542E-52FE-08E1-57794FFDFEC5}"/>
              </a:ext>
            </a:extLst>
          </p:cNvPr>
          <p:cNvSpPr txBox="1"/>
          <p:nvPr/>
        </p:nvSpPr>
        <p:spPr>
          <a:xfrm>
            <a:off x="947281" y="1370034"/>
            <a:ext cx="8402876"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en-US">
                <a:solidFill>
                  <a:schemeClr val="bg1"/>
                </a:solidFill>
                <a:latin typeface="Consolas"/>
              </a:rPr>
              <a:t>Due to proxy attendance, a student gets an unfair advantage of being marked present in all the classes in which the student was absent.</a:t>
            </a:r>
            <a:endParaRPr lang="en-US">
              <a:solidFill>
                <a:schemeClr val="bg1"/>
              </a:solidFill>
              <a:latin typeface="Century Gothic" panose="020B0502020202020204"/>
            </a:endParaRPr>
          </a:p>
          <a:p>
            <a:pPr marL="285750" indent="-285750">
              <a:buFont typeface="Wingdings"/>
              <a:buChar char="q"/>
            </a:pPr>
            <a:endParaRPr lang="en-US">
              <a:solidFill>
                <a:schemeClr val="bg1"/>
              </a:solidFill>
              <a:latin typeface="Consolas"/>
            </a:endParaRPr>
          </a:p>
          <a:p>
            <a:pPr marL="285750" indent="-285750">
              <a:buFont typeface="Wingdings"/>
              <a:buChar char="q"/>
            </a:pPr>
            <a:r>
              <a:rPr lang="en-US">
                <a:solidFill>
                  <a:schemeClr val="bg1"/>
                </a:solidFill>
                <a:latin typeface="Consolas"/>
              </a:rPr>
              <a:t>When practiced in excess, it becomes a habit. This induces carelessness towards the academics and which may hamper their future.</a:t>
            </a:r>
          </a:p>
          <a:p>
            <a:pPr marL="285750" indent="-285750">
              <a:buFont typeface="Wingdings"/>
              <a:buChar char="q"/>
            </a:pPr>
            <a:endParaRPr lang="en-US">
              <a:solidFill>
                <a:schemeClr val="bg1"/>
              </a:solidFill>
              <a:latin typeface="Consolas"/>
            </a:endParaRPr>
          </a:p>
          <a:p>
            <a:pPr marL="285750" indent="-285750">
              <a:buFont typeface="Wingdings"/>
              <a:buChar char="q"/>
            </a:pPr>
            <a:r>
              <a:rPr lang="en-US">
                <a:solidFill>
                  <a:schemeClr val="bg1"/>
                </a:solidFill>
                <a:latin typeface="Consolas"/>
              </a:rPr>
              <a:t>When caught doing proxy for a friend, both the absentee and his/her friend are strictly punished.</a:t>
            </a:r>
          </a:p>
          <a:p>
            <a:endParaRPr lang="en-US">
              <a:solidFill>
                <a:schemeClr val="bg1"/>
              </a:solidFill>
              <a:latin typeface="Consolas"/>
            </a:endParaRPr>
          </a:p>
          <a:p>
            <a:pPr marL="285750" indent="-285750">
              <a:buFont typeface="Wingdings"/>
              <a:buChar char="q"/>
            </a:pPr>
            <a:r>
              <a:rPr lang="en-US">
                <a:solidFill>
                  <a:schemeClr val="bg1"/>
                </a:solidFill>
                <a:latin typeface="Consolas"/>
              </a:rPr>
              <a:t>It affects the decorum and discipline of an institution adversely.</a:t>
            </a:r>
          </a:p>
          <a:p>
            <a:endParaRPr lang="en-US">
              <a:solidFill>
                <a:schemeClr val="bg1"/>
              </a:solidFill>
              <a:latin typeface="Consolas"/>
            </a:endParaRPr>
          </a:p>
          <a:p>
            <a:pPr marL="285750" indent="-285750">
              <a:buFont typeface="Wingdings"/>
              <a:buChar char="q"/>
            </a:pPr>
            <a:endParaRPr lang="en-US">
              <a:solidFill>
                <a:schemeClr val="bg1"/>
              </a:solidFill>
              <a:latin typeface="Consolas"/>
            </a:endParaRPr>
          </a:p>
          <a:p>
            <a:pPr marL="285750" indent="-285750">
              <a:buFont typeface="Wingdings"/>
              <a:buChar char="q"/>
            </a:pPr>
            <a:endParaRPr lang="en-US">
              <a:solidFill>
                <a:schemeClr val="bg1"/>
              </a:solidFill>
              <a:latin typeface="Consolas"/>
            </a:endParaRPr>
          </a:p>
          <a:p>
            <a:pPr marL="285750" indent="-285750">
              <a:buFont typeface="Wingdings"/>
              <a:buChar char="q"/>
            </a:pPr>
            <a:endParaRPr lang="en-US">
              <a:solidFill>
                <a:schemeClr val="bg1"/>
              </a:solidFill>
              <a:latin typeface="Consolas"/>
            </a:endParaRPr>
          </a:p>
        </p:txBody>
      </p:sp>
    </p:spTree>
    <p:extLst>
      <p:ext uri="{BB962C8B-B14F-4D97-AF65-F5344CB8AC3E}">
        <p14:creationId xmlns:p14="http://schemas.microsoft.com/office/powerpoint/2010/main" val="19778133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9" descr="A picture containing light&#10;&#10;Description automatically generated">
            <a:extLst>
              <a:ext uri="{FF2B5EF4-FFF2-40B4-BE49-F238E27FC236}">
                <a16:creationId xmlns:a16="http://schemas.microsoft.com/office/drawing/2014/main" id="{3E758A4A-8512-618A-B788-1FD52CAA538B}"/>
              </a:ext>
            </a:extLst>
          </p:cNvPr>
          <p:cNvPicPr>
            <a:picLocks noChangeAspect="1"/>
          </p:cNvPicPr>
          <p:nvPr/>
        </p:nvPicPr>
        <p:blipFill rotWithShape="1">
          <a:blip r:embed="rId2">
            <a:alphaModFix amt="35000"/>
            <a:extLst>
              <a:ext uri="{837473B0-CC2E-450A-ABE3-18F120FF3D39}">
                <a1611:picAttrSrcUrl xmlns:a1611="http://schemas.microsoft.com/office/drawing/2016/11/main" r:id="rId3"/>
              </a:ext>
            </a:extLst>
          </a:blip>
          <a:srcRect t="6539" b="37211"/>
          <a:stretch/>
        </p:blipFill>
        <p:spPr>
          <a:xfrm>
            <a:off x="3175" y="49491"/>
            <a:ext cx="12192000" cy="6857990"/>
          </a:xfrm>
          <a:prstGeom prst="rect">
            <a:avLst/>
          </a:prstGeom>
        </p:spPr>
      </p:pic>
      <p:sp>
        <p:nvSpPr>
          <p:cNvPr id="3" name="Content Placeholder 2">
            <a:extLst>
              <a:ext uri="{FF2B5EF4-FFF2-40B4-BE49-F238E27FC236}">
                <a16:creationId xmlns:a16="http://schemas.microsoft.com/office/drawing/2014/main" id="{F7271AD0-6AFE-EC24-F9D0-470A862E6B69}"/>
              </a:ext>
            </a:extLst>
          </p:cNvPr>
          <p:cNvSpPr>
            <a:spLocks noGrp="1"/>
          </p:cNvSpPr>
          <p:nvPr>
            <p:ph idx="1"/>
          </p:nvPr>
        </p:nvSpPr>
        <p:spPr>
          <a:xfrm>
            <a:off x="1149329" y="2219697"/>
            <a:ext cx="8534400" cy="4050695"/>
          </a:xfrm>
        </p:spPr>
        <p:txBody>
          <a:bodyPr>
            <a:normAutofit/>
          </a:bodyPr>
          <a:lstStyle/>
          <a:p>
            <a:pPr marL="0" indent="0">
              <a:buClr>
                <a:prstClr val="white"/>
              </a:buClr>
              <a:buNone/>
            </a:pPr>
            <a:r>
              <a:rPr lang="en-US">
                <a:solidFill>
                  <a:schemeClr val="tx1"/>
                </a:solidFill>
                <a:latin typeface="Consolas"/>
              </a:rPr>
              <a:t>The two basic ideas which support the basis of this project are </a:t>
            </a:r>
          </a:p>
          <a:p>
            <a:pPr marL="457200" indent="-457200">
              <a:buAutoNum type="arabicPeriod"/>
            </a:pPr>
            <a:r>
              <a:rPr lang="en-US">
                <a:solidFill>
                  <a:schemeClr val="tx1"/>
                </a:solidFill>
                <a:latin typeface="Consolas"/>
              </a:rPr>
              <a:t>An individual must prove their identity as a student by providing appropriate credentials .</a:t>
            </a:r>
          </a:p>
          <a:p>
            <a:pPr marL="457200" indent="-457200">
              <a:buClr>
                <a:srgbClr val="FFFFFF"/>
              </a:buClr>
              <a:buAutoNum type="arabicPeriod"/>
            </a:pPr>
            <a:r>
              <a:rPr lang="en-US">
                <a:solidFill>
                  <a:schemeClr val="tx1"/>
                </a:solidFill>
                <a:latin typeface="Consolas"/>
              </a:rPr>
              <a:t>The student inputting the attendance must be present at the site of the class at the appropriate time slot .</a:t>
            </a:r>
          </a:p>
        </p:txBody>
      </p:sp>
      <p:sp>
        <p:nvSpPr>
          <p:cNvPr id="2" name="Title 1">
            <a:extLst>
              <a:ext uri="{FF2B5EF4-FFF2-40B4-BE49-F238E27FC236}">
                <a16:creationId xmlns:a16="http://schemas.microsoft.com/office/drawing/2014/main" id="{A4715D46-D30B-1A71-BDD9-EA56A2CBDA51}"/>
              </a:ext>
            </a:extLst>
          </p:cNvPr>
          <p:cNvSpPr>
            <a:spLocks noGrp="1"/>
          </p:cNvSpPr>
          <p:nvPr>
            <p:ph type="title"/>
          </p:nvPr>
        </p:nvSpPr>
        <p:spPr>
          <a:xfrm>
            <a:off x="684212" y="1033592"/>
            <a:ext cx="10711542" cy="844028"/>
          </a:xfrm>
        </p:spPr>
        <p:txBody>
          <a:bodyPr>
            <a:normAutofit/>
          </a:bodyPr>
          <a:lstStyle/>
          <a:p>
            <a:r>
              <a:rPr lang="en-US">
                <a:latin typeface="Consolas"/>
              </a:rPr>
              <a:t>Ideas implemented</a:t>
            </a:r>
            <a:r>
              <a:rPr lang="en-US"/>
              <a:t> </a:t>
            </a:r>
          </a:p>
        </p:txBody>
      </p:sp>
    </p:spTree>
    <p:extLst>
      <p:ext uri="{BB962C8B-B14F-4D97-AF65-F5344CB8AC3E}">
        <p14:creationId xmlns:p14="http://schemas.microsoft.com/office/powerpoint/2010/main" val="10036636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ircular jigsaw puzzle">
            <a:extLst>
              <a:ext uri="{FF2B5EF4-FFF2-40B4-BE49-F238E27FC236}">
                <a16:creationId xmlns:a16="http://schemas.microsoft.com/office/drawing/2014/main" id="{D6628D59-B005-86D3-369C-515D222CD393}"/>
              </a:ext>
            </a:extLst>
          </p:cNvPr>
          <p:cNvPicPr>
            <a:picLocks noChangeAspect="1"/>
          </p:cNvPicPr>
          <p:nvPr/>
        </p:nvPicPr>
        <p:blipFill rotWithShape="1">
          <a:blip r:embed="rId2">
            <a:alphaModFix amt="40000"/>
          </a:blip>
          <a:srcRect t="2258" b="13472"/>
          <a:stretch/>
        </p:blipFill>
        <p:spPr>
          <a:xfrm>
            <a:off x="-3175" y="10"/>
            <a:ext cx="12192000" cy="6857990"/>
          </a:xfrm>
          <a:prstGeom prst="rect">
            <a:avLst/>
          </a:prstGeom>
        </p:spPr>
      </p:pic>
      <p:sp>
        <p:nvSpPr>
          <p:cNvPr id="2" name="Title 1">
            <a:extLst>
              <a:ext uri="{FF2B5EF4-FFF2-40B4-BE49-F238E27FC236}">
                <a16:creationId xmlns:a16="http://schemas.microsoft.com/office/drawing/2014/main" id="{035FDA4B-3154-1A37-EC2E-6BBEAB8837D5}"/>
              </a:ext>
            </a:extLst>
          </p:cNvPr>
          <p:cNvSpPr>
            <a:spLocks noGrp="1"/>
          </p:cNvSpPr>
          <p:nvPr>
            <p:ph type="ctrTitle"/>
          </p:nvPr>
        </p:nvSpPr>
        <p:spPr>
          <a:xfrm>
            <a:off x="4598596" y="424839"/>
            <a:ext cx="3001028" cy="884130"/>
          </a:xfrm>
        </p:spPr>
        <p:txBody>
          <a:bodyPr>
            <a:normAutofit/>
          </a:bodyPr>
          <a:lstStyle/>
          <a:p>
            <a:r>
              <a:rPr lang="en-US" u="sng">
                <a:latin typeface="Consolas"/>
              </a:rPr>
              <a:t>Solution</a:t>
            </a:r>
          </a:p>
        </p:txBody>
      </p:sp>
      <p:sp>
        <p:nvSpPr>
          <p:cNvPr id="3" name="Content Placeholder 2">
            <a:extLst>
              <a:ext uri="{FF2B5EF4-FFF2-40B4-BE49-F238E27FC236}">
                <a16:creationId xmlns:a16="http://schemas.microsoft.com/office/drawing/2014/main" id="{49115768-B78C-3FA0-CBF1-2DE0F0873F74}"/>
              </a:ext>
            </a:extLst>
          </p:cNvPr>
          <p:cNvSpPr>
            <a:spLocks noGrp="1"/>
          </p:cNvSpPr>
          <p:nvPr>
            <p:ph type="subTitle" idx="1"/>
          </p:nvPr>
        </p:nvSpPr>
        <p:spPr>
          <a:xfrm>
            <a:off x="569390" y="1714442"/>
            <a:ext cx="8581374" cy="4389908"/>
          </a:xfrm>
        </p:spPr>
        <p:txBody>
          <a:bodyPr vert="horz" lIns="91440" tIns="45720" rIns="91440" bIns="45720" rtlCol="0" anchor="t">
            <a:noAutofit/>
          </a:bodyPr>
          <a:lstStyle/>
          <a:p>
            <a:pPr marL="228600" indent="-228600">
              <a:lnSpc>
                <a:spcPct val="90000"/>
              </a:lnSpc>
              <a:buAutoNum type="arabicPeriod"/>
            </a:pPr>
            <a:r>
              <a:rPr lang="en-US" sz="2000" b="1">
                <a:solidFill>
                  <a:schemeClr val="tx1"/>
                </a:solidFill>
                <a:latin typeface="Consolas"/>
              </a:rPr>
              <a:t>How to ensure the identity of the student ?</a:t>
            </a:r>
            <a:endParaRPr lang="en-US" sz="2000" b="1">
              <a:solidFill>
                <a:schemeClr val="tx1"/>
              </a:solidFill>
            </a:endParaRPr>
          </a:p>
          <a:p>
            <a:pPr>
              <a:lnSpc>
                <a:spcPct val="90000"/>
              </a:lnSpc>
              <a:buClr>
                <a:srgbClr val="FFFFFF"/>
              </a:buClr>
            </a:pPr>
            <a:r>
              <a:rPr lang="en-US" sz="2000">
                <a:solidFill>
                  <a:schemeClr val="tx1"/>
                </a:solidFill>
                <a:latin typeface="Consolas"/>
              </a:rPr>
              <a:t>The app we have developed will use the in-built fingerprint of the smart phones to verify the identity of the student . The student can input their attendance only if the fingerprint matches the original owner . </a:t>
            </a:r>
          </a:p>
          <a:p>
            <a:pPr>
              <a:lnSpc>
                <a:spcPct val="90000"/>
              </a:lnSpc>
            </a:pPr>
            <a:endParaRPr lang="en-US" sz="2000">
              <a:solidFill>
                <a:schemeClr val="tx1"/>
              </a:solidFill>
              <a:latin typeface="Consolas"/>
            </a:endParaRPr>
          </a:p>
          <a:p>
            <a:pPr>
              <a:lnSpc>
                <a:spcPct val="90000"/>
              </a:lnSpc>
            </a:pPr>
            <a:r>
              <a:rPr lang="en-US" sz="2000">
                <a:solidFill>
                  <a:schemeClr val="tx1"/>
                </a:solidFill>
                <a:latin typeface="Consolas"/>
              </a:rPr>
              <a:t>2. </a:t>
            </a:r>
            <a:r>
              <a:rPr lang="en-US" sz="2000" b="1">
                <a:solidFill>
                  <a:schemeClr val="tx1"/>
                </a:solidFill>
                <a:latin typeface="Consolas"/>
              </a:rPr>
              <a:t>What if a student tries to fil their attendance without being In class ?</a:t>
            </a:r>
          </a:p>
          <a:p>
            <a:pPr>
              <a:lnSpc>
                <a:spcPct val="90000"/>
              </a:lnSpc>
            </a:pPr>
            <a:r>
              <a:rPr lang="en-US" sz="2000">
                <a:solidFill>
                  <a:schemeClr val="tx1"/>
                </a:solidFill>
                <a:latin typeface="Consolas"/>
              </a:rPr>
              <a:t>The app also has a feature of making use of GPS to access the location of the device and then checks whether the device is present within a certified radius of the class location . The attendance cannot be filled if the student is not within the class premises .</a:t>
            </a:r>
          </a:p>
        </p:txBody>
      </p:sp>
      <p:sp>
        <p:nvSpPr>
          <p:cNvPr id="4" name="TextBox 3">
            <a:extLst>
              <a:ext uri="{FF2B5EF4-FFF2-40B4-BE49-F238E27FC236}">
                <a16:creationId xmlns:a16="http://schemas.microsoft.com/office/drawing/2014/main" id="{BA078019-11D6-A733-6811-0EECFC105C7E}"/>
              </a:ext>
            </a:extLst>
          </p:cNvPr>
          <p:cNvSpPr txBox="1"/>
          <p:nvPr/>
        </p:nvSpPr>
        <p:spPr>
          <a:xfrm flipV="1">
            <a:off x="10678605" y="5305378"/>
            <a:ext cx="237962" cy="673727"/>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3337650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F50BE2-F50E-D82B-4A08-C7E265EB82C2}"/>
              </a:ext>
            </a:extLst>
          </p:cNvPr>
          <p:cNvSpPr txBox="1"/>
          <p:nvPr/>
        </p:nvSpPr>
        <p:spPr>
          <a:xfrm>
            <a:off x="423086" y="1499634"/>
            <a:ext cx="8428517"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a:solidFill>
                  <a:srgbClr val="FFFFFF"/>
                </a:solidFill>
                <a:latin typeface="Consolas"/>
              </a:rPr>
              <a:t>Our Project was built in Android Studio Code using Java(valid for Android version greater than 6.0)</a:t>
            </a:r>
            <a:endParaRPr lang="en-US"/>
          </a:p>
          <a:p>
            <a:pPr marL="285750" indent="-285750">
              <a:buFont typeface="Wingdings"/>
              <a:buChar char="Ø"/>
            </a:pPr>
            <a:r>
              <a:rPr lang="en-US">
                <a:solidFill>
                  <a:srgbClr val="FFFFFF"/>
                </a:solidFill>
                <a:latin typeface="Consolas"/>
              </a:rPr>
              <a:t>The App was built in Empty Activity Mode.</a:t>
            </a:r>
          </a:p>
          <a:p>
            <a:pPr marL="285750" indent="-285750">
              <a:buFont typeface="Wingdings"/>
              <a:buChar char="Ø"/>
            </a:pPr>
            <a:r>
              <a:rPr lang="en-US">
                <a:solidFill>
                  <a:srgbClr val="FFFFFF"/>
                </a:solidFill>
                <a:latin typeface="Consolas"/>
              </a:rPr>
              <a:t>Our Project consists of three Main Activities – one for main Activity(where we linked the other two Activities)</a:t>
            </a:r>
          </a:p>
          <a:p>
            <a:pPr marL="285750" indent="-285750">
              <a:buFont typeface="Wingdings"/>
              <a:buChar char="Ø"/>
            </a:pPr>
            <a:r>
              <a:rPr lang="en-US">
                <a:solidFill>
                  <a:srgbClr val="FFFFFF"/>
                </a:solidFill>
                <a:latin typeface="Consolas"/>
              </a:rPr>
              <a:t>From the two activities, one was for Biometric fingerprint scanner and other was for Location tracker using GPS.</a:t>
            </a:r>
          </a:p>
          <a:p>
            <a:pPr marL="285750" indent="-285750">
              <a:buFont typeface="Wingdings"/>
              <a:buChar char="Ø"/>
            </a:pPr>
            <a:r>
              <a:rPr lang="en-US">
                <a:solidFill>
                  <a:srgbClr val="FFFFFF"/>
                </a:solidFill>
                <a:latin typeface="Consolas"/>
              </a:rPr>
              <a:t>If both of them are found true ("login successful" for the fingerprint scanner and "1" for GPS tracker), then Attendance will be successfully taken.</a:t>
            </a:r>
          </a:p>
          <a:p>
            <a:pPr marL="285750" indent="-285750">
              <a:buFont typeface="Wingdings"/>
              <a:buChar char="Ø"/>
            </a:pPr>
            <a:r>
              <a:rPr lang="en-US">
                <a:solidFill>
                  <a:srgbClr val="FFFFFF"/>
                </a:solidFill>
                <a:latin typeface="Consolas"/>
              </a:rPr>
              <a:t>In this manner, Proxy attendance chances will be reduced producing very high accuracy rates.</a:t>
            </a:r>
          </a:p>
          <a:p>
            <a:pPr marL="285750" indent="-285750">
              <a:buFont typeface="Wingdings"/>
              <a:buChar char="Ø"/>
            </a:pPr>
            <a:r>
              <a:rPr lang="en-US">
                <a:solidFill>
                  <a:srgbClr val="FFFFFF"/>
                </a:solidFill>
                <a:latin typeface="Consolas"/>
              </a:rPr>
              <a:t>The Attendance taken will be Linked with a database where the roll number of students are stored.</a:t>
            </a:r>
          </a:p>
          <a:p>
            <a:pPr marL="285750" indent="-285750">
              <a:buFont typeface="Wingdings"/>
              <a:buChar char="Ø"/>
            </a:pPr>
            <a:r>
              <a:rPr lang="en-US">
                <a:solidFill>
                  <a:srgbClr val="FFFFFF"/>
                </a:solidFill>
                <a:latin typeface="Consolas"/>
              </a:rPr>
              <a:t>The database will be linked to a Calendar, so that Automatically, using our program attendance will be given to the students by only clicking two buttons.</a:t>
            </a:r>
          </a:p>
          <a:p>
            <a:pPr marL="285750" indent="-285750">
              <a:buFont typeface="Wingdings"/>
              <a:buChar char="Ø"/>
            </a:pPr>
            <a:endParaRPr lang="en-US">
              <a:solidFill>
                <a:srgbClr val="FFFFFF"/>
              </a:solidFill>
              <a:latin typeface="Consolas"/>
            </a:endParaRPr>
          </a:p>
          <a:p>
            <a:endParaRPr lang="en-US">
              <a:solidFill>
                <a:srgbClr val="FFFFFF"/>
              </a:solidFill>
              <a:latin typeface="Consolas"/>
            </a:endParaRPr>
          </a:p>
        </p:txBody>
      </p:sp>
      <p:sp>
        <p:nvSpPr>
          <p:cNvPr id="5" name="TextBox 4">
            <a:extLst>
              <a:ext uri="{FF2B5EF4-FFF2-40B4-BE49-F238E27FC236}">
                <a16:creationId xmlns:a16="http://schemas.microsoft.com/office/drawing/2014/main" id="{8F2C58A6-5495-719B-5349-CC6F182F4060}"/>
              </a:ext>
            </a:extLst>
          </p:cNvPr>
          <p:cNvSpPr txBox="1"/>
          <p:nvPr/>
        </p:nvSpPr>
        <p:spPr>
          <a:xfrm>
            <a:off x="4248592" y="296824"/>
            <a:ext cx="369924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u="sng">
                <a:latin typeface="Consolas"/>
              </a:rPr>
              <a:t>PROBLEM-SOLVING</a:t>
            </a:r>
          </a:p>
        </p:txBody>
      </p:sp>
      <p:pic>
        <p:nvPicPr>
          <p:cNvPr id="6" name="Graphic 6" descr="Brainstorm with solid fill">
            <a:extLst>
              <a:ext uri="{FF2B5EF4-FFF2-40B4-BE49-F238E27FC236}">
                <a16:creationId xmlns:a16="http://schemas.microsoft.com/office/drawing/2014/main" id="{B4B9F84A-2093-04FB-94E5-86E49BC3CD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95638" y="1500963"/>
            <a:ext cx="1561213" cy="1561213"/>
          </a:xfrm>
          <a:prstGeom prst="rect">
            <a:avLst/>
          </a:prstGeom>
        </p:spPr>
      </p:pic>
    </p:spTree>
    <p:extLst>
      <p:ext uri="{BB962C8B-B14F-4D97-AF65-F5344CB8AC3E}">
        <p14:creationId xmlns:p14="http://schemas.microsoft.com/office/powerpoint/2010/main" val="10415270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Graphical user interface, application, Teams&#10;&#10;Description automatically generated">
            <a:extLst>
              <a:ext uri="{FF2B5EF4-FFF2-40B4-BE49-F238E27FC236}">
                <a16:creationId xmlns:a16="http://schemas.microsoft.com/office/drawing/2014/main" id="{11030482-ECFD-1505-167F-D596A7B0124B}"/>
              </a:ext>
            </a:extLst>
          </p:cNvPr>
          <p:cNvPicPr>
            <a:picLocks noChangeAspect="1"/>
          </p:cNvPicPr>
          <p:nvPr/>
        </p:nvPicPr>
        <p:blipFill>
          <a:blip r:embed="rId2"/>
          <a:stretch>
            <a:fillRect/>
          </a:stretch>
        </p:blipFill>
        <p:spPr>
          <a:xfrm>
            <a:off x="327709" y="182029"/>
            <a:ext cx="2979002" cy="6620005"/>
          </a:xfrm>
          <a:prstGeom prst="rect">
            <a:avLst/>
          </a:prstGeom>
        </p:spPr>
      </p:pic>
      <p:sp>
        <p:nvSpPr>
          <p:cNvPr id="7" name="Oval 6">
            <a:extLst>
              <a:ext uri="{FF2B5EF4-FFF2-40B4-BE49-F238E27FC236}">
                <a16:creationId xmlns:a16="http://schemas.microsoft.com/office/drawing/2014/main" id="{E55697A7-19D6-AADE-B379-E463FFDFF03A}"/>
              </a:ext>
            </a:extLst>
          </p:cNvPr>
          <p:cNvSpPr/>
          <p:nvPr/>
        </p:nvSpPr>
        <p:spPr>
          <a:xfrm>
            <a:off x="5589740" y="3870020"/>
            <a:ext cx="803753" cy="79331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F7BA363-EF94-A6DF-A248-49D51C97B9A4}"/>
              </a:ext>
            </a:extLst>
          </p:cNvPr>
          <p:cNvSpPr txBox="1"/>
          <p:nvPr/>
        </p:nvSpPr>
        <p:spPr>
          <a:xfrm>
            <a:off x="3590193" y="6291384"/>
            <a:ext cx="45280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onsolas"/>
              </a:rPr>
              <a:t>By clicking the 'BIOMETRIC' Button</a:t>
            </a:r>
          </a:p>
        </p:txBody>
      </p:sp>
      <p:grpSp>
        <p:nvGrpSpPr>
          <p:cNvPr id="15" name="Group 14">
            <a:extLst>
              <a:ext uri="{FF2B5EF4-FFF2-40B4-BE49-F238E27FC236}">
                <a16:creationId xmlns:a16="http://schemas.microsoft.com/office/drawing/2014/main" id="{5F598A26-F790-5997-AFA9-0EDEB1C1F2BE}"/>
              </a:ext>
            </a:extLst>
          </p:cNvPr>
          <p:cNvGrpSpPr/>
          <p:nvPr/>
        </p:nvGrpSpPr>
        <p:grpSpPr>
          <a:xfrm>
            <a:off x="1537047" y="1412309"/>
            <a:ext cx="6578189" cy="3833135"/>
            <a:chOff x="1537047" y="1412309"/>
            <a:chExt cx="6578189" cy="3833135"/>
          </a:xfrm>
        </p:grpSpPr>
        <p:pic>
          <p:nvPicPr>
            <p:cNvPr id="4" name="Picture 4" descr="A picture containing text, monitor, indoor&#10;&#10;Description automatically generated">
              <a:extLst>
                <a:ext uri="{FF2B5EF4-FFF2-40B4-BE49-F238E27FC236}">
                  <a16:creationId xmlns:a16="http://schemas.microsoft.com/office/drawing/2014/main" id="{CD5D0347-57A9-DF06-0D6D-7F1056071AAB}"/>
                </a:ext>
              </a:extLst>
            </p:cNvPr>
            <p:cNvPicPr>
              <a:picLocks noChangeAspect="1"/>
            </p:cNvPicPr>
            <p:nvPr/>
          </p:nvPicPr>
          <p:blipFill rotWithShape="1">
            <a:blip r:embed="rId3"/>
            <a:srcRect l="5703" t="41143" r="16350" b="4857"/>
            <a:stretch/>
          </p:blipFill>
          <p:spPr>
            <a:xfrm>
              <a:off x="3983276" y="1412309"/>
              <a:ext cx="4131960" cy="3833135"/>
            </a:xfrm>
            <a:prstGeom prst="rect">
              <a:avLst/>
            </a:prstGeom>
          </p:spPr>
        </p:pic>
        <p:grpSp>
          <p:nvGrpSpPr>
            <p:cNvPr id="9" name="Group 8">
              <a:extLst>
                <a:ext uri="{FF2B5EF4-FFF2-40B4-BE49-F238E27FC236}">
                  <a16:creationId xmlns:a16="http://schemas.microsoft.com/office/drawing/2014/main" id="{A40BC99F-E22F-C5CC-8C5F-4F366E477DEF}"/>
                </a:ext>
              </a:extLst>
            </p:cNvPr>
            <p:cNvGrpSpPr/>
            <p:nvPr/>
          </p:nvGrpSpPr>
          <p:grpSpPr>
            <a:xfrm>
              <a:off x="1537047" y="2520863"/>
              <a:ext cx="2424174" cy="1330378"/>
              <a:chOff x="1537047" y="2520863"/>
              <a:chExt cx="2424174" cy="1330378"/>
            </a:xfrm>
          </p:grpSpPr>
          <p:sp>
            <p:nvSpPr>
              <p:cNvPr id="5" name="Arrow: Right 4">
                <a:extLst>
                  <a:ext uri="{FF2B5EF4-FFF2-40B4-BE49-F238E27FC236}">
                    <a16:creationId xmlns:a16="http://schemas.microsoft.com/office/drawing/2014/main" id="{05BD852E-4DC2-9341-8C9E-A30EE0238C3A}"/>
                  </a:ext>
                </a:extLst>
              </p:cNvPr>
              <p:cNvSpPr/>
              <p:nvPr/>
            </p:nvSpPr>
            <p:spPr>
              <a:xfrm rot="3000000">
                <a:off x="1171705" y="2886205"/>
                <a:ext cx="1189972" cy="459287"/>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4DB2AF91-5C97-029A-9D4C-02AD9B159637}"/>
                  </a:ext>
                </a:extLst>
              </p:cNvPr>
              <p:cNvSpPr/>
              <p:nvPr/>
            </p:nvSpPr>
            <p:spPr>
              <a:xfrm>
                <a:off x="3348479" y="3309200"/>
                <a:ext cx="612742" cy="5420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 name="Group 15">
            <a:extLst>
              <a:ext uri="{FF2B5EF4-FFF2-40B4-BE49-F238E27FC236}">
                <a16:creationId xmlns:a16="http://schemas.microsoft.com/office/drawing/2014/main" id="{ADDE2416-DABD-37AC-79C3-5B84B72FFE75}"/>
              </a:ext>
            </a:extLst>
          </p:cNvPr>
          <p:cNvGrpSpPr/>
          <p:nvPr/>
        </p:nvGrpSpPr>
        <p:grpSpPr>
          <a:xfrm>
            <a:off x="8115409" y="180690"/>
            <a:ext cx="3645434" cy="6620005"/>
            <a:chOff x="8115409" y="180690"/>
            <a:chExt cx="3645434" cy="6620005"/>
          </a:xfrm>
        </p:grpSpPr>
        <p:pic>
          <p:nvPicPr>
            <p:cNvPr id="3" name="Picture 3">
              <a:extLst>
                <a:ext uri="{FF2B5EF4-FFF2-40B4-BE49-F238E27FC236}">
                  <a16:creationId xmlns:a16="http://schemas.microsoft.com/office/drawing/2014/main" id="{6874A2A9-F2E7-77CF-E7C6-8AB39B47099A}"/>
                </a:ext>
              </a:extLst>
            </p:cNvPr>
            <p:cNvPicPr>
              <a:picLocks noChangeAspect="1"/>
            </p:cNvPicPr>
            <p:nvPr/>
          </p:nvPicPr>
          <p:blipFill>
            <a:blip r:embed="rId4"/>
            <a:stretch>
              <a:fillRect/>
            </a:stretch>
          </p:blipFill>
          <p:spPr>
            <a:xfrm>
              <a:off x="8781841" y="180690"/>
              <a:ext cx="2979002" cy="6620005"/>
            </a:xfrm>
            <a:prstGeom prst="rect">
              <a:avLst/>
            </a:prstGeom>
          </p:spPr>
        </p:pic>
        <p:sp>
          <p:nvSpPr>
            <p:cNvPr id="14" name="Arrow: Right 13">
              <a:extLst>
                <a:ext uri="{FF2B5EF4-FFF2-40B4-BE49-F238E27FC236}">
                  <a16:creationId xmlns:a16="http://schemas.microsoft.com/office/drawing/2014/main" id="{4C1863B5-ABA7-12FB-1915-B294C404B1EC}"/>
                </a:ext>
              </a:extLst>
            </p:cNvPr>
            <p:cNvSpPr/>
            <p:nvPr/>
          </p:nvSpPr>
          <p:spPr>
            <a:xfrm>
              <a:off x="8115409" y="3220595"/>
              <a:ext cx="612742" cy="5420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991512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9759155-7935-4C61-A06C-C04380D1B16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Slice</vt:lpstr>
      <vt:lpstr>PowerPoint Presentation</vt:lpstr>
      <vt:lpstr>PowerPoint Presentation</vt:lpstr>
      <vt:lpstr>PowerPoint Presentation</vt:lpstr>
      <vt:lpstr>PowerPoint Presentation</vt:lpstr>
      <vt:lpstr>PowerPoint Presentation</vt:lpstr>
      <vt:lpstr>Ideas implemented </vt:lpstr>
      <vt:lpstr>Solution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revision>1</cp:revision>
  <dcterms:created xsi:type="dcterms:W3CDTF">2019-10-16T03:03:10Z</dcterms:created>
  <dcterms:modified xsi:type="dcterms:W3CDTF">2023-01-07T23:51:06Z</dcterms:modified>
</cp:coreProperties>
</file>