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AA9AA-672D-408F-8768-FE8FB8945484}" v="296" dt="2024-04-25T20:52:46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86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96294" y="1061686"/>
            <a:ext cx="8252706" cy="3793336"/>
          </a:xfrm>
        </p:spPr>
        <p:txBody>
          <a:bodyPr anchor="t">
            <a:normAutofit/>
          </a:bodyPr>
          <a:lstStyle/>
          <a:p>
            <a:pPr algn="r"/>
            <a:r>
              <a:rPr lang="ru-RU" sz="6600">
                <a:ea typeface="+mj-lt"/>
                <a:cs typeface="+mj-lt"/>
              </a:rPr>
              <a:t>1FLIPSTORE1</a:t>
            </a:r>
            <a:endParaRPr lang="ru-RU" sz="66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39204"/>
            <a:ext cx="4673764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Проект разработан </a:t>
            </a:r>
            <a:r>
              <a:rPr lang="ru-RU" dirty="0" err="1">
                <a:ea typeface="+mn-lt"/>
                <a:cs typeface="+mn-lt"/>
              </a:rPr>
              <a:t>Бугдиевым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Амрихудо</a:t>
            </a:r>
            <a:endParaRPr lang="ru-RU" dirty="0" err="1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9886D-EDBD-6846-76F5-0B2E24E4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Введение: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6AEA8-E93D-8A82-1FA5-FBE5B4AC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Идея проекта - создание онлайн-платформы для покупки игровой валюты </a:t>
            </a:r>
            <a:r>
              <a:rPr lang="ru-RU" dirty="0" err="1">
                <a:ea typeface="+mn-lt"/>
                <a:cs typeface="+mn-lt"/>
              </a:rPr>
              <a:t>Fortnite</a:t>
            </a:r>
            <a:endParaRPr lang="ru-RU" dirty="0" err="1"/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Решаемые задачи: </a:t>
            </a:r>
            <a:endParaRPr lang="ru-RU"/>
          </a:p>
          <a:p>
            <a:pPr lvl="1"/>
            <a:r>
              <a:rPr lang="ru-RU" dirty="0">
                <a:ea typeface="+mn-lt"/>
                <a:cs typeface="+mn-lt"/>
              </a:rPr>
              <a:t> </a:t>
            </a:r>
            <a:r>
              <a:rPr lang="ru-RU" i="0" dirty="0">
                <a:ea typeface="+mn-lt"/>
                <a:cs typeface="+mn-lt"/>
              </a:rPr>
              <a:t>Предоставление удобного интерфейса для покупки игровой валюты</a:t>
            </a:r>
            <a:endParaRPr lang="ru-RU" i="0" dirty="0"/>
          </a:p>
          <a:p>
            <a:pPr lvl="1"/>
            <a:r>
              <a:rPr lang="ru-RU" i="0" dirty="0">
                <a:ea typeface="+mn-lt"/>
                <a:cs typeface="+mn-lt"/>
              </a:rPr>
              <a:t> Обеспечение безопасных онлайн-платежей</a:t>
            </a:r>
            <a:endParaRPr lang="ru-RU" i="0" dirty="0"/>
          </a:p>
          <a:p>
            <a:pPr lvl="1"/>
            <a:r>
              <a:rPr lang="ru-RU" i="0" dirty="0">
                <a:ea typeface="+mn-lt"/>
                <a:cs typeface="+mn-lt"/>
              </a:rPr>
              <a:t> Возможность оставлять отзывы о товарах</a:t>
            </a:r>
            <a:endParaRPr lang="ru-RU" i="0" dirty="0"/>
          </a:p>
          <a:p>
            <a:endParaRPr lang="ru-RU" i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69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5A990-B040-9141-C58F-8931E918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02" y="4911321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ru-RU" b="1" dirty="0">
                <a:ea typeface="+mj-lt"/>
                <a:cs typeface="+mj-lt"/>
              </a:rPr>
              <a:t>Описание реализации:</a:t>
            </a:r>
            <a:endParaRPr lang="ru-RU" b="1"/>
          </a:p>
        </p:txBody>
      </p:sp>
      <p:pic>
        <p:nvPicPr>
          <p:cNvPr id="4" name="Рисунок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3AA1FE3-CA21-4798-0BA3-EC92EB9D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" y="-8204"/>
            <a:ext cx="6405159" cy="491295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ED70031-0355-D085-3242-335C00C8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19" y="897188"/>
            <a:ext cx="4200572" cy="45025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Структура приложения: 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 Модели: User, </a:t>
            </a:r>
            <a:r>
              <a:rPr lang="ru-RU" sz="1400" i="0" err="1">
                <a:ea typeface="+mn-lt"/>
                <a:cs typeface="+mn-lt"/>
              </a:rPr>
              <a:t>Cart</a:t>
            </a:r>
            <a:r>
              <a:rPr lang="ru-RU" sz="1400" i="0" dirty="0">
                <a:ea typeface="+mn-lt"/>
                <a:cs typeface="+mn-lt"/>
              </a:rPr>
              <a:t>, </a:t>
            </a:r>
            <a:r>
              <a:rPr lang="ru-RU" sz="1400" i="0" err="1">
                <a:ea typeface="+mn-lt"/>
                <a:cs typeface="+mn-lt"/>
              </a:rPr>
              <a:t>CartItem</a:t>
            </a:r>
            <a:r>
              <a:rPr lang="ru-RU" sz="1400" i="0" dirty="0">
                <a:ea typeface="+mn-lt"/>
                <a:cs typeface="+mn-lt"/>
              </a:rPr>
              <a:t>, Review, </a:t>
            </a:r>
            <a:r>
              <a:rPr lang="ru-RU" sz="1400" i="0" err="1">
                <a:ea typeface="+mn-lt"/>
                <a:cs typeface="+mn-lt"/>
              </a:rPr>
              <a:t>ReviewImage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 Формы: регистрация, авторизация, добавление отзыва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 Контроллеры: обработка запросов, рендеринг страниц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 REST API для взаимодействия с корзиной</a:t>
            </a:r>
            <a:endParaRPr lang="ru-RU" sz="1400"/>
          </a:p>
          <a:p>
            <a:pPr algn="r">
              <a:lnSpc>
                <a:spcPct val="110000"/>
              </a:lnSpc>
            </a:pPr>
            <a:r>
              <a:rPr lang="ru-RU" sz="1400" dirty="0">
                <a:ea typeface="+mn-lt"/>
                <a:cs typeface="+mn-lt"/>
              </a:rPr>
              <a:t>Использованные технологии: 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err="1">
                <a:ea typeface="+mn-lt"/>
                <a:cs typeface="+mn-lt"/>
              </a:rPr>
              <a:t>Flask</a:t>
            </a:r>
            <a:r>
              <a:rPr lang="ru-RU" sz="1400" i="0" dirty="0">
                <a:ea typeface="+mn-lt"/>
                <a:cs typeface="+mn-lt"/>
              </a:rPr>
              <a:t> (Python) - основной фреймворк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err="1">
                <a:ea typeface="+mn-lt"/>
                <a:cs typeface="+mn-lt"/>
              </a:rPr>
              <a:t>SQLAlchemy</a:t>
            </a:r>
            <a:r>
              <a:rPr lang="ru-RU" sz="1400" i="0" dirty="0">
                <a:ea typeface="+mn-lt"/>
                <a:cs typeface="+mn-lt"/>
              </a:rPr>
              <a:t> - ORM для работы с базой данных</a:t>
            </a:r>
            <a:endParaRPr lang="ru-RU" sz="140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</a:t>
            </a:r>
            <a:r>
              <a:rPr lang="ru-RU" sz="1400" i="0" dirty="0" err="1">
                <a:ea typeface="+mn-lt"/>
                <a:cs typeface="+mn-lt"/>
              </a:rPr>
              <a:t>Bootstrap</a:t>
            </a:r>
            <a:r>
              <a:rPr lang="ru-RU" sz="1400" i="0" dirty="0">
                <a:ea typeface="+mn-lt"/>
                <a:cs typeface="+mn-lt"/>
              </a:rPr>
              <a:t>, CSS - для стилизации интерфейса</a:t>
            </a:r>
            <a:endParaRPr lang="ru-RU" sz="1400" dirty="0"/>
          </a:p>
          <a:p>
            <a:pPr lvl="1" algn="r">
              <a:lnSpc>
                <a:spcPct val="110000"/>
              </a:lnSpc>
            </a:pPr>
            <a:r>
              <a:rPr lang="ru-RU" sz="1400" i="0" dirty="0">
                <a:ea typeface="+mn-lt"/>
                <a:cs typeface="+mn-lt"/>
              </a:rPr>
              <a:t> JWT - для аутентификации пользователей</a:t>
            </a:r>
            <a:endParaRPr lang="ru-RU" sz="1400"/>
          </a:p>
          <a:p>
            <a:pPr algn="r">
              <a:lnSpc>
                <a:spcPct val="110000"/>
              </a:lnSpc>
            </a:pPr>
            <a:endParaRPr lang="ru-RU" sz="1400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A70438B-1C1E-4753-0A9D-249E4BBE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0261"/>
            <a:ext cx="6096000" cy="16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40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78997F6-2AE8-9A4F-FD3D-7988DBCC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91"/>
          <a:stretch/>
        </p:blipFill>
        <p:spPr>
          <a:xfrm>
            <a:off x="1624662" y="10"/>
            <a:ext cx="12199237" cy="6857989"/>
          </a:xfrm>
          <a:prstGeom prst="rect">
            <a:avLst/>
          </a:prstGeom>
        </p:spPr>
      </p:pic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D12A7-833D-81FC-7814-C88BB1D0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078" y="-2239"/>
            <a:ext cx="8237385" cy="4008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0" dirty="0">
                <a:solidFill>
                  <a:srgbClr val="FFFFFF"/>
                </a:solidFill>
              </a:rPr>
              <a:t>REST API: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644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снимок экрана, графический дизайн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F043716-AFB7-EB52-D39B-BA9A90BA1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2971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84307-A50C-DD00-7B5A-74FA70C9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 sz="3100" b="1">
                <a:solidFill>
                  <a:srgbClr val="FFFFFF"/>
                </a:solidFill>
                <a:ea typeface="+mj-lt"/>
                <a:cs typeface="+mj-lt"/>
              </a:rPr>
              <a:t>Дополнительные возможности:</a:t>
            </a:r>
            <a:endParaRPr lang="ru-RU" sz="3100" b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62033-EE8A-E633-CD28-4658CFC9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Добавление типа пользователя "Продавец" </a:t>
            </a:r>
            <a:endParaRPr lang="ru-RU"/>
          </a:p>
          <a:p>
            <a:pPr lvl="1"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 </a:t>
            </a:r>
            <a:r>
              <a:rPr lang="ru-RU" i="0" dirty="0">
                <a:ea typeface="+mn-lt"/>
                <a:cs typeface="+mn-lt"/>
              </a:rPr>
              <a:t>Продавцы могут создавать страницы товаров</a:t>
            </a:r>
            <a:endParaRPr lang="ru-RU" i="0"/>
          </a:p>
          <a:p>
            <a:pPr lvl="1" algn="r">
              <a:lnSpc>
                <a:spcPct val="110000"/>
              </a:lnSpc>
            </a:pPr>
            <a:r>
              <a:rPr lang="ru-RU" i="0" dirty="0">
                <a:ea typeface="+mn-lt"/>
                <a:cs typeface="+mn-lt"/>
              </a:rPr>
              <a:t> Покупатели могут приобретать товары у продавцов</a:t>
            </a:r>
            <a:endParaRPr lang="ru-RU" i="0"/>
          </a:p>
          <a:p>
            <a:pPr algn="r"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Создание чата с продавцом после совершения покупки</a:t>
            </a:r>
            <a:endParaRPr lang="ru-RU"/>
          </a:p>
          <a:p>
            <a:pPr algn="r">
              <a:lnSpc>
                <a:spcPct val="110000"/>
              </a:lnSpc>
            </a:pP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0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DEC8BA1-5792-5F67-4284-24F85819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067" r="19551" b="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5F8A-B7B8-25FB-CB5A-CB1D241F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866"/>
            <a:ext cx="3813888" cy="1958340"/>
          </a:xfrm>
        </p:spPr>
        <p:txBody>
          <a:bodyPr anchor="t">
            <a:normAutofit/>
          </a:bodyPr>
          <a:lstStyle/>
          <a:p>
            <a:r>
              <a:rPr lang="ru-RU" b="1">
                <a:solidFill>
                  <a:srgbClr val="FFFFFF"/>
                </a:solidFill>
                <a:ea typeface="+mj-lt"/>
                <a:cs typeface="+mj-lt"/>
              </a:rPr>
              <a:t>Заключение:</a:t>
            </a: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A1A08-89FA-C311-063A-3A57B6D8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Проект 1FLIPSTORE1 позволяет покупателям приобретать игровую валюту </a:t>
            </a:r>
            <a:r>
              <a:rPr lang="ru-RU" sz="1600" err="1">
                <a:ea typeface="+mn-lt"/>
                <a:cs typeface="+mn-lt"/>
              </a:rPr>
              <a:t>Fortnite</a:t>
            </a:r>
            <a:r>
              <a:rPr lang="ru-RU" sz="1600">
                <a:ea typeface="+mn-lt"/>
                <a:cs typeface="+mn-lt"/>
              </a:rPr>
              <a:t> в удобном онлайн-формате</a:t>
            </a:r>
            <a:endParaRPr lang="ru-RU" sz="1600"/>
          </a:p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Реализованы основные функции: регистрация, авторизация, корзина, отзывы</a:t>
            </a:r>
            <a:endParaRPr lang="ru-RU" sz="1600"/>
          </a:p>
          <a:p>
            <a:pPr algn="r">
              <a:lnSpc>
                <a:spcPct val="110000"/>
              </a:lnSpc>
            </a:pPr>
            <a:r>
              <a:rPr lang="ru-RU" sz="1600">
                <a:ea typeface="+mn-lt"/>
                <a:cs typeface="+mn-lt"/>
              </a:rPr>
              <a:t>Для дальнейшего развития проекта планируется добавление ролей "Продавец" и "Покупатель", а также чата между ними после совершения покупки</a:t>
            </a:r>
            <a:endParaRPr lang="ru-RU" sz="1600"/>
          </a:p>
          <a:p>
            <a:pPr algn="r">
              <a:lnSpc>
                <a:spcPct val="110000"/>
              </a:lnSpc>
            </a:pPr>
            <a:endParaRPr lang="ru-RU" sz="16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RegattaVTI</vt:lpstr>
      <vt:lpstr>1FLIPSTORE1</vt:lpstr>
      <vt:lpstr>Введение:</vt:lpstr>
      <vt:lpstr>Описание реализации:</vt:lpstr>
      <vt:lpstr>REST API:</vt:lpstr>
      <vt:lpstr>Дополнительные возможности: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136</cp:revision>
  <dcterms:created xsi:type="dcterms:W3CDTF">2024-04-25T20:07:25Z</dcterms:created>
  <dcterms:modified xsi:type="dcterms:W3CDTF">2024-04-25T20:52:54Z</dcterms:modified>
</cp:coreProperties>
</file>