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AA9AA-672D-408F-8768-FE8FB8945484}" v="296" dt="2024-04-25T20:52:46.420"/>
    <p1510:client id="{E3726147-6462-4F30-8317-ECF11DFAA918}" v="31" dt="2024-04-27T09:36:03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92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2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2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2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4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386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42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713A5A79-79D2-4D9D-A36A-2291A2480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3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96294" y="1061686"/>
            <a:ext cx="8252706" cy="3793336"/>
          </a:xfrm>
        </p:spPr>
        <p:txBody>
          <a:bodyPr anchor="t">
            <a:normAutofit/>
          </a:bodyPr>
          <a:lstStyle/>
          <a:p>
            <a:pPr algn="r"/>
            <a:r>
              <a:rPr lang="ru-RU" sz="6600">
                <a:ea typeface="+mj-lt"/>
                <a:cs typeface="+mj-lt"/>
              </a:rPr>
              <a:t>1FLIPSTORE1</a:t>
            </a:r>
            <a:endParaRPr lang="ru-RU" sz="66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5439204"/>
            <a:ext cx="4673764" cy="7329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Проект разработан </a:t>
            </a:r>
            <a:r>
              <a:rPr lang="ru-RU" dirty="0" err="1">
                <a:ea typeface="+mn-lt"/>
                <a:cs typeface="+mn-lt"/>
              </a:rPr>
              <a:t>Бугдиевым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Амрихудо</a:t>
            </a:r>
            <a:endParaRPr lang="ru-RU" dirty="0" err="1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336FDCA7-0AF2-4082-9481-EF2C115F2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7FD100-AD6C-4FB9-B662-CC1C2F000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6497" y="1526602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9886D-EDBD-6846-76F5-0B2E24E4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8862060" cy="1360898"/>
          </a:xfrm>
        </p:spPr>
        <p:txBody>
          <a:bodyPr>
            <a:normAutofit/>
          </a:bodyPr>
          <a:lstStyle/>
          <a:p>
            <a:r>
              <a:rPr lang="ru-RU" b="1" dirty="0">
                <a:ea typeface="+mj-lt"/>
                <a:cs typeface="+mj-lt"/>
              </a:rPr>
              <a:t>Введение:</a:t>
            </a:r>
            <a:endParaRPr lang="ru-RU" b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66AEA8-E93D-8A82-1FA5-FBE5B4ACE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29"/>
            <a:ext cx="6972301" cy="35244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Идея проекта - создание онлайн-платформы для покупки игровой валюты </a:t>
            </a:r>
            <a:r>
              <a:rPr lang="ru-RU" dirty="0" err="1">
                <a:ea typeface="+mn-lt"/>
                <a:cs typeface="+mn-lt"/>
              </a:rPr>
              <a:t>Fortnite</a:t>
            </a:r>
            <a:endParaRPr lang="ru-RU" dirty="0" err="1"/>
          </a:p>
          <a:p>
            <a:endParaRPr lang="ru-RU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Решаемые задачи: </a:t>
            </a:r>
            <a:endParaRPr lang="ru-RU"/>
          </a:p>
          <a:p>
            <a:pPr lvl="1"/>
            <a:r>
              <a:rPr lang="ru-RU" dirty="0">
                <a:ea typeface="+mn-lt"/>
                <a:cs typeface="+mn-lt"/>
              </a:rPr>
              <a:t> </a:t>
            </a:r>
            <a:r>
              <a:rPr lang="ru-RU" i="0" dirty="0">
                <a:ea typeface="+mn-lt"/>
                <a:cs typeface="+mn-lt"/>
              </a:rPr>
              <a:t>Предоставление удобного интерфейса для покупки игровой валюты</a:t>
            </a:r>
            <a:endParaRPr lang="ru-RU" i="0" dirty="0"/>
          </a:p>
          <a:p>
            <a:pPr lvl="1"/>
            <a:r>
              <a:rPr lang="ru-RU" i="0" dirty="0">
                <a:ea typeface="+mn-lt"/>
                <a:cs typeface="+mn-lt"/>
              </a:rPr>
              <a:t> Обеспечение безопасных онлайн-платежей</a:t>
            </a:r>
            <a:endParaRPr lang="ru-RU" i="0" dirty="0"/>
          </a:p>
          <a:p>
            <a:pPr lvl="1"/>
            <a:r>
              <a:rPr lang="ru-RU" i="0" dirty="0">
                <a:ea typeface="+mn-lt"/>
                <a:cs typeface="+mn-lt"/>
              </a:rPr>
              <a:t> Возможность оставлять отзывы о товарах</a:t>
            </a:r>
            <a:endParaRPr lang="ru-RU" i="0" dirty="0"/>
          </a:p>
          <a:p>
            <a:endParaRPr lang="ru-RU" i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249902-6C42-4139-A46F-ADF022B8C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69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AD2284B-B8B7-4BE1-A9DE-32E5FCF7B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5A990-B040-9141-C58F-8931E918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02" y="4911321"/>
            <a:ext cx="5946841" cy="1510261"/>
          </a:xfrm>
        </p:spPr>
        <p:txBody>
          <a:bodyPr anchor="b">
            <a:normAutofit/>
          </a:bodyPr>
          <a:lstStyle/>
          <a:p>
            <a:pPr algn="r"/>
            <a:r>
              <a:rPr lang="ru-RU" b="1" dirty="0">
                <a:ea typeface="+mj-lt"/>
                <a:cs typeface="+mj-lt"/>
              </a:rPr>
              <a:t>Описание реализации:</a:t>
            </a:r>
            <a:endParaRPr lang="ru-RU" b="1"/>
          </a:p>
        </p:txBody>
      </p:sp>
      <p:pic>
        <p:nvPicPr>
          <p:cNvPr id="4" name="Рисунок 3" descr="Изображение выглядит как текст, электроника, снимок экран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53AA1FE3-CA21-4798-0BA3-EC92EB9DA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" y="-8204"/>
            <a:ext cx="6405159" cy="491295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ED70031-0355-D085-3242-335C00C85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19" y="897188"/>
            <a:ext cx="4200572" cy="450256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lnSpc>
                <a:spcPct val="110000"/>
              </a:lnSpc>
            </a:pPr>
            <a:r>
              <a:rPr lang="ru-RU" sz="1400" dirty="0">
                <a:ea typeface="+mn-lt"/>
                <a:cs typeface="+mn-lt"/>
              </a:rPr>
              <a:t>Структура приложения: </a:t>
            </a:r>
            <a:endParaRPr lang="ru-RU" sz="1400" dirty="0"/>
          </a:p>
          <a:p>
            <a:pPr lvl="1" algn="r">
              <a:lnSpc>
                <a:spcPct val="110000"/>
              </a:lnSpc>
            </a:pPr>
            <a:r>
              <a:rPr lang="ru-RU" sz="1400" i="0" dirty="0">
                <a:ea typeface="+mn-lt"/>
                <a:cs typeface="+mn-lt"/>
              </a:rPr>
              <a:t> Модели: User, </a:t>
            </a:r>
            <a:r>
              <a:rPr lang="ru-RU" sz="1400" i="0" err="1">
                <a:ea typeface="+mn-lt"/>
                <a:cs typeface="+mn-lt"/>
              </a:rPr>
              <a:t>Cart</a:t>
            </a:r>
            <a:r>
              <a:rPr lang="ru-RU" sz="1400" i="0" dirty="0">
                <a:ea typeface="+mn-lt"/>
                <a:cs typeface="+mn-lt"/>
              </a:rPr>
              <a:t>, </a:t>
            </a:r>
            <a:r>
              <a:rPr lang="ru-RU" sz="1400" i="0" err="1">
                <a:ea typeface="+mn-lt"/>
                <a:cs typeface="+mn-lt"/>
              </a:rPr>
              <a:t>CartItem</a:t>
            </a:r>
            <a:r>
              <a:rPr lang="ru-RU" sz="1400" i="0" dirty="0">
                <a:ea typeface="+mn-lt"/>
                <a:cs typeface="+mn-lt"/>
              </a:rPr>
              <a:t>, Review, </a:t>
            </a:r>
            <a:r>
              <a:rPr lang="ru-RU" sz="1400" i="0" err="1">
                <a:ea typeface="+mn-lt"/>
                <a:cs typeface="+mn-lt"/>
              </a:rPr>
              <a:t>ReviewImage</a:t>
            </a:r>
            <a:endParaRPr lang="ru-RU" sz="1400"/>
          </a:p>
          <a:p>
            <a:pPr lvl="1" algn="r">
              <a:lnSpc>
                <a:spcPct val="110000"/>
              </a:lnSpc>
            </a:pPr>
            <a:r>
              <a:rPr lang="ru-RU" sz="1400" i="0" dirty="0">
                <a:ea typeface="+mn-lt"/>
                <a:cs typeface="+mn-lt"/>
              </a:rPr>
              <a:t> Формы: регистрация, авторизация, добавление отзыва</a:t>
            </a:r>
            <a:endParaRPr lang="ru-RU" sz="1400"/>
          </a:p>
          <a:p>
            <a:pPr lvl="1" algn="r">
              <a:lnSpc>
                <a:spcPct val="110000"/>
              </a:lnSpc>
            </a:pPr>
            <a:r>
              <a:rPr lang="ru-RU" sz="1400" i="0" dirty="0">
                <a:ea typeface="+mn-lt"/>
                <a:cs typeface="+mn-lt"/>
              </a:rPr>
              <a:t> Контроллеры: обработка запросов, рендеринг страниц</a:t>
            </a:r>
            <a:endParaRPr lang="ru-RU" sz="1400"/>
          </a:p>
          <a:p>
            <a:pPr lvl="1" algn="r">
              <a:lnSpc>
                <a:spcPct val="110000"/>
              </a:lnSpc>
            </a:pPr>
            <a:r>
              <a:rPr lang="ru-RU" sz="1400" i="0" dirty="0">
                <a:ea typeface="+mn-lt"/>
                <a:cs typeface="+mn-lt"/>
              </a:rPr>
              <a:t> REST API для взаимодействия с корзиной</a:t>
            </a:r>
            <a:endParaRPr lang="ru-RU" sz="1400"/>
          </a:p>
          <a:p>
            <a:pPr algn="r">
              <a:lnSpc>
                <a:spcPct val="110000"/>
              </a:lnSpc>
            </a:pPr>
            <a:r>
              <a:rPr lang="ru-RU" sz="1400" dirty="0">
                <a:ea typeface="+mn-lt"/>
                <a:cs typeface="+mn-lt"/>
              </a:rPr>
              <a:t>Использованные технологии: </a:t>
            </a:r>
            <a:endParaRPr lang="ru-RU" sz="1400" dirty="0"/>
          </a:p>
          <a:p>
            <a:pPr lvl="1" algn="r">
              <a:lnSpc>
                <a:spcPct val="110000"/>
              </a:lnSpc>
            </a:pPr>
            <a:r>
              <a:rPr lang="ru-RU" sz="1400" i="0" dirty="0">
                <a:ea typeface="+mn-lt"/>
                <a:cs typeface="+mn-lt"/>
              </a:rPr>
              <a:t> </a:t>
            </a:r>
            <a:r>
              <a:rPr lang="ru-RU" sz="1400" i="0" err="1">
                <a:ea typeface="+mn-lt"/>
                <a:cs typeface="+mn-lt"/>
              </a:rPr>
              <a:t>Flask</a:t>
            </a:r>
            <a:r>
              <a:rPr lang="ru-RU" sz="1400" i="0" dirty="0">
                <a:ea typeface="+mn-lt"/>
                <a:cs typeface="+mn-lt"/>
              </a:rPr>
              <a:t> (Python) - основной фреймворк</a:t>
            </a:r>
            <a:endParaRPr lang="ru-RU" sz="1400"/>
          </a:p>
          <a:p>
            <a:pPr lvl="1" algn="r">
              <a:lnSpc>
                <a:spcPct val="110000"/>
              </a:lnSpc>
            </a:pPr>
            <a:r>
              <a:rPr lang="ru-RU" sz="1400" i="0" dirty="0">
                <a:ea typeface="+mn-lt"/>
                <a:cs typeface="+mn-lt"/>
              </a:rPr>
              <a:t> </a:t>
            </a:r>
            <a:r>
              <a:rPr lang="ru-RU" sz="1400" i="0" err="1">
                <a:ea typeface="+mn-lt"/>
                <a:cs typeface="+mn-lt"/>
              </a:rPr>
              <a:t>SQLAlchemy</a:t>
            </a:r>
            <a:r>
              <a:rPr lang="ru-RU" sz="1400" i="0" dirty="0">
                <a:ea typeface="+mn-lt"/>
                <a:cs typeface="+mn-lt"/>
              </a:rPr>
              <a:t> - ORM для работы с базой данных</a:t>
            </a:r>
            <a:endParaRPr lang="ru-RU" sz="1400"/>
          </a:p>
          <a:p>
            <a:pPr lvl="1" algn="r">
              <a:lnSpc>
                <a:spcPct val="110000"/>
              </a:lnSpc>
            </a:pPr>
            <a:r>
              <a:rPr lang="ru-RU" sz="1400" i="0" dirty="0">
                <a:ea typeface="+mn-lt"/>
                <a:cs typeface="+mn-lt"/>
              </a:rPr>
              <a:t> </a:t>
            </a:r>
            <a:r>
              <a:rPr lang="ru-RU" sz="1400" i="0" dirty="0" err="1">
                <a:ea typeface="+mn-lt"/>
                <a:cs typeface="+mn-lt"/>
              </a:rPr>
              <a:t>Bootstrap</a:t>
            </a:r>
            <a:r>
              <a:rPr lang="ru-RU" sz="1400" i="0" dirty="0">
                <a:ea typeface="+mn-lt"/>
                <a:cs typeface="+mn-lt"/>
              </a:rPr>
              <a:t>, CSS - для стилизации интерфейса</a:t>
            </a:r>
            <a:endParaRPr lang="ru-RU" sz="1400" dirty="0"/>
          </a:p>
          <a:p>
            <a:pPr lvl="1" algn="r">
              <a:lnSpc>
                <a:spcPct val="110000"/>
              </a:lnSpc>
            </a:pPr>
            <a:r>
              <a:rPr lang="ru-RU" sz="1400" i="0" dirty="0">
                <a:ea typeface="+mn-lt"/>
                <a:cs typeface="+mn-lt"/>
              </a:rPr>
              <a:t> JWT - для аутентификации пользователей</a:t>
            </a:r>
            <a:endParaRPr lang="ru-RU" sz="1400"/>
          </a:p>
          <a:p>
            <a:pPr algn="r">
              <a:lnSpc>
                <a:spcPct val="110000"/>
              </a:lnSpc>
            </a:pPr>
            <a:endParaRPr lang="ru-RU" sz="1400" dirty="0"/>
          </a:p>
        </p:txBody>
      </p:sp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A70438B-1C1E-4753-0A9D-249E4BBE3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70261"/>
            <a:ext cx="6096000" cy="16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9405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978997F6-2AE8-9A4F-FD3D-7988DBCC8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591"/>
          <a:stretch/>
        </p:blipFill>
        <p:spPr>
          <a:xfrm>
            <a:off x="1624662" y="10"/>
            <a:ext cx="12199237" cy="6857989"/>
          </a:xfrm>
          <a:prstGeom prst="rect">
            <a:avLst/>
          </a:prstGeom>
        </p:spPr>
      </p:pic>
      <p:sp>
        <p:nvSpPr>
          <p:cNvPr id="26" name="Freeform: Shape 14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D12A7-833D-81FC-7814-C88BB1D0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078" y="-2239"/>
            <a:ext cx="8237385" cy="40089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cap="all" spc="300" dirty="0">
                <a:solidFill>
                  <a:srgbClr val="FFFFFF"/>
                </a:solidFill>
              </a:rPr>
              <a:t>REST API:</a:t>
            </a:r>
          </a:p>
        </p:txBody>
      </p:sp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96448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CC10FC-6518-423B-A972-3E4F7A4A8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D2D844-708E-4EAC-BF72-D7CE20B9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2" y="0"/>
            <a:ext cx="9103027" cy="6858000"/>
          </a:xfrm>
          <a:custGeom>
            <a:avLst/>
            <a:gdLst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540819 w 9403920"/>
              <a:gd name="connsiteY2" fmla="*/ 1 h 6858000"/>
              <a:gd name="connsiteX3" fmla="*/ 8968550 w 9403920"/>
              <a:gd name="connsiteY3" fmla="*/ 1 h 6858000"/>
              <a:gd name="connsiteX4" fmla="*/ 9403920 w 9403920"/>
              <a:gd name="connsiteY4" fmla="*/ 1 h 6858000"/>
              <a:gd name="connsiteX5" fmla="*/ 9403920 w 9403920"/>
              <a:gd name="connsiteY5" fmla="*/ 6858000 h 6858000"/>
              <a:gd name="connsiteX6" fmla="*/ 6787053 w 9403920"/>
              <a:gd name="connsiteY6" fmla="*/ 6858000 h 6858000"/>
              <a:gd name="connsiteX7" fmla="*/ 6787053 w 9403920"/>
              <a:gd name="connsiteY7" fmla="*/ 6857999 h 6858000"/>
              <a:gd name="connsiteX8" fmla="*/ 2530229 w 9403920"/>
              <a:gd name="connsiteY8" fmla="*/ 6857999 h 6858000"/>
              <a:gd name="connsiteX9" fmla="*/ 2530228 w 9403920"/>
              <a:gd name="connsiteY9" fmla="*/ 6858000 h 6858000"/>
              <a:gd name="connsiteX10" fmla="*/ 300893 w 9403920"/>
              <a:gd name="connsiteY10" fmla="*/ 6858000 h 6858000"/>
              <a:gd name="connsiteX11" fmla="*/ 300894 w 9403920"/>
              <a:gd name="connsiteY11" fmla="*/ 6857999 h 6858000"/>
              <a:gd name="connsiteX12" fmla="*/ 0 w 9403920"/>
              <a:gd name="connsiteY12" fmla="*/ 6857999 h 6858000"/>
              <a:gd name="connsiteX13" fmla="*/ 300896 w 9403920"/>
              <a:gd name="connsiteY13" fmla="*/ 6857997 h 6858000"/>
              <a:gd name="connsiteX14" fmla="*/ 4740458 w 9403920"/>
              <a:gd name="connsiteY14" fmla="*/ 1792521 h 6858000"/>
              <a:gd name="connsiteX15" fmla="*/ 6304967 w 9403920"/>
              <a:gd name="connsiteY15" fmla="*/ 1 h 6858000"/>
              <a:gd name="connsiteX16" fmla="*/ 6311485 w 9403920"/>
              <a:gd name="connsiteY16" fmla="*/ 1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968550 w 9403920"/>
              <a:gd name="connsiteY2" fmla="*/ 1 h 6858000"/>
              <a:gd name="connsiteX3" fmla="*/ 9403920 w 9403920"/>
              <a:gd name="connsiteY3" fmla="*/ 1 h 6858000"/>
              <a:gd name="connsiteX4" fmla="*/ 9403920 w 9403920"/>
              <a:gd name="connsiteY4" fmla="*/ 6858000 h 6858000"/>
              <a:gd name="connsiteX5" fmla="*/ 6787053 w 9403920"/>
              <a:gd name="connsiteY5" fmla="*/ 6858000 h 6858000"/>
              <a:gd name="connsiteX6" fmla="*/ 6787053 w 9403920"/>
              <a:gd name="connsiteY6" fmla="*/ 6857999 h 6858000"/>
              <a:gd name="connsiteX7" fmla="*/ 2530229 w 9403920"/>
              <a:gd name="connsiteY7" fmla="*/ 6857999 h 6858000"/>
              <a:gd name="connsiteX8" fmla="*/ 2530228 w 9403920"/>
              <a:gd name="connsiteY8" fmla="*/ 6858000 h 6858000"/>
              <a:gd name="connsiteX9" fmla="*/ 300893 w 9403920"/>
              <a:gd name="connsiteY9" fmla="*/ 6858000 h 6858000"/>
              <a:gd name="connsiteX10" fmla="*/ 300894 w 9403920"/>
              <a:gd name="connsiteY10" fmla="*/ 6857999 h 6858000"/>
              <a:gd name="connsiteX11" fmla="*/ 0 w 9403920"/>
              <a:gd name="connsiteY11" fmla="*/ 6857999 h 6858000"/>
              <a:gd name="connsiteX12" fmla="*/ 300896 w 9403920"/>
              <a:gd name="connsiteY12" fmla="*/ 6857997 h 6858000"/>
              <a:gd name="connsiteX13" fmla="*/ 4740458 w 9403920"/>
              <a:gd name="connsiteY13" fmla="*/ 1792521 h 6858000"/>
              <a:gd name="connsiteX14" fmla="*/ 6304967 w 9403920"/>
              <a:gd name="connsiteY14" fmla="*/ 1 h 6858000"/>
              <a:gd name="connsiteX15" fmla="*/ 6311485 w 9403920"/>
              <a:gd name="connsiteY15" fmla="*/ 1 h 6858000"/>
              <a:gd name="connsiteX16" fmla="*/ 6311486 w 9403920"/>
              <a:gd name="connsiteY16" fmla="*/ 0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9403920 w 9403920"/>
              <a:gd name="connsiteY2" fmla="*/ 1 h 6858000"/>
              <a:gd name="connsiteX3" fmla="*/ 9403920 w 9403920"/>
              <a:gd name="connsiteY3" fmla="*/ 6858000 h 6858000"/>
              <a:gd name="connsiteX4" fmla="*/ 6787053 w 9403920"/>
              <a:gd name="connsiteY4" fmla="*/ 6858000 h 6858000"/>
              <a:gd name="connsiteX5" fmla="*/ 6787053 w 9403920"/>
              <a:gd name="connsiteY5" fmla="*/ 6857999 h 6858000"/>
              <a:gd name="connsiteX6" fmla="*/ 2530229 w 9403920"/>
              <a:gd name="connsiteY6" fmla="*/ 6857999 h 6858000"/>
              <a:gd name="connsiteX7" fmla="*/ 2530228 w 9403920"/>
              <a:gd name="connsiteY7" fmla="*/ 6858000 h 6858000"/>
              <a:gd name="connsiteX8" fmla="*/ 300893 w 9403920"/>
              <a:gd name="connsiteY8" fmla="*/ 6858000 h 6858000"/>
              <a:gd name="connsiteX9" fmla="*/ 300894 w 9403920"/>
              <a:gd name="connsiteY9" fmla="*/ 6857999 h 6858000"/>
              <a:gd name="connsiteX10" fmla="*/ 0 w 9403920"/>
              <a:gd name="connsiteY10" fmla="*/ 6857999 h 6858000"/>
              <a:gd name="connsiteX11" fmla="*/ 300896 w 9403920"/>
              <a:gd name="connsiteY11" fmla="*/ 6857997 h 6858000"/>
              <a:gd name="connsiteX12" fmla="*/ 4740458 w 9403920"/>
              <a:gd name="connsiteY12" fmla="*/ 1792521 h 6858000"/>
              <a:gd name="connsiteX13" fmla="*/ 6304967 w 9403920"/>
              <a:gd name="connsiteY13" fmla="*/ 1 h 6858000"/>
              <a:gd name="connsiteX14" fmla="*/ 6311485 w 9403920"/>
              <a:gd name="connsiteY14" fmla="*/ 1 h 6858000"/>
              <a:gd name="connsiteX15" fmla="*/ 6311486 w 9403920"/>
              <a:gd name="connsiteY15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4740458 w 9403920"/>
              <a:gd name="connsiteY11" fmla="*/ 1792521 h 6858000"/>
              <a:gd name="connsiteX12" fmla="*/ 6304967 w 9403920"/>
              <a:gd name="connsiteY12" fmla="*/ 1 h 6858000"/>
              <a:gd name="connsiteX13" fmla="*/ 6311485 w 9403920"/>
              <a:gd name="connsiteY13" fmla="*/ 1 h 6858000"/>
              <a:gd name="connsiteX14" fmla="*/ 6311486 w 9403920"/>
              <a:gd name="connsiteY14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6304967 w 9403920"/>
              <a:gd name="connsiteY11" fmla="*/ 1 h 6858000"/>
              <a:gd name="connsiteX12" fmla="*/ 6311485 w 9403920"/>
              <a:gd name="connsiteY12" fmla="*/ 1 h 6858000"/>
              <a:gd name="connsiteX13" fmla="*/ 6311486 w 9403920"/>
              <a:gd name="connsiteY13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2229335 w 9103027"/>
              <a:gd name="connsiteY6" fmla="*/ 6858000 h 6858000"/>
              <a:gd name="connsiteX7" fmla="*/ 0 w 9103027"/>
              <a:gd name="connsiteY7" fmla="*/ 6858000 h 6858000"/>
              <a:gd name="connsiteX8" fmla="*/ 1 w 9103027"/>
              <a:gd name="connsiteY8" fmla="*/ 6857999 h 6858000"/>
              <a:gd name="connsiteX9" fmla="*/ 3 w 9103027"/>
              <a:gd name="connsiteY9" fmla="*/ 6857997 h 6858000"/>
              <a:gd name="connsiteX10" fmla="*/ 6004074 w 9103027"/>
              <a:gd name="connsiteY10" fmla="*/ 1 h 6858000"/>
              <a:gd name="connsiteX11" fmla="*/ 6010592 w 9103027"/>
              <a:gd name="connsiteY11" fmla="*/ 1 h 6858000"/>
              <a:gd name="connsiteX12" fmla="*/ 6010593 w 9103027"/>
              <a:gd name="connsiteY12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0 w 9103027"/>
              <a:gd name="connsiteY6" fmla="*/ 6858000 h 6858000"/>
              <a:gd name="connsiteX7" fmla="*/ 1 w 9103027"/>
              <a:gd name="connsiteY7" fmla="*/ 6857999 h 6858000"/>
              <a:gd name="connsiteX8" fmla="*/ 3 w 9103027"/>
              <a:gd name="connsiteY8" fmla="*/ 6857997 h 6858000"/>
              <a:gd name="connsiteX9" fmla="*/ 6004074 w 9103027"/>
              <a:gd name="connsiteY9" fmla="*/ 1 h 6858000"/>
              <a:gd name="connsiteX10" fmla="*/ 6010592 w 9103027"/>
              <a:gd name="connsiteY10" fmla="*/ 1 h 6858000"/>
              <a:gd name="connsiteX11" fmla="*/ 6010593 w 9103027"/>
              <a:gd name="connsiteY11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2229336 w 9103027"/>
              <a:gd name="connsiteY4" fmla="*/ 6857999 h 6858000"/>
              <a:gd name="connsiteX5" fmla="*/ 0 w 9103027"/>
              <a:gd name="connsiteY5" fmla="*/ 6858000 h 6858000"/>
              <a:gd name="connsiteX6" fmla="*/ 1 w 9103027"/>
              <a:gd name="connsiteY6" fmla="*/ 6857999 h 6858000"/>
              <a:gd name="connsiteX7" fmla="*/ 3 w 9103027"/>
              <a:gd name="connsiteY7" fmla="*/ 6857997 h 6858000"/>
              <a:gd name="connsiteX8" fmla="*/ 6004074 w 9103027"/>
              <a:gd name="connsiteY8" fmla="*/ 1 h 6858000"/>
              <a:gd name="connsiteX9" fmla="*/ 6010592 w 9103027"/>
              <a:gd name="connsiteY9" fmla="*/ 1 h 6858000"/>
              <a:gd name="connsiteX10" fmla="*/ 6010593 w 9103027"/>
              <a:gd name="connsiteY10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2229336 w 9103027"/>
              <a:gd name="connsiteY3" fmla="*/ 6857999 h 6858000"/>
              <a:gd name="connsiteX4" fmla="*/ 0 w 9103027"/>
              <a:gd name="connsiteY4" fmla="*/ 6858000 h 6858000"/>
              <a:gd name="connsiteX5" fmla="*/ 1 w 9103027"/>
              <a:gd name="connsiteY5" fmla="*/ 6857999 h 6858000"/>
              <a:gd name="connsiteX6" fmla="*/ 3 w 9103027"/>
              <a:gd name="connsiteY6" fmla="*/ 6857997 h 6858000"/>
              <a:gd name="connsiteX7" fmla="*/ 6004074 w 9103027"/>
              <a:gd name="connsiteY7" fmla="*/ 1 h 6858000"/>
              <a:gd name="connsiteX8" fmla="*/ 6010592 w 9103027"/>
              <a:gd name="connsiteY8" fmla="*/ 1 h 6858000"/>
              <a:gd name="connsiteX9" fmla="*/ 6010593 w 9103027"/>
              <a:gd name="connsiteY9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0 w 9103027"/>
              <a:gd name="connsiteY3" fmla="*/ 6858000 h 6858000"/>
              <a:gd name="connsiteX4" fmla="*/ 1 w 9103027"/>
              <a:gd name="connsiteY4" fmla="*/ 6857999 h 6858000"/>
              <a:gd name="connsiteX5" fmla="*/ 3 w 9103027"/>
              <a:gd name="connsiteY5" fmla="*/ 6857997 h 6858000"/>
              <a:gd name="connsiteX6" fmla="*/ 6004074 w 9103027"/>
              <a:gd name="connsiteY6" fmla="*/ 1 h 6858000"/>
              <a:gd name="connsiteX7" fmla="*/ 6010592 w 9103027"/>
              <a:gd name="connsiteY7" fmla="*/ 1 h 6858000"/>
              <a:gd name="connsiteX8" fmla="*/ 6010593 w 910302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03027" h="6858000">
                <a:moveTo>
                  <a:pt x="6010593" y="0"/>
                </a:moveTo>
                <a:lnTo>
                  <a:pt x="9103027" y="1"/>
                </a:lnTo>
                <a:lnTo>
                  <a:pt x="9103027" y="6858000"/>
                </a:lnTo>
                <a:lnTo>
                  <a:pt x="0" y="6858000"/>
                </a:lnTo>
                <a:lnTo>
                  <a:pt x="1" y="6857999"/>
                </a:lnTo>
                <a:lnTo>
                  <a:pt x="3" y="6857997"/>
                </a:lnTo>
                <a:lnTo>
                  <a:pt x="6004074" y="1"/>
                </a:lnTo>
                <a:lnTo>
                  <a:pt x="6010592" y="1"/>
                </a:lnTo>
                <a:lnTo>
                  <a:pt x="6010593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Рисунок 5" descr="Изображение выглядит как текст, снимок экрана, графический дизайн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FF043716-AFB7-EB52-D39B-BA9A90BA1D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32971" b="-1"/>
          <a:stretch/>
        </p:blipFill>
        <p:spPr>
          <a:xfrm>
            <a:off x="20" y="10"/>
            <a:ext cx="9102514" cy="6857990"/>
          </a:xfrm>
          <a:custGeom>
            <a:avLst/>
            <a:gdLst/>
            <a:ahLst/>
            <a:cxnLst/>
            <a:rect l="l" t="t" r="r" b="b"/>
            <a:pathLst>
              <a:path w="9102534" h="685800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FB227E1-F100-4CF9-9797-1E2001BBE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84307-A50C-DD00-7B5A-74FA70C9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3866"/>
            <a:ext cx="3813888" cy="1958340"/>
          </a:xfrm>
        </p:spPr>
        <p:txBody>
          <a:bodyPr anchor="t">
            <a:normAutofit/>
          </a:bodyPr>
          <a:lstStyle/>
          <a:p>
            <a:r>
              <a:rPr lang="ru-RU" sz="3100" b="1">
                <a:solidFill>
                  <a:srgbClr val="FFFFFF"/>
                </a:solidFill>
                <a:ea typeface="+mj-lt"/>
                <a:cs typeface="+mj-lt"/>
              </a:rPr>
              <a:t>Дополнительные возможности:</a:t>
            </a:r>
            <a:endParaRPr lang="ru-RU" sz="3100" b="1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62033-EE8A-E633-CD28-4658CFC9D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907" y="2603922"/>
            <a:ext cx="4713092" cy="31110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10000"/>
              </a:lnSpc>
            </a:pPr>
            <a:r>
              <a:rPr lang="ru-RU" dirty="0">
                <a:ea typeface="+mn-lt"/>
                <a:cs typeface="+mn-lt"/>
              </a:rPr>
              <a:t>Добавление типа пользователя "Продавец" </a:t>
            </a:r>
            <a:endParaRPr lang="ru-RU"/>
          </a:p>
          <a:p>
            <a:pPr lvl="1" algn="r">
              <a:lnSpc>
                <a:spcPct val="110000"/>
              </a:lnSpc>
            </a:pPr>
            <a:r>
              <a:rPr lang="ru-RU" dirty="0">
                <a:ea typeface="+mn-lt"/>
                <a:cs typeface="+mn-lt"/>
              </a:rPr>
              <a:t> </a:t>
            </a:r>
            <a:r>
              <a:rPr lang="ru-RU" i="0" dirty="0">
                <a:ea typeface="+mn-lt"/>
                <a:cs typeface="+mn-lt"/>
              </a:rPr>
              <a:t>Продавцы могут создавать страницы товаров</a:t>
            </a:r>
            <a:endParaRPr lang="ru-RU" i="0"/>
          </a:p>
          <a:p>
            <a:pPr lvl="1" algn="r">
              <a:lnSpc>
                <a:spcPct val="110000"/>
              </a:lnSpc>
            </a:pPr>
            <a:r>
              <a:rPr lang="ru-RU" i="0" dirty="0">
                <a:ea typeface="+mn-lt"/>
                <a:cs typeface="+mn-lt"/>
              </a:rPr>
              <a:t> Покупатели могут приобретать товары у продавцов</a:t>
            </a:r>
            <a:endParaRPr lang="ru-RU" i="0"/>
          </a:p>
          <a:p>
            <a:pPr algn="r">
              <a:lnSpc>
                <a:spcPct val="110000"/>
              </a:lnSpc>
            </a:pPr>
            <a:r>
              <a:rPr lang="ru-RU" dirty="0">
                <a:ea typeface="+mn-lt"/>
                <a:cs typeface="+mn-lt"/>
              </a:rPr>
              <a:t>Создание чата с продавцом после совершения покупки</a:t>
            </a:r>
            <a:endParaRPr lang="ru-RU"/>
          </a:p>
          <a:p>
            <a:pPr algn="r">
              <a:lnSpc>
                <a:spcPct val="110000"/>
              </a:lnSpc>
            </a:pPr>
            <a:endParaRPr lang="ru-RU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6758A3-C4A6-479A-8755-3BEC63142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70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CC10FC-6518-423B-A972-3E4F7A4A8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5D2D844-708E-4EAC-BF72-D7CE20B9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2" y="0"/>
            <a:ext cx="9103027" cy="6858000"/>
          </a:xfrm>
          <a:custGeom>
            <a:avLst/>
            <a:gdLst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540819 w 9403920"/>
              <a:gd name="connsiteY2" fmla="*/ 1 h 6858000"/>
              <a:gd name="connsiteX3" fmla="*/ 8968550 w 9403920"/>
              <a:gd name="connsiteY3" fmla="*/ 1 h 6858000"/>
              <a:gd name="connsiteX4" fmla="*/ 9403920 w 9403920"/>
              <a:gd name="connsiteY4" fmla="*/ 1 h 6858000"/>
              <a:gd name="connsiteX5" fmla="*/ 9403920 w 9403920"/>
              <a:gd name="connsiteY5" fmla="*/ 6858000 h 6858000"/>
              <a:gd name="connsiteX6" fmla="*/ 6787053 w 9403920"/>
              <a:gd name="connsiteY6" fmla="*/ 6858000 h 6858000"/>
              <a:gd name="connsiteX7" fmla="*/ 6787053 w 9403920"/>
              <a:gd name="connsiteY7" fmla="*/ 6857999 h 6858000"/>
              <a:gd name="connsiteX8" fmla="*/ 2530229 w 9403920"/>
              <a:gd name="connsiteY8" fmla="*/ 6857999 h 6858000"/>
              <a:gd name="connsiteX9" fmla="*/ 2530228 w 9403920"/>
              <a:gd name="connsiteY9" fmla="*/ 6858000 h 6858000"/>
              <a:gd name="connsiteX10" fmla="*/ 300893 w 9403920"/>
              <a:gd name="connsiteY10" fmla="*/ 6858000 h 6858000"/>
              <a:gd name="connsiteX11" fmla="*/ 300894 w 9403920"/>
              <a:gd name="connsiteY11" fmla="*/ 6857999 h 6858000"/>
              <a:gd name="connsiteX12" fmla="*/ 0 w 9403920"/>
              <a:gd name="connsiteY12" fmla="*/ 6857999 h 6858000"/>
              <a:gd name="connsiteX13" fmla="*/ 300896 w 9403920"/>
              <a:gd name="connsiteY13" fmla="*/ 6857997 h 6858000"/>
              <a:gd name="connsiteX14" fmla="*/ 4740458 w 9403920"/>
              <a:gd name="connsiteY14" fmla="*/ 1792521 h 6858000"/>
              <a:gd name="connsiteX15" fmla="*/ 6304967 w 9403920"/>
              <a:gd name="connsiteY15" fmla="*/ 1 h 6858000"/>
              <a:gd name="connsiteX16" fmla="*/ 6311485 w 9403920"/>
              <a:gd name="connsiteY16" fmla="*/ 1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968550 w 9403920"/>
              <a:gd name="connsiteY2" fmla="*/ 1 h 6858000"/>
              <a:gd name="connsiteX3" fmla="*/ 9403920 w 9403920"/>
              <a:gd name="connsiteY3" fmla="*/ 1 h 6858000"/>
              <a:gd name="connsiteX4" fmla="*/ 9403920 w 9403920"/>
              <a:gd name="connsiteY4" fmla="*/ 6858000 h 6858000"/>
              <a:gd name="connsiteX5" fmla="*/ 6787053 w 9403920"/>
              <a:gd name="connsiteY5" fmla="*/ 6858000 h 6858000"/>
              <a:gd name="connsiteX6" fmla="*/ 6787053 w 9403920"/>
              <a:gd name="connsiteY6" fmla="*/ 6857999 h 6858000"/>
              <a:gd name="connsiteX7" fmla="*/ 2530229 w 9403920"/>
              <a:gd name="connsiteY7" fmla="*/ 6857999 h 6858000"/>
              <a:gd name="connsiteX8" fmla="*/ 2530228 w 9403920"/>
              <a:gd name="connsiteY8" fmla="*/ 6858000 h 6858000"/>
              <a:gd name="connsiteX9" fmla="*/ 300893 w 9403920"/>
              <a:gd name="connsiteY9" fmla="*/ 6858000 h 6858000"/>
              <a:gd name="connsiteX10" fmla="*/ 300894 w 9403920"/>
              <a:gd name="connsiteY10" fmla="*/ 6857999 h 6858000"/>
              <a:gd name="connsiteX11" fmla="*/ 0 w 9403920"/>
              <a:gd name="connsiteY11" fmla="*/ 6857999 h 6858000"/>
              <a:gd name="connsiteX12" fmla="*/ 300896 w 9403920"/>
              <a:gd name="connsiteY12" fmla="*/ 6857997 h 6858000"/>
              <a:gd name="connsiteX13" fmla="*/ 4740458 w 9403920"/>
              <a:gd name="connsiteY13" fmla="*/ 1792521 h 6858000"/>
              <a:gd name="connsiteX14" fmla="*/ 6304967 w 9403920"/>
              <a:gd name="connsiteY14" fmla="*/ 1 h 6858000"/>
              <a:gd name="connsiteX15" fmla="*/ 6311485 w 9403920"/>
              <a:gd name="connsiteY15" fmla="*/ 1 h 6858000"/>
              <a:gd name="connsiteX16" fmla="*/ 6311486 w 9403920"/>
              <a:gd name="connsiteY16" fmla="*/ 0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9403920 w 9403920"/>
              <a:gd name="connsiteY2" fmla="*/ 1 h 6858000"/>
              <a:gd name="connsiteX3" fmla="*/ 9403920 w 9403920"/>
              <a:gd name="connsiteY3" fmla="*/ 6858000 h 6858000"/>
              <a:gd name="connsiteX4" fmla="*/ 6787053 w 9403920"/>
              <a:gd name="connsiteY4" fmla="*/ 6858000 h 6858000"/>
              <a:gd name="connsiteX5" fmla="*/ 6787053 w 9403920"/>
              <a:gd name="connsiteY5" fmla="*/ 6857999 h 6858000"/>
              <a:gd name="connsiteX6" fmla="*/ 2530229 w 9403920"/>
              <a:gd name="connsiteY6" fmla="*/ 6857999 h 6858000"/>
              <a:gd name="connsiteX7" fmla="*/ 2530228 w 9403920"/>
              <a:gd name="connsiteY7" fmla="*/ 6858000 h 6858000"/>
              <a:gd name="connsiteX8" fmla="*/ 300893 w 9403920"/>
              <a:gd name="connsiteY8" fmla="*/ 6858000 h 6858000"/>
              <a:gd name="connsiteX9" fmla="*/ 300894 w 9403920"/>
              <a:gd name="connsiteY9" fmla="*/ 6857999 h 6858000"/>
              <a:gd name="connsiteX10" fmla="*/ 0 w 9403920"/>
              <a:gd name="connsiteY10" fmla="*/ 6857999 h 6858000"/>
              <a:gd name="connsiteX11" fmla="*/ 300896 w 9403920"/>
              <a:gd name="connsiteY11" fmla="*/ 6857997 h 6858000"/>
              <a:gd name="connsiteX12" fmla="*/ 4740458 w 9403920"/>
              <a:gd name="connsiteY12" fmla="*/ 1792521 h 6858000"/>
              <a:gd name="connsiteX13" fmla="*/ 6304967 w 9403920"/>
              <a:gd name="connsiteY13" fmla="*/ 1 h 6858000"/>
              <a:gd name="connsiteX14" fmla="*/ 6311485 w 9403920"/>
              <a:gd name="connsiteY14" fmla="*/ 1 h 6858000"/>
              <a:gd name="connsiteX15" fmla="*/ 6311486 w 9403920"/>
              <a:gd name="connsiteY15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4740458 w 9403920"/>
              <a:gd name="connsiteY11" fmla="*/ 1792521 h 6858000"/>
              <a:gd name="connsiteX12" fmla="*/ 6304967 w 9403920"/>
              <a:gd name="connsiteY12" fmla="*/ 1 h 6858000"/>
              <a:gd name="connsiteX13" fmla="*/ 6311485 w 9403920"/>
              <a:gd name="connsiteY13" fmla="*/ 1 h 6858000"/>
              <a:gd name="connsiteX14" fmla="*/ 6311486 w 9403920"/>
              <a:gd name="connsiteY14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6304967 w 9403920"/>
              <a:gd name="connsiteY11" fmla="*/ 1 h 6858000"/>
              <a:gd name="connsiteX12" fmla="*/ 6311485 w 9403920"/>
              <a:gd name="connsiteY12" fmla="*/ 1 h 6858000"/>
              <a:gd name="connsiteX13" fmla="*/ 6311486 w 9403920"/>
              <a:gd name="connsiteY13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2229335 w 9103027"/>
              <a:gd name="connsiteY6" fmla="*/ 6858000 h 6858000"/>
              <a:gd name="connsiteX7" fmla="*/ 0 w 9103027"/>
              <a:gd name="connsiteY7" fmla="*/ 6858000 h 6858000"/>
              <a:gd name="connsiteX8" fmla="*/ 1 w 9103027"/>
              <a:gd name="connsiteY8" fmla="*/ 6857999 h 6858000"/>
              <a:gd name="connsiteX9" fmla="*/ 3 w 9103027"/>
              <a:gd name="connsiteY9" fmla="*/ 6857997 h 6858000"/>
              <a:gd name="connsiteX10" fmla="*/ 6004074 w 9103027"/>
              <a:gd name="connsiteY10" fmla="*/ 1 h 6858000"/>
              <a:gd name="connsiteX11" fmla="*/ 6010592 w 9103027"/>
              <a:gd name="connsiteY11" fmla="*/ 1 h 6858000"/>
              <a:gd name="connsiteX12" fmla="*/ 6010593 w 9103027"/>
              <a:gd name="connsiteY12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0 w 9103027"/>
              <a:gd name="connsiteY6" fmla="*/ 6858000 h 6858000"/>
              <a:gd name="connsiteX7" fmla="*/ 1 w 9103027"/>
              <a:gd name="connsiteY7" fmla="*/ 6857999 h 6858000"/>
              <a:gd name="connsiteX8" fmla="*/ 3 w 9103027"/>
              <a:gd name="connsiteY8" fmla="*/ 6857997 h 6858000"/>
              <a:gd name="connsiteX9" fmla="*/ 6004074 w 9103027"/>
              <a:gd name="connsiteY9" fmla="*/ 1 h 6858000"/>
              <a:gd name="connsiteX10" fmla="*/ 6010592 w 9103027"/>
              <a:gd name="connsiteY10" fmla="*/ 1 h 6858000"/>
              <a:gd name="connsiteX11" fmla="*/ 6010593 w 9103027"/>
              <a:gd name="connsiteY11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2229336 w 9103027"/>
              <a:gd name="connsiteY4" fmla="*/ 6857999 h 6858000"/>
              <a:gd name="connsiteX5" fmla="*/ 0 w 9103027"/>
              <a:gd name="connsiteY5" fmla="*/ 6858000 h 6858000"/>
              <a:gd name="connsiteX6" fmla="*/ 1 w 9103027"/>
              <a:gd name="connsiteY6" fmla="*/ 6857999 h 6858000"/>
              <a:gd name="connsiteX7" fmla="*/ 3 w 9103027"/>
              <a:gd name="connsiteY7" fmla="*/ 6857997 h 6858000"/>
              <a:gd name="connsiteX8" fmla="*/ 6004074 w 9103027"/>
              <a:gd name="connsiteY8" fmla="*/ 1 h 6858000"/>
              <a:gd name="connsiteX9" fmla="*/ 6010592 w 9103027"/>
              <a:gd name="connsiteY9" fmla="*/ 1 h 6858000"/>
              <a:gd name="connsiteX10" fmla="*/ 6010593 w 9103027"/>
              <a:gd name="connsiteY10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2229336 w 9103027"/>
              <a:gd name="connsiteY3" fmla="*/ 6857999 h 6858000"/>
              <a:gd name="connsiteX4" fmla="*/ 0 w 9103027"/>
              <a:gd name="connsiteY4" fmla="*/ 6858000 h 6858000"/>
              <a:gd name="connsiteX5" fmla="*/ 1 w 9103027"/>
              <a:gd name="connsiteY5" fmla="*/ 6857999 h 6858000"/>
              <a:gd name="connsiteX6" fmla="*/ 3 w 9103027"/>
              <a:gd name="connsiteY6" fmla="*/ 6857997 h 6858000"/>
              <a:gd name="connsiteX7" fmla="*/ 6004074 w 9103027"/>
              <a:gd name="connsiteY7" fmla="*/ 1 h 6858000"/>
              <a:gd name="connsiteX8" fmla="*/ 6010592 w 9103027"/>
              <a:gd name="connsiteY8" fmla="*/ 1 h 6858000"/>
              <a:gd name="connsiteX9" fmla="*/ 6010593 w 9103027"/>
              <a:gd name="connsiteY9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0 w 9103027"/>
              <a:gd name="connsiteY3" fmla="*/ 6858000 h 6858000"/>
              <a:gd name="connsiteX4" fmla="*/ 1 w 9103027"/>
              <a:gd name="connsiteY4" fmla="*/ 6857999 h 6858000"/>
              <a:gd name="connsiteX5" fmla="*/ 3 w 9103027"/>
              <a:gd name="connsiteY5" fmla="*/ 6857997 h 6858000"/>
              <a:gd name="connsiteX6" fmla="*/ 6004074 w 9103027"/>
              <a:gd name="connsiteY6" fmla="*/ 1 h 6858000"/>
              <a:gd name="connsiteX7" fmla="*/ 6010592 w 9103027"/>
              <a:gd name="connsiteY7" fmla="*/ 1 h 6858000"/>
              <a:gd name="connsiteX8" fmla="*/ 6010593 w 910302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03027" h="6858000">
                <a:moveTo>
                  <a:pt x="6010593" y="0"/>
                </a:moveTo>
                <a:lnTo>
                  <a:pt x="9103027" y="1"/>
                </a:lnTo>
                <a:lnTo>
                  <a:pt x="9103027" y="6858000"/>
                </a:lnTo>
                <a:lnTo>
                  <a:pt x="0" y="6858000"/>
                </a:lnTo>
                <a:lnTo>
                  <a:pt x="1" y="6857999"/>
                </a:lnTo>
                <a:lnTo>
                  <a:pt x="3" y="6857997"/>
                </a:lnTo>
                <a:lnTo>
                  <a:pt x="6004074" y="1"/>
                </a:lnTo>
                <a:lnTo>
                  <a:pt x="6010592" y="1"/>
                </a:lnTo>
                <a:lnTo>
                  <a:pt x="6010593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EDEC8BA1-5792-5F67-4284-24F858196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8067" r="19551" b="1"/>
          <a:stretch/>
        </p:blipFill>
        <p:spPr>
          <a:xfrm>
            <a:off x="20" y="10"/>
            <a:ext cx="9102514" cy="6857990"/>
          </a:xfrm>
          <a:custGeom>
            <a:avLst/>
            <a:gdLst/>
            <a:ahLst/>
            <a:cxnLst/>
            <a:rect l="l" t="t" r="r" b="b"/>
            <a:pathLst>
              <a:path w="9102534" h="685800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FB227E1-F100-4CF9-9797-1E2001BBE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95F8A-B7B8-25FB-CB5A-CB1D241F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3866"/>
            <a:ext cx="3813888" cy="1958340"/>
          </a:xfrm>
        </p:spPr>
        <p:txBody>
          <a:bodyPr anchor="t">
            <a:normAutofit/>
          </a:bodyPr>
          <a:lstStyle/>
          <a:p>
            <a:r>
              <a:rPr lang="ru-RU" b="1">
                <a:solidFill>
                  <a:srgbClr val="FFFFFF"/>
                </a:solidFill>
                <a:ea typeface="+mj-lt"/>
                <a:cs typeface="+mj-lt"/>
              </a:rPr>
              <a:t>Заключение:</a:t>
            </a:r>
            <a:endParaRPr lang="ru-RU" b="1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6A1A08-89FA-C311-063A-3A57B6D88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907" y="2603922"/>
            <a:ext cx="4713092" cy="31110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10000"/>
              </a:lnSpc>
            </a:pPr>
            <a:r>
              <a:rPr lang="ru-RU" sz="1600">
                <a:ea typeface="+mn-lt"/>
                <a:cs typeface="+mn-lt"/>
              </a:rPr>
              <a:t>Проект 1FLIPSTORE1 позволяет покупателям приобретать игровую валюту </a:t>
            </a:r>
            <a:r>
              <a:rPr lang="ru-RU" sz="1600" err="1">
                <a:ea typeface="+mn-lt"/>
                <a:cs typeface="+mn-lt"/>
              </a:rPr>
              <a:t>Fortnite</a:t>
            </a:r>
            <a:r>
              <a:rPr lang="ru-RU" sz="1600">
                <a:ea typeface="+mn-lt"/>
                <a:cs typeface="+mn-lt"/>
              </a:rPr>
              <a:t> в удобном онлайн-формате</a:t>
            </a:r>
            <a:endParaRPr lang="ru-RU" sz="1600"/>
          </a:p>
          <a:p>
            <a:pPr algn="r">
              <a:lnSpc>
                <a:spcPct val="110000"/>
              </a:lnSpc>
            </a:pPr>
            <a:r>
              <a:rPr lang="ru-RU" sz="1600">
                <a:ea typeface="+mn-lt"/>
                <a:cs typeface="+mn-lt"/>
              </a:rPr>
              <a:t>Реализованы основные функции: регистрация, авторизация, корзина, отзывы</a:t>
            </a:r>
            <a:endParaRPr lang="ru-RU" sz="1600"/>
          </a:p>
          <a:p>
            <a:pPr algn="r">
              <a:lnSpc>
                <a:spcPct val="110000"/>
              </a:lnSpc>
            </a:pPr>
            <a:r>
              <a:rPr lang="ru-RU" sz="1600">
                <a:ea typeface="+mn-lt"/>
                <a:cs typeface="+mn-lt"/>
              </a:rPr>
              <a:t>Для дальнейшего развития проекта планируется добавление ролей "Продавец" и "Покупатель", а также чата между ними после совершения покупки</a:t>
            </a:r>
            <a:endParaRPr lang="ru-RU" sz="1600"/>
          </a:p>
          <a:p>
            <a:pPr algn="r">
              <a:lnSpc>
                <a:spcPct val="110000"/>
              </a:lnSpc>
            </a:pPr>
            <a:endParaRPr lang="ru-RU" sz="16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6758A3-C4A6-479A-8755-3BEC63142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9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C05E0-B8C5-4A5E-FAB1-912DB83A0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cap="all" spc="300"/>
              <a:t>ССЫЛКА НА САЙТ:</a:t>
            </a:r>
            <a:endParaRPr lang="en-US" sz="4800" cap="all" spc="3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996C0D-1EF2-043F-8B2A-DF38866D1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2054" y="4901055"/>
            <a:ext cx="5899356" cy="127114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800"/>
              <a:t>https://bouncy-goldenrod-tote.glitch.me/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29997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RegattaVTI</vt:lpstr>
      <vt:lpstr>1FLIPSTORE1</vt:lpstr>
      <vt:lpstr>Введение:</vt:lpstr>
      <vt:lpstr>Описание реализации:</vt:lpstr>
      <vt:lpstr>REST API:</vt:lpstr>
      <vt:lpstr>Дополнительные возможности:</vt:lpstr>
      <vt:lpstr>Заключение:</vt:lpstr>
      <vt:lpstr>ССЫЛКА НА САЙТ: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152</cp:revision>
  <dcterms:created xsi:type="dcterms:W3CDTF">2024-04-25T20:07:25Z</dcterms:created>
  <dcterms:modified xsi:type="dcterms:W3CDTF">2024-04-27T09:36:35Z</dcterms:modified>
</cp:coreProperties>
</file>