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BBA4CF-FC9A-D293-423E-292645A7E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Приложение с графическим интерфейсом </a:t>
            </a:r>
            <a:br>
              <a:rPr lang="ru-RU" b="1" dirty="0"/>
            </a:br>
            <a:r>
              <a:rPr lang="ru-RU" b="1" dirty="0"/>
              <a:t>«Построитель графиков»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E74340-34F7-52E8-7F47-C0B800910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498" y="4690609"/>
            <a:ext cx="8791575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 </a:t>
            </a:r>
            <a:r>
              <a:rPr lang="ru-RU" dirty="0" err="1"/>
              <a:t>Бугдиев</a:t>
            </a:r>
            <a:r>
              <a:rPr lang="ru-RU" dirty="0"/>
              <a:t> </a:t>
            </a:r>
            <a:r>
              <a:rPr lang="ru-RU" dirty="0" err="1"/>
              <a:t>Амрихудо</a:t>
            </a:r>
            <a:r>
              <a:rPr lang="ru-RU" dirty="0"/>
              <a:t> </a:t>
            </a:r>
            <a:r>
              <a:rPr lang="ru-RU" dirty="0" err="1"/>
              <a:t>Илхомович</a:t>
            </a:r>
            <a:r>
              <a:rPr lang="ru-RU" dirty="0"/>
              <a:t>, 8 «Г»</a:t>
            </a:r>
          </a:p>
          <a:p>
            <a:r>
              <a:rPr lang="ru-RU" dirty="0"/>
              <a:t>“Средняя общеобразовательная школа № 13 города Калуги”</a:t>
            </a:r>
          </a:p>
          <a:p>
            <a:r>
              <a:rPr lang="ru-RU" dirty="0"/>
              <a:t>руководитель: Гущин Глеб Борисович, Учитель Информатики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602CBE-827B-19EA-A1E3-A1ACB384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65247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124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15AB1F-7882-85D7-D91D-4211857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06" y="484701"/>
            <a:ext cx="9905998" cy="1478570"/>
          </a:xfrm>
        </p:spPr>
        <p:txBody>
          <a:bodyPr/>
          <a:lstStyle/>
          <a:p>
            <a:r>
              <a:rPr lang="ru-RU" dirty="0"/>
              <a:t>Проблема: </a:t>
            </a:r>
            <a:r>
              <a:rPr lang="ru-RU" cap="none" dirty="0"/>
              <a:t>операции построения графиков трудоемки и нуждаются в автоматизации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B35D7B4-238D-91AC-81A5-1E1CA22C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963271"/>
            <a:ext cx="10159905" cy="38279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Цель: Получить приложение, которое сможет строить графики и показывать точки их пересечения.</a:t>
            </a:r>
          </a:p>
          <a:p>
            <a:pPr marL="0" indent="0">
              <a:buNone/>
            </a:pPr>
            <a:r>
              <a:rPr lang="ru-RU" sz="2200" dirty="0"/>
              <a:t>Задачи:</a:t>
            </a:r>
          </a:p>
          <a:p>
            <a:pPr marL="457200" lvl="1" indent="0">
              <a:buNone/>
            </a:pPr>
            <a:r>
              <a:rPr lang="ru-RU" sz="2200" dirty="0"/>
              <a:t>1. Повторить связанные темы из школьного курса алгебры</a:t>
            </a:r>
          </a:p>
          <a:p>
            <a:pPr marL="457200" lvl="1" indent="0">
              <a:buNone/>
            </a:pPr>
            <a:r>
              <a:rPr lang="ru-RU" sz="2200" dirty="0"/>
              <a:t>2. Найти библиотеку для создания приложений на Python</a:t>
            </a:r>
          </a:p>
          <a:p>
            <a:pPr marL="457200" lvl="1" indent="0">
              <a:buNone/>
            </a:pPr>
            <a:r>
              <a:rPr lang="ru-RU" sz="2200" dirty="0"/>
              <a:t>3. Определиться со сценариями пользователей</a:t>
            </a:r>
          </a:p>
          <a:p>
            <a:pPr marL="457200" lvl="1" indent="0">
              <a:buNone/>
            </a:pPr>
            <a:r>
              <a:rPr lang="ru-RU" sz="2200" dirty="0"/>
              <a:t>4. Сделать макет интерфейса</a:t>
            </a:r>
          </a:p>
          <a:p>
            <a:pPr marL="457200" lvl="1" indent="0">
              <a:buNone/>
            </a:pPr>
            <a:r>
              <a:rPr lang="ru-RU" sz="2200" dirty="0"/>
              <a:t>5. Собрать интерфейс в коде</a:t>
            </a:r>
          </a:p>
          <a:p>
            <a:pPr marL="457200" lvl="1" indent="0">
              <a:buNone/>
            </a:pPr>
            <a:r>
              <a:rPr lang="ru-RU" sz="2200" dirty="0"/>
              <a:t>6. Запрограммировать логику приложения</a:t>
            </a:r>
          </a:p>
          <a:p>
            <a:pPr marL="457200" lvl="1" indent="0">
              <a:buNone/>
            </a:pPr>
            <a:r>
              <a:rPr lang="ru-RU" sz="2200" dirty="0"/>
              <a:t>7. Провести тесты.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xmlns="" id="{1259CBFD-5ED5-ED80-7931-4F90E590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4494"/>
          <a:stretch/>
        </p:blipFill>
        <p:spPr>
          <a:xfrm>
            <a:off x="8470292" y="2446083"/>
            <a:ext cx="2866523" cy="40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64808B-C3E8-E9BF-E73C-FA68D7F0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942" y="126541"/>
            <a:ext cx="9905998" cy="806619"/>
          </a:xfrm>
        </p:spPr>
        <p:txBody>
          <a:bodyPr/>
          <a:lstStyle/>
          <a:p>
            <a:r>
              <a:rPr lang="ru-RU" dirty="0"/>
              <a:t>История </a:t>
            </a:r>
            <a:r>
              <a:rPr lang="ru-RU" dirty="0" smtClean="0"/>
              <a:t>функций</a:t>
            </a:r>
            <a:endParaRPr lang="ru-RU" dirty="0"/>
          </a:p>
        </p:txBody>
      </p:sp>
      <p:pic>
        <p:nvPicPr>
          <p:cNvPr id="1026" name="Picture 2" descr="ЭКГ (электрокардиография) в Москве. Работаем по старым ценам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69" y="998598"/>
            <a:ext cx="4572000" cy="26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ормулы объемов и площадей геометрических фигур | ЕГЭ по математик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6" y="998597"/>
            <a:ext cx="2554643" cy="25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семирный карантин изменил сейсмическую активность нашей планеты | Техкуль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54" y="3548983"/>
            <a:ext cx="5089489" cy="30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Звук. Свойства звук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2" y="3548983"/>
            <a:ext cx="5115882" cy="30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Ученик\Downloads\parabola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42" y="998597"/>
            <a:ext cx="3075427" cy="25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09A030-D7E8-8B62-A787-2025ED8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графика функции на плоскости</a:t>
            </a:r>
          </a:p>
        </p:txBody>
      </p:sp>
      <p:pic>
        <p:nvPicPr>
          <p:cNvPr id="1026" name="Picture 2" descr="Линейная функция. Построение графика линейной функци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9" y="2204222"/>
            <a:ext cx="9389393" cy="398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DDF7AC-2A36-DB2E-763B-C556A42A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графика функции в программной </a:t>
            </a:r>
            <a:r>
              <a:rPr lang="ru-RU" dirty="0" smtClean="0"/>
              <a:t>среде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C8C768B-BFFC-9F98-C1AF-539A97EB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 изучаю язык программирования Python, потому создавать приложения я решил на нем. Изучив информацию в Интернете, я выяснил, что есть несколько библиотек для моей задачи. Однако, самая быстрая в освоении – </a:t>
            </a:r>
            <a:r>
              <a:rPr lang="ru-RU" dirty="0" err="1"/>
              <a:t>tkinter</a:t>
            </a:r>
            <a:r>
              <a:rPr lang="ru-RU" dirty="0"/>
              <a:t>. Она входит в стандартную библиотеку ядра языка Python и содержит стандартные виджеты такие как кнопки, окна, рамки, переключателя, поля ввода, метки вывода и прочее. Также присутствует холст, для которого существует </a:t>
            </a:r>
            <a:r>
              <a:rPr lang="ru-RU" dirty="0" err="1"/>
              <a:t>рисователь</a:t>
            </a:r>
            <a:r>
              <a:rPr lang="ru-RU" dirty="0"/>
              <a:t> графических примитивов: окружностей, прямоугольников, многоугольников, линий и т.п. Мы можем построить график с помощью рисования линии на холсте, передав ей вычисленные нами точки.</a:t>
            </a:r>
          </a:p>
        </p:txBody>
      </p:sp>
      <p:sp>
        <p:nvSpPr>
          <p:cNvPr id="4" name="AutoShape 2" descr="Картинки по запросу tki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tki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 descr="C:\Users\User\Downloads\Без названия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92" y="599309"/>
            <a:ext cx="14173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B634D8-B64F-720B-21BF-917EF4B8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разработка макета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071494E-467F-2488-4B2A-7768910AAE58}"/>
              </a:ext>
            </a:extLst>
          </p:cNvPr>
          <p:cNvGrpSpPr/>
          <p:nvPr/>
        </p:nvGrpSpPr>
        <p:grpSpPr>
          <a:xfrm>
            <a:off x="2533825" y="1700837"/>
            <a:ext cx="6361675" cy="4519046"/>
            <a:chOff x="2626613" y="1846425"/>
            <a:chExt cx="5438775" cy="386715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xmlns="" id="{405B262E-BA39-1764-D0CB-C6708A31A256}"/>
                </a:ext>
              </a:extLst>
            </p:cNvPr>
            <p:cNvGrpSpPr/>
            <p:nvPr/>
          </p:nvGrpSpPr>
          <p:grpSpPr>
            <a:xfrm>
              <a:off x="2626613" y="1846425"/>
              <a:ext cx="5438775" cy="3867150"/>
              <a:chOff x="0" y="0"/>
              <a:chExt cx="5438775" cy="3867150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097DC33-4762-32F9-01FF-C4A5E50CB1B6}"/>
                  </a:ext>
                </a:extLst>
              </p:cNvPr>
              <p:cNvSpPr/>
              <p:nvPr/>
            </p:nvSpPr>
            <p:spPr>
              <a:xfrm>
                <a:off x="0" y="0"/>
                <a:ext cx="5438775" cy="3867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9F49C0DD-1157-3D78-C5FF-87C433FE3382}"/>
                  </a:ext>
                </a:extLst>
              </p:cNvPr>
              <p:cNvSpPr/>
              <p:nvPr/>
            </p:nvSpPr>
            <p:spPr>
              <a:xfrm>
                <a:off x="9525" y="19050"/>
                <a:ext cx="1485900" cy="37147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Прекратить работу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88525630-0DB0-FEA0-8D24-6A31B141D7BD}"/>
                  </a:ext>
                </a:extLst>
              </p:cNvPr>
              <p:cNvSpPr/>
              <p:nvPr/>
            </p:nvSpPr>
            <p:spPr>
              <a:xfrm>
                <a:off x="9525" y="466725"/>
                <a:ext cx="1485900" cy="37147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Нарисовать график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34EA64E5-11FE-F1F1-1D93-FE6CC0981C53}"/>
                  </a:ext>
                </a:extLst>
              </p:cNvPr>
              <p:cNvSpPr/>
              <p:nvPr/>
            </p:nvSpPr>
            <p:spPr>
              <a:xfrm>
                <a:off x="19050" y="1552575"/>
                <a:ext cx="1485900" cy="54292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Показать точки пересечения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9DA87059-A54D-6896-DCE8-50B94547E955}"/>
                  </a:ext>
                </a:extLst>
              </p:cNvPr>
              <p:cNvSpPr/>
              <p:nvPr/>
            </p:nvSpPr>
            <p:spPr>
              <a:xfrm>
                <a:off x="0" y="981075"/>
                <a:ext cx="1485900" cy="371475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Удалить все графики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="" id="{B366859F-92BE-594F-5C2C-2498E43E6D19}"/>
                  </a:ext>
                </a:extLst>
              </p:cNvPr>
              <p:cNvSpPr/>
              <p:nvPr/>
            </p:nvSpPr>
            <p:spPr>
              <a:xfrm>
                <a:off x="152400" y="3600450"/>
                <a:ext cx="266700" cy="2667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2" name="Блок-схема: альтернативный процесс 11">
                <a:extLst>
                  <a:ext uri="{FF2B5EF4-FFF2-40B4-BE49-F238E27FC236}">
                    <a16:creationId xmlns:a16="http://schemas.microsoft.com/office/drawing/2014/main" xmlns="" id="{EBC5D190-3ABE-10C2-C5B6-5E10905CA406}"/>
                  </a:ext>
                </a:extLst>
              </p:cNvPr>
              <p:cNvSpPr/>
              <p:nvPr/>
            </p:nvSpPr>
            <p:spPr>
              <a:xfrm>
                <a:off x="66675" y="2971800"/>
                <a:ext cx="409575" cy="409575"/>
              </a:xfrm>
              <a:prstGeom prst="flowChartAlternateProcess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А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" name="Блок-схема: альтернативный процесс 12">
                <a:extLst>
                  <a:ext uri="{FF2B5EF4-FFF2-40B4-BE49-F238E27FC236}">
                    <a16:creationId xmlns:a16="http://schemas.microsoft.com/office/drawing/2014/main" xmlns="" id="{D203E310-E634-C374-AB7D-C9B89ECFFC2A}"/>
                  </a:ext>
                </a:extLst>
              </p:cNvPr>
              <p:cNvSpPr/>
              <p:nvPr/>
            </p:nvSpPr>
            <p:spPr>
              <a:xfrm>
                <a:off x="76200" y="2209800"/>
                <a:ext cx="1457325" cy="638175"/>
              </a:xfrm>
              <a:prstGeom prst="flowChartAlternateProcess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Подставьте коэффициенты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Блок-схема: альтернативный процесс 13">
                <a:extLst>
                  <a:ext uri="{FF2B5EF4-FFF2-40B4-BE49-F238E27FC236}">
                    <a16:creationId xmlns:a16="http://schemas.microsoft.com/office/drawing/2014/main" xmlns="" id="{7B5834DF-DDCB-E9D4-F46E-61AE5BD8BBAF}"/>
                  </a:ext>
                </a:extLst>
              </p:cNvPr>
              <p:cNvSpPr/>
              <p:nvPr/>
            </p:nvSpPr>
            <p:spPr>
              <a:xfrm>
                <a:off x="581025" y="2971800"/>
                <a:ext cx="409575" cy="409575"/>
              </a:xfrm>
              <a:prstGeom prst="flowChartAlternateProcess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Б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Блок-схема: альтернативный процесс 14">
                <a:extLst>
                  <a:ext uri="{FF2B5EF4-FFF2-40B4-BE49-F238E27FC236}">
                    <a16:creationId xmlns:a16="http://schemas.microsoft.com/office/drawing/2014/main" xmlns="" id="{F55F3243-DB98-7DAB-F5A4-E00166B691D6}"/>
                  </a:ext>
                </a:extLst>
              </p:cNvPr>
              <p:cNvSpPr/>
              <p:nvPr/>
            </p:nvSpPr>
            <p:spPr>
              <a:xfrm>
                <a:off x="1133475" y="2962275"/>
                <a:ext cx="409575" cy="409575"/>
              </a:xfrm>
              <a:prstGeom prst="flowChartAlternateProcess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В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xmlns="" id="{4C4C0C72-1766-E784-3E40-789AD10C9341}"/>
                  </a:ext>
                </a:extLst>
              </p:cNvPr>
              <p:cNvSpPr/>
              <p:nvPr/>
            </p:nvSpPr>
            <p:spPr>
              <a:xfrm>
                <a:off x="647700" y="3590925"/>
                <a:ext cx="266700" cy="2667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xmlns="" id="{7AFD14FD-CB8D-0066-3CE4-91872D05E23A}"/>
                  </a:ext>
                </a:extLst>
              </p:cNvPr>
              <p:cNvSpPr/>
              <p:nvPr/>
            </p:nvSpPr>
            <p:spPr>
              <a:xfrm>
                <a:off x="1190625" y="3600450"/>
                <a:ext cx="266700" cy="2476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xmlns="" id="{7EFBDFFA-F81A-32CA-A0E6-EB809D8437C9}"/>
                  </a:ext>
                </a:extLst>
              </p:cNvPr>
              <p:cNvSpPr/>
              <p:nvPr/>
            </p:nvSpPr>
            <p:spPr>
              <a:xfrm>
                <a:off x="1743075" y="0"/>
                <a:ext cx="3695700" cy="386715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Область построения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3E983F-79AF-EF60-086B-C8EB555B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создание интерфейса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xmlns="" id="{3AF3AD8F-46B5-9F07-5AB0-290CB37F28E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6454" b="6427"/>
          <a:stretch/>
        </p:blipFill>
        <p:spPr>
          <a:xfrm>
            <a:off x="3044837" y="1613129"/>
            <a:ext cx="8107258" cy="51076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65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417DBB-8C12-008A-4F24-FA3C896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 создание 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AF089A59-4BB1-0510-847E-A6C5B976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92" y="1926759"/>
            <a:ext cx="7553649" cy="4402324"/>
          </a:xfrm>
        </p:spPr>
      </p:pic>
    </p:spTree>
    <p:extLst>
      <p:ext uri="{BB962C8B-B14F-4D97-AF65-F5344CB8AC3E}">
        <p14:creationId xmlns:p14="http://schemas.microsoft.com/office/powerpoint/2010/main" val="30613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833CB9-4A5E-C530-8980-3816740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5299A65-87F1-9C46-5413-007F711C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 итогам работы надо сказать, что цель была достигнута в полном объеме. Мы справились со сложностями и реализовали желаемый функционал, попутно углубив знания  языка Python, навыки разработки приложений с графическим интерфейсом и изучив некоторые приемы работы с библиотекой </a:t>
            </a:r>
            <a:r>
              <a:rPr lang="ru-RU" dirty="0" err="1"/>
              <a:t>tkinter</a:t>
            </a:r>
            <a:r>
              <a:rPr lang="ru-RU" dirty="0"/>
              <a:t>.</a:t>
            </a:r>
          </a:p>
          <a:p>
            <a:r>
              <a:rPr lang="ru-RU" dirty="0"/>
              <a:t>Приложение можно развивать дальше. Например, можно добавить переключать вида функций, добавить больше разных видов графиков и сохранение-загрузку холста с построенными графиками.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3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149</TotalTime>
  <Words>327</Words>
  <Application>Microsoft Office PowerPoint</Application>
  <PresentationFormat>Произвольный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Контур</vt:lpstr>
      <vt:lpstr>Приложение с графическим интерфейсом  «Построитель графиков»</vt:lpstr>
      <vt:lpstr>Проблема: операции построения графиков трудоемки и нуждаются в автоматизации</vt:lpstr>
      <vt:lpstr>История функций</vt:lpstr>
      <vt:lpstr>Построение графика функции на плоскости</vt:lpstr>
      <vt:lpstr>Построение графика функции в программной среде</vt:lpstr>
      <vt:lpstr>Ход работы: разработка макета</vt:lpstr>
      <vt:lpstr>Ход работы: создание интерфейса</vt:lpstr>
      <vt:lpstr>Ход работы: создание логики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 графическим интерфейсом  «Построитель графиков»</dc:title>
  <dc:creator>Вася Васин</dc:creator>
  <cp:lastModifiedBy>Ученик</cp:lastModifiedBy>
  <cp:revision>7</cp:revision>
  <dcterms:created xsi:type="dcterms:W3CDTF">2023-03-02T19:03:01Z</dcterms:created>
  <dcterms:modified xsi:type="dcterms:W3CDTF">2023-03-28T12:05:10Z</dcterms:modified>
</cp:coreProperties>
</file>