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46"/>
  </p:normalViewPr>
  <p:slideViewPr>
    <p:cSldViewPr snapToGrid="0">
      <p:cViewPr varScale="1">
        <p:scale>
          <a:sx n="94" d="100"/>
          <a:sy n="94" d="100"/>
        </p:scale>
        <p:origin x="113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12/05/25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12/05/25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12/05/25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12/05/25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12/05/25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12/05/25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12/05/25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12/05/25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12/05/25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12/05/25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12/05/25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12/05/25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12/05/25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9847</TotalTime>
  <Words>349</Words>
  <Application>Microsoft Macintosh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amrish raja a</cp:lastModifiedBy>
  <cp:revision>16</cp:revision>
  <dcterms:created xsi:type="dcterms:W3CDTF">2024-06-24T12:27:37Z</dcterms:created>
  <dcterms:modified xsi:type="dcterms:W3CDTF">2025-05-12T09:55:53Z</dcterms:modified>
</cp:coreProperties>
</file>