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54:29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1914 24575,'791'0'0,"-745"3"0,1 2 0,-1 2 0,65 18 0,-57-11 0,95 10 0,152-4 0,465 4 0,-650-24 0,-73 0 0,0 1 0,63-7 0,-96 4 0,0 1 0,0-1 0,0-1 0,-1 1 0,1-2 0,0 1 0,-1-1 0,0-1 0,0 0 0,0 0 0,13-11 0,-15 9 0,-1-1 0,1 0 0,-1 0 0,0-1 0,-1 1 0,0-1 0,-1 0 0,7-18 0,0-7 0,7-38 0,-14 56 0,6-32 0,-3-1 0,2-71 0,-10-101 0,-2 84 0,3-451 0,-1 574 0,0-1 0,-1 1 0,0 0 0,-1-1 0,0 1 0,-2 0 0,-9-21 0,-4-2 0,-30-46 0,13 27 0,7 11 0,-39-45 0,30 41 0,30 41 0,1-1 0,-1 1 0,-1 0 0,1 1 0,-1 0 0,-1 0 0,1 1 0,-1 0 0,0 0 0,-1 1 0,1 0 0,-1 1 0,0 0 0,0 0 0,0 1 0,-1 1 0,1 0 0,-1 0 0,1 1 0,-1 0 0,-14 1 0,-532 8 0,526-6 0,1 0 0,0 2 0,-1 1 0,2 2 0,-1 0 0,-42 18 0,-162 88 0,178-84 0,-8 6 0,28-15 0,0-1 0,-40 14 0,53-25 0,1 1 0,0 1 0,1 1 0,0 1 0,0 1 0,2 0 0,-21 18 0,28-19 0,1-1 0,0 1 0,1 1 0,0 0 0,1 0 0,0 1 0,1 0 0,1 1 0,0-1 0,1 1 0,-6 25 0,-7 67 0,16-78 0,-2 0 0,-16 52 0,8-40 0,2 1 0,-12 78 0,15-77 0,-2 0 0,-32 82 0,20-64 0,-76 183-1365,75-195-5461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37.8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131 0 24575,'0'33'0,"2"15"0,-3 1 0,-2-1 0,-2 0 0,-18 78 0,1-54 0,10-38 0,2 0 0,1 1 0,-8 67 0,-4 102-1365,12-156-5461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35.5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24575,'0'8'0,"0"16"0,0 8 0,0 3 0,0-1 0,0 7 0,0 1 0,0-3 0,0-4 0,0-7-8191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39.0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24575,'27'15'0,"-1"1"0,-1 1 0,-1 1 0,44 42 0,-33-23 0,-1 3 0,30 46 0,-46-61 0,48 70 0,93 103 0,-109-143 0,-2 3 0,52 81 0,-88-119-1365,-3-2-5461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39.9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1 284 24575,'13'-12'0,"0"1"0,1 1 0,0 0 0,0 1 0,1 1 0,1 0 0,17-5 0,114-34 0,-27 22 0,-87 21 0,0-3 0,0 0 0,41-17 0,80-47-1365,-118 53-5461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42.1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577 1 24575,'36'131'0,"27"184"0,-18-75 0,-12-68 0,48 184 0,-62-308 0,-19-47 0,0 0 0,0 0 0,1 0 0,-1 0 0,0 0 0,1 0 0,-1-1 0,1 1 0,-1 0 0,1 0 0,-1-1 0,1 1 0,0 0 0,-1 0 0,1-1 0,0 1 0,-1-1 0,1 1 0,0-1 0,1 1 0,1-16 0,-6-35 0,2 48 0,-1-16 0,0 1 0,-2 0 0,0 0 0,-1 0 0,0 0 0,-2 1 0,0 0 0,-1 0 0,0 0 0,-1 1 0,-1 1 0,0 0 0,-1 0 0,-1 1 0,0 0 0,-1 1 0,0 0 0,-1 1 0,0 1 0,0 0 0,-1 1 0,-1 0 0,0 1 0,-23-7 0,-16-3 0,-1 4 0,-1 1 0,0 3 0,-1 3 0,-110 0 0,161 7 0,-1 0 0,0 0 0,1 1 0,-1 0 0,1 0 0,-1 1 0,-13 5 0,18-5 0,-1 0 0,1 0 0,0 0 0,0 0 0,0 0 0,1 1 0,-1-1 0,0 1 0,1 0 0,0 0 0,-1 0 0,1 0 0,1 0 0,-1 0 0,0 1 0,1-1 0,-1 1 0,0 5 0,-7 34 0,3 0 0,1 0 0,2 0 0,4 61 0,-1-54 0,0-44 0,0 6 0,0-1 0,1 1 0,0 0 0,4 15 0,-4-24 0,0 0 0,0-1 0,0 1 0,0 0 0,0-1 0,1 1 0,-1-1 0,1 1 0,0-1 0,0 0 0,0 1 0,0-1 0,0 0 0,0 0 0,0-1 0,1 1 0,-1 0 0,1-1 0,-1 1 0,1-1 0,0 0 0,5 2 0,5 0 0,1-1 0,0 0 0,1 0 0,-1-2 0,0 0 0,17-2 0,87-17 0,-49 6 0,-27 3 0,0-1 0,56-23 0,-73 25 0,-13 5-114,0-1 1,-1 0-1,0 0 0,0-1 0,0 0 1,-1-1-1,1 0 0,-2-1 0,1 0 1,-1 0-1,11-14 0,-4-4-6712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44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51 655 24575,'0'551'0,"-1"-534"0,-3-24 0,-4-30 0,7 30 0,-14-86 0,-5-144 0,18-100 0,3 324 0,-1 7 0,-1-1 0,1-1 0,1 1 0,0-1 0,0 1 0,3-14 0,-3 19 0,0 0 0,0 1 0,0-1 0,0 0 0,0 0 0,0 1 0,1-1 0,-1 0 0,0 1 0,1 0 0,-1-1 0,1 1 0,0 0 0,-1-1 0,1 1 0,0 0 0,0 0 0,0 1 0,0-1 0,0 0 0,0 1 0,0-1 0,0 1 0,0-1 0,4 1 0,7-1 0,1 0 0,-1 1 0,1 1 0,-1 0 0,1 1 0,-1 0 0,26 8 0,-31-7 0,-1 1 0,1-1 0,-1 1 0,0 0 0,0 1 0,0-1 0,-1 1 0,0 1 0,1-1 0,-2 1 0,1 0 0,-1 1 0,0-1 0,7 12 0,8 23 0,-2 0 0,15 53 0,11 25 0,-15-33 0,-19-52 0,-9-34 0,-1-1 0,0 1 0,0 0 0,0 0 0,0 0 0,0 0 0,0 0 0,0 0 0,0 0 0,0 0 0,0 0 0,1 0 0,-1 0 0,0 0 0,0 0 0,0 0 0,0 0 0,0 0 0,0 0 0,0 0 0,0 0 0,1 0 0,-1 0 0,0 0 0,0 0 0,0 0 0,0 0 0,0 0 0,0 0 0,0 0 0,0 0 0,1 0 0,-1 0 0,0 0 0,0 0 0,0 1 0,0-1 0,0 0 0,0 0 0,0 0 0,0 0 0,0 0 0,0 0 0,0 0 0,0 0 0,0 0 0,0 0 0,0 1 0,0-1 0,0 0 0,0 0 0,0 0 0,0 0 0,1 0 0,-2 0 0,1 0 0,0 0 0,0 1 0,0-1 0,3-15 0,0-25 0,-5-267 0,3-113 0,-1 410 0,1-1 0,0 1 0,1 0 0,1 0 0,-1 0 0,1 0 0,6-11 0,-8 19 0,0 0 0,0-1 0,0 1 0,0 0 0,1 0 0,-1-1 0,1 1 0,0 0 0,-1 1 0,1-1 0,0 0 0,0 0 0,0 1 0,0-1 0,1 1 0,-1 0 0,0 0 0,1 0 0,-1 0 0,1 0 0,-1 0 0,1 0 0,-1 1 0,1 0 0,-1-1 0,1 1 0,-1 0 0,1 0 0,0 0 0,-1 0 0,1 1 0,-1-1 0,4 2 0,0 0 0,0 1 0,-1 0 0,0 0 0,1 0 0,-1 1 0,0 0 0,-1 0 0,1 0 0,-1 0 0,0 1 0,0-1 0,4 7 0,8 13 0,17 32 0,-21-35 0,44 77 0,-5 2 0,48 131 0,-84-187 0,7 14 0,-3 1 0,19 100 0,-31-121 0,1 0 0,2-1 0,27 69 0,-30-96-1365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45.0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 24575,'0'-4'0,"0"7"0,0 20 0,0 14 0,0 14 0,0 15 0,0 5 0,4-6 0,1-4 0,1-10 0,-2-9 0,-1-11-8191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45.68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47.5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1 356 24575,'0'10'0,"1"0"0,1 0 0,0 0 0,4 14 0,2 5 0,12 44 0,2-2 0,4 0 0,46 90 0,3 5 0,-64-141 0,-11-25 0,0 0 0,0 0 0,0 0 0,0-1 0,0 1 0,0 0 0,0 0 0,0 0 0,0 0 0,0 0 0,0-1 0,0 1 0,0 0 0,0 0 0,0 0 0,0 0 0,0-1 0,0 1 0,0 0 0,0 0 0,1 0 0,-1 0 0,0 0 0,0 0 0,0 0 0,0-1 0,0 1 0,0 0 0,1 0 0,-1 0 0,0 0 0,0 0 0,0 0 0,0 0 0,1 0 0,-1 0 0,0 0 0,0 0 0,0 0 0,0 0 0,0 0 0,1 0 0,-1 0 0,0 0 0,0 0 0,0 0 0,0 0 0,1 0 0,-1 0 0,0 0 0,0 0 0,0 0 0,0 0 0,0 1 0,1-1 0,-1 0 0,0 0 0,0 0 0,0 0 0,0 0 0,0 0 0,1-18 0,-7-25 0,-3 1 0,-23-73 0,10 41 0,3-1 0,4-2 0,3 0 0,3-1 0,3-148 0,6 195 0,-1 18 0,1-1 0,1 1 0,0-1 0,6-25 0,-6 35 0,0 1 0,0 0 0,1 0 0,-1-1 0,1 1 0,0 0 0,-1 1 0,1-1 0,1 0 0,-1 0 0,0 1 0,1-1 0,-1 1 0,1 0 0,0 0 0,0 0 0,0 0 0,0 1 0,0-1 0,0 1 0,0-1 0,1 1 0,-1 0 0,5 0 0,1-1 0,1 0 0,0 1 0,0 1 0,-1 0 0,1 0 0,0 1 0,-1 0 0,1 0 0,0 1 0,14 6 0,-10-3 0,-1 1 0,0 0 0,0 1 0,-1 1 0,0 0 0,15 14 0,7 10 0,-2 1 0,-2 2 0,37 55 0,-60-80 0,22 32 0,-2 2 0,-2 1 0,-2 1 0,-2 1 0,22 70 0,-25-70 0,2-1 0,27 45 0,-21-43 0,16 36-1365,-34-63-5461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59:5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28 24575,'-1'72'0,"2"80"0,0-150 0,-1 0 0,0 1 0,0-1 0,1 0 0,-1 0 0,1 0 0,0 1 0,0-1 0,0 0 0,0 0 0,0 0 0,0 0 0,0 0 0,1-1 0,-1 1 0,1 0 0,-1-1 0,1 1 0,0-1 0,0 1 0,-1-1 0,4 2 0,-1-1 0,0-1 0,1 1 0,-1-1 0,1 0 0,-1 0 0,0-1 0,1 1 0,0-1 0,-1 0 0,9-1 0,-1 0 0,0-1 0,0-1 0,0 0 0,-1-1 0,1 0 0,-1-1 0,20-11 0,-26 13 0,-1 0 0,0-1 0,0 0 0,0 0 0,0 0 0,-1 0 0,0-1 0,0 1 0,0-1 0,0 0 0,-1 0 0,1 0 0,-1 0 0,-1 0 0,1 0 0,1-7 0,-1-2 0,-1 1 0,0-1 0,0 0 0,-1 0 0,-3-17 0,2 27 0,0 0 0,0 0 0,0 0 0,0 0 0,-1 1 0,0-1 0,1 1 0,-1-1 0,-1 1 0,1 0 0,0 0 0,-1 0 0,0 0 0,1 0 0,-1 0 0,0 1 0,-1-1 0,1 1 0,0 0 0,-1 0 0,1 0 0,-1 1 0,1-1 0,-1 1 0,0 0 0,0 0 0,-6-1 0,-12-2 0,1 1 0,0 1 0,-39 2 0,50 0 0,-51 2-1365,36-2-5461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59:54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97 24575,'-3'3'0,"1"0"0,1 0 0,-1 0 0,0 0 0,1 0 0,-1 0 0,1 1 0,0-1 0,0 1 0,0-1 0,0 5 0,-3 44 0,3-34 0,-1 18 0,2 0 0,1 0 0,2-1 0,1 1 0,2 0 0,19 64 0,-24-98 0,-1 0 0,1 0 0,0 0 0,0 1 0,0-1 0,0 0 0,1 0 0,-1-1 0,1 1 0,1 2 0,-3-4 0,0 0 0,1 1 0,-1-1 0,0 0 0,1 0 0,-1 0 0,0 0 0,0 0 0,1 0 0,-1 0 0,0 0 0,1 0 0,-1 0 0,0 0 0,1 0 0,-1 0 0,0 0 0,1 0 0,-1 0 0,0 0 0,1 0 0,-1 0 0,0 0 0,0 0 0,1 0 0,-1-1 0,0 1 0,1 0 0,-1 0 0,0 0 0,0-1 0,1 1 0,-1 0 0,0 0 0,0 0 0,0-1 0,1 1 0,-1-1 0,2-3 0,0 1 0,-1-1 0,1 0 0,-1 0 0,0-1 0,0 1 0,0 0 0,0-5 0,2-49 0,-5-71 0,1-41 0,2 158 0,1 0 0,0 0 0,1 1 0,0-1 0,1 1 0,0 0 0,9-17 0,-11 25 0,0 0 0,0 0 0,0 0 0,0 1 0,0-1 0,1 0 0,-1 1 0,1 0 0,0 0 0,0-1 0,0 2 0,6-4 0,-7 4 0,0 0 0,1 1 0,-1-1 0,0 1 0,1 0 0,-1 0 0,1 0 0,-1 0 0,1 0 0,-1 0 0,0 1 0,1-1 0,-1 1 0,0 0 0,1-1 0,-1 1 0,0 0 0,0 1 0,0-1 0,4 3 0,3 4 0,1 0 0,-2 1 0,1 0 0,-1 1 0,-1 0 0,0 0 0,0 1 0,-1-1 0,5 14 0,18 27 0,5 0-73,-11-19-358,-2 2 1,24 48-1,-36-60-6395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55:3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59:5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 24575,'-1'1'0,"1"1"0,-1 0 0,-1-1 0,1 1 0,0-1 0,0 1 0,0-1 0,-1 1 0,1-1 0,-1 0 0,1 0 0,-1 0 0,1 0 0,-1 0 0,0 0 0,0 0 0,1 0 0,-5 0 0,-3 4 0,-12 7 0,-1 2 0,2 0 0,0 2 0,0 0 0,2 1 0,0 1 0,1 0 0,-16 23 0,29-33 0,-1 1 0,1-1 0,1 1 0,-1 0 0,2 0 0,-1 0 0,1 1 0,0-1 0,1 0 0,0 1 0,1-1 0,0 1 0,1 10 0,0-13 0,0 0 0,0 0 0,0 0 0,1 0 0,0 0 0,1 0 0,0-1 0,0 1 0,0-1 0,1 1 0,-1-1 0,2 0 0,-1-1 0,1 1 0,-1-1 0,2 0 0,6 6 0,0-3 0,1-2 0,0 1 0,0-1 0,0-1 0,0-1 0,1 0 0,0 0 0,0-1 0,0-1 0,0-1 0,0 0 0,1 0 0,-1-2 0,17-1 0,-28 1-50,0 1-1,0-1 1,0 1-1,0-1 0,0 0 1,0 0-1,0 0 1,0-1-1,0 1 1,0-1-1,0 0 0,-1 1 1,1-1-1,-1 0 1,1-1-1,-1 1 1,0 0-1,0-1 0,0 1 1,0-1-1,0 1 1,-1-1-1,1 0 1,-1 0-1,0 0 1,2-6-1,7-23-6775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59:5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24575,'4'0'0,"6"0"0,1 8 0,-2 8 0,3 13 0,2 14 0,5 18 0,-2 6 0,4 0 0,0 2 0,-1-3 0,-3-4 0,-4-8 0,-5-5 0,-4-6 0,-2-7 0,3-5 0,0-8-8191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59:57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24575,'0'4'0,"4"2"0,2 12 0,4 11 0,4 14 0,0 8 0,-3 4 0,-3-3 0,-2-7 0,-3-10-8191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59:5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24575,'4'12'0,"2"9"0,3 5 0,10 2 0,0 1 0,-1-1 0,-1-4 0,-3-7-8191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00:0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25 24575,'-3'-3'0,"-1"0"0,1 1 0,-1 0 0,0 0 0,1 0 0,-1 0 0,0 0 0,0 1 0,-1 0 0,1-1 0,0 2 0,0-1 0,-1 0 0,1 1 0,0 0 0,-5 0 0,1 0 0,1 1 0,-1 0 0,1 0 0,0 1 0,-1 0 0,1 0 0,0 0 0,-8 5 0,9-3 0,0 0 0,1 0 0,0 1 0,0-1 0,1 1 0,-1 0 0,1 0 0,0 1 0,0-1 0,1 1 0,-1 0 0,-2 7 0,-5 12 0,-11 41 0,20-58 0,-7 18 0,2 0 0,1 1 0,1 0 0,-2 48 0,6-68 0,1 0 0,1 1 0,-1-1 0,1 0 0,0 0 0,1 0 0,0 0 0,0 0 0,0 0 0,1-1 0,0 1 0,0-1 0,1 1 0,-1-1 0,2 0 0,-1 0 0,1-1 0,-1 0 0,1 1 0,1-2 0,-1 1 0,1 0 0,6 3 0,3 0-151,0-1-1,0 0 0,0-1 0,1 0 1,0-2-1,0 0 0,1 0 1,21 0-1,-11-2-6674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00:01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24575,'0'4'0,"0"10"0,0 20 0,5 12 0,0 7 0,5 20 0,0 9 0,7 5 0,1-5 0,1-3 0,-3-11 0,-3-4 0,-1 3 0,3 0 0,-2-8 0,-3-10 0,-3-8 0,-2-12-8191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00:03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24575,'1'16'0,"-1"0"0,-1 0 0,0 0 0,-1 0 0,0 0 0,-2 0 0,0-1 0,0 1 0,-2-1 0,0-1 0,-10 20 0,-12 11 0,-19 35 0,46-76 0,0 0 0,0-1 0,0 1 0,0 0 0,0-1 0,1 1 0,0 0 0,0 0 0,0 0 0,0-1 0,0 1 0,1 0 0,0 0 0,0-1 0,0 1 0,0 0 0,0-1 0,1 1 0,-1-1 0,1 0 0,0 1 0,0-1 0,1 0 0,-1 0 0,0 0 0,1-1 0,5 5 0,6 6 0,0-2 0,1 1 0,0-2 0,21 11 0,-27-16-341,0-1 0,0 0-1,15 4 1,-2-3-6485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0:19.2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00:53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00:54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55:3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09:50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552 279 24575,'0'0'0,"1"0"0,-1 1 0,0-1 0,1 0 0,-1 1 0,0-1 0,0 0 0,1 0 0,-1 1 0,1-1 0,-1 0 0,0 0 0,1 0 0,-1 1 0,0-1 0,1 0 0,-1 0 0,1 0 0,-1 0 0,0 0 0,1 0 0,-1 0 0,1 0 0,-1 0 0,1 0 0,-1 0 0,0 0 0,1 0 0,-1 0 0,1-1 0,-1 1 0,0 0 0,1 0 0,-1 0 0,0 0 0,1-1 0,-1 1 0,0 0 0,1-1 0,-1 1 0,0 0 0,1 0 0,-1-1 0,0 1 0,0 0 0,1-1 0,-1 1 0,0-1 0,0 1 0,0 0 0,0-1 0,0 1 0,1-1 0,-1 1 0,0 0 0,0-1 0,0 1 0,0-1 0,0 1 0,0-1 0,2-29 0,-4 22 0,0 0 0,-1 0 0,0 0 0,0 1 0,-1-1 0,0 1 0,0 0 0,-1 0 0,0 1 0,0-1 0,-1 1 0,0 0 0,0 1 0,-13-11 0,-4 0 0,-1 0 0,0 1 0,-28-11 0,32 16 0,-2 1 0,1 1 0,-1 1 0,0 1 0,0 1 0,-1 1 0,0 1 0,-44 0 0,63 3 0,-1 1 0,0-1 0,1 1 0,-1 0 0,1 0 0,-1 0 0,1 1 0,0 0 0,0 0 0,-1 0 0,1 0 0,1 1 0,-1-1 0,0 1 0,-6 6 0,5-3 0,1 0 0,-1 0 0,1 0 0,1 0 0,-1 1 0,1-1 0,0 1 0,0 0 0,-1 8 0,-2 13 0,1 0 0,2 0 0,1 0 0,1 31 0,1-41 0,0-9 0,0 1 0,0-1 0,0 1 0,2-1 0,3 17 0,-4-23 0,0-1 0,0 0 0,0 1 0,0-1 0,1 0 0,-1 1 0,1-1 0,-1 0 0,1 0 0,0-1 0,0 1 0,0 0 0,0 0 0,0-1 0,0 1 0,1-1 0,-1 0 0,0 0 0,1 0 0,-1 0 0,1 0 0,-1 0 0,1-1 0,-1 1 0,5 0 0,46 3 0,1-3 0,64-6 0,1 0 0,-106 5 0,13 0 0,49 5 0,-66-4 0,0 1 0,1 1 0,-1 0 0,0 0 0,0 1 0,0 0 0,-1 0 0,13 9 0,-5 0 0,0 1 0,-1 1 0,0 0 0,12 17 0,-1-2 0,-12-11 0,0 0 0,0 1 0,-2 0 0,-1 1 0,0 0 0,-2 0 0,0 1 0,-2 1 0,0 0 0,-1 0 0,-2 0 0,0 0 0,-1 1 0,-2-1 0,-2 38 0,-1-49 0,0 0 0,-1 0 0,-1 0 0,0 0 0,-1 0 0,0-1 0,-1 0 0,0 0 0,-1 0 0,0-1 0,0 0 0,-16 15 0,10-12 0,0 0 0,0-2 0,-2 1 0,1-2 0,-1 0 0,-1-1 0,0 0 0,-20 8 0,29-14 0,0-1 0,1 0 0,-1 0 0,0 0 0,0-1 0,0 0 0,0 0 0,-1 0 0,1-1 0,0 0 0,0-1 0,0 0 0,0 0 0,0 0 0,0-1 0,0 0 0,0 0 0,1-1 0,-1 0 0,1 0 0,-1-1 0,1 1 0,0-1 0,1-1 0,-1 1 0,1-1 0,0 0 0,-9-11 0,-12-19 0,3-1 0,1-1 0,1-1 0,-18-49 0,16 24 0,2 0 0,-12-70 0,23 88-1365,0 8-5461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09:51.6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24575,'0'4'0,"5"10"0,0 7 0,1 8 0,2 8 0,9 10 0,1 6 0,-2-2 0,-4-6 0,1-5 0,1-3 0,0-1 0,-4-13 0,-11-14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09:52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24575,'0'4'0,"0"5"0,0 7 0,0-1-8191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09:54.3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629 155 24575,'-7'-4'0,"1"0"0,0-1 0,-1 1 0,-8-11 0,-18-13 0,9 14 0,-1 1 0,0 1 0,-1 1 0,0 2 0,-1 0 0,0 2 0,0 1 0,-1 1 0,1 1 0,-1 1 0,0 2 0,-49 3 0,70-1 0,0 0 0,0 0 0,0 0 0,0 1 0,0 0 0,0 0 0,0 1 0,1 0 0,-1 0 0,1 1 0,0-1 0,0 1 0,0 1 0,0-1 0,-6 8 0,7-6 0,0 0 0,0 1 0,1 0 0,0 0 0,0 0 0,1 1 0,0-1 0,0 1 0,1 0 0,-1 0 0,2 0 0,-1 0 0,1 11 0,-3 49 0,11 126 0,-7-190 0,1 1 0,0 0 0,0-1 0,0 1 0,1-1 0,0 1 0,-1-1 0,1 0 0,1 0 0,-1 0 0,1 0 0,0 0 0,0 0 0,0-1 0,0 1 0,0-1 0,1 0 0,-1 0 0,1 0 0,0-1 0,0 1 0,0-1 0,1 0 0,-1 0 0,0 0 0,1-1 0,-1 0 0,8 2 0,6 0 0,1 0 0,-1-1 0,1-1 0,0-1 0,36-4 0,-44 3 0,0-1 0,0-1 0,0 0 0,0 0 0,0-1 0,-1 0 0,0-1 0,0 0 0,0-1 0,0 0 0,-1 0 0,0-1 0,9-10 0,5-6 0,-2-2 0,-1 0 0,23-37 0,-41 58 0,0 0 0,1 1 0,0-1 0,0 0 0,0 1 0,0 0 0,1 0 0,7-5 0,-10 7 0,-1 1 0,1-1 0,0 1 0,0 0 0,0 0 0,0-1 0,0 1 0,0 0 0,0 0 0,0 0 0,0 0 0,0 0 0,0 0 0,0 0 0,0 0 0,0 1 0,0-1 0,1 1 0,0 0 0,0 0 0,0 0 0,0 0 0,0 1 0,-1-1 0,1 1 0,-1-1 0,1 1 0,-1 0 0,0-1 0,3 4 0,10 23 0,-1 0 0,-1 1 0,-2 0 0,-1 1 0,6 31 0,-8-33 0,84 412 0,-27-116 0,-40-221 0,23 118 0,-44-209 0,-1 0 0,-1 0 0,0 0 0,-1 0 0,-1 17 0,1-27 0,0 0 0,-1 1 0,1-1 0,-1 0 0,0 0 0,0 0 0,0 1 0,0-1 0,0 0 0,0 0 0,0 0 0,-1-1 0,1 1 0,-1 0 0,1 0 0,-1-1 0,0 1 0,1-1 0,-1 0 0,0 1 0,0-1 0,0 0 0,0 0 0,0 0 0,0 0 0,-1-1 0,1 1 0,0 0 0,0-1 0,-1 0 0,1 1 0,0-1 0,-5 0 0,-13 1 0,0-2 0,0 0 0,0 0 0,0-2 0,0-1 0,1 0 0,-34-13 0,45 13 0,1-1 0,0 0 0,0 0 0,1-1 0,-1 0 0,1 0 0,0-1 0,1 1 0,0-1 0,0 0 0,0-1 0,1 1 0,0-1 0,1 0 0,-5-12 0,-2-14 0,0 1 0,-6-50 0,-19-229-1365,33 265-5461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09:55.1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24575,'4'0'0,"6"0"0,1 8 0,-1 21 0,1 25 0,8 17 0,5 22 0,3 7 0,-4 0 0,-1-5 0,-5-9 0,-5-16 0,-4-16 0,-12-20 0,-19-38 0,-13-35 0,-1-10-8191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09:55.6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24575,'0'4'0,"0"10"0,0 7 0,5 0 0,0-4-8191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09:57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200 481 24575,'-16'-7'0,"5"2"0,11 5 0,-1 1 0,1-1 0,-1 1 0,1-1 0,-1 1 0,1 0 0,-1-1 0,1 1 0,0 0 0,-1-1 0,1 1 0,0 0 0,-1-1 0,1 1 0,0 0 0,0 0 0,0-1 0,0 1 0,0 0 0,0 0 0,0 1 0,-1 17 0,2-1 0,0 1 0,1 0 0,0-1 0,6 20 0,4 25 0,-6 7 0,-7-60 0,-3-14 0,-5-23 0,5 14 0,-101-278 0,83 216 0,-25-152 0,46 221 0,-4-47 0,5 49 0,0 1 0,1-1 0,-1 0 0,1 1 0,-1-1 0,1 1 0,0 0 0,1-1 0,-1 1 0,0 0 0,5-6 0,-5 7 0,0 1 0,0 0 0,0 0 0,1-1 0,-1 1 0,1 0 0,-1 1 0,1-1 0,-1 0 0,1 0 0,-1 1 0,1-1 0,0 0 0,-1 1 0,1 0 0,0-1 0,0 1 0,-1 0 0,1 0 0,0 0 0,0 0 0,-1 0 0,1 1 0,0-1 0,0 0 0,-1 1 0,1-1 0,0 1 0,2 1 0,4 2 0,1 0 0,0 0 0,14 12 0,-2-1 0,-2 1 0,0 1 0,-1 1 0,25 31 0,53 89 0,-82-119 0,1-2 0,1 1 0,0-2 0,1 0 0,1-1 0,1-1 0,32 19 0,-23-14 0,0 0 0,41 39 0,-58-46-102,-2-4-214,-1 1 1,0 0-1,10 15 0,-5-1-6510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0:40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0:41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1T10:10:56.46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550 0,'-4'0,"-6"0,-5 0,-5 0,-3 0,-1 0,-2 0,0 0,0 0,0 0,1 0,-1 0,1 0,5 5,-4 5,3 5,-3 9,1 4,6 6,1 2,-1-2,-1-1,1-4,5-1,4 3,-2 0,2-1,2-1,-3-2,1 4,2 0,1 0,2 2,2 5,0-1,1-1,0-4,5-2,5-2,10-2,6-5,2-7,5 0,1 0,0-1,5-3,6-4,-1-2,0-2,-2 11,-5 8,-4 0,-4-3,-2-5,-2-5,0-3,-1-3,0-2,-4-4,-6-7,0-14,1-6,2-3,-1-4,0 4,2 5,3-3,1 2,-3 0,-5 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55:3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24575,'-18'14'0,"2"1"0,0 1 0,1 1 0,0 0 0,1 1 0,-19 32 0,7-2 0,-33 80 0,36-65 0,2 1 0,3 2 0,-18 125 0,24-67 0,4 150 0,8-219 0,-2-14 0,3-1 0,7 52 0,-6-82 0,0 0 0,0 0 0,1 0 0,0 0 0,0-1 0,1 1 0,1-1 0,-1 0 0,1 0 0,1-1 0,0 1 0,0-1 0,1 0 0,9 8 0,11 3-166,1-1-1,0-1 1,2-2-1,50 20 1,-64-28-367,65 26-6293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1T10:10:58.0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1,'0'4,"0"19,0 13,17 26,9 8,2-5,-6-1,-5-2,-2-8,-4-8,2-9,-3-5,-2-5,2-2,-2-6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1T10:11:00.0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480 203,'0'-4,"-4"-6,-7-1,0-7,-7-5,-5-2,-2 2,2 1,2 1,-1 3,0 5,-1 5,-1 3,0 3,0 2,-1 1,0 0,-5 0,4 4,-3 18,4 9,5 4,7 0,6-3,3 3,3-1,2-3,0-2,0-2,4 3,11-4,5-7,13-6,9-6,5-4,3-7,2-8,-4-5,-7-1,-10-1,-6-2,-4 2,-4 0,-7 0,0 1,-2 1,-3-2,-2-2,6 2,2 9,3 10,3 18,-1 9,4 5,0-4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1T10:11:01.41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0 435,'8'0,"8"0,4 0,0 4,0 6,-3 5,0 9,5 17,3 1,-2-1,-2-5,1-7,1-1,-5-9,-4-16,-5-14,-3-12,-4-7,-2-3,0-8,-1-14,0-11,0-6,0 4,1 6,0 9,0-4,4 4,6 11,9 13,6 11,3 8,1 7,0 3,-1 2,-6 13,3 4,1 3,0 2,-4 1,-1 1,3 4,3 6,0-4,1 2,-1-5,-5 4,2 2,2-5,-4-4,-6-1,-5-2,0 0,1 0,0 1,1-4,-1-1,-3-4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1T10:11:03.5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553 152,'-4'0,"-10"-8,-7-3,-4-4,-2 1,0 2,-5 4,-1-1,2 0,0-6,3 0,1 1,1 4,1 4,-4 2,-2 2,1 6,1 11,2 6,4 5,8 1,5 1,4 0,4-1,2 0,1-1,4-5,6-6,10-5,5-5,2-3,1-2,0 0,-1-6,-1 0,-5-5,-3-4,1 0,-3-1,-5-2,4-7,-1-3,2-1,-3 0,-3 0,-4 11,6 28,9 26,5 19,2 17,4 14,6 17,0 12,2 13,-2 5,-8-12,-4-9,1-11,1-18,-6-19,-6-17,-6-7,-4-7,-9-8,-12-9,-16-7,-11-9,-8-10,-4-10,-5-11,-1-5,4 1,13 1,8-2,6 1,8 2,3-2,5 2,4 1,3-7,3 0,-3 2,0-6,1 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1T10:11:04.9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0 302,'8'-9,"4"2,7 7,5 11,2 12,-2 11,-2 8,0 6,0 6,1-4,-4-4,0-9,-4-6,-5-5,1-3,3-4,7-11,13-14,0-11,4-2,2-11,0-5,-7 0,-10-3,-3 6,-2-1,-4-4,-4-3,-3-7,-4-1,2-5,1 3,-1-3,-2 3,-1 6,0 7,-2 13,0 15,4 22,14 25,5 16,1 10,-2 4,-2-11,1-6,-3-8,-6-6,-3-2,-1-6,4-4,-1-6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1T10:11:06.46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282 124,'0'-4,"-8"-2,-3-4,-8 0,-5 2,-3 1,-1 3,-8 2,-3 13,6 10,8 6,9 6,6 6,6 1,3-3,1-3,6-7,6-8,5-8,8-10,4-9,1-15,0-10,0-6,-3 3,-4 4,-7 2,-6 3,-5 1,-3 1,3 1,3-5,11 4,1 9,1 17,6 37,2 33,14 31,3 10,3-6,-3-16,-10-27,-6-34,-8-21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1T10:11:08.1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352 320,'0'-4,"0"-11,0-5,0-5,-4-2,-6-1,-5-4,-5 4,-3 6,-1 7,-2 6,-4 4,-2 4,1 1,5 6,4 1,4 8,-2 14,2 7,4 5,4 0,4 2,4-3,5-7,11-11,12-7,10-8,6-8,2-5,-8-5,-5-5,-4 1,-6-3,-7-9,-6-6,-4-1,2-2,3-9,1-1,-2 4,2 0,4 7,8 18,13 42,0 25,3 29,-1 31,2 26,7 29,4 19,-2 9,-5 1,2-7,-1-19,-5-21,-8-30,-10-24,-8-18,-7-14,-4-13,-3-10,0-8,-1-4,0-3,-3-5,-6-5,-9-6,-10-7,-12-13,-16-21,-15-17,-4-13,3-4,6 1,13-4,9-9,8-1,10-2,9 3,9-8,6-1,3 10,2 15,1 4,0 10,0 8,-1 11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1T10:11:09.64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201 654,'9'0,"19"0,9 0,8-9,7-11,9-19,-2-11,-3-2,-11 0,-8 4,-3 3,-7 3,-8 6,-7 4,-10 0,-9 0,-4 2,-4 1,0 2,-1 1,-2 5,-3 6,-1 6,-6 4,-2 3,-5 1,-1 2,3 0,1 1,3-2,2 1,0 4,2 5,0 14,5 11,6 4,-4 0,2 1,-1-2,-10 6,-5 12,3 5,2 1,6-7,7-3,5-3,4-5,4-1,1 4,-3 3,-2-3,0-1,2-4,0-1,2 1,0-2,1 5,0-1,0-4,13-5,12-7,16-10,16-7,8-6,14-3,19-7,14-10,9-12,-12-10,-12-10,-22-7,-19 2,-20 2,-16 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5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30 24575,'-4'0'0,"-1"0"0,0 0 0,0 1 0,0-1 0,0 1 0,0 0 0,1 0 0,-1 1 0,0 0 0,1-1 0,-1 1 0,1 1 0,0-1 0,-1 1 0,1 0 0,0-1 0,1 2 0,-1-1 0,1 0 0,-5 6 0,3-2 0,1 1 0,0-1 0,1 1 0,0 0 0,0 0 0,1 0 0,0 0 0,0 1 0,0-1 0,1 1 0,1 10 0,-4 80 0,11 100 0,-7-197 0,0 0 0,0 0 0,0 0 0,0 0 0,1 0 0,-1 0 0,1 0 0,0 0 0,-1 0 0,1 0 0,0 0 0,0 0 0,0-1 0,0 1 0,1 0 0,1 2 0,-1-3 0,-1-1 0,1 1 0,-1-1 0,1 1 0,-1-1 0,1 1 0,-1-1 0,1 0 0,-1 0 0,1 0 0,-1 0 0,1 0 0,-1 0 0,1 0 0,-1-1 0,1 1 0,-1-1 0,0 1 0,1-1 0,-1 1 0,1-1 0,-1 0 0,2 0 0,26-16 0,0 0 0,-1-2 0,35-31 0,-31 24 0,52-33 0,-77 55 0,18-10 0,-2 0 0,0-2 0,28-25 0,-45 36 0,0-1 0,-1 0 0,0 0 0,0 0 0,0-1 0,-1 0 0,0 0 0,0 0 0,-1 0 0,0-1 0,0 1 0,-1-1 0,0 0 0,0 1 0,-1-1 0,1-10 0,-2 12 0,1 1 0,-1-1 0,0 1 0,-1-1 0,0 1 0,1-1 0,-2 1 0,1-1 0,-1 1 0,-4-10 0,5 13 0,-2-1 0,1 0 0,0 1 0,0 0 0,-1 0 0,1-1 0,-1 1 0,0 1 0,1-1 0,-1 0 0,0 1 0,0-1 0,0 1 0,0 0 0,-1 0 0,1 0 0,0 1 0,0-1 0,-6 0 0,-29-1 0,-73 3 0,54 1 0,45-1-273,1 0 0,-1 0 0,1 1 0,-13 4 0,-9 5-6553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5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2 186 24575,'0'25'0,"-1"-17"0,0-1 0,1 0 0,0 1 0,0-1 0,1 1 0,0-1 0,0 0 0,1 1 0,0-1 0,0 0 0,6 12 0,-8-19 0,1 1 0,-1 0 0,0-1 0,1 1 0,-1-1 0,0 1 0,1-1 0,-1 1 0,1-1 0,-1 1 0,1-1 0,-1 1 0,1-1 0,-1 1 0,1-1 0,-1 0 0,1 1 0,0-1 0,-1 0 0,1 0 0,0 0 0,-1 1 0,1-1 0,0 0 0,-1 0 0,1 0 0,0 0 0,1 0 0,-2-1 0,1 1 0,0-1 0,0 0 0,0 1 0,0-1 0,-1 0 0,1 0 0,0 0 0,-1 0 0,1 0 0,0 0 0,-1 0 0,1 0 0,-1 0 0,1-2 0,11-50 0,-11 46 0,20-176 0,-21 180 0,0 1 0,1-1 0,-1 0 0,1 0 0,-1 0 0,1 1 0,0-1 0,0 0 0,0 1 0,0-1 0,1 0 0,-1 1 0,1 0 0,-1-1 0,1 1 0,0 0 0,0 0 0,0 0 0,0 0 0,0 0 0,1 0 0,3-2 0,-2 3 0,-1 1 0,0-1 0,1 0 0,-1 1 0,1 0 0,-1 0 0,1 0 0,-1 0 0,1 0 0,-1 1 0,0-1 0,1 1 0,-1 0 0,0 0 0,1 0 0,-1 1 0,0-1 0,3 3 0,10 4 0,-2 1 0,1 1 0,-1 1 0,0 0 0,-1 0 0,-1 2 0,0-1 0,0 2 0,-1-1 0,-1 1 0,0 1 0,12 25 0,-21-38 0,16 37 0,3 1 0,1-2 0,31 42 0,29 16-1365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9:55:38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24575,'3'-3'0,"0"1"0,0-1 0,1 1 0,-1 0 0,0 1 0,1-1 0,0 1 0,-1-1 0,1 1 0,0 0 0,0 0 0,4 0 0,51-3 0,-45 4 0,299 1 0,-288 1 0,0 1 0,0 1 0,0 1 0,0 1 0,28 12 0,-15-6 0,41 8 0,-50-15 30,-1-3 0,1 0 0,44-4 0,83-16-1515,-123 14-5341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5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31 24575,'0'0'0,"0"0"0,1 0 0,-1 0 0,0 1 0,1-1 0,-1 0 0,0 0 0,0 0 0,1 0 0,-1 0 0,0-1 0,1 1 0,-1 0 0,0 0 0,0 0 0,1 0 0,-1 0 0,0 0 0,1 0 0,-1 0 0,0-1 0,0 1 0,0 0 0,1 0 0,-1 0 0,0-1 0,0 1 0,1 0 0,-1 0 0,0-1 0,0 1 0,0 0 0,0 0 0,0-1 0,1 1 0,-1 0 0,0 0 0,0-1 0,0 1 0,0 0 0,0-1 0,0 1 0,0 0 0,0 0 0,0-1 0,-10-11 0,7 10 0,1 1 0,-1-1 0,0 1 0,1 0 0,-1 0 0,0 0 0,0 0 0,0 1 0,0-1 0,0 1 0,0 0 0,0-1 0,0 2 0,0-1 0,0 0 0,0 0 0,0 1 0,-3 0 0,1 1 0,0 0 0,1 0 0,-1 1 0,1-1 0,-1 1 0,1 0 0,0 0 0,0 1 0,-7 6 0,4-1 0,0 0 0,0 1 0,0 0 0,2-1 0,-1 2 0,1-1 0,0 1 0,-5 22 0,-7 57 0,-10 37 0,26-125 0,-32 127 0,31-115 0,0-1 0,0 1 0,2 0 0,-1 0 0,2 0 0,0-1 0,4 21 0,-4-31 0,0 0 0,0 0 0,0-1 0,0 1 0,1 0 0,-1 0 0,1-1 0,0 1 0,0-1 0,0 1 0,0-1 0,0 0 0,0 0 0,1 0 0,-1 0 0,4 3 0,0-3 0,-1 1 0,1-1 0,-1 1 0,1-2 0,0 1 0,-1-1 0,1 0 0,7 1 0,1-1 0,1-1 0,-1-1 0,0 0 0,0 0 0,0-2 0,22-6 0,-22 4-195,0 0 0,0-1 0,-1-1 0,0 0 0,0-1 0,15-12 0,-3-2-6631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57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24575,'1'7'0,"-1"-1"0,2 0 0,-1 1 0,1-1 0,0 0 0,0 0 0,6 10 0,4 14 0,62 277 0,-56-214 0,4-1 0,38 101 0,-46-157-682,11 44-1,-19-52-6143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5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24575,'0'4'0,"4"6"0,6 5 0,1 9 0,3 30 0,3 14 0,3 8 0,-2-4 0,-3-7 0,-5-5 0,-4-4 0,1-13 0,-1-21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1:58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0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2 24575,'-31'0'0,"8"-1"0,-1 1 0,0 1 0,-33 7 0,49-6 0,0 0 0,1 1 0,-1 0 0,1 0 0,0 0 0,0 1 0,0 0 0,0 1 0,0 0 0,1 0 0,0 0 0,0 0 0,-10 13 0,11-10 0,0 0 0,0 0 0,1 0 0,0 1 0,0-1 0,1 1 0,0 0 0,0 0 0,1 0 0,0 1 0,0 15 0,0 10 0,8 66 0,-1-26 0,-6 47 0,3 52 0,-2-171 0,1 1 0,-1-1 0,1 0 0,-1 1 0,1-1 0,0 0 0,0 0 0,0 0 0,1 0 0,-1 0 0,1 0 0,0 0 0,0 0 0,0 0 0,0-1 0,0 1 0,0-1 0,1 1 0,-1-1 0,1 0 0,0 0 0,-1 0 0,1-1 0,0 1 0,0-1 0,0 1 0,1-1 0,-1 0 0,0 0 0,0 0 0,1-1 0,-1 1 0,0-1 0,6 0 0,8 0 0,0 0 0,0-2 0,0 0 0,0-1 0,26-7 0,-24 4-195,-1 0 0,0-2 0,-1 0 0,1 0 0,-2-2 0,27-18 0,0-5-6631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1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24575,'0'5'0,"0"13"0,4 21 0,6 25 0,5 27 0,1 19 0,-4 12 0,-3 7 0,2-2 0,2-6 0,0-14 0,5-26 0,1-18 0,-4-25 0,-13-26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2:0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0 24575,'0'1'0,"0"0"0,-1 0 0,1 0 0,-1 0 0,1 0 0,-1 0 0,1 0 0,-1 0 0,0-1 0,1 1 0,-1 0 0,0 0 0,0-1 0,0 1 0,1-1 0,-3 2 0,-6 5 0,-10 15 0,1 0 0,1 2 0,-19 34 0,-36 83 0,57-109 0,-18 40 0,23-46 0,-2 1 0,-1-2 0,0 0 0,-28 36 0,40-59 0,-3 2 0,0 1 0,0 0 0,1 0 0,0 0 0,0 0 0,-4 9 0,7-12 0,-1-1 0,1 0 0,0 1 0,0-1 0,0 0 0,0 1 0,0-1 0,0 1 0,0-1 0,0 0 0,1 1 0,-1-1 0,0 0 0,1 1 0,-1-1 0,1 0 0,0 1 0,-1-1 0,1 0 0,0 0 0,0 0 0,-1 0 0,1 0 0,0 0 0,0 0 0,0 0 0,1 0 0,-1 0 0,0 0 0,0-1 0,0 1 0,1 0 0,-1-1 0,0 1 0,2 0 0,94 35 0,-71-28 0,-1 1 0,0 2 0,43 23 0,-50-22-112,67 39-1141,-59-39-5573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3:50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4 0,1 2-8191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46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231 24 24575,'-3'-2'0,"0"0"0,0 0 0,1 0 0,-2 0 0,1 1 0,0 0 0,0-1 0,0 1 0,-1 0 0,1 1 0,-5-2 0,-44-2 0,36 3 0,9 1 0,1-1 0,-1 1 0,1 0 0,0 1 0,-1-1 0,1 1 0,-1 0 0,1 1 0,-11 4 0,14-5 0,0 1 0,0 0 0,0 0 0,0 1 0,1-1 0,0 1 0,-1-1 0,1 1 0,0 0 0,0-1 0,0 1 0,0 0 0,1 0 0,-1 1 0,1-1 0,0 0 0,0 0 0,0 1 0,0-1 0,0 4 0,0 0 0,-1-1 0,2 1 0,-1 0 0,0-1 0,1 1 0,1 0 0,-1-1 0,1 1 0,0 0 0,3 9 0,-3-13 0,1-1 0,-1 1 0,1 0 0,0 0 0,-1-1 0,2 1 0,-1-1 0,0 1 0,0-1 0,1 0 0,-1 0 0,1 0 0,0 0 0,-1 0 0,1-1 0,0 1 0,0-1 0,0 0 0,0 0 0,0 0 0,0 0 0,1 0 0,3-1 0,25 6 0,-11-4 0,-1 2 0,39 12 0,-52-13 0,0 0 0,-1 0 0,1 0 0,-1 1 0,0 0 0,0 0 0,-1 1 0,1 0 0,-1 0 0,0 0 0,0 0 0,6 10 0,-3 1 0,0-1 0,-1 1 0,-1 0 0,-1 0 0,5 20 0,12 35 0,-14-53 0,-1 1 0,-1-1 0,6 32 0,-11-43 0,0-1 0,-1 1 0,0 0 0,0 0 0,-1-1 0,0 1 0,0 0 0,-1-1 0,1 1 0,-1-1 0,-1 1 0,1-1 0,-1 0 0,-4 7 0,1-3-85,-1 0 0,0 0-1,0-1 1,-1 0 0,0 0-1,-1-1 1,1 0 0,-2 0-1,1-1 1,-1 0 0,0-1-1,-1 0 1,1 0 0,-1-1-1,-22 6 1,-3-3-6741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21.1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24575,'4'0'0,"6"0"0,10 8 0,5 3 0,-1 4 0,-1 4 0,0-2 0,1-4 0,-4 1 0,-2 1 0,2 4 0,-4-3-8191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01T10:18:18.00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0,'5'0,"9"0,15 0,16 5,8 0,4 1,5-2,4-1,4-1,3-1,-3-1,-4 0,-6 0,-4 0,-7 0,-4-1,-5 1,-6 0,5 4,0 2,-3-1,-3 0,-3-2,-2-1,-2-1,3-1,6 0,0 0,-1 0,6-1,5 1,21 8,10 3,11 0,7-2,-5-3,-8-2,-9 6,-10 2,-5-1,-1 2,-1-2,11-2,-1 1,1-1,-2-1,-8-4,-10-1,-7-1,-12 2,0 2,11 3,7 1,14-2,18-3,20 12,16 6,6 4,-10-2,-1-2,-16-5,-14-5,-17-5,-10-4,-1-2,0-2,20-1,12 0,12 0,21 0,11 1,2-1,-5 1,-14 0,-9 0,-8 0,-17 0,-11 0,-9 0,-1 0,-1 0,-2 0,0 0,-5 0,-5 0,1 0,0 0,8 0,13-8,18-3,10 0,9-2,-2 1,-4-1,-14-3,-16 1,-10 3,2 4,12-1,13 0,9 3,-3 2,-3 1,-7 2,-13 1,-13 0,-10 0,-14-8,-5-2,-4-5,0 1,18 3,20 3,26 3,12 2,10 2,10 1,14 0,7 1,-16-1,-23 1,-23-1,-21 1,-15-1,0-5,5 0,5 0,15 0,26 2,21 1,11 1,12 1,-4 0,-11 0,-5 0,9 0,1 1,-9-1,-5 0,-18 0,-6 0,-6 0,6 0,-4 0,3 0,-2 0,-8 0,-14 0,-13-5,-9-5,-3-1,19 1,29 3,18 2,17 2,32 1,40 2,36 0,29 1,6-1,-3 1,-41-1,-53 0,-50 0,-45-4,-33-1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22.4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291 1 24575,'0'23'0,"0"0"0,-2 0 0,0 0 0,-1 0 0,-2 0 0,-13 41 0,3-24 0,-2-1 0,-33 55 0,9-23 0,-24 38 0,3-25-1365,52-68-5461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24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374 88 24575,'-3'-2'0,"0"-1"0,0 1 0,0 0 0,-1 0 0,1 0 0,-1 1 0,1-1 0,-1 1 0,0 0 0,0-1 0,0 2 0,-4-2 0,-52-1 0,38 3 0,12-1 0,-1 1 0,1 1 0,-1 0 0,1 0 0,-1 1 0,1 0 0,0 1 0,0 0 0,-20 9 0,24-8 0,0 0 0,0 0 0,0 0 0,0 1 0,1 0 0,0 0 0,0 0 0,0 1 0,0 0 0,1-1 0,0 2 0,1-1 0,-1 0 0,1 1 0,-4 10 0,-2 19 0,1 1 0,2 0 0,1 0 0,0 52 0,3-54 0,1-20 0,0-4 0,0 0 0,1 1 0,0-1 0,1 1 0,0-1 0,0 0 0,1 1 0,6 15 0,-8-26 0,1 0 0,-1 0 0,1 1 0,0-1 0,-1 0 0,1 0 0,0 0 0,0 0 0,0 0 0,0 0 0,0 0 0,0 0 0,0 0 0,0-1 0,1 1 0,-1 0 0,0-1 0,0 1 0,1-1 0,-1 1 0,0-1 0,1 1 0,-1-1 0,0 0 0,1 0 0,-1 0 0,0 0 0,3 0 0,2-1 0,1 0 0,-1 0 0,0-1 0,12-4 0,-7 2 0,25-8 0,-1-1 0,0-2 0,-1-1 0,-1-2 0,0-2 0,32-24 0,-60 39 0,-1 0 0,1 0 0,-1 0 0,1 0 0,-1-1 0,-1 0 0,1 1 0,-1-1 0,0-1 0,4-11 0,-1-5 0,7-43 0,1-4 0,-12 63 8,-1 0 0,0-1 0,0 1 0,-1 0 0,0 0 0,0 0 0,0 0 0,-1-1 0,0 1 0,-1 0 0,1 0 0,-1 0 0,-1 0 0,-2-6 0,-1 2-194,1 1 1,-1-1-1,-1 1 0,0 1 1,0-1-1,-1 1 1,-15-13-1,4 5-6640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26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57 24575,'1'3'0,"-1"-1"0,1 1 0,0-1 0,0 0 0,-1 1 0,2-1 0,-1 0 0,0 0 0,3 4 0,4 8 0,2 15 0,-1 0 0,-1 0 0,-2 1 0,4 43 0,-6-39 0,1 0 0,2-1 0,12 34 0,-18-62 0,1-1 0,0 0 0,0 0 0,1 1 0,0-1 0,-1-1 0,1 1 0,0 0 0,1-1 0,4 5 0,-7-7 0,0 0 0,0 0 0,1 0 0,-1-1 0,1 1 0,-1 0 0,1-1 0,-1 1 0,1 0 0,-1-1 0,1 0 0,-1 1 0,1-1 0,0 0 0,-1 0 0,1 0 0,-1 0 0,1 0 0,0 0 0,-1-1 0,1 1 0,-1 0 0,1-1 0,-1 1 0,1-1 0,-1 0 0,1 1 0,-1-1 0,1 0 0,-1 0 0,0 0 0,3-2 0,4-6 0,1-1 0,-1-1 0,0 1 0,-1-1 0,9-18 0,1-1 0,-7 12 0,0 0 0,-1 0 0,-1-1 0,-1 0 0,0 0 0,-2 0 0,0-1 0,-1 0 0,-1 0 0,0-37 0,-2 42 0,1 0 0,0 0 0,2 0 0,-1 0 0,2 0 0,8-19 0,-13 33 0,0 0 0,0 0 0,1 0 0,-1 0 0,1 0 0,-1 0 0,1 0 0,-1 0 0,1 0 0,0 0 0,-1 0 0,1 0 0,0 0 0,0 0 0,-1 1 0,1-1 0,0 0 0,0 1 0,0-1 0,0 1 0,0-1 0,0 1 0,0-1 0,2 0 0,-2 2 0,1-1 0,-1 0 0,0 1 0,0-1 0,0 1 0,1-1 0,-1 1 0,0 0 0,0-1 0,0 1 0,0 0 0,0 0 0,0 0 0,0 0 0,-1 0 0,1 0 0,0 0 0,0 1 0,7 10 0,-1 0 0,-1 1 0,6 15 0,-9-19 0,20 44 0,31 52 0,-40-82 0,1 0 0,1-1 0,1-1 0,29 28 0,-17-23-682,39 28-1,-28-28-6143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27.4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24575,'1'38'0,"2"1"0,16 71 0,30 73 0,-26-103 0,4 24 0,-4 1 0,11 136 0,-32-199 0,-2-24 0,1 0 0,1 0 0,1 0 0,0 0 0,9 26 0,-12-42 3,0-1 0,1 0-1,-1 0 1,1 0 0,-1 1 0,1-1-1,0 0 1,-1 0 0,1 0-1,0 0 1,0 0 0,-1 0 0,1 0-1,0-1 1,0 1 0,0 0-1,0 0 1,0-1 0,0 1 0,1-1-1,-1 1 1,0-1 0,0 1 0,0-1-1,0 1 1,1-1 0,-1 0-1,0 0 1,0 0 0,1 0 0,-1 0-1,0 0 1,0 0 0,1 0-1,-1 0 1,0-1 0,2 0 0,2-1-187,0 0 0,-1-1 1,1 0-1,-1 0 1,0 0-1,0 0 1,6-7-1,16-19-6642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28.1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0 148 24575,'13'0'0,"12"-4"0,11-10 0,3-3 0,8-2 0,0 1 0,1 0 0,-9-1 0,-1-1 0,-8 2-8191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30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66 24575,'0'-6'0,"-1"-1"0,1 1 0,-1-1 0,-1 1 0,1 0 0,-1 0 0,0 0 0,-4-7 0,6 13 0,0 0 0,0 0 0,0 0 0,0 0 0,0-1 0,0 1 0,0 0 0,0 0 0,0 0 0,0 0 0,0 0 0,0 0 0,0 0 0,0 0 0,0 0 0,0 0 0,0-1 0,0 1 0,0 0 0,0 0 0,0 0 0,0 0 0,0 0 0,0 0 0,0 0 0,0 0 0,0 0 0,0 0 0,0 0 0,-1 0 0,1 0 0,0-1 0,0 1 0,0 0 0,0 0 0,0 0 0,0 0 0,0 0 0,0 0 0,0 0 0,0 0 0,-1 0 0,1 0 0,0 0 0,0 0 0,0 0 0,0 0 0,0 0 0,0 0 0,0 0 0,0 0 0,0 0 0,-1 0 0,1 0 0,0 1 0,0-1 0,0 0 0,0 0 0,0 0 0,0 0 0,0 0 0,0 0 0,0 0 0,0 0 0,0 0 0,0 0 0,0 0 0,-2 10 0,2 15 0,6 12 0,0 0 0,3-1 0,1 0 0,1 0 0,2-1 0,27 52 0,-37-83 0,-1 1 0,1-1 0,0 1 0,0-1 0,1 0 0,-1 0 0,1-1 0,0 1 0,7 5 0,-9-8 0,0 0 0,-1-1 0,1 1 0,0 0 0,0-1 0,0 1 0,0-1 0,-1 1 0,1-1 0,0 0 0,0 0 0,0 0 0,0 0 0,0 0 0,0-1 0,0 1 0,0 0 0,-1-1 0,1 0 0,0 1 0,0-1 0,-1 0 0,1 0 0,0 0 0,-1 0 0,1 0 0,-1 0 0,1 0 0,1-2 0,6-6 0,-1 0 0,0-1 0,-1 0 0,0 0 0,0 0 0,-1-1 0,7-16 0,-4 6 0,-2 0 0,0-1 0,5-25 0,-8-8 0,-5 46 0,1 0 0,1 0 0,-1 1 0,1-1 0,1 0 0,3-10 0,-5 18 0,0 1 0,0-1 0,1 0 0,-1 0 0,0 1 0,1-1 0,-1 1 0,1-1 0,-1 0 0,1 1 0,-1-1 0,1 1 0,-1-1 0,1 1 0,0-1 0,-1 1 0,1-1 0,0 1 0,-1 0 0,1-1 0,0 1 0,0 0 0,-1 0 0,1-1 0,0 1 0,0 0 0,-1 0 0,2 0 0,0 0 0,0 1 0,0-1 0,0 1 0,0-1 0,0 1 0,0 0 0,0 0 0,-1 0 0,1 0 0,3 2 0,33 33 0,-38-36 0,114 139-1365,-94-118-5461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32.1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0 24575,'0'1'0,"5"251"0,0-191 0,2 0 0,16 64 0,0-22 0,15 153 0,-35-224 0,-2-9 0,1-1 0,1 1 0,1 0 0,0-1 0,12 30 0,-16-52 0,0 0 0,0-1 0,0 1 0,0 0 0,0 0 0,0-1 0,0 1 0,0 0 0,0 0 0,1 0 0,-1-1 0,0 1 0,0 0 0,0 0 0,0 0 0,1-1 0,-1 1 0,0 0 0,0 0 0,0 0 0,1 0 0,-1 0 0,0 0 0,0-1 0,0 1 0,1 0 0,-1 0 0,0 0 0,0 0 0,1 0 0,-1 0 0,0 0 0,0 0 0,1 0 0,-1 0 0,0 0 0,0 0 0,1 0 0,-1 0 0,0 0 0,0 0 0,0 1 0,1-1 0,-1 0 0,0 0 0,0 0 0,1 0 0,-1 0 0,0 0 0,0 1 0,0-1 0,0 0 0,1 0 0,-1 0 0,0 1 0,0-1 0,0 0 0,0 1 0,4-25 0,-3-85 0,-1-4 0,1 98 0,0 0 0,1 0 0,1 0 0,1 1 0,6-19 0,-7 27 0,-1 1 0,1 0 0,-1 0 0,1 0 0,1 0 0,-1 0 0,1 1 0,0-1 0,0 1 0,0 0 0,0 0 0,8-4 0,-10 6 0,1 1 0,-1 0 0,1 0 0,-1 0 0,1 0 0,-1 1 0,1-1 0,0 1 0,-1-1 0,1 1 0,0 0 0,-1 0 0,1 0 0,0 0 0,-1 1 0,1-1 0,0 1 0,-1-1 0,1 1 0,-1 0 0,1 0 0,-1 0 0,1 0 0,-1 1 0,0-1 0,0 1 0,0-1 0,4 4 0,12 13 0,-1 1 0,0 1 0,-2 1 0,0 0 0,20 39 0,-14-25 0,28 38 0,-40-60 0,-1 0 0,0 0 0,-1 1 0,0 0 0,-2 1 0,1-1 0,-2 1 0,0 0 0,0 1 0,-2-1 0,0 1 0,0-1 0,-2 1 0,0-1 0,-3 28 0,3-40 0,-1 1 0,1-1 0,-1 0 0,1 0 0,-1 0 0,0 0 0,0 0 0,0 0 0,-1 0 0,1 0 0,-1 0 0,0 0 0,0-1 0,1 1 0,-2-1 0,1 1 0,0-1 0,0 0 0,-1 0 0,1 0 0,-1 0 0,0 0 0,0-1 0,1 1 0,-1-1 0,0 0 0,0 0 0,-6 2 0,-5-1 0,-1 0 0,0 0 0,1-2 0,-1 0 0,-16-2 0,4 1 0,8 0 0,0-1 0,0 0 0,0-2 0,0 0 0,1-1 0,-1-1 0,1-1 0,1-1 0,0 0 0,0-1 0,0-1 0,1 0 0,0-1 0,1-1 0,1-1 0,-17-17 0,22 22-124,1 0 0,1 0 0,0-1 0,0 0 0,0 0 0,1 0-1,1-1 1,-1 0 0,2 0 0,-5-13 0,4 1-6702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34.1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153 267 24575,'1'-69'0,"-3"-81"0,2 148 0,0-1 0,0 1 0,-1-1 0,1 1 0,-1-1 0,1 1 0,-1-1 0,0 1 0,0 0 0,0-1 0,-1 1 0,1 0 0,0 0 0,-1 0 0,1 0 0,-1 0 0,0 0 0,-3-2 0,5 4 0,-1-1 0,0 1 0,1 0 0,-1-1 0,0 1 0,1 0 0,-1 0 0,0 0 0,0-1 0,1 1 0,-1 0 0,0 0 0,1 0 0,-1 0 0,0 1 0,0-1 0,1 0 0,-1 0 0,0 0 0,0 0 0,1 1 0,-1-1 0,0 1 0,-1 0 0,1 0 0,-1 1 0,1-1 0,-1 0 0,1 1 0,0-1 0,0 1 0,0 0 0,0-1 0,0 1 0,0 0 0,-1 3 0,-70 186 0,67-176 0,0 0 0,1 0 0,1 1 0,0-1 0,0 21 0,3 81 0,2-69 0,-3-44 0,1 1 0,1 0 0,-1-1 0,1 1 0,0-1 0,0 1 0,0-1 0,0 1 0,1-1 0,0 0 0,0 1 0,0-1 0,0 0 0,1 0 0,3 4 0,-3-5 0,0-1 0,1 1 0,0 0 0,0-1 0,0 0 0,0 0 0,0 0 0,0-1 0,0 1 0,0-1 0,1 0 0,-1 0 0,1 0 0,-1-1 0,9 0 0,9 2 0,1-2 0,0-1 0,30-5 0,-43 4 0,-1 0 0,0-1 0,-1 1 0,1-2 0,0 0 0,-1 0 0,0 0 0,0-1 0,0 0 0,13-12 0,-11 9-97,-1 0-1,-1 0 1,0-1-1,0-1 1,0 1-1,-1-1 1,-1 0-1,0-1 1,0 1-1,-1-1 1,0 0-1,-1-1 0,4-18 1,-4 4-6729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36.0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24575,'0'5'0,"0"9"0,0 6 0,0 9 0,0 4 0,0 0 0,0 3 0,0 0 0,0-2 0,0-3 0,0-2 0,0-2 0,0-6-8191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00.2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169 32 24575,'0'-1'0,"0"-1"0,0 1 0,0 0 0,0-1 0,0 1 0,0 0 0,0-1 0,0 1 0,-1 0 0,1-1 0,-1 1 0,1 0 0,-1 0 0,1 0 0,-1-1 0,0 1 0,0 0 0,1 0 0,-1 0 0,0 0 0,0 0 0,0 0 0,0 0 0,-2-1 0,1 2 0,1 0 0,0 0 0,0 0 0,-1-1 0,1 2 0,0-1 0,0 0 0,-1 0 0,1 0 0,0 0 0,0 1 0,0-1 0,-1 1 0,1-1 0,0 1 0,0-1 0,0 1 0,0 0 0,0-1 0,0 1 0,0 0 0,0 0 0,0 0 0,0 0 0,1 0 0,-2 1 0,-66 86 0,59-75 0,0 0 0,1 1 0,1 1 0,-10 27 0,16-38 0,0-1 0,0 0 0,0 0 0,0 1 0,1-1 0,-1 0 0,1 1 0,0-1 0,0 1 0,1-1 0,-1 0 0,1 1 0,-1-1 0,1 0 0,0 1 0,0-1 0,1 0 0,-1 0 0,2 3 0,0-2 0,0-1 0,0-1 0,0 1 0,0 0 0,0-1 0,0 1 0,1-1 0,-1 0 0,1 0 0,-1 0 0,1-1 0,0 1 0,7 1 0,10 1 0,1-1 0,-1-1 0,1-1 0,38-3 0,-47 1 0,3 0 0,-1-1 0,1-1 0,0 0 0,15-6 0,-29 9 0,-1-1 0,1 1 0,-1 0 0,1 0 0,0 0 0,-1 0 0,1 0 0,-1 0 0,1 0 0,-1 0 0,1 0 0,-1 1 0,1-1 0,-1 1 0,1-1 0,-1 1 0,1 0 0,-1-1 0,0 1 0,1 0 0,-1 0 0,0 0 0,0 0 0,0 0 0,0 0 0,1 0 0,-2 1 0,1-1 0,0 0 0,0 0 0,0 1 0,0-1 0,-1 1 0,1-1 0,-1 1 0,1 2 0,3 8 0,-1 0 0,0 0 0,1 23 0,-1-14 0,2 7 0,-1 1 0,-1 0 0,-1 0 0,-2 0 0,-6 54 0,5-79 0,-1 0 0,0 0 0,0 0 0,0 0 0,-1 0 0,1 0 0,-1-1 0,0 1 0,0-1 0,0 0 0,0 0 0,-1 0 0,1 0 0,-1-1 0,0 1 0,0-1 0,0 0 0,0 0 0,0 0 0,0 0 0,0-1 0,-1 0 0,1 0 0,-1 0 0,-4 0 0,3 0 0,1 0 0,-1 0 0,1-1 0,-1 0 0,1 0 0,-1 0 0,1 0 0,-1-1 0,1 0 0,-1-1 0,1 1 0,0-1 0,0 0 0,-1 0 0,1 0 0,1-1 0,-1 0 0,0 0 0,1 0 0,-7-6 0,6 3-170,1 0-1,0-1 0,0 1 1,0-1-1,1 0 0,0 0 1,-4-15-1,2 0-6655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2.3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78 24575,'0'-1'0,"1"0"0,-1 0 0,0 0 0,1 0 0,-1 0 0,0 0 0,1 1 0,-1-1 0,1 0 0,0 0 0,-1 0 0,1 1 0,0-1 0,-1 0 0,1 1 0,0-1 0,0 0 0,0 1 0,-1-1 0,1 1 0,0 0 0,0-1 0,0 1 0,0 0 0,0-1 0,0 1 0,0 0 0,1 0 0,35-5 0,-27 4 0,118-17 0,132-13 0,234 26 0,-265 8 0,591-3 0,-727 4 0,1 5 0,94 22 0,-51-7 0,165 43 0,-243-52 0,155 26 0,-118-25 0,255 32 0,-51-8 0,-98-6 0,387 53 0,859 41 0,-376-99 0,-441-28 0,158-3 0,-272-22 0,27 1 0,451-5 0,-816 16 0,58-1 0,117 12-60,362-7-262,-2-41 113,189-76 209,-736 88 0,184-66 0,-326 95 0,-7 2-422,-1 0-1,31-16 1,-26 8-5911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02.6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1 119 24575,'0'5'0,"0"0"0,1 1 0,0-1 0,0 0 0,0 0 0,1 0 0,-1 0 0,1 0 0,0 0 0,1 0 0,-1 0 0,1-1 0,0 1 0,0-1 0,1 0 0,-1 0 0,1 0 0,0-1 0,0 1 0,7 4 0,-6-4 0,1-1 0,-1 0 0,1 0 0,-1-1 0,1 0 0,0 0 0,0 0 0,0 0 0,1-1 0,-1 0 0,0-1 0,0 1 0,1-1 0,-1 0 0,0-1 0,12-2 0,-14 2 0,0 0 0,-1-1 0,1 0 0,0 0 0,-1 0 0,1 0 0,-1 0 0,0-1 0,0 1 0,0-1 0,0 0 0,0 0 0,-1 0 0,1 0 0,-1 0 0,0-1 0,0 1 0,0-1 0,0 0 0,0 1 0,0-6 0,4-10 0,-1 1 0,-1-1 0,2-25 0,-2 13 0,3-2 0,-2 19 0,-5 14 0,0 1 0,0-1 0,0 0 0,0 0 0,0 0 0,0 0 0,0 0 0,0 0 0,0 0 0,0 0 0,0 0 0,0 0 0,0 0 0,0 0 0,0 1 0,0-1 0,0 0 0,0 0 0,0 0 0,1 0 0,-1 0 0,0 0 0,0 0 0,0 0 0,0 0 0,0 0 0,0 0 0,0 0 0,0 0 0,0 0 0,0 0 0,0 0 0,0 0 0,1 0 0,-1 0 0,0 0 0,0 0 0,0 0 0,0 0 0,0 0 0,0 0 0,0 0 0,0 0 0,0 0 0,0 0 0,0 0 0,1 0 0,-1 0 0,0 0 0,0 0 0,4 43 0,-2 52 0,1 0 0,36 388 0,-35-438 0,-1 0 0,-6 65 0,3-109 0,0 1 0,0-1 0,0 0 0,0 0 0,0 0 0,0 0 0,0 0 0,0 0 0,-1 0 0,1 0 0,0 0 0,-1 0 0,1 0 0,-1 0 0,1 0 0,-1 0 0,0 0 0,1 0 0,-1-1 0,0 1 0,0 0 0,1 0 0,-1-1 0,0 1 0,0 0 0,0-1 0,0 1 0,-2 0 0,2-1 0,0-1 0,0 1 0,-1-1 0,1 0 0,0 1 0,0-1 0,0 0 0,0 1 0,0-1 0,0 0 0,0 0 0,0 0 0,0 0 0,1 0 0,-1 0 0,0 0 0,1 0 0,-1 0 0,1-1 0,-1 1 0,1 0 0,-1 0 0,1 0 0,0-1 0,-1 1 0,1-2 0,-7-36 0,1 1 0,3-1 0,1 0 0,5-69 0,-1 30 0,-1 6-1365,-1 43-5461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03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24575,'0'4'0,"0"6"0,0 5 0,0 9 0,0 12 0,0 14 0,4 6 0,2-2 0,0-1 0,-2-7 0,-1-5 0,3-7 0,1-4 0,-1-3 0,-2-2 0,-1-1 0,-1-1 0,-2-3-8191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04.5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24575,'0'4'0,"0"6"0,0 9 0,0 15 0,0 5 0,0 5 0,0 3 0,0 7 0,0 2 0,0 0 0,0-5 0,0-7 0,0-7 0,0-5 0,0-4 0,0-7-8191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06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228 125 24575,'0'-9'0,"0"-1"0,-1 1 0,1-1 0,-2 1 0,0 0 0,-4-14 0,5 20 0,0 1 0,0-1 0,-1 0 0,1 1 0,-1-1 0,0 1 0,0 0 0,0-1 0,0 1 0,0 0 0,0 0 0,-1 0 0,1 1 0,-1-1 0,1 0 0,-1 1 0,1 0 0,-1 0 0,0-1 0,0 2 0,0-1 0,0 0 0,0 1 0,-5-1 0,3 0 0,0 1 0,0 0 0,-1 0 0,1 0 0,0 1 0,0 0 0,-1 0 0,1 0 0,0 1 0,0 0 0,0 0 0,0 0 0,1 0 0,-1 1 0,1-1 0,-1 1 0,1 1 0,0-1 0,0 1 0,0-1 0,1 1 0,-1 0 0,1 0 0,0 1 0,0-1 0,0 1 0,1-1 0,-4 8 0,1 2 0,0-1 0,0 1 0,2 0 0,0 0 0,0 1 0,1-1 0,1 1 0,0-1 0,2 19 0,-1-30 0,1 1 0,0-1 0,-1 1 0,1-1 0,1 1 0,-1-1 0,0 0 0,1 0 0,-1 0 0,1 0 0,0 0 0,0 0 0,1 0 0,3 4 0,-5-6 0,0-1 0,-1 1 0,1 0 0,0-1 0,0 1 0,0-1 0,0 1 0,0-1 0,0 0 0,0 1 0,0-1 0,0 0 0,0 0 0,0 1 0,1-1 0,-1 0 0,0 0 0,0 0 0,2-1 0,-2 1 0,1-1 0,-1 0 0,1 0 0,-1 1 0,1-1 0,-1 0 0,1 0 0,-1 0 0,0-1 0,0 1 0,0 0 0,1 0 0,-1-1 0,-1 1 0,1-1 0,2-2 0,15-28 0,-3 7 0,-1 0 0,16-43 0,-27 60 0,1 1 0,0-1 0,0 1 0,0 0 0,1 0 0,0 0 0,9-9 0,-12 14 0,1 0 0,-1 0 0,0 0 0,0 1 0,1-1 0,-1 1 0,1-1 0,-1 1 0,1 0 0,0 0 0,4-1 0,-5 2 0,-1 0 0,1 0 0,-1 0 0,1 0 0,0 0 0,-1 0 0,1 1 0,-1-1 0,1 0 0,0 1 0,-1 0 0,1-1 0,-1 1 0,0 0 0,1 0 0,-1-1 0,1 1 0,-1 0 0,0 0 0,0 1 0,2 1 0,9 17-1365,-4 4-5461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09.1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24575,'0'21'0,"15"414"0,-5-135 0,-10-271 0,-2-144 0,5-144 0,-3 256 0,1-1 0,-1 1 0,1 0 0,0 0 0,0 0 0,0 0 0,0 0 0,0 1 0,1-1 0,-1 0 0,1 0 0,0 1 0,0-1 0,0 1 0,0 0 0,0-1 0,1 1 0,-1 0 0,1 0 0,-1 1 0,1-1 0,0 0 0,-1 1 0,1 0 0,0 0 0,4-2 0,-2 2 0,1-1 0,-1 1 0,1 0 0,-1 1 0,1-1 0,-1 1 0,1 0 0,-1 1 0,1-1 0,0 1 0,-1 0 0,0 1 0,1-1 0,6 3 0,-9-2 0,0 0 0,0 1 0,0-1 0,0 1 0,0-1 0,0 1 0,-1 0 0,1 0 0,-1 0 0,0 0 0,0 0 0,0 1 0,0-1 0,0 1 0,-1-1 0,0 1 0,0 0 0,1 3 0,2 11 0,-1-1 0,2 26 0,-5-42 0,4 50 0,-3 1 0,-5 55 0,4-105 2,0 0-1,0 0 0,0-1 1,0 1-1,-1 0 0,1 0 1,0-1-1,-1 1 1,0 0-1,1-1 0,-1 1 1,0-1-1,1 1 0,-1-1 1,0 1-1,0-1 1,-1 1-1,1-1 0,0 0 1,0 0-1,0 1 0,-1-1 1,1 0-1,-1 0 1,1 0-1,-1-1 0,1 1 1,-1 0-1,0 0 0,1-1 1,-1 1-1,0-1 1,1 0-1,-1 1 0,0-1 1,0 0-1,1 0 0,-4 0 1,-5-2-55,0 0 1,0-1-1,0 0 1,0 0-1,-14-8 1,-5 0-1052,7 4-5722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1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20 24575,'1'0'0,"0"0"0,-1-1 0,1 1 0,0-1 0,0 1 0,0 0 0,0 0 0,-1 0 0,1-1 0,0 1 0,0 0 0,0 0 0,0 0 0,0 0 0,0 1 0,0-1 0,-1 0 0,1 0 0,0 0 0,0 1 0,0-1 0,0 0 0,-1 1 0,1-1 0,1 2 0,0-1 0,-1 1 0,1 0 0,-1-1 0,1 1 0,-1 0 0,0 0 0,0 0 0,0 0 0,0 0 0,1 3 0,1 4 0,-1 1 0,0 0 0,1 16 0,0 9 0,-3-12 0,2 0 0,1-1 0,9 37 0,-11-54 0,1 1 0,0-1 0,0 0 0,0 0 0,1 0 0,0 0 0,0 0 0,0-1 0,0 0 0,1 1 0,0-1 0,0 0 0,0 0 0,0-1 0,0 1 0,1-1 0,0 0 0,0 0 0,-1-1 0,7 3 0,-9-5 0,-1 1 0,1-1 0,-1 1 0,1-1 0,-1 0 0,1 1 0,0-1 0,-1 0 0,1 0 0,-1 0 0,1 0 0,0-1 0,-1 1 0,1 0 0,-1-1 0,1 1 0,-1-1 0,1 1 0,-1-1 0,1 0 0,-1 1 0,1-1 0,0-1 0,1-1 0,-1 0 0,1 1 0,-1-1 0,0 0 0,0 0 0,0 0 0,0 0 0,-1-1 0,1 1 0,0-4 0,3-9 0,-1 0 0,-1-1 0,2-23 0,-5 37 0,2-156 0,-3 119 0,3 22 0,4 26 0,6 26 0,-4-7-117,1-1 1,2 0-1,1-1 0,29 46 0,-29-49-664,3 3-6045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3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303 2 24575,'-72'-1'0,"-81"3"0,151-2 0,0 0 0,-1 1 0,1-1 0,-1 1 0,1 0 0,0 0 0,-1 0 0,1 0 0,0 0 0,0 1 0,0-1 0,0 0 0,0 1 0,0 0 0,0-1 0,0 1 0,1 0 0,-1 0 0,1 0 0,-1 0 0,1 0 0,0 1 0,0-1 0,-1 3 0,1-3 0,1 0 0,-1-1 0,1 1 0,0 0 0,-1 0 0,1 0 0,0-1 0,0 1 0,0 0 0,1 0 0,-1 0 0,0-1 0,1 1 0,-1 0 0,1 0 0,0-1 0,-1 1 0,1-1 0,0 1 0,0 0 0,0-1 0,0 1 0,0-1 0,0 0 0,1 1 0,-1-1 0,0 0 0,1 0 0,-1 0 0,1 0 0,-1 0 0,1 0 0,2 1 0,7 1 0,0 1 0,1-2 0,-1 0 0,0 0 0,1-1 0,-1 0 0,0-1 0,1 0 0,16-3 0,-14 1 0,1 1 0,0 1 0,-1 0 0,27 5 0,-37-4 0,0 1 0,0 0 0,-1-1 0,1 1 0,-1 1 0,0-1 0,1 0 0,-1 1 0,0 0 0,0-1 0,0 1 0,-1 0 0,1 1 0,-1-1 0,0 0 0,0 1 0,0-1 0,0 1 0,-1 0 0,1 0 0,-1-1 0,0 1 0,0 0 0,0 5 0,3 12 0,-1-1 0,-1 1 0,-2 26 0,0-43 0,0 13 0,-1-1 0,-1 0 0,0-1 0,-2 1 0,1 0 0,-2-1 0,0 1 0,-1-1 0,-9 16 0,10-21 0,-1 0 0,-1 0 0,0 0 0,0-1 0,-1 0 0,0-1 0,0 0 0,-1 0 0,0-1 0,0 0 0,-1 0 0,0-1 0,-13 6 0,16-9 0,1 0 0,-1-1 0,0 0 0,0 0 0,0-1 0,0 0 0,0 0 0,-1 0 0,1-1 0,-11-1 0,15 1 0,-1-1 0,0 0 0,1 0 0,-1 0 0,1 0 0,-1-1 0,1 1 0,0-1 0,0 0 0,-1 0 0,1 0 0,0 0 0,1-1 0,-1 1 0,0-1 0,1 0 0,-1 0 0,1 0 0,0 0 0,0 0 0,-2-4 0,-1-6 17,0 0 0,0 0 1,1 0-1,1 0 0,0-1 0,0-15 0,0-8-760,3-38 1,1 46-6084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4.9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75 1 24575,'-2'0'0,"0"1"0,0-1 0,0 1 0,0 0 0,0 0 0,0 0 0,0 0 0,1 0 0,-1 0 0,0 0 0,1 0 0,-1 1 0,1-1 0,-1 1 0,1-1 0,0 1 0,-1-1 0,1 1 0,0 0 0,0 0 0,0 0 0,1 0 0,-1-1 0,0 1 0,1 0 0,-1 0 0,1 0 0,-1 3 0,-2 10 0,0 0 0,-1 24 0,4-35 0,-7 87 0,-8 104 0,12 211 0,8-371 120,-5-34-182,1 1 0,-1-1 0,1 0 0,0 0 1,-1 1-1,1-1 0,0 0 0,-1 0 0,1 0 0,0 0 0,0 0 0,0 0 1,0 0-1,0 0 0,0-1 0,0 1 0,1 0 0,-1-1 0,0 1 0,0 0 1,0-1-1,1 0 0,0 1 0,14 0-6764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5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0 103 24575,'5'-4'0,"5"-6"0,9-5 0,11-1 0,3 4 0,2 3 0,2-2 0,4-2 0,-6 1-8191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6.8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237 333 24575,'2'0'0,"-1"0"0,1-1 0,-1 1 0,1-1 0,-1 1 0,1-1 0,-1 1 0,0-1 0,1 0 0,-1 0 0,0 1 0,0-1 0,1 0 0,-1 0 0,0 0 0,0 0 0,0-1 0,0 1 0,0 0 0,0 0 0,-1-1 0,1 1 0,0 0 0,-1-1 0,1 1 0,0-3 0,10-42 0,-10 40 0,3-25 0,0 0 0,-2 0 0,-3-47 0,1 74 0,-1 1 0,1-1 0,-1 1 0,0 0 0,0-1 0,0 1 0,-1 0 0,1 0 0,-1 0 0,0 0 0,1 0 0,-1 0 0,0 1 0,-1-1 0,1 1 0,-1-1 0,1 1 0,-5-3 0,2 2 0,0 0 0,0 0 0,0 0 0,-1 1 0,1 0 0,-1 0 0,1 1 0,-1 0 0,0 0 0,-9-1 0,9 2 0,0-1 0,0 1 0,0 0 0,0 1 0,0 0 0,0 0 0,0 0 0,0 0 0,0 1 0,1 0 0,-1 0 0,0 1 0,1-1 0,0 1 0,0 1 0,0-1 0,0 1 0,0 0 0,1 0 0,-1 0 0,1 0 0,-5 8 0,2 4 0,1 0 0,1 1 0,1 0 0,0 0 0,1 0 0,-1 24 0,0-6 0,-3 11 0,2-20 0,1 0 0,2 1 0,0-1 0,3 28 0,-1-47 0,1-1 0,0 1 0,0 0 0,1-1 0,0 1 0,0-1 0,0 0 0,1 0 0,0 0 0,0 0 0,1 0 0,-1 0 0,1-1 0,1 0 0,-1 0 0,1 0 0,0 0 0,0-1 0,0 0 0,0 0 0,7 4 0,-4-4 0,0-1 0,0 0 0,1 0 0,-1 0 0,1-1 0,0-1 0,-1 1 0,13-1 0,74-3 0,-52 0 0,20-5-1365,-39 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8:23.67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1 457 24575,'5'0'0,"-1"1"0,1-1 0,0 1 0,-1 0 0,1 1 0,-1-1 0,0 1 0,1 0 0,-1 0 0,0 0 0,0 1 0,0-1 0,0 1 0,0 0 0,-1 0 0,1 0 0,-1 1 0,0-1 0,0 1 0,5 8 0,3 6 0,0 2 0,-2-1 0,10 29 0,-6-17 0,148 341 0,-152-351 0,-7-14 0,1 1 0,1-1 0,-1 1 0,1-1 0,0 0 0,1-1 0,8 12 0,-12-18 0,-1 0 0,0 0 0,0 1 0,0-1 0,1 0 0,-1 0 0,0 0 0,0 0 0,1 1 0,-1-1 0,0 0 0,0 0 0,1 0 0,-1 0 0,0 0 0,1 0 0,-1 0 0,0 0 0,0 0 0,1 0 0,-1 0 0,0 0 0,1 0 0,-1 0 0,0 0 0,0 0 0,1 0 0,-1 0 0,0 0 0,1 0 0,-1-1 0,0 1 0,0 0 0,1 0 0,-1 0 0,0 0 0,0-1 0,0 1 0,1 0 0,-1 0 0,0 0 0,0-1 0,0 1 0,0 0 0,1 0 0,-1-1 0,0 1 0,0 0 0,0-1 0,0 1 0,0 0 0,0-1 0,4-13 0,-1 0 0,-1 0 0,0 0 0,-1 0 0,0 0 0,-1-1 0,-3-18 0,1-10 0,-2-168 0,1-224 0,4 419 0,1 1 0,0 0 0,1 1 0,1-1 0,0 0 0,1 1 0,1 0 0,0 0 0,0 1 0,2-1 0,0 1 0,0 1 0,1 0 0,0 0 0,1 0 0,1 1 0,18-15 0,-25 23 0,-1 1 0,1-1 0,-1 1 0,1-1 0,0 1 0,0 0 0,0 1 0,0-1 0,0 1 0,0 0 0,1 0 0,-1 0 0,0 0 0,1 1 0,-1-1 0,0 1 0,1 0 0,-1 1 0,1-1 0,-1 1 0,0 0 0,0 0 0,1 0 0,-1 1 0,0-1 0,0 1 0,0 0 0,0 0 0,-1 0 0,1 1 0,-1 0 0,6 4 0,4 7 0,0 0 0,-1 1 0,0 0 0,-2 0 0,0 1 0,8 18 0,61 124 0,84 243 0,-36 61 0,-98-345 0,-16-40-1365,-9-42-5461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7.5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 24575,'0'-4'0,"4"3"0,6 5 0,6 11 0,-1 12 0,2 0 0,2 1 0,-2-1 0,-4-5-8191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18.8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221 11 24575,'0'-4'0,"-4"-2"0,-2 5 0,-4 11 0,-4 8 0,-4 9 0,0 5 0,5 0 0,-1 0 0,-10 3 0,-2-1 0,0 2 0,0-4 0,5-8-8191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0.3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20 24575,'0'-4'0,"4"-2"0,6 1 0,5 1 0,5 5 0,2 7 0,-1 6 0,-5 5 0,-1 4 0,1-2 0,-2-1 0,-3 1 0,-4 0 0,1 2 0,4 1 0,4 0 0,3 1 0,-1-4-8191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1.4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24575,'0'689'0,"0"-680"0,0 0 0,0 0 0,1 0 0,1 0 0,-1 0 0,1 0 0,6 15 0,-6-20 0,0-1 0,0 0 0,0 0 0,0 0 0,0 0 0,1 0 0,-1-1 0,1 1 0,0-1 0,0 0 0,0 1 0,0-1 0,0 0 0,0-1 0,1 1 0,-1-1 0,1 1 0,-1-1 0,1 0 0,-1 0 0,6 0 0,160 22-1365,-148-22-5461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2.2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98 24575,'4'0'0,"6"0"0,5 0 0,9 0 0,13 0 0,8 0 0,14-5 0,1 0 0,-5-5 0,-8-8 0,-8-2 0,-7-1 0,-7 2-8191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3.9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24575,'1'1'0,"-1"-1"0,1 0 0,0 0 0,0 1 0,-1-1 0,1 0 0,0 1 0,-1-1 0,1 0 0,0 1 0,-1-1 0,1 1 0,-1 0 0,1-1 0,-1 1 0,1-1 0,-1 1 0,1 0 0,-1-1 0,1 1 0,-1 0 0,0-1 0,0 1 0,1 0 0,-1 0 0,0-1 0,0 1 0,0 1 0,5 25 0,-5-21 0,9 86 0,23 172 0,6-39 0,-38-252 0,0-1 0,2 1 0,1 0 0,1 0 0,1 0 0,17-48 0,-15 61 0,0 0 0,0 1 0,2-1 0,-1 1 0,2 1 0,0 0 0,20-19 0,-10 13 0,0 2 0,1 1 0,44-25 0,-61 37 0,1 1 0,0-1 0,0 1 0,0 1 0,0-1 0,0 1 0,0 0 0,0 0 0,0 0 0,1 1 0,9 0 0,-13 0 0,1 1 0,-1-1 0,1 1 0,-1 0 0,1 0 0,-1 0 0,0 0 0,1 0 0,-1 1 0,0-1 0,0 1 0,0-1 0,0 1 0,0 0 0,0 0 0,-1 0 0,1 0 0,-1 0 0,1 0 0,-1 0 0,0 1 0,1-1 0,-1 0 0,0 1 0,1 4 0,2 9 0,-1 1 0,0 0 0,-1 1 0,0-1 0,-2 0 0,0 0 0,-1 1 0,0-1 0,-2 0 0,0 0 0,-1 0 0,0-1 0,-2 1 0,0-1 0,0 0 0,-2-1 0,0 1 0,-14 18 0,14-23-68,0-1 0,-1 0-1,0 0 1,0-1 0,-1 0 0,-1-1-1,1 0 1,-1-1 0,-1 0 0,1-1-1,-1 0 1,0-1 0,-1 0 0,1-1-1,-1 0 1,0-1 0,0 0-1,0-1 1,-14 0 0,4-1-6758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5.3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31 155 24575,'-1'1'0,"0"-1"0,0 1 0,0-1 0,0 1 0,0-1 0,0 1 0,0 0 0,0-1 0,0 1 0,0 0 0,0 0 0,1 0 0,-1 0 0,0 0 0,1 0 0,-1 0 0,1 0 0,-1 0 0,1 0 0,-1 0 0,1 0 0,0 0 0,-1 0 0,1 0 0,0 1 0,0-1 0,0 1 0,-5 40 0,5-35 0,-5 64 0,3 1 0,10 104 0,-6-165 0,-1 0 0,2 0 0,-1 0 0,1 0 0,1-1 0,0 0 0,1 1 0,-1-2 0,2 1 0,0 0 0,12 15 0,-14-21 0,0 0 0,1 0 0,-1 0 0,1-1 0,0 1 0,0-1 0,0 0 0,0 0 0,1-1 0,-1 0 0,1 0 0,0 0 0,-1 0 0,1-1 0,0 0 0,0-1 0,0 1 0,0-1 0,0 0 0,0 0 0,0-1 0,0 0 0,8-2 0,-6 1 0,0 0 0,0-1 0,0 0 0,0 0 0,0-1 0,-1 0 0,0 0 0,0-1 0,0 0 0,0 0 0,-1-1 0,1 0 0,-1 0 0,-1 0 0,1-1 0,6-12 0,2-6 0,-1-1 0,-1-1 0,14-44 0,14-33 0,-35 90 0,-1 0 0,0 0 0,-1 0 0,0 0 0,-1-1 0,-1 1 0,0-1 0,-3-27 0,1 13 0,1 21 0,-1 0 0,0 0 0,0 0 0,-1 1 0,0-1 0,0 0 0,-1 1 0,0 0 0,0-1 0,-1 1 0,0 0 0,0 1 0,0-1 0,-1 1 0,0 0 0,0 0 0,-1 0 0,0 1 0,0 0 0,0 0 0,-1 0 0,1 1 0,-12-5 0,5 2 0,-1 1 0,0 0 0,0 2 0,-1-1 0,0 2 0,1 0 0,-1 1 0,0 0 0,-1 1 0,1 1 0,-23 2 0,34-2-59,1 1 0,0 0-1,0 0 1,0 0-1,-1 1 1,1-1 0,0 1-1,0 0 1,1-1 0,-1 1-1,0 1 1,1-1 0,-1 0-1,1 0 1,0 1-1,-1 0 1,1-1 0,1 1-1,-1 0 1,0 0 0,1 0-1,-3 5 1,-3 11-6767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6.9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77 176 24575,'1'0'0,"0"1"0,0-1 0,0 1 0,0-1 0,0 0 0,0 1 0,0 0 0,0-1 0,-1 1 0,1-1 0,0 1 0,0 0 0,-1 0 0,1 0 0,0-1 0,-1 1 0,1 0 0,-1 0 0,1 0 0,-1 0 0,1 0 0,-1 0 0,0 0 0,1 0 0,-1 0 0,0 0 0,0 0 0,0 1 0,4 36 0,-4-31 0,3 41 0,-3-20 0,2 1 0,1 0 0,1-1 0,16 55 0,-18-77 0,0 1 0,1-1 0,0 1 0,1-1 0,-1 0 0,1-1 0,0 1 0,0-1 0,1 1 0,0-1 0,0 0 0,0-1 0,0 1 0,1-1 0,0 0 0,0-1 0,0 1 0,0-1 0,0-1 0,1 1 0,-1-1 0,1 0 0,0 0 0,0-1 0,13 2 0,-7-2 0,0 0 0,0-1 0,0-1 0,0 1 0,0-2 0,0 0 0,15-5 0,-23 5 0,1 0 0,0 0 0,-1-1 0,1 0 0,-1 0 0,0 0 0,0-1 0,0 0 0,-1 0 0,1 0 0,-1 0 0,0-1 0,0 1 0,-1-1 0,1 0 0,-1-1 0,4-6 0,-2-2 0,1-1 0,-2 1 0,0-1 0,-1 0 0,-1 0 0,2-22 0,-3 5 0,-2 1 0,-4-35 0,4 59 0,-1 1 0,1 0 0,-1-1 0,-1 1 0,1 0 0,-1 0 0,0 0 0,-1 0 0,1 1 0,-1-1 0,-8-8 0,-5-4 0,-36-27 0,39 33 0,-8-7 0,-2 1 0,-35-21 0,51 35 0,-1-1 0,-1 1 0,1 1 0,0 0 0,-1 0 0,0 0 0,1 2 0,-1-1 0,0 1 0,-20 0 0,17 2-170,-1 1-1,1-1 0,0 2 1,0 0-1,0 1 0,0 0 1,-17 9-1,2 2-6655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8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24575,'2'18'0,"0"-1"0,1 0 0,1 0 0,0 0 0,12 29 0,3 10 0,25 97 0,34 222 0,-74-338-682,-3 64-1,-2-82-6143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29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149 0 24575,'-2'6'0,"0"0"0,0 1 0,-1-2 0,0 1 0,0 0 0,0 0 0,0-1 0,-1 0 0,0 0 0,-6 7 0,-2 3 0,-12 15 0,14-18 0,1 0 0,0 0 0,0 1 0,1 0 0,1 0 0,0 1 0,-7 22 0,14-35 0,0 1 0,0-1 0,0 0 0,0 0 0,0 1 0,0-1 0,0 0 0,1 0 0,-1 0 0,0 1 0,1-1 0,-1 0 0,1 0 0,-1 0 0,1 0 0,0 0 0,0 0 0,-1 0 0,1 0 0,0 0 0,0 0 0,0 0 0,0 0 0,0-1 0,0 1 0,0 0 0,0-1 0,0 1 0,0-1 0,1 1 0,-1-1 0,0 0 0,0 1 0,0-1 0,2 0 0,8 3 0,0-1 0,1 0 0,11-1 0,-5 1 0,-3 1 10,-1 0 0,1 1 0,-1 1 0,0 0 0,0 2 0,0-1 0,-1 1 0,0 1 0,0 1 0,17 14 0,10 12-599,56 65 1,-86-89 290,15 17-6528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9:13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24575,'196'0'0,"653"15"0,-678 2 0,-144-13 0,-1 2 0,0 1 0,0 1 0,31 14 0,-37-12 0,1-2 0,0 0 0,0-1 0,1-1 0,43 5 0,5 5 0,-3-1 0,33-4 0,1-4 0,148-10 0,-246 3-57,-1 0 0,0 0 1,1 0-1,-1 0 0,0-1 0,1 1 0,-1-1 0,0 0 0,1 0 0,-1 1 0,0-1 1,0-1-1,0 1 0,0 0 0,0 0 0,0-1 0,0 1 0,0-1 0,-1 0 1,1 1-1,-1-1 0,1 0 0,1-4 0,9-21-6769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30.9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421 3 24575,'-39'-1'0,"20"0"0,0 0 0,-1 2 0,1 0 0,-36 7 0,51-7 0,0 0 0,0 0 0,0 1 0,0 0 0,0-1 0,0 1 0,1 1 0,-1-1 0,1 0 0,-1 1 0,1 0 0,0 0 0,0 0 0,0 0 0,1 0 0,-1 0 0,1 1 0,-1 0 0,1-1 0,0 1 0,1 0 0,-1 0 0,1 0 0,-1 0 0,1 0 0,1 0 0,-2 8 0,2-8 0,0 0 0,1 1 0,-1-1 0,1 0 0,0 0 0,0 0 0,0 0 0,0 0 0,1 0 0,0 0 0,0 0 0,0 0 0,0-1 0,1 1 0,-1-1 0,1 1 0,0-1 0,0 0 0,0 0 0,0-1 0,1 1 0,-1 0 0,1-1 0,6 3 0,2 2 0,-1-1 0,1-1 0,1 0 0,-1-1 0,0 0 0,26 3 0,-27-5 0,1-1 0,-1 2 0,0-1 0,0 2 0,0-1 0,0 2 0,10 5 0,-15-7 0,0 1 0,0 1 0,-1-1 0,1 1 0,-1 0 0,-1 0 0,1 1 0,0-1 0,-1 1 0,0 0 0,-1 0 0,5 10 0,-4-8 0,-1 0 0,0 1 0,0-1 0,-1 1 0,0 0 0,0 0 0,-1-1 0,0 1 0,-1 0 0,0 0 0,-1 12 0,0-16 0,0 1 0,-1-1 0,1 1 0,-1-1 0,0 0 0,-1 0 0,1 0 0,-1 0 0,0 0 0,0 0 0,-1-1 0,1 0 0,-1 1 0,0-1 0,0 0 0,0-1 0,-1 1 0,-8 4 0,-8 4 17,-2-2 0,1 0 1,-1-1-1,-1-2 0,0 0 0,-39 5 0,-149 5-1502,162-16-5341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37.7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24575,'0'4'0,"0"10"0,5 15 0,5 16 0,1 13 0,3 0 0,-1-5 0,-3 1 0,-2-5 0,-4-5 0,-2-8 0,3 9 0,9-5 0,2 1 0,3 0 0,-2-1 0,-4-8-8191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38.5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24575,'0'5'0,"0"4"0,0 11 0,0 9 0,0 5 0,0-4-8191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39.1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39.5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40.6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24575,'8'4'0,"4"6"0,3 5 0,-1 4 0,2 0 0,-2 4 0,-4 3 0,-3 1 0,-3 0 0,-2 0 0,-1 12 0,-2 4 0,1-1 0,-1-8-8191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42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0 137 24575,'0'11'0,"1"0"0,0 0 0,1 0 0,0 0 0,0 0 0,1 0 0,0-1 0,1 1 0,1-1 0,-1 0 0,9 12 0,6 10 0,23 51 0,0 1 0,-41-83 0,-1 0 0,1 1 0,-1-1 0,1 0 0,0 0 0,-1 0 0,1 0 0,0 0 0,0 0 0,0 0 0,0 0 0,0 0 0,0 0 0,0-1 0,0 1 0,2 1 0,-2-2 0,-1-1 0,1 1 0,-1 0 0,1-1 0,-1 1 0,0-1 0,1 1 0,-1-1 0,0 1 0,1 0 0,-1-1 0,0 1 0,0-1 0,1 1 0,-1-1 0,0 1 0,0-1 0,0 0 0,0 1 0,0-1 0,0 1 0,0-1 0,0 1 0,0-1 0,0 0 0,-3-49 0,3 49 0,-28-227 0,18 33 0,10 195 0,0 0 0,0 0 0,0-1 0,0 1 0,-1 0 0,1 0 0,0-1 0,0 1 0,0 0 0,0 0 0,0 0 0,0-1 0,0 1 0,0 0 0,1 0 0,-1 0 0,0-1 0,0 1 0,0 0 0,0 0 0,0 0 0,0-1 0,0 1 0,0 0 0,0 0 0,1 0 0,-1 0 0,0-1 0,0 1 0,0 0 0,0 0 0,1 0 0,-1 0 0,0 0 0,0 0 0,0-1 0,1 1 0,-1 0 0,0 0 0,0 0 0,0 0 0,1 0 0,-1 0 0,0 0 0,0 0 0,0 0 0,1 0 0,-1 0 0,0 0 0,0 0 0,0 0 0,1 0 0,-1 0 0,0 0 0,0 0 0,1 1 0,15 12 0,20 29 0,-32-36 0,206 256-1365,-196-245-5461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43.5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24575,'0'4'0,"0"10"0,0 16 0,0 10 0,0 16 0,0 20 0,0 9 0,0-1 0,0-3 0,0 3 0,0-1 0,0-10 0,0-9 0,0-11 0,0-11 0,0-8 0,0-9-8191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6:45.2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241 0 24575,'-1'8'0,"1"0"0,-1 0 0,-1 0 0,0 0 0,0 0 0,0-1 0,-1 1 0,0-1 0,0 1 0,-1-1 0,0 0 0,0-1 0,-1 1 0,0-1 0,0 0 0,0 0 0,-1 0 0,-7 5 0,-10 7 0,-2 0 0,0-2 0,-39 19 0,34-19 0,27-11 0,12-1 0,27 0 0,-16-2 0,-7 2 14,0 0-1,0 0 0,-1 2 0,1-1 1,-1 2-1,0-1 0,-1 2 1,17 13-1,-5-2-508,0 2 0,33 39 0,-32-29-6331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10:17:33.8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1 24575,'-2'3'0,"0"0"0,0 0 0,0 1 0,1-1 0,-1 0 0,1 1 0,0-1 0,0 1 0,0-1 0,0 1 0,0 0 0,1 0 0,0-1 0,0 1 0,0 0 0,0-1 0,0 1 0,2 5 0,2 11 0,0-1 0,9 23 0,-6-21 0,5 16 0,2 0 0,1-1 0,25 42 0,-30-61 0,-2 0 0,0 0 0,0 1 0,-2 0 0,0 0 0,-2 1 0,0-1 0,3 37 0,-3-22-1365,1-2-5461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485E-9F42-4092-8325-AFA10D045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5A0627-1B09-4755-B293-F60CF9D1D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C46E-2CAC-4922-997E-01A6D4FC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0BD0-2124-42CF-843B-53E185BFBF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3C12-C188-4863-9A24-FDC6C113B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06E16-1A77-44D7-A39C-D9A1006CF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7A99-DD53-47E1-9ED6-93E69656C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91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A7B6-43E1-4FC4-A988-AFDA7A3E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2143D-B980-4063-BD0A-610FD7F67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2FC2-60DF-4542-BAE5-AD611CEC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0BD0-2124-42CF-843B-53E185BFBF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C5D7-06E4-4854-8C10-A5A80957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C59B2-9663-4CD3-8965-12A0C4A6D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7A99-DD53-47E1-9ED6-93E69656C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52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1A45F-AAF5-4FAF-A587-896CAF1A5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2E4A4-73A9-4B06-A79A-C87C2C33F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D3FF-F7DC-4E2D-8DC8-22E6A4509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0BD0-2124-42CF-843B-53E185BFBF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6A92C-39F1-45AD-8E63-D9FC0C214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9F18-DD11-4601-848F-7D2924DE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7A99-DD53-47E1-9ED6-93E69656C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3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11B4F-A750-46DA-A2DE-0E84A22A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DF154-D9D6-40F3-9FC1-8F8476E93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EEEA2-BC4E-4380-B2B8-2BC03FA8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0BD0-2124-42CF-843B-53E185BFBF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983FE-7872-419A-9894-AAFB48177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1FAD4-8490-4628-B922-62A67B5F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7A99-DD53-47E1-9ED6-93E69656C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44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560FD-873D-44C1-9131-8B49978D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00DB-63C9-4263-B12A-E6E6FC3E6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EE3DE-76B8-49E1-AC0F-8314DC65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0BD0-2124-42CF-843B-53E185BFBF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D5295-A5C5-46E6-B58B-1857CBDF2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BB314-3691-4144-AA40-14228250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7A99-DD53-47E1-9ED6-93E69656C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20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D723-1D32-4B71-A588-2B3F1BE6A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23E8-FC91-4080-9CB3-E79FFEA0E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8005B-BAF9-4A18-9BFC-EB4B39BD7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8BBBB-19DE-4C2F-AF3E-CE243CA2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0BD0-2124-42CF-843B-53E185BFBF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2C574-CC0D-40E2-9437-DBD69FF8F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DD8D5-CC4A-440A-9BA0-3B259F61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7A99-DD53-47E1-9ED6-93E69656C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5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AB6F-F73F-4796-9372-449DE437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EE39C-317D-4BCF-A7C8-813339CA7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28CED-F76A-4E21-8CD5-272E7961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09D41-3BA6-4FE5-A9C1-D5548C3AC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2DCA9-BFF8-46B1-8257-106A607A4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B1AB72-4C0A-4CEF-AD28-72107F4AB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0BD0-2124-42CF-843B-53E185BFBF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702242-3341-4861-A326-2D39FA3ED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CBD0D-0F58-4702-B2CD-31A53246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7A99-DD53-47E1-9ED6-93E69656C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52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5EB8B-E9BC-4E97-A95E-D9F8D9762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00E940-FF10-46DE-BF2E-7E7E507B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0BD0-2124-42CF-843B-53E185BFBF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EFBAE3-A883-4508-A44D-9A6076C3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F1365-0EBD-42AD-9243-DD9394C5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7A99-DD53-47E1-9ED6-93E69656C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503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86469-75F7-486A-8A9D-34F72601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0BD0-2124-42CF-843B-53E185BFBF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08A32-DB8C-4A4E-A73C-090CDA3BF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9B29F-05C9-4ED9-8B54-A902C125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7A99-DD53-47E1-9ED6-93E69656C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75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E7AA0-14BD-4DD5-ACD3-C847D9363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69124-282B-4AE0-AA49-B178047A3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0F796-2140-4F58-975E-1B2934321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87CAB-724B-4D2E-9A47-41EE929F1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0BD0-2124-42CF-843B-53E185BFBF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0945-A22C-4404-BD44-D35C29C7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1A48B-3356-4026-9CBE-5DFDE8B3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7A99-DD53-47E1-9ED6-93E69656C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4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0EED4-D2FA-4E4F-864C-86150218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7B85E-3DDF-4792-8609-22BEA2A5A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9DDA7-6FFC-4093-803D-5BA02D033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BDEEB-587A-4AF5-A9D4-A603FD734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20BD0-2124-42CF-843B-53E185BFBF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520F6-9104-4245-80C1-DADC9D8D0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5EC63-8ABC-4FDB-AA86-909C078A9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B7A99-DD53-47E1-9ED6-93E69656C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8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DE4F49-C281-4208-A504-1048F986D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766CE-6027-41AC-B294-1EEB1F930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03CD1-4FA9-4DB0-88F9-7EA3F9F99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20BD0-2124-42CF-843B-53E185BFBFC9}" type="datetimeFigureOut">
              <a:rPr lang="en-IN" smtClean="0"/>
              <a:t>01-04-2022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3861-BAA9-4DEA-921B-F0FD94F8C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3EB69-3CBC-45CD-B97E-59A75901B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B7A99-DD53-47E1-9ED6-93E69656C5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6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customXml" Target="../ink/ink1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customXml" Target="../ink/ink2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23.xml"/><Relationship Id="rId18" Type="http://schemas.openxmlformats.org/officeDocument/2006/relationships/image" Target="../media/image26.png"/><Relationship Id="rId3" Type="http://schemas.openxmlformats.org/officeDocument/2006/relationships/customXml" Target="../ink/ink18.xml"/><Relationship Id="rId21" Type="http://schemas.openxmlformats.org/officeDocument/2006/relationships/customXml" Target="../ink/ink27.xml"/><Relationship Id="rId7" Type="http://schemas.openxmlformats.org/officeDocument/2006/relationships/customXml" Target="../ink/ink20.xml"/><Relationship Id="rId12" Type="http://schemas.openxmlformats.org/officeDocument/2006/relationships/image" Target="../media/image23.png"/><Relationship Id="rId17" Type="http://schemas.openxmlformats.org/officeDocument/2006/relationships/customXml" Target="../ink/ink25.xml"/><Relationship Id="rId2" Type="http://schemas.openxmlformats.org/officeDocument/2006/relationships/image" Target="../media/image18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5" Type="http://schemas.openxmlformats.org/officeDocument/2006/relationships/customXml" Target="../ink/ink24.xml"/><Relationship Id="rId10" Type="http://schemas.openxmlformats.org/officeDocument/2006/relationships/image" Target="../media/image22.png"/><Relationship Id="rId19" Type="http://schemas.openxmlformats.org/officeDocument/2006/relationships/customXml" Target="../ink/ink26.xml"/><Relationship Id="rId4" Type="http://schemas.openxmlformats.org/officeDocument/2006/relationships/image" Target="../media/image19.png"/><Relationship Id="rId9" Type="http://schemas.openxmlformats.org/officeDocument/2006/relationships/customXml" Target="../ink/ink21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3.png"/><Relationship Id="rId18" Type="http://schemas.openxmlformats.org/officeDocument/2006/relationships/customXml" Target="../ink/ink36.xml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12" Type="http://schemas.openxmlformats.org/officeDocument/2006/relationships/customXml" Target="../ink/ink33.xml"/><Relationship Id="rId17" Type="http://schemas.openxmlformats.org/officeDocument/2006/relationships/image" Target="../media/image35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11" Type="http://schemas.openxmlformats.org/officeDocument/2006/relationships/image" Target="../media/image32.png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10" Type="http://schemas.openxmlformats.org/officeDocument/2006/relationships/customXml" Target="../ink/ink32.xml"/><Relationship Id="rId19" Type="http://schemas.openxmlformats.org/officeDocument/2006/relationships/image" Target="../media/image36.png"/><Relationship Id="rId4" Type="http://schemas.openxmlformats.org/officeDocument/2006/relationships/customXml" Target="../ink/ink29.xml"/><Relationship Id="rId9" Type="http://schemas.openxmlformats.org/officeDocument/2006/relationships/image" Target="../media/image31.png"/><Relationship Id="rId14" Type="http://schemas.openxmlformats.org/officeDocument/2006/relationships/customXml" Target="../ink/ink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customXml" Target="../ink/ink45.xml"/><Relationship Id="rId26" Type="http://schemas.openxmlformats.org/officeDocument/2006/relationships/customXml" Target="../ink/ink49.xml"/><Relationship Id="rId39" Type="http://schemas.openxmlformats.org/officeDocument/2006/relationships/image" Target="../media/image53.png"/><Relationship Id="rId21" Type="http://schemas.openxmlformats.org/officeDocument/2006/relationships/image" Target="../media/image45.png"/><Relationship Id="rId34" Type="http://schemas.openxmlformats.org/officeDocument/2006/relationships/customXml" Target="../ink/ink53.xml"/><Relationship Id="rId7" Type="http://schemas.openxmlformats.org/officeDocument/2006/relationships/image" Target="../media/image38.png"/><Relationship Id="rId2" Type="http://schemas.openxmlformats.org/officeDocument/2006/relationships/customXml" Target="../ink/ink37.xml"/><Relationship Id="rId16" Type="http://schemas.openxmlformats.org/officeDocument/2006/relationships/customXml" Target="../ink/ink44.xml"/><Relationship Id="rId20" Type="http://schemas.openxmlformats.org/officeDocument/2006/relationships/customXml" Target="../ink/ink46.xml"/><Relationship Id="rId29" Type="http://schemas.openxmlformats.org/officeDocument/2006/relationships/image" Target="../media/image49.png"/><Relationship Id="rId41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.xml"/><Relationship Id="rId11" Type="http://schemas.openxmlformats.org/officeDocument/2006/relationships/image" Target="../media/image40.png"/><Relationship Id="rId24" Type="http://schemas.openxmlformats.org/officeDocument/2006/relationships/customXml" Target="../ink/ink48.xml"/><Relationship Id="rId32" Type="http://schemas.openxmlformats.org/officeDocument/2006/relationships/customXml" Target="../ink/ink52.xml"/><Relationship Id="rId37" Type="http://schemas.openxmlformats.org/officeDocument/2006/relationships/image" Target="../media/image52.png"/><Relationship Id="rId40" Type="http://schemas.openxmlformats.org/officeDocument/2006/relationships/customXml" Target="../ink/ink56.xml"/><Relationship Id="rId5" Type="http://schemas.openxmlformats.org/officeDocument/2006/relationships/image" Target="../media/image18.png"/><Relationship Id="rId15" Type="http://schemas.openxmlformats.org/officeDocument/2006/relationships/image" Target="../media/image42.png"/><Relationship Id="rId23" Type="http://schemas.openxmlformats.org/officeDocument/2006/relationships/image" Target="../media/image46.png"/><Relationship Id="rId28" Type="http://schemas.openxmlformats.org/officeDocument/2006/relationships/customXml" Target="../ink/ink50.xml"/><Relationship Id="rId36" Type="http://schemas.openxmlformats.org/officeDocument/2006/relationships/customXml" Target="../ink/ink54.xml"/><Relationship Id="rId10" Type="http://schemas.openxmlformats.org/officeDocument/2006/relationships/customXml" Target="../ink/ink41.xml"/><Relationship Id="rId19" Type="http://schemas.openxmlformats.org/officeDocument/2006/relationships/image" Target="../media/image44.png"/><Relationship Id="rId31" Type="http://schemas.openxmlformats.org/officeDocument/2006/relationships/image" Target="../media/image50.png"/><Relationship Id="rId4" Type="http://schemas.openxmlformats.org/officeDocument/2006/relationships/customXml" Target="../ink/ink38.xml"/><Relationship Id="rId9" Type="http://schemas.openxmlformats.org/officeDocument/2006/relationships/image" Target="../media/image39.png"/><Relationship Id="rId14" Type="http://schemas.openxmlformats.org/officeDocument/2006/relationships/customXml" Target="../ink/ink43.xml"/><Relationship Id="rId22" Type="http://schemas.openxmlformats.org/officeDocument/2006/relationships/customXml" Target="../ink/ink47.xml"/><Relationship Id="rId27" Type="http://schemas.openxmlformats.org/officeDocument/2006/relationships/image" Target="../media/image48.png"/><Relationship Id="rId30" Type="http://schemas.openxmlformats.org/officeDocument/2006/relationships/customXml" Target="../ink/ink51.xml"/><Relationship Id="rId35" Type="http://schemas.openxmlformats.org/officeDocument/2006/relationships/image" Target="../media/image3.png"/><Relationship Id="rId8" Type="http://schemas.openxmlformats.org/officeDocument/2006/relationships/customXml" Target="../ink/ink40.xml"/><Relationship Id="rId3" Type="http://schemas.openxmlformats.org/officeDocument/2006/relationships/image" Target="../media/image16.png"/><Relationship Id="rId12" Type="http://schemas.openxmlformats.org/officeDocument/2006/relationships/customXml" Target="../ink/ink42.xml"/><Relationship Id="rId17" Type="http://schemas.openxmlformats.org/officeDocument/2006/relationships/image" Target="../media/image43.png"/><Relationship Id="rId25" Type="http://schemas.openxmlformats.org/officeDocument/2006/relationships/image" Target="../media/image47.png"/><Relationship Id="rId33" Type="http://schemas.openxmlformats.org/officeDocument/2006/relationships/image" Target="../media/image51.png"/><Relationship Id="rId38" Type="http://schemas.openxmlformats.org/officeDocument/2006/relationships/customXml" Target="../ink/ink55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.png"/><Relationship Id="rId21" Type="http://schemas.openxmlformats.org/officeDocument/2006/relationships/customXml" Target="../ink/ink66.xml"/><Relationship Id="rId42" Type="http://schemas.openxmlformats.org/officeDocument/2006/relationships/image" Target="../media/image75.png"/><Relationship Id="rId47" Type="http://schemas.openxmlformats.org/officeDocument/2006/relationships/customXml" Target="../ink/ink79.xml"/><Relationship Id="rId63" Type="http://schemas.openxmlformats.org/officeDocument/2006/relationships/customXml" Target="../ink/ink87.xml"/><Relationship Id="rId68" Type="http://schemas.openxmlformats.org/officeDocument/2006/relationships/image" Target="../media/image88.png"/><Relationship Id="rId84" Type="http://schemas.openxmlformats.org/officeDocument/2006/relationships/customXml" Target="../ink/ink98.xml"/><Relationship Id="rId89" Type="http://schemas.openxmlformats.org/officeDocument/2006/relationships/image" Target="../media/image97.png"/><Relationship Id="rId16" Type="http://schemas.openxmlformats.org/officeDocument/2006/relationships/image" Target="../media/image62.png"/><Relationship Id="rId11" Type="http://schemas.openxmlformats.org/officeDocument/2006/relationships/customXml" Target="../ink/ink61.xml"/><Relationship Id="rId32" Type="http://schemas.openxmlformats.org/officeDocument/2006/relationships/image" Target="../media/image70.png"/><Relationship Id="rId37" Type="http://schemas.openxmlformats.org/officeDocument/2006/relationships/customXml" Target="../ink/ink74.xml"/><Relationship Id="rId53" Type="http://schemas.openxmlformats.org/officeDocument/2006/relationships/customXml" Target="../ink/ink82.xml"/><Relationship Id="rId58" Type="http://schemas.openxmlformats.org/officeDocument/2006/relationships/image" Target="../media/image83.png"/><Relationship Id="rId74" Type="http://schemas.openxmlformats.org/officeDocument/2006/relationships/image" Target="../media/image91.png"/><Relationship Id="rId79" Type="http://schemas.openxmlformats.org/officeDocument/2006/relationships/image" Target="../media/image92.png"/><Relationship Id="rId5" Type="http://schemas.openxmlformats.org/officeDocument/2006/relationships/customXml" Target="../ink/ink58.xml"/><Relationship Id="rId14" Type="http://schemas.openxmlformats.org/officeDocument/2006/relationships/image" Target="../media/image61.png"/><Relationship Id="rId22" Type="http://schemas.openxmlformats.org/officeDocument/2006/relationships/image" Target="../media/image65.png"/><Relationship Id="rId27" Type="http://schemas.openxmlformats.org/officeDocument/2006/relationships/customXml" Target="../ink/ink69.xml"/><Relationship Id="rId30" Type="http://schemas.openxmlformats.org/officeDocument/2006/relationships/image" Target="../media/image69.png"/><Relationship Id="rId35" Type="http://schemas.openxmlformats.org/officeDocument/2006/relationships/customXml" Target="../ink/ink73.xml"/><Relationship Id="rId43" Type="http://schemas.openxmlformats.org/officeDocument/2006/relationships/customXml" Target="../ink/ink77.xml"/><Relationship Id="rId48" Type="http://schemas.openxmlformats.org/officeDocument/2006/relationships/image" Target="../media/image78.png"/><Relationship Id="rId56" Type="http://schemas.openxmlformats.org/officeDocument/2006/relationships/image" Target="../media/image82.png"/><Relationship Id="rId64" Type="http://schemas.openxmlformats.org/officeDocument/2006/relationships/image" Target="../media/image86.png"/><Relationship Id="rId69" Type="http://schemas.openxmlformats.org/officeDocument/2006/relationships/customXml" Target="../ink/ink90.xml"/><Relationship Id="rId77" Type="http://schemas.openxmlformats.org/officeDocument/2006/relationships/customXml" Target="../ink/ink94.xml"/><Relationship Id="rId8" Type="http://schemas.openxmlformats.org/officeDocument/2006/relationships/image" Target="../media/image58.png"/><Relationship Id="rId51" Type="http://schemas.openxmlformats.org/officeDocument/2006/relationships/customXml" Target="../ink/ink81.xml"/><Relationship Id="rId72" Type="http://schemas.openxmlformats.org/officeDocument/2006/relationships/image" Target="../media/image90.png"/><Relationship Id="rId80" Type="http://schemas.openxmlformats.org/officeDocument/2006/relationships/customXml" Target="../ink/ink96.xml"/><Relationship Id="rId85" Type="http://schemas.openxmlformats.org/officeDocument/2006/relationships/image" Target="../media/image95.png"/><Relationship Id="rId3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customXml" Target="../ink/ink64.xml"/><Relationship Id="rId25" Type="http://schemas.openxmlformats.org/officeDocument/2006/relationships/customXml" Target="../ink/ink68.xml"/><Relationship Id="rId33" Type="http://schemas.openxmlformats.org/officeDocument/2006/relationships/customXml" Target="../ink/ink72.xml"/><Relationship Id="rId38" Type="http://schemas.openxmlformats.org/officeDocument/2006/relationships/image" Target="../media/image73.png"/><Relationship Id="rId46" Type="http://schemas.openxmlformats.org/officeDocument/2006/relationships/image" Target="../media/image77.png"/><Relationship Id="rId59" Type="http://schemas.openxmlformats.org/officeDocument/2006/relationships/customXml" Target="../ink/ink85.xml"/><Relationship Id="rId67" Type="http://schemas.openxmlformats.org/officeDocument/2006/relationships/customXml" Target="../ink/ink89.xml"/><Relationship Id="rId20" Type="http://schemas.openxmlformats.org/officeDocument/2006/relationships/image" Target="../media/image64.png"/><Relationship Id="rId41" Type="http://schemas.openxmlformats.org/officeDocument/2006/relationships/customXml" Target="../ink/ink76.xml"/><Relationship Id="rId54" Type="http://schemas.openxmlformats.org/officeDocument/2006/relationships/image" Target="../media/image81.png"/><Relationship Id="rId62" Type="http://schemas.openxmlformats.org/officeDocument/2006/relationships/image" Target="../media/image85.png"/><Relationship Id="rId70" Type="http://schemas.openxmlformats.org/officeDocument/2006/relationships/image" Target="../media/image89.png"/><Relationship Id="rId75" Type="http://schemas.openxmlformats.org/officeDocument/2006/relationships/customXml" Target="../ink/ink93.xml"/><Relationship Id="rId83" Type="http://schemas.openxmlformats.org/officeDocument/2006/relationships/image" Target="../media/image94.png"/><Relationship Id="rId88" Type="http://schemas.openxmlformats.org/officeDocument/2006/relationships/customXml" Target="../ink/ink10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5" Type="http://schemas.openxmlformats.org/officeDocument/2006/relationships/customXml" Target="../ink/ink63.xml"/><Relationship Id="rId23" Type="http://schemas.openxmlformats.org/officeDocument/2006/relationships/customXml" Target="../ink/ink67.xml"/><Relationship Id="rId28" Type="http://schemas.openxmlformats.org/officeDocument/2006/relationships/image" Target="../media/image68.png"/><Relationship Id="rId36" Type="http://schemas.openxmlformats.org/officeDocument/2006/relationships/image" Target="../media/image72.png"/><Relationship Id="rId49" Type="http://schemas.openxmlformats.org/officeDocument/2006/relationships/customXml" Target="../ink/ink80.xml"/><Relationship Id="rId57" Type="http://schemas.openxmlformats.org/officeDocument/2006/relationships/customXml" Target="../ink/ink84.xml"/><Relationship Id="rId10" Type="http://schemas.openxmlformats.org/officeDocument/2006/relationships/image" Target="../media/image59.png"/><Relationship Id="rId31" Type="http://schemas.openxmlformats.org/officeDocument/2006/relationships/customXml" Target="../ink/ink71.xml"/><Relationship Id="rId44" Type="http://schemas.openxmlformats.org/officeDocument/2006/relationships/image" Target="../media/image76.png"/><Relationship Id="rId52" Type="http://schemas.openxmlformats.org/officeDocument/2006/relationships/image" Target="../media/image80.png"/><Relationship Id="rId60" Type="http://schemas.openxmlformats.org/officeDocument/2006/relationships/image" Target="../media/image84.png"/><Relationship Id="rId65" Type="http://schemas.openxmlformats.org/officeDocument/2006/relationships/customXml" Target="../ink/ink88.xml"/><Relationship Id="rId73" Type="http://schemas.openxmlformats.org/officeDocument/2006/relationships/customXml" Target="../ink/ink92.xml"/><Relationship Id="rId78" Type="http://schemas.openxmlformats.org/officeDocument/2006/relationships/customXml" Target="../ink/ink95.xml"/><Relationship Id="rId81" Type="http://schemas.openxmlformats.org/officeDocument/2006/relationships/image" Target="../media/image93.png"/><Relationship Id="rId86" Type="http://schemas.openxmlformats.org/officeDocument/2006/relationships/customXml" Target="../ink/ink99.xml"/><Relationship Id="rId4" Type="http://schemas.openxmlformats.org/officeDocument/2006/relationships/image" Target="../media/image56.png"/><Relationship Id="rId9" Type="http://schemas.openxmlformats.org/officeDocument/2006/relationships/customXml" Target="../ink/ink60.xml"/><Relationship Id="rId13" Type="http://schemas.openxmlformats.org/officeDocument/2006/relationships/customXml" Target="../ink/ink62.xml"/><Relationship Id="rId18" Type="http://schemas.openxmlformats.org/officeDocument/2006/relationships/image" Target="../media/image63.png"/><Relationship Id="rId39" Type="http://schemas.openxmlformats.org/officeDocument/2006/relationships/customXml" Target="../ink/ink75.xml"/><Relationship Id="rId34" Type="http://schemas.openxmlformats.org/officeDocument/2006/relationships/image" Target="../media/image71.png"/><Relationship Id="rId50" Type="http://schemas.openxmlformats.org/officeDocument/2006/relationships/image" Target="../media/image79.png"/><Relationship Id="rId55" Type="http://schemas.openxmlformats.org/officeDocument/2006/relationships/customXml" Target="../ink/ink83.xml"/><Relationship Id="rId76" Type="http://schemas.openxmlformats.org/officeDocument/2006/relationships/image" Target="../media/image16.png"/><Relationship Id="rId7" Type="http://schemas.openxmlformats.org/officeDocument/2006/relationships/customXml" Target="../ink/ink59.xml"/><Relationship Id="rId71" Type="http://schemas.openxmlformats.org/officeDocument/2006/relationships/customXml" Target="../ink/ink91.xml"/><Relationship Id="rId2" Type="http://schemas.openxmlformats.org/officeDocument/2006/relationships/customXml" Target="../ink/ink57.xml"/><Relationship Id="rId29" Type="http://schemas.openxmlformats.org/officeDocument/2006/relationships/customXml" Target="../ink/ink70.xml"/><Relationship Id="rId24" Type="http://schemas.openxmlformats.org/officeDocument/2006/relationships/image" Target="../media/image66.png"/><Relationship Id="rId40" Type="http://schemas.openxmlformats.org/officeDocument/2006/relationships/image" Target="../media/image74.png"/><Relationship Id="rId45" Type="http://schemas.openxmlformats.org/officeDocument/2006/relationships/customXml" Target="../ink/ink78.xml"/><Relationship Id="rId66" Type="http://schemas.openxmlformats.org/officeDocument/2006/relationships/image" Target="../media/image87.png"/><Relationship Id="rId87" Type="http://schemas.openxmlformats.org/officeDocument/2006/relationships/image" Target="../media/image96.png"/><Relationship Id="rId61" Type="http://schemas.openxmlformats.org/officeDocument/2006/relationships/customXml" Target="../ink/ink86.xml"/><Relationship Id="rId82" Type="http://schemas.openxmlformats.org/officeDocument/2006/relationships/customXml" Target="../ink/ink97.xml"/><Relationship Id="rId19" Type="http://schemas.openxmlformats.org/officeDocument/2006/relationships/customXml" Target="../ink/ink6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334B4D-F1A3-4CCD-9526-9496F093B2AF}"/>
              </a:ext>
            </a:extLst>
          </p:cNvPr>
          <p:cNvSpPr/>
          <p:nvPr/>
        </p:nvSpPr>
        <p:spPr>
          <a:xfrm>
            <a:off x="3289718" y="2967335"/>
            <a:ext cx="5612563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MINI PROJECT</a:t>
            </a:r>
            <a:endParaRPr lang="en-US" sz="72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9862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1F1046-E10E-4931-9B90-0D7839C730CD}"/>
              </a:ext>
            </a:extLst>
          </p:cNvPr>
          <p:cNvSpPr txBox="1"/>
          <p:nvPr/>
        </p:nvSpPr>
        <p:spPr>
          <a:xfrm>
            <a:off x="3046810" y="324433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Screenshot (6)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CD96AD-8772-42AE-8920-2CA266FD8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5A37E94-01A8-4652-B1D0-D018886B22B3}"/>
                  </a:ext>
                </a:extLst>
              </p14:cNvPr>
              <p14:cNvContentPartPr/>
              <p14:nvPr/>
            </p14:nvContentPartPr>
            <p14:xfrm>
              <a:off x="10615882" y="825255"/>
              <a:ext cx="1030680" cy="733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5A37E94-01A8-4652-B1D0-D018886B22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06882" y="816615"/>
                <a:ext cx="1048320" cy="75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13FDB894-B7FE-4E3F-A099-53C2842F4D20}"/>
              </a:ext>
            </a:extLst>
          </p:cNvPr>
          <p:cNvGrpSpPr/>
          <p:nvPr/>
        </p:nvGrpSpPr>
        <p:grpSpPr>
          <a:xfrm>
            <a:off x="10512741" y="1254699"/>
            <a:ext cx="839520" cy="584280"/>
            <a:chOff x="10512741" y="1254699"/>
            <a:chExt cx="839520" cy="58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B4487B7-EBD7-49C4-9F65-9B7DD0B4BACF}"/>
                    </a:ext>
                  </a:extLst>
                </p14:cNvPr>
                <p14:cNvContentPartPr/>
                <p14:nvPr/>
              </p14:nvContentPartPr>
              <p14:xfrm>
                <a:off x="11116101" y="1254699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B4487B7-EBD7-49C4-9F65-9B7DD0B4BAC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07101" y="12460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2D839BA-0447-4730-840A-6FE1B036F9D0}"/>
                    </a:ext>
                  </a:extLst>
                </p14:cNvPr>
                <p14:cNvContentPartPr/>
                <p14:nvPr/>
              </p14:nvContentPartPr>
              <p14:xfrm>
                <a:off x="11116101" y="1254699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2D839BA-0447-4730-840A-6FE1B036F9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107101" y="124605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6099C95-C4DF-45E4-AE81-F8E765409278}"/>
                    </a:ext>
                  </a:extLst>
                </p14:cNvPr>
                <p14:cNvContentPartPr/>
                <p14:nvPr/>
              </p14:nvContentPartPr>
              <p14:xfrm>
                <a:off x="10512741" y="1254699"/>
                <a:ext cx="134280" cy="5842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6099C95-C4DF-45E4-AE81-F8E76540927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503741" y="1246059"/>
                  <a:ext cx="15192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B9B2905-5871-481D-A9DE-DD1644E9EE6A}"/>
                    </a:ext>
                  </a:extLst>
                </p14:cNvPr>
                <p14:cNvContentPartPr/>
                <p14:nvPr/>
              </p14:nvContentPartPr>
              <p14:xfrm>
                <a:off x="10963461" y="1290699"/>
                <a:ext cx="388800" cy="29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B9B2905-5871-481D-A9DE-DD1644E9EE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954821" y="1281699"/>
                  <a:ext cx="40644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89BB769-ED48-4EC9-82B2-A00E6695F8A2}"/>
                  </a:ext>
                </a:extLst>
              </p14:cNvPr>
              <p14:cNvContentPartPr/>
              <p14:nvPr/>
            </p14:nvContentPartPr>
            <p14:xfrm>
              <a:off x="788781" y="6113979"/>
              <a:ext cx="4538880" cy="145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89BB769-ED48-4EC9-82B2-A00E6695F8A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70781" y="6005979"/>
                <a:ext cx="4574520" cy="360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39145266-A94B-40D8-BB67-BB3F4B6E7A07}"/>
              </a:ext>
            </a:extLst>
          </p:cNvPr>
          <p:cNvGrpSpPr/>
          <p:nvPr/>
        </p:nvGrpSpPr>
        <p:grpSpPr>
          <a:xfrm>
            <a:off x="627501" y="5626899"/>
            <a:ext cx="5567040" cy="720720"/>
            <a:chOff x="627501" y="5626899"/>
            <a:chExt cx="5567040" cy="72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35F187B-25CF-4363-B941-64AA751320B1}"/>
                    </a:ext>
                  </a:extLst>
                </p14:cNvPr>
                <p14:cNvContentPartPr/>
                <p14:nvPr/>
              </p14:nvContentPartPr>
              <p14:xfrm>
                <a:off x="627501" y="6139899"/>
                <a:ext cx="5173920" cy="207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35F187B-25CF-4363-B941-64AA751320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8501" y="6130899"/>
                  <a:ext cx="51915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2FFE7E6-BF91-46FB-A791-3F5050A9ABB7}"/>
                    </a:ext>
                  </a:extLst>
                </p14:cNvPr>
                <p14:cNvContentPartPr/>
                <p14:nvPr/>
              </p14:nvContentPartPr>
              <p14:xfrm>
                <a:off x="5781981" y="5626899"/>
                <a:ext cx="412560" cy="505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2FFE7E6-BF91-46FB-A791-3F5050A9ABB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773341" y="5617899"/>
                  <a:ext cx="430200" cy="52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511905B-F4A7-40A3-B615-180429CC4475}"/>
                  </a:ext>
                </a:extLst>
              </p14:cNvPr>
              <p14:cNvContentPartPr/>
              <p14:nvPr/>
            </p14:nvContentPartPr>
            <p14:xfrm>
              <a:off x="2429301" y="5880339"/>
              <a:ext cx="791640" cy="64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511905B-F4A7-40A3-B615-180429CC447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0661" y="5871699"/>
                <a:ext cx="80928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ADE70540-CD4F-46BF-ABC9-32AB7681C39B}"/>
              </a:ext>
            </a:extLst>
          </p:cNvPr>
          <p:cNvGrpSpPr/>
          <p:nvPr/>
        </p:nvGrpSpPr>
        <p:grpSpPr>
          <a:xfrm>
            <a:off x="2599581" y="5181219"/>
            <a:ext cx="1693440" cy="542160"/>
            <a:chOff x="2599581" y="5181219"/>
            <a:chExt cx="1693440" cy="54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D8D87C-6113-4948-AE16-CF80C1F7F67C}"/>
                    </a:ext>
                  </a:extLst>
                </p14:cNvPr>
                <p14:cNvContentPartPr/>
                <p14:nvPr/>
              </p14:nvContentPartPr>
              <p14:xfrm>
                <a:off x="2606421" y="5333859"/>
                <a:ext cx="47880" cy="317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D8D87C-6113-4948-AE16-CF80C1F7F67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97781" y="5324859"/>
                  <a:ext cx="65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876C1E2-765F-4B72-B834-C0996C4F62A2}"/>
                    </a:ext>
                  </a:extLst>
                </p14:cNvPr>
                <p14:cNvContentPartPr/>
                <p14:nvPr/>
              </p14:nvContentPartPr>
              <p14:xfrm>
                <a:off x="2617581" y="5297859"/>
                <a:ext cx="275400" cy="323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876C1E2-765F-4B72-B834-C0996C4F62A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08581" y="5288859"/>
                  <a:ext cx="2930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190233F-67AF-4F9C-8469-118BF4D2F99C}"/>
                    </a:ext>
                  </a:extLst>
                </p14:cNvPr>
                <p14:cNvContentPartPr/>
                <p14:nvPr/>
              </p14:nvContentPartPr>
              <p14:xfrm>
                <a:off x="2599581" y="5429259"/>
                <a:ext cx="274680" cy="102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190233F-67AF-4F9C-8469-118BF4D2F99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90941" y="5420259"/>
                  <a:ext cx="292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0D263F8-AE4D-4B00-B2B5-6A8389EEF79B}"/>
                    </a:ext>
                  </a:extLst>
                </p14:cNvPr>
                <p14:cNvContentPartPr/>
                <p14:nvPr/>
              </p14:nvContentPartPr>
              <p14:xfrm>
                <a:off x="2939061" y="5243859"/>
                <a:ext cx="312840" cy="479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0D263F8-AE4D-4B00-B2B5-6A8389EEF79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0421" y="5235219"/>
                  <a:ext cx="33048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A59FAA6-8ACB-497C-A2F8-507082D7356D}"/>
                    </a:ext>
                  </a:extLst>
                </p14:cNvPr>
                <p14:cNvContentPartPr/>
                <p14:nvPr/>
              </p14:nvContentPartPr>
              <p14:xfrm>
                <a:off x="3316341" y="5233059"/>
                <a:ext cx="375480" cy="440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A59FAA6-8ACB-497C-A2F8-507082D7356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07341" y="5224419"/>
                  <a:ext cx="3931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1501F67-1889-4AA3-BC1C-DF77EA782652}"/>
                    </a:ext>
                  </a:extLst>
                </p14:cNvPr>
                <p14:cNvContentPartPr/>
                <p14:nvPr/>
              </p14:nvContentPartPr>
              <p14:xfrm>
                <a:off x="3827901" y="5377059"/>
                <a:ext cx="8280" cy="180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1501F67-1889-4AA3-BC1C-DF77EA78265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19261" y="5368419"/>
                  <a:ext cx="259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5D4B06-058D-4BD4-99C1-3C6A411E789C}"/>
                    </a:ext>
                  </a:extLst>
                </p14:cNvPr>
                <p14:cNvContentPartPr/>
                <p14:nvPr/>
              </p14:nvContentPartPr>
              <p14:xfrm>
                <a:off x="3809901" y="5181219"/>
                <a:ext cx="360" cy="3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5D4B06-058D-4BD4-99C1-3C6A411E789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00901" y="517257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471D73B-D5A3-46F3-8E2A-D1FD08B18EAA}"/>
                    </a:ext>
                  </a:extLst>
                </p14:cNvPr>
                <p14:cNvContentPartPr/>
                <p14:nvPr/>
              </p14:nvContentPartPr>
              <p14:xfrm>
                <a:off x="3962181" y="5250699"/>
                <a:ext cx="330840" cy="3661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471D73B-D5A3-46F3-8E2A-D1FD08B18EA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53541" y="5242059"/>
                  <a:ext cx="348480" cy="383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978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652114-D001-4E69-A704-F4044601E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694B338-6F53-4FDA-8C44-AFC6386AAFE7}"/>
              </a:ext>
            </a:extLst>
          </p:cNvPr>
          <p:cNvGrpSpPr/>
          <p:nvPr/>
        </p:nvGrpSpPr>
        <p:grpSpPr>
          <a:xfrm>
            <a:off x="4483821" y="1928259"/>
            <a:ext cx="336600" cy="198360"/>
            <a:chOff x="4483821" y="1928259"/>
            <a:chExt cx="336600" cy="19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B74A3C7-1A07-4188-8DEA-F5777638F480}"/>
                    </a:ext>
                  </a:extLst>
                </p14:cNvPr>
                <p14:cNvContentPartPr/>
                <p14:nvPr/>
              </p14:nvContentPartPr>
              <p14:xfrm>
                <a:off x="4483821" y="1944099"/>
                <a:ext cx="108720" cy="110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B74A3C7-1A07-4188-8DEA-F5777638F48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74821" y="1935099"/>
                  <a:ext cx="1263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51D245-A3D7-43AD-9F3E-65646C39217E}"/>
                    </a:ext>
                  </a:extLst>
                </p14:cNvPr>
                <p14:cNvContentPartPr/>
                <p14:nvPr/>
              </p14:nvContentPartPr>
              <p14:xfrm>
                <a:off x="4661301" y="1928259"/>
                <a:ext cx="159120" cy="198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51D245-A3D7-43AD-9F3E-65646C39217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52661" y="1919619"/>
                  <a:ext cx="17676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BD9955-B604-44DD-BC9C-E0C6E955A44F}"/>
              </a:ext>
            </a:extLst>
          </p:cNvPr>
          <p:cNvGrpSpPr/>
          <p:nvPr/>
        </p:nvGrpSpPr>
        <p:grpSpPr>
          <a:xfrm>
            <a:off x="4998261" y="1810899"/>
            <a:ext cx="533160" cy="345960"/>
            <a:chOff x="4998261" y="1810899"/>
            <a:chExt cx="53316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E46E9C-DD4D-4265-A841-93A6EFD5922F}"/>
                    </a:ext>
                  </a:extLst>
                </p14:cNvPr>
                <p14:cNvContentPartPr/>
                <p14:nvPr/>
              </p14:nvContentPartPr>
              <p14:xfrm>
                <a:off x="4998261" y="1936179"/>
                <a:ext cx="130320" cy="181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E46E9C-DD4D-4265-A841-93A6EFD5922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89621" y="1927539"/>
                  <a:ext cx="147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61630B1-0E73-4130-90E1-7ED3322E2EFB}"/>
                    </a:ext>
                  </a:extLst>
                </p14:cNvPr>
                <p14:cNvContentPartPr/>
                <p14:nvPr/>
              </p14:nvContentPartPr>
              <p14:xfrm>
                <a:off x="5181501" y="1864539"/>
                <a:ext cx="76680" cy="2610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61630B1-0E73-4130-90E1-7ED3322E2E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172861" y="1855899"/>
                  <a:ext cx="943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B8C8952-22CC-4550-8689-1A87CB68C5E5}"/>
                    </a:ext>
                  </a:extLst>
                </p14:cNvPr>
                <p14:cNvContentPartPr/>
                <p14:nvPr/>
              </p14:nvContentPartPr>
              <p14:xfrm>
                <a:off x="5334141" y="2034819"/>
                <a:ext cx="27720" cy="122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B8C8952-22CC-4550-8689-1A87CB68C5E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25141" y="2026179"/>
                  <a:ext cx="45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E4D9FB-2DCB-4243-B309-08D54F574775}"/>
                    </a:ext>
                  </a:extLst>
                </p14:cNvPr>
                <p14:cNvContentPartPr/>
                <p14:nvPr/>
              </p14:nvContentPartPr>
              <p14:xfrm>
                <a:off x="5244141" y="1810899"/>
                <a:ext cx="38520" cy="66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E4D9FB-2DCB-4243-B309-08D54F57477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235501" y="1802259"/>
                  <a:ext cx="561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F6ED6BC-4A8C-4D13-8632-D8A03A67D59A}"/>
                    </a:ext>
                  </a:extLst>
                </p14:cNvPr>
                <p14:cNvContentPartPr/>
                <p14:nvPr/>
              </p14:nvContentPartPr>
              <p14:xfrm>
                <a:off x="5431341" y="1927539"/>
                <a:ext cx="100080" cy="207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6ED6BC-4A8C-4D13-8632-D8A03A67D5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22341" y="1918899"/>
                  <a:ext cx="117720" cy="22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86B0E9-BACA-470B-A745-75AF450B7433}"/>
              </a:ext>
            </a:extLst>
          </p:cNvPr>
          <p:cNvGrpSpPr/>
          <p:nvPr/>
        </p:nvGrpSpPr>
        <p:grpSpPr>
          <a:xfrm>
            <a:off x="5692341" y="1837539"/>
            <a:ext cx="143280" cy="359640"/>
            <a:chOff x="5692341" y="1837539"/>
            <a:chExt cx="143280" cy="35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7A348D-2D62-4B23-A49B-223FE4C3FE11}"/>
                    </a:ext>
                  </a:extLst>
                </p14:cNvPr>
                <p14:cNvContentPartPr/>
                <p14:nvPr/>
              </p14:nvContentPartPr>
              <p14:xfrm>
                <a:off x="5692341" y="1837539"/>
                <a:ext cx="63000" cy="359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37A348D-2D62-4B23-A49B-223FE4C3FE1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83341" y="1828899"/>
                  <a:ext cx="806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166729-054F-4F94-A7C8-29F5B3DEEA3B}"/>
                    </a:ext>
                  </a:extLst>
                </p14:cNvPr>
                <p14:cNvContentPartPr/>
                <p14:nvPr/>
              </p14:nvContentPartPr>
              <p14:xfrm>
                <a:off x="5763261" y="1909179"/>
                <a:ext cx="72360" cy="1897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166729-054F-4F94-A7C8-29F5B3DEEA3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754621" y="1900179"/>
                  <a:ext cx="90000" cy="20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1921ADD-6F07-4C22-A183-45BBF9AFC88A}"/>
                  </a:ext>
                </a:extLst>
              </p14:cNvPr>
              <p14:cNvContentPartPr/>
              <p14:nvPr/>
            </p14:nvContentPartPr>
            <p14:xfrm>
              <a:off x="10524261" y="2312739"/>
              <a:ext cx="180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1921ADD-6F07-4C22-A183-45BBF9AFC88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15621" y="2304099"/>
                <a:ext cx="194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30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76E7E9-654D-42CD-A283-7160FA828591}"/>
                  </a:ext>
                </a:extLst>
              </p14:cNvPr>
              <p14:cNvContentPartPr/>
              <p14:nvPr/>
            </p14:nvContentPartPr>
            <p14:xfrm>
              <a:off x="2985141" y="1568619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76E7E9-654D-42CD-A283-7160FA8285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76141" y="155997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9F3A5B-66A6-482A-B433-9880061CEFAD}"/>
                  </a:ext>
                </a:extLst>
              </p14:cNvPr>
              <p14:cNvContentPartPr/>
              <p14:nvPr/>
            </p14:nvContentPartPr>
            <p14:xfrm>
              <a:off x="4007181" y="2142459"/>
              <a:ext cx="180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9F3A5B-66A6-482A-B433-9880061CEF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8181" y="2133819"/>
                <a:ext cx="1944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66D7C9F-B452-43E6-A588-55C1A404D5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60" y="-466164"/>
            <a:ext cx="12192000" cy="6858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9B4993C-F419-4C51-9001-4CFCEDED25AA}"/>
              </a:ext>
            </a:extLst>
          </p:cNvPr>
          <p:cNvGrpSpPr/>
          <p:nvPr/>
        </p:nvGrpSpPr>
        <p:grpSpPr>
          <a:xfrm>
            <a:off x="4185021" y="4041205"/>
            <a:ext cx="446040" cy="443160"/>
            <a:chOff x="4185021" y="4041205"/>
            <a:chExt cx="446040" cy="4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21D066-AE27-402B-A381-8D7A7D8B1FDB}"/>
                    </a:ext>
                  </a:extLst>
                </p14:cNvPr>
                <p14:cNvContentPartPr/>
                <p14:nvPr/>
              </p14:nvContentPartPr>
              <p14:xfrm>
                <a:off x="4185021" y="4041205"/>
                <a:ext cx="307800" cy="443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21D066-AE27-402B-A381-8D7A7D8B1F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76381" y="4032205"/>
                  <a:ext cx="32544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6BDD70-1B04-4B27-AF14-53314C26AD73}"/>
                    </a:ext>
                  </a:extLst>
                </p14:cNvPr>
                <p14:cNvContentPartPr/>
                <p14:nvPr/>
              </p14:nvContentPartPr>
              <p14:xfrm>
                <a:off x="4581021" y="4248925"/>
                <a:ext cx="50040" cy="161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6BDD70-1B04-4B27-AF14-53314C26AD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72021" y="4240285"/>
                  <a:ext cx="67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091C0B-332F-4416-8D76-D5B1D8EF55E0}"/>
                    </a:ext>
                  </a:extLst>
                </p14:cNvPr>
                <p14:cNvContentPartPr/>
                <p14:nvPr/>
              </p14:nvContentPartPr>
              <p14:xfrm>
                <a:off x="4518021" y="4052005"/>
                <a:ext cx="360" cy="16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091C0B-332F-4416-8D76-D5B1D8EF55E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09021" y="4043365"/>
                  <a:ext cx="1800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F1FAF9-8379-4A85-B4AB-CDD18DA64783}"/>
              </a:ext>
            </a:extLst>
          </p:cNvPr>
          <p:cNvGrpSpPr/>
          <p:nvPr/>
        </p:nvGrpSpPr>
        <p:grpSpPr>
          <a:xfrm>
            <a:off x="4811781" y="4114645"/>
            <a:ext cx="716040" cy="768600"/>
            <a:chOff x="4811781" y="4114645"/>
            <a:chExt cx="716040" cy="76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BE6858-5610-4976-855D-5D5B6047015E}"/>
                    </a:ext>
                  </a:extLst>
                </p14:cNvPr>
                <p14:cNvContentPartPr/>
                <p14:nvPr/>
              </p14:nvContentPartPr>
              <p14:xfrm>
                <a:off x="4811781" y="4247125"/>
                <a:ext cx="321840" cy="636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BE6858-5610-4976-855D-5D5B604701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02781" y="4238485"/>
                  <a:ext cx="339480" cy="65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FE31291-5EC5-417C-94F9-DA406F00B54E}"/>
                    </a:ext>
                  </a:extLst>
                </p14:cNvPr>
                <p14:cNvContentPartPr/>
                <p14:nvPr/>
              </p14:nvContentPartPr>
              <p14:xfrm>
                <a:off x="5127861" y="4338565"/>
                <a:ext cx="71640" cy="2862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FE31291-5EC5-417C-94F9-DA406F00B54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18861" y="4329925"/>
                  <a:ext cx="892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8918E9-5009-45B8-8F15-7555F53F1647}"/>
                    </a:ext>
                  </a:extLst>
                </p14:cNvPr>
                <p14:cNvContentPartPr/>
                <p14:nvPr/>
              </p14:nvContentPartPr>
              <p14:xfrm>
                <a:off x="5020221" y="4114645"/>
                <a:ext cx="3960" cy="28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8918E9-5009-45B8-8F15-7555F53F164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11221" y="4106005"/>
                  <a:ext cx="216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676498-7FA9-4182-9EF4-50F6CD9662FA}"/>
                    </a:ext>
                  </a:extLst>
                </p14:cNvPr>
                <p14:cNvContentPartPr/>
                <p14:nvPr/>
              </p14:nvContentPartPr>
              <p14:xfrm>
                <a:off x="5280141" y="4246765"/>
                <a:ext cx="247680" cy="2732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2676498-7FA9-4182-9EF4-50F6CD9662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71141" y="4238125"/>
                  <a:ext cx="265320" cy="29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81716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900ADF-B141-4057-8D74-17B54EAD2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7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40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83C337F-3669-45BA-A30B-94B3E3CD9E0B}"/>
                  </a:ext>
                </a:extLst>
              </p14:cNvPr>
              <p14:cNvContentPartPr/>
              <p14:nvPr/>
            </p14:nvContentPartPr>
            <p14:xfrm>
              <a:off x="2644581" y="2052819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83C337F-3669-45BA-A30B-94B3E3CD9E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941" y="204381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856A67C-E34E-43DA-A44B-5A0BCE07A45B}"/>
                  </a:ext>
                </a:extLst>
              </p14:cNvPr>
              <p14:cNvContentPartPr/>
              <p14:nvPr/>
            </p14:nvContentPartPr>
            <p14:xfrm>
              <a:off x="3227061" y="2007819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856A67C-E34E-43DA-A44B-5A0BCE07A4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061" y="1999179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DCCD8A9-02EB-4F63-A336-2A9A37FA98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C0F5CE0-28B6-473B-864E-C626527385B0}"/>
              </a:ext>
            </a:extLst>
          </p:cNvPr>
          <p:cNvGrpSpPr/>
          <p:nvPr/>
        </p:nvGrpSpPr>
        <p:grpSpPr>
          <a:xfrm>
            <a:off x="4024461" y="1799739"/>
            <a:ext cx="3114000" cy="907920"/>
            <a:chOff x="4024461" y="1799739"/>
            <a:chExt cx="3114000" cy="9079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9C95F3F-98CB-4E03-AAD9-D492E96DB090}"/>
                    </a:ext>
                  </a:extLst>
                </p14:cNvPr>
                <p14:cNvContentPartPr/>
                <p14:nvPr/>
              </p14:nvContentPartPr>
              <p14:xfrm>
                <a:off x="4024461" y="1909179"/>
                <a:ext cx="300600" cy="351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9C95F3F-98CB-4E03-AAD9-D492E96DB0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06461" y="1801179"/>
                  <a:ext cx="33624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246FA5-34E8-4EE5-A367-E7FB404F7CA7}"/>
                    </a:ext>
                  </a:extLst>
                </p14:cNvPr>
                <p14:cNvContentPartPr/>
                <p14:nvPr/>
              </p14:nvContentPartPr>
              <p14:xfrm>
                <a:off x="4571661" y="1900179"/>
                <a:ext cx="67320" cy="225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246FA5-34E8-4EE5-A367-E7FB404F7C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54021" y="1792539"/>
                  <a:ext cx="1029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01F120-E021-4E98-87F5-8407277A3CDE}"/>
                    </a:ext>
                  </a:extLst>
                </p14:cNvPr>
                <p14:cNvContentPartPr/>
                <p14:nvPr/>
              </p14:nvContentPartPr>
              <p14:xfrm>
                <a:off x="4731141" y="1979739"/>
                <a:ext cx="222840" cy="1562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01F120-E021-4E98-87F5-8407277A3C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13141" y="1871739"/>
                  <a:ext cx="2584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E8CF41-31B0-4778-847E-9A32512D980A}"/>
                    </a:ext>
                  </a:extLst>
                </p14:cNvPr>
                <p14:cNvContentPartPr/>
                <p14:nvPr/>
              </p14:nvContentPartPr>
              <p14:xfrm>
                <a:off x="4966581" y="1869579"/>
                <a:ext cx="337320" cy="261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E8CF41-31B0-4778-847E-9A32512D980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48581" y="1761939"/>
                  <a:ext cx="3729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61E17F-74F1-4C1D-B3FA-7F093DDC6DAF}"/>
                    </a:ext>
                  </a:extLst>
                </p14:cNvPr>
                <p14:cNvContentPartPr/>
                <p14:nvPr/>
              </p14:nvContentPartPr>
              <p14:xfrm>
                <a:off x="5448621" y="1890459"/>
                <a:ext cx="298800" cy="513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E17F-74F1-4C1D-B3FA-7F093DDC6D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30621" y="1782459"/>
                  <a:ext cx="33444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5FB3247-3C76-4538-9E2D-EEC06F7C5D17}"/>
                    </a:ext>
                  </a:extLst>
                </p14:cNvPr>
                <p14:cNvContentPartPr/>
                <p14:nvPr/>
              </p14:nvContentPartPr>
              <p14:xfrm>
                <a:off x="5710701" y="1854459"/>
                <a:ext cx="306360" cy="265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5FB3247-3C76-4538-9E2D-EEC06F7C5D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92701" y="1746819"/>
                  <a:ext cx="34200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EB804F-14CB-43BF-82EC-A74A6F0888E8}"/>
                    </a:ext>
                  </a:extLst>
                </p14:cNvPr>
                <p14:cNvContentPartPr/>
                <p14:nvPr/>
              </p14:nvContentPartPr>
              <p14:xfrm>
                <a:off x="6236301" y="1990539"/>
                <a:ext cx="239040" cy="223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EB804F-14CB-43BF-82EC-A74A6F0888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218661" y="1882539"/>
                  <a:ext cx="27468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B29CB9-0FA5-466D-9E33-6482AD679505}"/>
                    </a:ext>
                  </a:extLst>
                </p14:cNvPr>
                <p14:cNvContentPartPr/>
                <p14:nvPr/>
              </p14:nvContentPartPr>
              <p14:xfrm>
                <a:off x="6471381" y="1919979"/>
                <a:ext cx="344880" cy="787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B29CB9-0FA5-466D-9E33-6482AD67950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53741" y="1811979"/>
                  <a:ext cx="380520" cy="10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6D98A5C-1F2F-4571-A9A9-8DCD0ADD2910}"/>
                    </a:ext>
                  </a:extLst>
                </p14:cNvPr>
                <p14:cNvContentPartPr/>
                <p14:nvPr/>
              </p14:nvContentPartPr>
              <p14:xfrm>
                <a:off x="6776661" y="1799739"/>
                <a:ext cx="361800" cy="46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6D98A5C-1F2F-4571-A9A9-8DCD0ADD29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59021" y="1691739"/>
                  <a:ext cx="397440" cy="67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A8BF193-D037-45E2-9475-E23981516CC4}"/>
                  </a:ext>
                </a:extLst>
              </p14:cNvPr>
              <p14:cNvContentPartPr/>
              <p14:nvPr/>
            </p14:nvContentPartPr>
            <p14:xfrm>
              <a:off x="7680261" y="1898379"/>
              <a:ext cx="185400" cy="1861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A8BF193-D037-45E2-9475-E23981516CC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671261" y="1889739"/>
                <a:ext cx="2030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D49E1F4-1330-4E37-96A8-1391482C7AB9}"/>
                  </a:ext>
                </a:extLst>
              </p14:cNvPr>
              <p14:cNvContentPartPr/>
              <p14:nvPr/>
            </p14:nvContentPartPr>
            <p14:xfrm>
              <a:off x="7959621" y="1887219"/>
              <a:ext cx="197280" cy="1764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D49E1F4-1330-4E37-96A8-1391482C7A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50621" y="1878579"/>
                <a:ext cx="214920" cy="19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6E3ADF54-61EC-439C-B445-EAED37EB7CAA}"/>
              </a:ext>
            </a:extLst>
          </p:cNvPr>
          <p:cNvGrpSpPr/>
          <p:nvPr/>
        </p:nvGrpSpPr>
        <p:grpSpPr>
          <a:xfrm>
            <a:off x="8335461" y="1846539"/>
            <a:ext cx="446040" cy="366480"/>
            <a:chOff x="8335461" y="1846539"/>
            <a:chExt cx="446040" cy="36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2D4F1B8-A81B-4DE5-A9F7-5BDDAB6CB52E}"/>
                    </a:ext>
                  </a:extLst>
                </p14:cNvPr>
                <p14:cNvContentPartPr/>
                <p14:nvPr/>
              </p14:nvContentPartPr>
              <p14:xfrm>
                <a:off x="8335461" y="1943019"/>
                <a:ext cx="127440" cy="2484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2D4F1B8-A81B-4DE5-A9F7-5BDDAB6CB52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26461" y="1934019"/>
                  <a:ext cx="14508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B8697C-5002-4E95-A5B3-968323CA0E49}"/>
                    </a:ext>
                  </a:extLst>
                </p14:cNvPr>
                <p14:cNvContentPartPr/>
                <p14:nvPr/>
              </p14:nvContentPartPr>
              <p14:xfrm>
                <a:off x="8525181" y="1846539"/>
                <a:ext cx="90000" cy="331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B8697C-5002-4E95-A5B3-968323CA0E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16541" y="1837539"/>
                  <a:ext cx="1076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B5A604A-A75B-4121-93F0-DA18C7F0D002}"/>
                    </a:ext>
                  </a:extLst>
                </p14:cNvPr>
                <p14:cNvContentPartPr/>
                <p14:nvPr/>
              </p14:nvContentPartPr>
              <p14:xfrm>
                <a:off x="8731461" y="2007819"/>
                <a:ext cx="50040" cy="205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B5A604A-A75B-4121-93F0-DA18C7F0D0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22821" y="1999179"/>
                  <a:ext cx="676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8501024-4659-4F2A-9D61-4515E22C5935}"/>
                    </a:ext>
                  </a:extLst>
                </p14:cNvPr>
                <p14:cNvContentPartPr/>
                <p14:nvPr/>
              </p14:nvContentPartPr>
              <p14:xfrm>
                <a:off x="8731461" y="1891539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8501024-4659-4F2A-9D61-4515E22C59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22821" y="18825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12F396-3255-4566-872C-2B75066AC37D}"/>
              </a:ext>
            </a:extLst>
          </p:cNvPr>
          <p:cNvGrpSpPr/>
          <p:nvPr/>
        </p:nvGrpSpPr>
        <p:grpSpPr>
          <a:xfrm>
            <a:off x="8942781" y="1918539"/>
            <a:ext cx="495360" cy="406080"/>
            <a:chOff x="8942781" y="1918539"/>
            <a:chExt cx="495360" cy="40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C5631B3-AD64-4115-B36B-525CC69AF60C}"/>
                    </a:ext>
                  </a:extLst>
                </p14:cNvPr>
                <p14:cNvContentPartPr/>
                <p14:nvPr/>
              </p14:nvContentPartPr>
              <p14:xfrm>
                <a:off x="8942781" y="1998459"/>
                <a:ext cx="148320" cy="281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C5631B3-AD64-4115-B36B-525CC69AF6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33781" y="1989819"/>
                  <a:ext cx="165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BE37D11-AAE1-489B-9471-CEB54E6660F3}"/>
                    </a:ext>
                  </a:extLst>
                </p14:cNvPr>
                <p14:cNvContentPartPr/>
                <p14:nvPr/>
              </p14:nvContentPartPr>
              <p14:xfrm>
                <a:off x="9224661" y="1918539"/>
                <a:ext cx="56880" cy="406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BE37D11-AAE1-489B-9471-CEB54E6660F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15661" y="1909539"/>
                  <a:ext cx="745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20DC46-AD4C-4F4A-80ED-5B9A9EE95D07}"/>
                    </a:ext>
                  </a:extLst>
                </p14:cNvPr>
                <p14:cNvContentPartPr/>
                <p14:nvPr/>
              </p14:nvContentPartPr>
              <p14:xfrm>
                <a:off x="9295581" y="2016819"/>
                <a:ext cx="142560" cy="294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20DC46-AD4C-4F4A-80ED-5B9A9EE95D0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86941" y="2007819"/>
                  <a:ext cx="160200" cy="31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793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04A376-DDD7-4934-87F4-F89769498C79}"/>
                  </a:ext>
                </a:extLst>
              </p14:cNvPr>
              <p14:cNvContentPartPr/>
              <p14:nvPr/>
            </p14:nvContentPartPr>
            <p14:xfrm>
              <a:off x="3657261" y="2026179"/>
              <a:ext cx="16560" cy="3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04A376-DDD7-4934-87F4-F89769498C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48621" y="2017179"/>
                <a:ext cx="34200" cy="216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781018B-D90D-4EEB-8A58-34BB4F9935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4E5CB3-10F4-4F9A-98BD-375A5DC7CC2C}"/>
              </a:ext>
            </a:extLst>
          </p:cNvPr>
          <p:cNvSpPr/>
          <p:nvPr/>
        </p:nvSpPr>
        <p:spPr>
          <a:xfrm>
            <a:off x="5710518" y="1963271"/>
            <a:ext cx="65174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pdf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8DB3060-778C-480B-BBF5-8E02445A5EF4}"/>
                  </a:ext>
                </a:extLst>
              </p14:cNvPr>
              <p14:cNvContentPartPr/>
              <p14:nvPr/>
            </p14:nvContentPartPr>
            <p14:xfrm>
              <a:off x="7931181" y="2573379"/>
              <a:ext cx="138960" cy="297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8DB3060-778C-480B-BBF5-8E02445A5E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22181" y="2564379"/>
                <a:ext cx="15660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5E97BD-DDB8-4720-9531-59631E343175}"/>
                  </a:ext>
                </a:extLst>
              </p14:cNvPr>
              <p14:cNvContentPartPr/>
              <p14:nvPr/>
            </p14:nvContentPartPr>
            <p14:xfrm>
              <a:off x="5378421" y="2510019"/>
              <a:ext cx="82080" cy="53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5E97BD-DDB8-4720-9531-59631E3431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69781" y="2501379"/>
                <a:ext cx="99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5D065C-A93B-4330-9021-1AEE82CF438C}"/>
                  </a:ext>
                </a:extLst>
              </p14:cNvPr>
              <p14:cNvContentPartPr/>
              <p14:nvPr/>
            </p14:nvContentPartPr>
            <p14:xfrm>
              <a:off x="5453661" y="2447019"/>
              <a:ext cx="105120" cy="236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5D065C-A93B-4330-9021-1AEE82CF43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45021" y="2438379"/>
                <a:ext cx="1227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812B4A2-E4B8-4B44-8657-42F2BE26714E}"/>
                  </a:ext>
                </a:extLst>
              </p14:cNvPr>
              <p14:cNvContentPartPr/>
              <p14:nvPr/>
            </p14:nvContentPartPr>
            <p14:xfrm>
              <a:off x="5629701" y="2532339"/>
              <a:ext cx="164880" cy="2188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812B4A2-E4B8-4B44-8657-42F2BE2671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21061" y="2523339"/>
                <a:ext cx="18252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96B3B50-9C14-4694-9C68-170ADB94A7FB}"/>
                  </a:ext>
                </a:extLst>
              </p14:cNvPr>
              <p14:cNvContentPartPr/>
              <p14:nvPr/>
            </p14:nvContentPartPr>
            <p14:xfrm>
              <a:off x="5871981" y="2570139"/>
              <a:ext cx="271080" cy="185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96B3B50-9C14-4694-9C68-170ADB94A7F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62981" y="2561139"/>
                <a:ext cx="28872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FC70E35-DADD-40A4-BD4D-9EBF86095913}"/>
                  </a:ext>
                </a:extLst>
              </p14:cNvPr>
              <p14:cNvContentPartPr/>
              <p14:nvPr/>
            </p14:nvContentPartPr>
            <p14:xfrm>
              <a:off x="6158541" y="2393379"/>
              <a:ext cx="110880" cy="396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FC70E35-DADD-40A4-BD4D-9EBF8609591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49901" y="2384379"/>
                <a:ext cx="1285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5C4881-3F87-49AC-80FB-1EF31477B1ED}"/>
                  </a:ext>
                </a:extLst>
              </p14:cNvPr>
              <p14:cNvContentPartPr/>
              <p14:nvPr/>
            </p14:nvContentPartPr>
            <p14:xfrm>
              <a:off x="6140901" y="2591379"/>
              <a:ext cx="130680" cy="53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5C4881-3F87-49AC-80FB-1EF31477B1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31901" y="2582739"/>
                <a:ext cx="1483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77DBF8A-A63E-4163-9F58-CA1B8B4D38EB}"/>
                  </a:ext>
                </a:extLst>
              </p14:cNvPr>
              <p14:cNvContentPartPr/>
              <p14:nvPr/>
            </p14:nvContentPartPr>
            <p14:xfrm>
              <a:off x="6375261" y="2611899"/>
              <a:ext cx="185760" cy="141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77DBF8A-A63E-4163-9F58-CA1B8B4D38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66621" y="2602899"/>
                <a:ext cx="20340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F4674AD-8005-4AA6-BA3F-00BA7E81082E}"/>
                  </a:ext>
                </a:extLst>
              </p14:cNvPr>
              <p14:cNvContentPartPr/>
              <p14:nvPr/>
            </p14:nvContentPartPr>
            <p14:xfrm>
              <a:off x="6604581" y="2366739"/>
              <a:ext cx="210600" cy="4510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F4674AD-8005-4AA6-BA3F-00BA7E81082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95941" y="2357739"/>
                <a:ext cx="2282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F23AB6-A63E-48A7-B1D8-8FC162A018B4}"/>
                  </a:ext>
                </a:extLst>
              </p14:cNvPr>
              <p14:cNvContentPartPr/>
              <p14:nvPr/>
            </p14:nvContentPartPr>
            <p14:xfrm>
              <a:off x="6910581" y="2593539"/>
              <a:ext cx="154800" cy="2145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F23AB6-A63E-48A7-B1D8-8FC162A018B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901941" y="2584539"/>
                <a:ext cx="1724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F91B702-850A-4C40-9577-45BA924ABE9F}"/>
                  </a:ext>
                </a:extLst>
              </p14:cNvPr>
              <p14:cNvContentPartPr/>
              <p14:nvPr/>
            </p14:nvContentPartPr>
            <p14:xfrm>
              <a:off x="6956661" y="2626659"/>
              <a:ext cx="360" cy="12564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F91B702-850A-4C40-9577-45BA924ABE9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947661" y="2617659"/>
                <a:ext cx="180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382568B-49E1-4975-B099-32A9377215CB}"/>
                  </a:ext>
                </a:extLst>
              </p14:cNvPr>
              <p14:cNvContentPartPr/>
              <p14:nvPr/>
            </p14:nvContentPartPr>
            <p14:xfrm>
              <a:off x="5004381" y="2902059"/>
              <a:ext cx="142560" cy="2563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382568B-49E1-4975-B099-32A9377215C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995381" y="2893059"/>
                <a:ext cx="16020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D1F8B9A-A8BD-44BD-AEDE-B077F421CCAD}"/>
                  </a:ext>
                </a:extLst>
              </p14:cNvPr>
              <p14:cNvContentPartPr/>
              <p14:nvPr/>
            </p14:nvContentPartPr>
            <p14:xfrm>
              <a:off x="5208141" y="3014379"/>
              <a:ext cx="117720" cy="340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D1F8B9A-A8BD-44BD-AEDE-B077F421CCA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199501" y="3005379"/>
                <a:ext cx="1353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B5628D8-EF4E-41E3-8534-E9FA1D1F11C3}"/>
                  </a:ext>
                </a:extLst>
              </p14:cNvPr>
              <p14:cNvContentPartPr/>
              <p14:nvPr/>
            </p14:nvContentPartPr>
            <p14:xfrm>
              <a:off x="5378421" y="2949219"/>
              <a:ext cx="19080" cy="206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B5628D8-EF4E-41E3-8534-E9FA1D1F11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369781" y="2940579"/>
                <a:ext cx="3672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41C56E2-D995-4E71-BD00-79B95ADC897A}"/>
                  </a:ext>
                </a:extLst>
              </p14:cNvPr>
              <p14:cNvContentPartPr/>
              <p14:nvPr/>
            </p14:nvContentPartPr>
            <p14:xfrm>
              <a:off x="5495421" y="2940579"/>
              <a:ext cx="360" cy="207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41C56E2-D995-4E71-BD00-79B95ADC897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86421" y="2931579"/>
                <a:ext cx="18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A2978BF-F4AE-4F35-A965-D3B23839A78A}"/>
                  </a:ext>
                </a:extLst>
              </p14:cNvPr>
              <p14:cNvContentPartPr/>
              <p14:nvPr/>
            </p14:nvContentPartPr>
            <p14:xfrm>
              <a:off x="5565621" y="3020859"/>
              <a:ext cx="100800" cy="1072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A2978BF-F4AE-4F35-A965-D3B23839A78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56621" y="3012219"/>
                <a:ext cx="1184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6C8FD9-9DC4-41C9-869B-1A66AECB0EA3}"/>
                  </a:ext>
                </a:extLst>
              </p14:cNvPr>
              <p14:cNvContentPartPr/>
              <p14:nvPr/>
            </p14:nvContentPartPr>
            <p14:xfrm>
              <a:off x="5728341" y="2877219"/>
              <a:ext cx="82440" cy="282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6C8FD9-9DC4-41C9-869B-1A66AECB0EA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719341" y="2868579"/>
                <a:ext cx="10008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A11D12-13E0-4031-B621-693B62BF67FE}"/>
                  </a:ext>
                </a:extLst>
              </p14:cNvPr>
              <p14:cNvContentPartPr/>
              <p14:nvPr/>
            </p14:nvContentPartPr>
            <p14:xfrm>
              <a:off x="5844981" y="3022659"/>
              <a:ext cx="127440" cy="1274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A11D12-13E0-4031-B621-693B62BF67FE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835981" y="3013659"/>
                <a:ext cx="14508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146D934-98E1-492E-A314-F2B83DD6E16C}"/>
                  </a:ext>
                </a:extLst>
              </p14:cNvPr>
              <p14:cNvContentPartPr/>
              <p14:nvPr/>
            </p14:nvContentPartPr>
            <p14:xfrm>
              <a:off x="6040821" y="3011499"/>
              <a:ext cx="128160" cy="2192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146D934-98E1-492E-A314-F2B83DD6E16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31821" y="3002859"/>
                <a:ext cx="14580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BE0418B-D441-425B-AA59-DFA3DB7AC979}"/>
                  </a:ext>
                </a:extLst>
              </p14:cNvPr>
              <p14:cNvContentPartPr/>
              <p14:nvPr/>
            </p14:nvContentPartPr>
            <p14:xfrm>
              <a:off x="6409821" y="2850579"/>
              <a:ext cx="27000" cy="31212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BE0418B-D441-425B-AA59-DFA3DB7AC97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01181" y="2841939"/>
                <a:ext cx="44640" cy="3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9D2033A-B4DD-4A4B-92EF-9BC00AE4DE0B}"/>
                  </a:ext>
                </a:extLst>
              </p14:cNvPr>
              <p14:cNvContentPartPr/>
              <p14:nvPr/>
            </p14:nvContentPartPr>
            <p14:xfrm>
              <a:off x="6346821" y="3046779"/>
              <a:ext cx="88560" cy="370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9D2033A-B4DD-4A4B-92EF-9BC00AE4DE0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337821" y="3038139"/>
                <a:ext cx="10620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447C5D0-E91E-4DE0-9026-091289F43C48}"/>
                  </a:ext>
                </a:extLst>
              </p14:cNvPr>
              <p14:cNvContentPartPr/>
              <p14:nvPr/>
            </p14:nvContentPartPr>
            <p14:xfrm>
              <a:off x="6530421" y="2928339"/>
              <a:ext cx="141120" cy="2120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447C5D0-E91E-4DE0-9026-091289F43C48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521421" y="2919339"/>
                <a:ext cx="1587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0504C95-7768-4D4A-915C-52216986C094}"/>
                  </a:ext>
                </a:extLst>
              </p14:cNvPr>
              <p14:cNvContentPartPr/>
              <p14:nvPr/>
            </p14:nvContentPartPr>
            <p14:xfrm>
              <a:off x="6723381" y="2965059"/>
              <a:ext cx="40320" cy="547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0504C95-7768-4D4A-915C-52216986C09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714381" y="2956419"/>
                <a:ext cx="579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338F745A-253B-4492-831D-1DE80AF42D4D}"/>
                  </a:ext>
                </a:extLst>
              </p14:cNvPr>
              <p14:cNvContentPartPr/>
              <p14:nvPr/>
            </p14:nvContentPartPr>
            <p14:xfrm>
              <a:off x="6706821" y="2963259"/>
              <a:ext cx="79920" cy="1123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338F745A-253B-4492-831D-1DE80AF42D4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98181" y="2954259"/>
                <a:ext cx="975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B7FF2B5-73F5-437E-BCD9-92FA5720725A}"/>
                  </a:ext>
                </a:extLst>
              </p14:cNvPr>
              <p14:cNvContentPartPr/>
              <p14:nvPr/>
            </p14:nvContentPartPr>
            <p14:xfrm>
              <a:off x="6696381" y="2960019"/>
              <a:ext cx="88200" cy="957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B7FF2B5-73F5-437E-BCD9-92FA5720725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687741" y="2951379"/>
                <a:ext cx="1058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DD33049-54AD-4D29-9DFB-3EEADF1C5782}"/>
                  </a:ext>
                </a:extLst>
              </p14:cNvPr>
              <p14:cNvContentPartPr/>
              <p14:nvPr/>
            </p14:nvContentPartPr>
            <p14:xfrm>
              <a:off x="6920301" y="2796939"/>
              <a:ext cx="98640" cy="30528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DD33049-54AD-4D29-9DFB-3EEADF1C578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911661" y="2787939"/>
                <a:ext cx="116280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39F42ED-A950-453C-A9C4-2ED828F1698B}"/>
                  </a:ext>
                </a:extLst>
              </p14:cNvPr>
              <p14:cNvContentPartPr/>
              <p14:nvPr/>
            </p14:nvContentPartPr>
            <p14:xfrm>
              <a:off x="6866661" y="2985939"/>
              <a:ext cx="163080" cy="3528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39F42ED-A950-453C-A9C4-2ED828F1698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6858021" y="2976939"/>
                <a:ext cx="1807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ACA5CD7-660B-4DB1-A246-E5CD8FB17D45}"/>
                  </a:ext>
                </a:extLst>
              </p14:cNvPr>
              <p14:cNvContentPartPr/>
              <p14:nvPr/>
            </p14:nvContentPartPr>
            <p14:xfrm>
              <a:off x="7108941" y="2895579"/>
              <a:ext cx="174240" cy="24336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ACA5CD7-660B-4DB1-A246-E5CD8FB17D4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00301" y="2886579"/>
                <a:ext cx="1918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4737481-FD3E-4C0D-A9B5-C194AEB52078}"/>
                  </a:ext>
                </a:extLst>
              </p14:cNvPr>
              <p14:cNvContentPartPr/>
              <p14:nvPr/>
            </p14:nvContentPartPr>
            <p14:xfrm>
              <a:off x="7367061" y="2911419"/>
              <a:ext cx="164880" cy="2646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4737481-FD3E-4C0D-A9B5-C194AEB5207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358421" y="2902779"/>
                <a:ext cx="1825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7B74745-7311-4ECB-B81E-76B9A2487C5A}"/>
                  </a:ext>
                </a:extLst>
              </p14:cNvPr>
              <p14:cNvContentPartPr/>
              <p14:nvPr/>
            </p14:nvContentPartPr>
            <p14:xfrm>
              <a:off x="7574421" y="2877219"/>
              <a:ext cx="183240" cy="217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7B74745-7311-4ECB-B81E-76B9A2487C5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565421" y="2868219"/>
                <a:ext cx="2008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BE240C8-6F47-4F01-ABCC-259792A72694}"/>
                  </a:ext>
                </a:extLst>
              </p14:cNvPr>
              <p14:cNvContentPartPr/>
              <p14:nvPr/>
            </p14:nvContentPartPr>
            <p14:xfrm>
              <a:off x="7763421" y="2805939"/>
              <a:ext cx="63720" cy="31464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BE240C8-6F47-4F01-ABCC-259792A72694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754421" y="2796939"/>
                <a:ext cx="81360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474BE243-6F7E-493A-933E-20CC9BED1E97}"/>
                  </a:ext>
                </a:extLst>
              </p14:cNvPr>
              <p14:cNvContentPartPr/>
              <p14:nvPr/>
            </p14:nvContentPartPr>
            <p14:xfrm>
              <a:off x="7871421" y="2940579"/>
              <a:ext cx="159120" cy="1929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474BE243-6F7E-493A-933E-20CC9BED1E9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862781" y="2931579"/>
                <a:ext cx="1767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0FE824B-8E83-42EE-9C24-06356EAC27B3}"/>
                  </a:ext>
                </a:extLst>
              </p14:cNvPr>
              <p14:cNvContentPartPr/>
              <p14:nvPr/>
            </p14:nvContentPartPr>
            <p14:xfrm>
              <a:off x="7970421" y="2948499"/>
              <a:ext cx="190080" cy="2264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0FE824B-8E83-42EE-9C24-06356EAC27B3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961421" y="2939499"/>
                <a:ext cx="20772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2332E3F0-48B5-4C5E-946F-CA212A781FB4}"/>
              </a:ext>
            </a:extLst>
          </p:cNvPr>
          <p:cNvGrpSpPr/>
          <p:nvPr/>
        </p:nvGrpSpPr>
        <p:grpSpPr>
          <a:xfrm>
            <a:off x="7147101" y="2366739"/>
            <a:ext cx="635760" cy="362520"/>
            <a:chOff x="7147101" y="2366739"/>
            <a:chExt cx="635760" cy="36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EF5BCD8-C9F9-4016-AD69-F2679CD130DB}"/>
                    </a:ext>
                  </a:extLst>
                </p14:cNvPr>
                <p14:cNvContentPartPr/>
                <p14:nvPr/>
              </p14:nvContentPartPr>
              <p14:xfrm>
                <a:off x="7153581" y="2483019"/>
                <a:ext cx="58320" cy="2462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EF5BCD8-C9F9-4016-AD69-F2679CD130D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144581" y="2474379"/>
                  <a:ext cx="759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CBD43D-9236-4F0E-9F28-1FF93071860B}"/>
                    </a:ext>
                  </a:extLst>
                </p14:cNvPr>
                <p14:cNvContentPartPr/>
                <p14:nvPr/>
              </p14:nvContentPartPr>
              <p14:xfrm>
                <a:off x="7297221" y="2590659"/>
                <a:ext cx="360" cy="46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CBD43D-9236-4F0E-9F28-1FF93071860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288221" y="2581659"/>
                  <a:ext cx="18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54C81C5-6DB9-4F37-8849-5F7990DE7E8A}"/>
                    </a:ext>
                  </a:extLst>
                </p14:cNvPr>
                <p14:cNvContentPartPr/>
                <p14:nvPr/>
              </p14:nvContentPartPr>
              <p14:xfrm>
                <a:off x="7261221" y="2411379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54C81C5-6DB9-4F37-8849-5F7990DE7E8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52221" y="24027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DFC973-9157-4C25-A940-4B1DB91D865B}"/>
                    </a:ext>
                  </a:extLst>
                </p14:cNvPr>
                <p14:cNvContentPartPr/>
                <p14:nvPr/>
              </p14:nvContentPartPr>
              <p14:xfrm>
                <a:off x="7261221" y="2411379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DFC973-9157-4C25-A940-4B1DB91D865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52221" y="240273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A5FED4-6A3F-4BEA-AB4E-8A3D174D171B}"/>
                    </a:ext>
                  </a:extLst>
                </p14:cNvPr>
                <p14:cNvContentPartPr/>
                <p14:nvPr/>
              </p14:nvContentPartPr>
              <p14:xfrm>
                <a:off x="7314861" y="2581659"/>
                <a:ext cx="37440" cy="128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A5FED4-6A3F-4BEA-AB4E-8A3D174D17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06221" y="2573019"/>
                  <a:ext cx="55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BBB499F-2686-434D-81FF-CD5A870F09B7}"/>
                    </a:ext>
                  </a:extLst>
                </p14:cNvPr>
                <p14:cNvContentPartPr/>
                <p14:nvPr/>
              </p14:nvContentPartPr>
              <p14:xfrm>
                <a:off x="7422501" y="2532699"/>
                <a:ext cx="148320" cy="1782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BBB499F-2686-434D-81FF-CD5A870F09B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13501" y="2523699"/>
                  <a:ext cx="165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9B09F8-4BF6-4305-B764-462843E2FF8D}"/>
                    </a:ext>
                  </a:extLst>
                </p14:cNvPr>
                <p14:cNvContentPartPr/>
                <p14:nvPr/>
              </p14:nvContentPartPr>
              <p14:xfrm>
                <a:off x="7628781" y="2366739"/>
                <a:ext cx="360" cy="334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9B09F8-4BF6-4305-B764-462843E2FF8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19781" y="2357739"/>
                  <a:ext cx="180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FF3A0E-6AB7-48E9-9521-5C784595527C}"/>
                    </a:ext>
                  </a:extLst>
                </p14:cNvPr>
                <p14:cNvContentPartPr/>
                <p14:nvPr/>
              </p14:nvContentPartPr>
              <p14:xfrm>
                <a:off x="7668021" y="2554659"/>
                <a:ext cx="114840" cy="163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FF3A0E-6AB7-48E9-9521-5C784595527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59381" y="2545659"/>
                  <a:ext cx="132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0B1F48C-3611-428D-B52A-0DBBFC996247}"/>
                    </a:ext>
                  </a:extLst>
                </p14:cNvPr>
                <p14:cNvContentPartPr/>
                <p14:nvPr/>
              </p14:nvContentPartPr>
              <p14:xfrm>
                <a:off x="7147101" y="2500659"/>
                <a:ext cx="65520" cy="224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0B1F48C-3611-428D-B52A-0DBBFC99624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138461" y="2492019"/>
                  <a:ext cx="83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22CD85B-0DA2-4083-8A9D-1A31F2A49EBC}"/>
                    </a:ext>
                  </a:extLst>
                </p14:cNvPr>
                <p14:cNvContentPartPr/>
                <p14:nvPr/>
              </p14:nvContentPartPr>
              <p14:xfrm>
                <a:off x="7324221" y="2581659"/>
                <a:ext cx="360" cy="1148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22CD85B-0DA2-4083-8A9D-1A31F2A49EB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315221" y="2573019"/>
                  <a:ext cx="18000" cy="132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0859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FF07E7-78DB-407A-A47D-0887283215C6}"/>
              </a:ext>
            </a:extLst>
          </p:cNvPr>
          <p:cNvSpPr/>
          <p:nvPr/>
        </p:nvSpPr>
        <p:spPr>
          <a:xfrm>
            <a:off x="3520328" y="2967335"/>
            <a:ext cx="515134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</a:p>
          <a:p>
            <a:pPr algn="ctr"/>
            <a:endParaRPr lang="en-US" sz="8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40348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Pandla Rakesh</dc:creator>
  <cp:lastModifiedBy>Pandla Rakesh</cp:lastModifiedBy>
  <cp:revision>1</cp:revision>
  <dcterms:created xsi:type="dcterms:W3CDTF">2022-04-01T10:34:48Z</dcterms:created>
  <dcterms:modified xsi:type="dcterms:W3CDTF">2022-04-01T10:35:06Z</dcterms:modified>
</cp:coreProperties>
</file>