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Merriweather Sans" pitchFamily="2" charset="0"/>
      <p:regular r:id="rId24"/>
      <p:bold r:id="rId25"/>
      <p:italic r:id="rId26"/>
      <p:boldItalic r:id="rId27"/>
    </p:embeddedFont>
    <p:embeddedFont>
      <p:font typeface="Source Sans Pro" panose="020B0503030403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20C6111-054B-4FF2-B8FA-1E8CE217B17C}">
  <a:tblStyle styleId="{F20C6111-054B-4FF2-B8FA-1E8CE217B17C}"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0E9"/>
          </a:solidFill>
        </a:fill>
      </a:tcStyle>
    </a:wholeTbl>
    <a:band1H>
      <a:tcTxStyle/>
      <a:tcStyle>
        <a:tcBdr/>
        <a:fill>
          <a:solidFill>
            <a:srgbClr val="CBE1D0"/>
          </a:solidFill>
        </a:fill>
      </a:tcStyle>
    </a:band1H>
    <a:band2H>
      <a:tcTxStyle/>
      <a:tcStyle>
        <a:tcBdr/>
      </a:tcStyle>
    </a:band2H>
    <a:band1V>
      <a:tcTxStyle/>
      <a:tcStyle>
        <a:tcBdr/>
        <a:fill>
          <a:solidFill>
            <a:srgbClr val="CBE1D0"/>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 name="Google Shape;58;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59" name="Google Shape;59;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157" name="Google Shape;15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68" name="Google Shape;168;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11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
        <p:nvSpPr>
          <p:cNvPr id="176" name="Google Shape;176;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12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
        <p:nvSpPr>
          <p:cNvPr id="193" name="Google Shape;193;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13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200" name="Google Shape;20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207" name="Google Shape;20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226" name="Google Shape;22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233" name="Google Shape;23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68" name="Google Shape;68;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 name="Google Shape;7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76" name="Google Shape;7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84" name="Google Shape;84;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95" name="Google Shape;95;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05" name="Google Shape;105;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20" name="Google Shape;120;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35" name="Google Shape;135;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50" name="Google Shape;150;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705556" y="1558774"/>
            <a:ext cx="8240889" cy="1863171"/>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SzPts val="1400"/>
              <a:buFont typeface="Source Sans Pro"/>
              <a:buNone/>
              <a:defRPr sz="5400" b="0" i="0" u="none" strike="noStrike" cap="none">
                <a:solidFill>
                  <a:schemeClr val="lt1"/>
                </a:solidFill>
              </a:defRPr>
            </a:lvl1pPr>
            <a:lvl2pPr marR="0" lvl="1"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9pPr>
          </a:lstStyle>
          <a:p>
            <a:endParaRPr/>
          </a:p>
        </p:txBody>
      </p:sp>
      <p:sp>
        <p:nvSpPr>
          <p:cNvPr id="14" name="Google Shape;14;p2"/>
          <p:cNvSpPr txBox="1">
            <a:spLocks noGrp="1"/>
          </p:cNvSpPr>
          <p:nvPr>
            <p:ph type="subTitle" idx="1"/>
          </p:nvPr>
        </p:nvSpPr>
        <p:spPr>
          <a:xfrm>
            <a:off x="689593" y="4176647"/>
            <a:ext cx="6400800" cy="453863"/>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160"/>
              <a:buFont typeface="Arial"/>
              <a:buNone/>
              <a:defRPr sz="2400" b="0" i="0" u="none" strike="noStrike" cap="none">
                <a:solidFill>
                  <a:schemeClr val="lt1"/>
                </a:solidFill>
                <a:latin typeface="Source Sans Pro"/>
                <a:ea typeface="Source Sans Pro"/>
                <a:cs typeface="Source Sans Pro"/>
                <a:sym typeface="Source Sans Pro"/>
              </a:defRPr>
            </a:lvl1pPr>
            <a:lvl2pPr marR="0" lvl="1" algn="ctr">
              <a:lnSpc>
                <a:spcPct val="100000"/>
              </a:lnSpc>
              <a:spcBef>
                <a:spcPts val="400"/>
              </a:spcBef>
              <a:spcAft>
                <a:spcPts val="0"/>
              </a:spcAft>
              <a:buClr>
                <a:srgbClr val="888888"/>
              </a:buClr>
              <a:buSzPts val="1800"/>
              <a:buFont typeface="Arial"/>
              <a:buNone/>
              <a:defRPr sz="2000" b="0" i="0" u="none" strike="noStrike" cap="none">
                <a:solidFill>
                  <a:srgbClr val="888888"/>
                </a:solidFill>
                <a:latin typeface="Source Sans Pro"/>
                <a:ea typeface="Source Sans Pro"/>
                <a:cs typeface="Source Sans Pro"/>
                <a:sym typeface="Source Sans Pro"/>
              </a:defRPr>
            </a:lvl2pPr>
            <a:lvl3pPr marR="0" lvl="2" algn="ctr">
              <a:lnSpc>
                <a:spcPct val="100000"/>
              </a:lnSpc>
              <a:spcBef>
                <a:spcPts val="360"/>
              </a:spcBef>
              <a:spcAft>
                <a:spcPts val="0"/>
              </a:spcAft>
              <a:buClr>
                <a:srgbClr val="888888"/>
              </a:buClr>
              <a:buSzPts val="1440"/>
              <a:buFont typeface="Merriweather Sans"/>
              <a:buNone/>
              <a:defRPr sz="1800" b="0" i="0" u="none" strike="noStrike" cap="none">
                <a:solidFill>
                  <a:srgbClr val="888888"/>
                </a:solidFill>
                <a:latin typeface="Source Sans Pro"/>
                <a:ea typeface="Source Sans Pro"/>
                <a:cs typeface="Source Sans Pro"/>
                <a:sym typeface="Source Sans Pro"/>
              </a:defRPr>
            </a:lvl3pPr>
            <a:lvl4pPr marR="0" lvl="3" algn="ctr">
              <a:lnSpc>
                <a:spcPct val="100000"/>
              </a:lnSpc>
              <a:spcBef>
                <a:spcPts val="360"/>
              </a:spcBef>
              <a:spcAft>
                <a:spcPts val="0"/>
              </a:spcAft>
              <a:buClr>
                <a:srgbClr val="888888"/>
              </a:buClr>
              <a:buSzPts val="1620"/>
              <a:buFont typeface="Arial"/>
              <a:buNone/>
              <a:defRPr sz="1800" b="0" i="0" u="none" strike="noStrike" cap="none">
                <a:solidFill>
                  <a:srgbClr val="888888"/>
                </a:solidFill>
                <a:latin typeface="Source Sans Pro"/>
                <a:ea typeface="Source Sans Pro"/>
                <a:cs typeface="Source Sans Pro"/>
                <a:sym typeface="Source Sans Pro"/>
              </a:defRPr>
            </a:lvl4pPr>
            <a:lvl5pPr marR="0" lvl="4" algn="ctr">
              <a:lnSpc>
                <a:spcPct val="100000"/>
              </a:lnSpc>
              <a:spcBef>
                <a:spcPts val="320"/>
              </a:spcBef>
              <a:spcAft>
                <a:spcPts val="0"/>
              </a:spcAft>
              <a:buClr>
                <a:srgbClr val="888888"/>
              </a:buClr>
              <a:buSzPts val="1280"/>
              <a:buFont typeface="Merriweather Sans"/>
              <a:buNone/>
              <a:defRPr sz="1600" b="0" i="0" u="none" strike="noStrike" cap="none">
                <a:solidFill>
                  <a:srgbClr val="888888"/>
                </a:solidFill>
                <a:latin typeface="Source Sans Pro"/>
                <a:ea typeface="Source Sans Pro"/>
                <a:cs typeface="Source Sans Pro"/>
                <a:sym typeface="Source Sans Pro"/>
              </a:defRPr>
            </a:lvl5pPr>
            <a:lvl6pPr marR="0" lvl="5"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5" name="Google Shape;15;p2"/>
          <p:cNvSpPr txBox="1">
            <a:spLocks noGrp="1"/>
          </p:cNvSpPr>
          <p:nvPr>
            <p:ph type="body" idx="2"/>
          </p:nvPr>
        </p:nvSpPr>
        <p:spPr>
          <a:xfrm>
            <a:off x="687742" y="4563527"/>
            <a:ext cx="6446838" cy="443446"/>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280"/>
              </a:spcBef>
              <a:spcAft>
                <a:spcPts val="0"/>
              </a:spcAft>
              <a:buClr>
                <a:schemeClr val="lt1"/>
              </a:buClr>
              <a:buSzPts val="2160"/>
              <a:buFont typeface="Arial"/>
              <a:buNone/>
              <a:defRPr sz="1400" b="0" i="0" u="none" strike="noStrike" cap="none">
                <a:solidFill>
                  <a:schemeClr val="lt1"/>
                </a:solidFill>
                <a:latin typeface="Source Sans Pro"/>
                <a:ea typeface="Source Sans Pro"/>
                <a:cs typeface="Source Sans Pro"/>
                <a:sym typeface="Source Sans Pro"/>
              </a:defRPr>
            </a:lvl1pPr>
            <a:lvl2pPr marL="914400" marR="0" lvl="1" indent="-342900" algn="l">
              <a:lnSpc>
                <a:spcPct val="100000"/>
              </a:lnSpc>
              <a:spcBef>
                <a:spcPts val="400"/>
              </a:spcBef>
              <a:spcAft>
                <a:spcPts val="0"/>
              </a:spcAft>
              <a:buClr>
                <a:schemeClr val="lt1"/>
              </a:buClr>
              <a:buSzPts val="1800"/>
              <a:buFont typeface="Arial"/>
              <a:buChar char="•"/>
              <a:defRPr sz="2000" b="0" i="0" u="none" strike="noStrike" cap="none">
                <a:solidFill>
                  <a:schemeClr val="lt1"/>
                </a:solidFill>
                <a:latin typeface="Source Sans Pro"/>
                <a:ea typeface="Source Sans Pro"/>
                <a:cs typeface="Source Sans Pro"/>
                <a:sym typeface="Source Sans Pro"/>
              </a:defRPr>
            </a:lvl2pPr>
            <a:lvl3pPr marL="1371600" marR="0" lvl="2" indent="-320039" algn="l">
              <a:lnSpc>
                <a:spcPct val="100000"/>
              </a:lnSpc>
              <a:spcBef>
                <a:spcPts val="360"/>
              </a:spcBef>
              <a:spcAft>
                <a:spcPts val="0"/>
              </a:spcAft>
              <a:buClr>
                <a:schemeClr val="lt1"/>
              </a:buClr>
              <a:buSzPts val="1440"/>
              <a:buFont typeface="Merriweather Sans"/>
              <a:buChar char="–"/>
              <a:defRPr sz="1800" b="0" i="0" u="none" strike="noStrike" cap="none">
                <a:solidFill>
                  <a:schemeClr val="lt1"/>
                </a:solidFill>
                <a:latin typeface="Source Sans Pro"/>
                <a:ea typeface="Source Sans Pro"/>
                <a:cs typeface="Source Sans Pro"/>
                <a:sym typeface="Source Sans Pro"/>
              </a:defRPr>
            </a:lvl3pPr>
            <a:lvl4pPr marL="1828800" marR="0" lvl="3" indent="-331469" algn="l">
              <a:lnSpc>
                <a:spcPct val="100000"/>
              </a:lnSpc>
              <a:spcBef>
                <a:spcPts val="360"/>
              </a:spcBef>
              <a:spcAft>
                <a:spcPts val="0"/>
              </a:spcAft>
              <a:buClr>
                <a:schemeClr val="lt1"/>
              </a:buClr>
              <a:buSzPts val="1620"/>
              <a:buFont typeface="Arial"/>
              <a:buChar char="•"/>
              <a:defRPr sz="1800" b="0" i="0" u="none" strike="noStrike" cap="none">
                <a:solidFill>
                  <a:schemeClr val="lt1"/>
                </a:solidFill>
                <a:latin typeface="Source Sans Pro"/>
                <a:ea typeface="Source Sans Pro"/>
                <a:cs typeface="Source Sans Pro"/>
                <a:sym typeface="Source Sans Pro"/>
              </a:defRPr>
            </a:lvl4pPr>
            <a:lvl5pPr marL="2286000" marR="0" lvl="4" indent="-309879" algn="l">
              <a:lnSpc>
                <a:spcPct val="100000"/>
              </a:lnSpc>
              <a:spcBef>
                <a:spcPts val="320"/>
              </a:spcBef>
              <a:spcAft>
                <a:spcPts val="0"/>
              </a:spcAft>
              <a:buClr>
                <a:schemeClr val="lt1"/>
              </a:buClr>
              <a:buSzPts val="1280"/>
              <a:buFont typeface="Merriweather Sans"/>
              <a:buChar char="–"/>
              <a:defRPr sz="1600" b="0" i="0" u="none" strike="noStrike" cap="none">
                <a:solidFill>
                  <a:schemeClr val="lt1"/>
                </a:solidFill>
                <a:latin typeface="Source Sans Pro"/>
                <a:ea typeface="Source Sans Pro"/>
                <a:cs typeface="Source Sans Pro"/>
                <a:sym typeface="Source Sans Pro"/>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dk1"/>
        </a:solid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254760" y="206375"/>
            <a:ext cx="8560454" cy="85725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SzPts val="1400"/>
              <a:buNone/>
              <a:defRPr sz="4000" b="0" i="0" u="none" strike="noStrike" cap="none">
                <a:solidFill>
                  <a:schemeClr val="lt1"/>
                </a:solidFill>
                <a:latin typeface="Source Sans Pro"/>
                <a:ea typeface="Source Sans Pro"/>
                <a:cs typeface="Source Sans Pro"/>
                <a:sym typeface="Source Sans Pro"/>
              </a:defRPr>
            </a:lvl1pPr>
            <a:lvl2pPr marR="0" lvl="1"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9pPr>
          </a:lstStyle>
          <a:p>
            <a:endParaRPr/>
          </a:p>
        </p:txBody>
      </p:sp>
      <p:pic>
        <p:nvPicPr>
          <p:cNvPr id="18" name="Google Shape;18;p3"/>
          <p:cNvPicPr preferRelativeResize="0"/>
          <p:nvPr/>
        </p:nvPicPr>
        <p:blipFill rotWithShape="1">
          <a:blip r:embed="rId2">
            <a:alphaModFix/>
          </a:blip>
          <a:srcRect/>
          <a:stretch/>
        </p:blipFill>
        <p:spPr>
          <a:xfrm>
            <a:off x="203867" y="4840370"/>
            <a:ext cx="1050600" cy="178500"/>
          </a:xfrm>
          <a:prstGeom prst="rect">
            <a:avLst/>
          </a:prstGeom>
          <a:noFill/>
          <a:ln>
            <a:noFill/>
          </a:ln>
        </p:spPr>
      </p:pic>
      <p:sp>
        <p:nvSpPr>
          <p:cNvPr id="19" name="Google Shape;19;p3"/>
          <p:cNvSpPr txBox="1">
            <a:spLocks noGrp="1"/>
          </p:cNvSpPr>
          <p:nvPr>
            <p:ph type="sldNum" idx="12"/>
          </p:nvPr>
        </p:nvSpPr>
        <p:spPr>
          <a:xfrm>
            <a:off x="8507609" y="474990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solidFill>
          <a:schemeClr val="dk1"/>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254760" y="206375"/>
            <a:ext cx="8560454" cy="85725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SzPts val="1400"/>
              <a:buNone/>
              <a:defRPr sz="4000" b="0" i="0" u="none" strike="noStrike" cap="none">
                <a:solidFill>
                  <a:schemeClr val="lt1"/>
                </a:solidFill>
                <a:latin typeface="Source Sans Pro"/>
                <a:ea typeface="Source Sans Pro"/>
                <a:cs typeface="Source Sans Pro"/>
                <a:sym typeface="Source Sans Pro"/>
              </a:defRPr>
            </a:lvl1pPr>
            <a:lvl2pPr marR="0" lvl="1"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9pPr>
          </a:lstStyle>
          <a:p>
            <a:endParaRPr/>
          </a:p>
        </p:txBody>
      </p:sp>
      <p:sp>
        <p:nvSpPr>
          <p:cNvPr id="22" name="Google Shape;22;p4"/>
          <p:cNvSpPr txBox="1">
            <a:spLocks noGrp="1"/>
          </p:cNvSpPr>
          <p:nvPr>
            <p:ph type="body" idx="1"/>
          </p:nvPr>
        </p:nvSpPr>
        <p:spPr>
          <a:xfrm>
            <a:off x="254760" y="1312863"/>
            <a:ext cx="8560454" cy="3394075"/>
          </a:xfrm>
          <a:prstGeom prst="rect">
            <a:avLst/>
          </a:prstGeom>
          <a:noFill/>
          <a:ln>
            <a:noFill/>
          </a:ln>
        </p:spPr>
        <p:txBody>
          <a:bodyPr spcFirstLastPara="1" wrap="square" lIns="91425" tIns="91425" rIns="91425" bIns="91425" anchor="t" anchorCtr="0">
            <a:noAutofit/>
          </a:bodyPr>
          <a:lstStyle>
            <a:lvl1pPr marL="457200" marR="0" lvl="0" indent="-365760" algn="l">
              <a:lnSpc>
                <a:spcPct val="100000"/>
              </a:lnSpc>
              <a:spcBef>
                <a:spcPts val="480"/>
              </a:spcBef>
              <a:spcAft>
                <a:spcPts val="0"/>
              </a:spcAft>
              <a:buClr>
                <a:schemeClr val="lt1"/>
              </a:buClr>
              <a:buSzPts val="2160"/>
              <a:buFont typeface="Arial"/>
              <a:buChar char="•"/>
              <a:defRPr sz="2400" b="0" i="0" u="none" strike="noStrike" cap="none">
                <a:solidFill>
                  <a:schemeClr val="lt1"/>
                </a:solidFill>
                <a:latin typeface="Source Sans Pro"/>
                <a:ea typeface="Source Sans Pro"/>
                <a:cs typeface="Source Sans Pro"/>
                <a:sym typeface="Source Sans Pro"/>
              </a:defRPr>
            </a:lvl1pPr>
            <a:lvl2pPr marL="914400" marR="0" lvl="1" indent="-342900" algn="l">
              <a:lnSpc>
                <a:spcPct val="100000"/>
              </a:lnSpc>
              <a:spcBef>
                <a:spcPts val="400"/>
              </a:spcBef>
              <a:spcAft>
                <a:spcPts val="0"/>
              </a:spcAft>
              <a:buClr>
                <a:schemeClr val="lt1"/>
              </a:buClr>
              <a:buSzPts val="1800"/>
              <a:buFont typeface="Arial"/>
              <a:buChar char="•"/>
              <a:defRPr sz="2000" b="0" i="0" u="none" strike="noStrike" cap="none">
                <a:solidFill>
                  <a:schemeClr val="lt1"/>
                </a:solidFill>
                <a:latin typeface="Source Sans Pro"/>
                <a:ea typeface="Source Sans Pro"/>
                <a:cs typeface="Source Sans Pro"/>
                <a:sym typeface="Source Sans Pro"/>
              </a:defRPr>
            </a:lvl2pPr>
            <a:lvl3pPr marL="1371600" marR="0" lvl="2" indent="-320039" algn="l">
              <a:lnSpc>
                <a:spcPct val="100000"/>
              </a:lnSpc>
              <a:spcBef>
                <a:spcPts val="360"/>
              </a:spcBef>
              <a:spcAft>
                <a:spcPts val="0"/>
              </a:spcAft>
              <a:buClr>
                <a:schemeClr val="lt1"/>
              </a:buClr>
              <a:buSzPts val="1440"/>
              <a:buFont typeface="Merriweather Sans"/>
              <a:buChar char="–"/>
              <a:defRPr sz="1800" b="0" i="0" u="none" strike="noStrike" cap="none">
                <a:solidFill>
                  <a:schemeClr val="lt1"/>
                </a:solidFill>
                <a:latin typeface="Source Sans Pro"/>
                <a:ea typeface="Source Sans Pro"/>
                <a:cs typeface="Source Sans Pro"/>
                <a:sym typeface="Source Sans Pro"/>
              </a:defRPr>
            </a:lvl3pPr>
            <a:lvl4pPr marL="1828800" marR="0" lvl="3" indent="-331469" algn="l">
              <a:lnSpc>
                <a:spcPct val="100000"/>
              </a:lnSpc>
              <a:spcBef>
                <a:spcPts val="360"/>
              </a:spcBef>
              <a:spcAft>
                <a:spcPts val="0"/>
              </a:spcAft>
              <a:buClr>
                <a:schemeClr val="lt1"/>
              </a:buClr>
              <a:buSzPts val="1620"/>
              <a:buFont typeface="Arial"/>
              <a:buChar char="•"/>
              <a:defRPr sz="1800" b="0" i="0" u="none" strike="noStrike" cap="none">
                <a:solidFill>
                  <a:schemeClr val="lt1"/>
                </a:solidFill>
                <a:latin typeface="Source Sans Pro"/>
                <a:ea typeface="Source Sans Pro"/>
                <a:cs typeface="Source Sans Pro"/>
                <a:sym typeface="Source Sans Pro"/>
              </a:defRPr>
            </a:lvl4pPr>
            <a:lvl5pPr marL="2286000" marR="0" lvl="4" indent="-309879" algn="l">
              <a:lnSpc>
                <a:spcPct val="100000"/>
              </a:lnSpc>
              <a:spcBef>
                <a:spcPts val="320"/>
              </a:spcBef>
              <a:spcAft>
                <a:spcPts val="0"/>
              </a:spcAft>
              <a:buClr>
                <a:schemeClr val="lt1"/>
              </a:buClr>
              <a:buSzPts val="1280"/>
              <a:buFont typeface="Merriweather Sans"/>
              <a:buChar char="–"/>
              <a:defRPr sz="1600" b="0" i="0" u="none" strike="noStrike" cap="none">
                <a:solidFill>
                  <a:schemeClr val="lt1"/>
                </a:solidFill>
                <a:latin typeface="Source Sans Pro"/>
                <a:ea typeface="Source Sans Pro"/>
                <a:cs typeface="Source Sans Pro"/>
                <a:sym typeface="Source Sans Pro"/>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23" name="Google Shape;23;p4"/>
          <p:cNvPicPr preferRelativeResize="0"/>
          <p:nvPr/>
        </p:nvPicPr>
        <p:blipFill rotWithShape="1">
          <a:blip r:embed="rId2">
            <a:alphaModFix/>
          </a:blip>
          <a:srcRect/>
          <a:stretch/>
        </p:blipFill>
        <p:spPr>
          <a:xfrm>
            <a:off x="203867" y="4840370"/>
            <a:ext cx="1050600" cy="178500"/>
          </a:xfrm>
          <a:prstGeom prst="rect">
            <a:avLst/>
          </a:prstGeom>
          <a:noFill/>
          <a:ln>
            <a:noFill/>
          </a:ln>
        </p:spPr>
      </p:pic>
      <p:sp>
        <p:nvSpPr>
          <p:cNvPr id="24" name="Google Shape;24;p4"/>
          <p:cNvSpPr txBox="1">
            <a:spLocks noGrp="1"/>
          </p:cNvSpPr>
          <p:nvPr>
            <p:ph type="sldNum" idx="12"/>
          </p:nvPr>
        </p:nvSpPr>
        <p:spPr>
          <a:xfrm>
            <a:off x="8507609" y="474990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p:cSld name="Comparison">
    <p:bg>
      <p:bgPr>
        <a:solidFill>
          <a:schemeClr val="dk1"/>
        </a:solidFill>
        <a:effectLst/>
      </p:bgPr>
    </p:bg>
    <p:spTree>
      <p:nvGrpSpPr>
        <p:cNvPr id="1" name="Shape 25"/>
        <p:cNvGrpSpPr/>
        <p:nvPr/>
      </p:nvGrpSpPr>
      <p:grpSpPr>
        <a:xfrm>
          <a:off x="0" y="0"/>
          <a:ext cx="0" cy="0"/>
          <a:chOff x="0" y="0"/>
          <a:chExt cx="0" cy="0"/>
        </a:xfrm>
      </p:grpSpPr>
      <p:sp>
        <p:nvSpPr>
          <p:cNvPr id="26" name="Google Shape;26;p5"/>
          <p:cNvSpPr txBox="1">
            <a:spLocks noGrp="1"/>
          </p:cNvSpPr>
          <p:nvPr>
            <p:ph type="body" idx="1"/>
          </p:nvPr>
        </p:nvSpPr>
        <p:spPr>
          <a:xfrm>
            <a:off x="254760" y="1286171"/>
            <a:ext cx="4238622" cy="479822"/>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480"/>
              </a:spcBef>
              <a:spcAft>
                <a:spcPts val="0"/>
              </a:spcAft>
              <a:buClr>
                <a:schemeClr val="lt1"/>
              </a:buClr>
              <a:buSzPts val="2160"/>
              <a:buFont typeface="Arial"/>
              <a:buNone/>
              <a:defRPr sz="2400" b="1" i="0" u="none" strike="noStrike" cap="none">
                <a:solidFill>
                  <a:schemeClr val="lt1"/>
                </a:solidFill>
                <a:latin typeface="Source Sans Pro"/>
                <a:ea typeface="Source Sans Pro"/>
                <a:cs typeface="Source Sans Pro"/>
                <a:sym typeface="Source Sans Pro"/>
              </a:defRPr>
            </a:lvl1pPr>
            <a:lvl2pPr marL="914400" marR="0" lvl="1" indent="-228600" algn="l">
              <a:lnSpc>
                <a:spcPct val="100000"/>
              </a:lnSpc>
              <a:spcBef>
                <a:spcPts val="400"/>
              </a:spcBef>
              <a:spcAft>
                <a:spcPts val="0"/>
              </a:spcAft>
              <a:buClr>
                <a:schemeClr val="lt1"/>
              </a:buClr>
              <a:buSzPts val="1800"/>
              <a:buFont typeface="Arial"/>
              <a:buNone/>
              <a:defRPr sz="2000" b="1" i="0" u="none" strike="noStrike" cap="none">
                <a:solidFill>
                  <a:schemeClr val="lt1"/>
                </a:solidFill>
                <a:latin typeface="Source Sans Pro"/>
                <a:ea typeface="Source Sans Pro"/>
                <a:cs typeface="Source Sans Pro"/>
                <a:sym typeface="Source Sans Pro"/>
              </a:defRPr>
            </a:lvl2pPr>
            <a:lvl3pPr marL="1371600" marR="0" lvl="2" indent="-228600" algn="l">
              <a:lnSpc>
                <a:spcPct val="100000"/>
              </a:lnSpc>
              <a:spcBef>
                <a:spcPts val="360"/>
              </a:spcBef>
              <a:spcAft>
                <a:spcPts val="0"/>
              </a:spcAft>
              <a:buClr>
                <a:schemeClr val="lt1"/>
              </a:buClr>
              <a:buSzPts val="1440"/>
              <a:buFont typeface="Merriweather Sans"/>
              <a:buNone/>
              <a:defRPr sz="1800" b="1" i="0" u="none" strike="noStrike" cap="none">
                <a:solidFill>
                  <a:schemeClr val="lt1"/>
                </a:solidFill>
                <a:latin typeface="Source Sans Pro"/>
                <a:ea typeface="Source Sans Pro"/>
                <a:cs typeface="Source Sans Pro"/>
                <a:sym typeface="Source Sans Pro"/>
              </a:defRPr>
            </a:lvl3pPr>
            <a:lvl4pPr marL="1828800" marR="0" lvl="3" indent="-228600" algn="l">
              <a:lnSpc>
                <a:spcPct val="100000"/>
              </a:lnSpc>
              <a:spcBef>
                <a:spcPts val="320"/>
              </a:spcBef>
              <a:spcAft>
                <a:spcPts val="0"/>
              </a:spcAft>
              <a:buClr>
                <a:schemeClr val="lt1"/>
              </a:buClr>
              <a:buSzPts val="1620"/>
              <a:buFont typeface="Arial"/>
              <a:buNone/>
              <a:defRPr sz="1600" b="1" i="0" u="none" strike="noStrike" cap="none">
                <a:solidFill>
                  <a:schemeClr val="lt1"/>
                </a:solidFill>
                <a:latin typeface="Source Sans Pro"/>
                <a:ea typeface="Source Sans Pro"/>
                <a:cs typeface="Source Sans Pro"/>
                <a:sym typeface="Source Sans Pro"/>
              </a:defRPr>
            </a:lvl4pPr>
            <a:lvl5pPr marL="2286000" marR="0" lvl="4" indent="-228600" algn="l">
              <a:lnSpc>
                <a:spcPct val="100000"/>
              </a:lnSpc>
              <a:spcBef>
                <a:spcPts val="320"/>
              </a:spcBef>
              <a:spcAft>
                <a:spcPts val="0"/>
              </a:spcAft>
              <a:buClr>
                <a:schemeClr val="lt1"/>
              </a:buClr>
              <a:buSzPts val="1280"/>
              <a:buFont typeface="Merriweather Sans"/>
              <a:buNone/>
              <a:defRPr sz="1600" b="1" i="0" u="none" strike="noStrike" cap="none">
                <a:solidFill>
                  <a:schemeClr val="lt1"/>
                </a:solidFill>
                <a:latin typeface="Source Sans Pro"/>
                <a:ea typeface="Source Sans Pro"/>
                <a:cs typeface="Source Sans Pro"/>
                <a:sym typeface="Source Sans Pro"/>
              </a:defRPr>
            </a:lvl5pPr>
            <a:lvl6pPr marL="2743200" marR="0" lvl="5" indent="-228600" algn="l">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27" name="Google Shape;27;p5"/>
          <p:cNvSpPr txBox="1">
            <a:spLocks noGrp="1"/>
          </p:cNvSpPr>
          <p:nvPr>
            <p:ph type="body" idx="2"/>
          </p:nvPr>
        </p:nvSpPr>
        <p:spPr>
          <a:xfrm>
            <a:off x="4560360" y="1286171"/>
            <a:ext cx="4254854" cy="479822"/>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480"/>
              </a:spcBef>
              <a:spcAft>
                <a:spcPts val="0"/>
              </a:spcAft>
              <a:buClr>
                <a:schemeClr val="lt1"/>
              </a:buClr>
              <a:buSzPts val="2160"/>
              <a:buFont typeface="Arial"/>
              <a:buNone/>
              <a:defRPr sz="2400" b="1" i="0" u="none" strike="noStrike" cap="none">
                <a:solidFill>
                  <a:schemeClr val="lt1"/>
                </a:solidFill>
                <a:latin typeface="Source Sans Pro"/>
                <a:ea typeface="Source Sans Pro"/>
                <a:cs typeface="Source Sans Pro"/>
                <a:sym typeface="Source Sans Pro"/>
              </a:defRPr>
            </a:lvl1pPr>
            <a:lvl2pPr marL="914400" marR="0" lvl="1" indent="-228600" algn="l">
              <a:lnSpc>
                <a:spcPct val="100000"/>
              </a:lnSpc>
              <a:spcBef>
                <a:spcPts val="400"/>
              </a:spcBef>
              <a:spcAft>
                <a:spcPts val="0"/>
              </a:spcAft>
              <a:buClr>
                <a:schemeClr val="lt1"/>
              </a:buClr>
              <a:buSzPts val="1800"/>
              <a:buFont typeface="Arial"/>
              <a:buNone/>
              <a:defRPr sz="2000" b="1" i="0" u="none" strike="noStrike" cap="none">
                <a:solidFill>
                  <a:schemeClr val="lt1"/>
                </a:solidFill>
                <a:latin typeface="Source Sans Pro"/>
                <a:ea typeface="Source Sans Pro"/>
                <a:cs typeface="Source Sans Pro"/>
                <a:sym typeface="Source Sans Pro"/>
              </a:defRPr>
            </a:lvl2pPr>
            <a:lvl3pPr marL="1371600" marR="0" lvl="2" indent="-228600" algn="l">
              <a:lnSpc>
                <a:spcPct val="100000"/>
              </a:lnSpc>
              <a:spcBef>
                <a:spcPts val="360"/>
              </a:spcBef>
              <a:spcAft>
                <a:spcPts val="0"/>
              </a:spcAft>
              <a:buClr>
                <a:schemeClr val="lt1"/>
              </a:buClr>
              <a:buSzPts val="1440"/>
              <a:buFont typeface="Merriweather Sans"/>
              <a:buNone/>
              <a:defRPr sz="1800" b="1" i="0" u="none" strike="noStrike" cap="none">
                <a:solidFill>
                  <a:schemeClr val="lt1"/>
                </a:solidFill>
                <a:latin typeface="Source Sans Pro"/>
                <a:ea typeface="Source Sans Pro"/>
                <a:cs typeface="Source Sans Pro"/>
                <a:sym typeface="Source Sans Pro"/>
              </a:defRPr>
            </a:lvl3pPr>
            <a:lvl4pPr marL="1828800" marR="0" lvl="3" indent="-228600" algn="l">
              <a:lnSpc>
                <a:spcPct val="100000"/>
              </a:lnSpc>
              <a:spcBef>
                <a:spcPts val="320"/>
              </a:spcBef>
              <a:spcAft>
                <a:spcPts val="0"/>
              </a:spcAft>
              <a:buClr>
                <a:schemeClr val="lt1"/>
              </a:buClr>
              <a:buSzPts val="1620"/>
              <a:buFont typeface="Arial"/>
              <a:buNone/>
              <a:defRPr sz="1600" b="1" i="0" u="none" strike="noStrike" cap="none">
                <a:solidFill>
                  <a:schemeClr val="lt1"/>
                </a:solidFill>
                <a:latin typeface="Source Sans Pro"/>
                <a:ea typeface="Source Sans Pro"/>
                <a:cs typeface="Source Sans Pro"/>
                <a:sym typeface="Source Sans Pro"/>
              </a:defRPr>
            </a:lvl4pPr>
            <a:lvl5pPr marL="2286000" marR="0" lvl="4" indent="-228600" algn="l">
              <a:lnSpc>
                <a:spcPct val="100000"/>
              </a:lnSpc>
              <a:spcBef>
                <a:spcPts val="320"/>
              </a:spcBef>
              <a:spcAft>
                <a:spcPts val="0"/>
              </a:spcAft>
              <a:buClr>
                <a:schemeClr val="lt1"/>
              </a:buClr>
              <a:buSzPts val="1280"/>
              <a:buFont typeface="Merriweather Sans"/>
              <a:buNone/>
              <a:defRPr sz="1600" b="1" i="0" u="none" strike="noStrike" cap="none">
                <a:solidFill>
                  <a:schemeClr val="lt1"/>
                </a:solidFill>
                <a:latin typeface="Source Sans Pro"/>
                <a:ea typeface="Source Sans Pro"/>
                <a:cs typeface="Source Sans Pro"/>
                <a:sym typeface="Source Sans Pro"/>
              </a:defRPr>
            </a:lvl5pPr>
            <a:lvl6pPr marL="2743200" marR="0" lvl="5" indent="-228600" algn="l">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28" name="Google Shape;28;p5"/>
          <p:cNvSpPr txBox="1">
            <a:spLocks noGrp="1"/>
          </p:cNvSpPr>
          <p:nvPr>
            <p:ph type="title"/>
          </p:nvPr>
        </p:nvSpPr>
        <p:spPr>
          <a:xfrm>
            <a:off x="254760" y="206375"/>
            <a:ext cx="8560454" cy="85725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SzPts val="1400"/>
              <a:buNone/>
              <a:defRPr sz="4000" b="0" i="0" u="none" strike="noStrike" cap="none">
                <a:solidFill>
                  <a:schemeClr val="lt1"/>
                </a:solidFill>
                <a:latin typeface="Source Sans Pro"/>
                <a:ea typeface="Source Sans Pro"/>
                <a:cs typeface="Source Sans Pro"/>
                <a:sym typeface="Source Sans Pro"/>
              </a:defRPr>
            </a:lvl1pPr>
            <a:lvl2pPr marR="0" lvl="1"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9pPr>
          </a:lstStyle>
          <a:p>
            <a:endParaRPr/>
          </a:p>
        </p:txBody>
      </p:sp>
      <p:sp>
        <p:nvSpPr>
          <p:cNvPr id="29" name="Google Shape;29;p5"/>
          <p:cNvSpPr txBox="1">
            <a:spLocks noGrp="1"/>
          </p:cNvSpPr>
          <p:nvPr>
            <p:ph type="body" idx="3"/>
          </p:nvPr>
        </p:nvSpPr>
        <p:spPr>
          <a:xfrm>
            <a:off x="4572000" y="1843144"/>
            <a:ext cx="4243214" cy="2963466"/>
          </a:xfrm>
          <a:prstGeom prst="rect">
            <a:avLst/>
          </a:prstGeom>
          <a:noFill/>
          <a:ln>
            <a:noFill/>
          </a:ln>
        </p:spPr>
        <p:txBody>
          <a:bodyPr spcFirstLastPara="1" wrap="square" lIns="91425" tIns="91425" rIns="91425" bIns="91425" anchor="t" anchorCtr="0">
            <a:noAutofit/>
          </a:bodyPr>
          <a:lstStyle>
            <a:lvl1pPr marL="457200" marR="0" lvl="0" indent="-342900" algn="l">
              <a:lnSpc>
                <a:spcPct val="100000"/>
              </a:lnSpc>
              <a:spcBef>
                <a:spcPts val="400"/>
              </a:spcBef>
              <a:spcAft>
                <a:spcPts val="0"/>
              </a:spcAft>
              <a:buClr>
                <a:schemeClr val="lt1"/>
              </a:buClr>
              <a:buSzPts val="1800"/>
              <a:buFont typeface="Arial"/>
              <a:buChar char="•"/>
              <a:defRPr sz="2000" b="0" i="0" u="none" strike="noStrike" cap="none">
                <a:solidFill>
                  <a:schemeClr val="lt1"/>
                </a:solidFill>
                <a:latin typeface="Source Sans Pro"/>
                <a:ea typeface="Source Sans Pro"/>
                <a:cs typeface="Source Sans Pro"/>
                <a:sym typeface="Source Sans Pro"/>
              </a:defRPr>
            </a:lvl1pPr>
            <a:lvl2pPr marL="914400" marR="0" lvl="1" indent="-331469" algn="l">
              <a:lnSpc>
                <a:spcPct val="100000"/>
              </a:lnSpc>
              <a:spcBef>
                <a:spcPts val="360"/>
              </a:spcBef>
              <a:spcAft>
                <a:spcPts val="0"/>
              </a:spcAft>
              <a:buClr>
                <a:schemeClr val="lt1"/>
              </a:buClr>
              <a:buSzPts val="1620"/>
              <a:buFont typeface="Merriweather Sans"/>
              <a:buChar char="–"/>
              <a:defRPr sz="1800" b="0" i="0" u="none" strike="noStrike" cap="none">
                <a:solidFill>
                  <a:schemeClr val="lt1"/>
                </a:solidFill>
                <a:latin typeface="Source Sans Pro"/>
                <a:ea typeface="Source Sans Pro"/>
                <a:cs typeface="Source Sans Pro"/>
                <a:sym typeface="Source Sans Pro"/>
              </a:defRPr>
            </a:lvl2pPr>
            <a:lvl3pPr marL="1371600" marR="0" lvl="2" indent="-299719" algn="l">
              <a:lnSpc>
                <a:spcPct val="100000"/>
              </a:lnSpc>
              <a:spcBef>
                <a:spcPts val="280"/>
              </a:spcBef>
              <a:spcAft>
                <a:spcPts val="0"/>
              </a:spcAft>
              <a:buClr>
                <a:schemeClr val="lt1"/>
              </a:buClr>
              <a:buSzPts val="1120"/>
              <a:buFont typeface="Arial"/>
              <a:buChar char="•"/>
              <a:defRPr sz="1400" b="0" i="0" u="none" strike="noStrike" cap="none">
                <a:solidFill>
                  <a:schemeClr val="lt1"/>
                </a:solidFill>
                <a:latin typeface="Source Sans Pro"/>
                <a:ea typeface="Source Sans Pro"/>
                <a:cs typeface="Source Sans Pro"/>
                <a:sym typeface="Source Sans Pro"/>
              </a:defRPr>
            </a:lvl3pPr>
            <a:lvl4pPr marL="1828800" marR="0" lvl="3" indent="-297180" algn="l">
              <a:lnSpc>
                <a:spcPct val="100000"/>
              </a:lnSpc>
              <a:spcBef>
                <a:spcPts val="240"/>
              </a:spcBef>
              <a:spcAft>
                <a:spcPts val="0"/>
              </a:spcAft>
              <a:buClr>
                <a:schemeClr val="lt1"/>
              </a:buClr>
              <a:buSzPts val="1080"/>
              <a:buFont typeface="Merriweather Sans"/>
              <a:buChar char="–"/>
              <a:defRPr sz="1200" b="0" i="0" u="none" strike="noStrike" cap="none">
                <a:solidFill>
                  <a:schemeClr val="lt1"/>
                </a:solidFill>
                <a:latin typeface="Source Sans Pro"/>
                <a:ea typeface="Source Sans Pro"/>
                <a:cs typeface="Source Sans Pro"/>
                <a:sym typeface="Source Sans Pro"/>
              </a:defRPr>
            </a:lvl4pPr>
            <a:lvl5pPr marL="2286000" marR="0" lvl="4" indent="-289560" algn="l">
              <a:lnSpc>
                <a:spcPct val="100000"/>
              </a:lnSpc>
              <a:spcBef>
                <a:spcPts val="240"/>
              </a:spcBef>
              <a:spcAft>
                <a:spcPts val="0"/>
              </a:spcAft>
              <a:buClr>
                <a:schemeClr val="lt1"/>
              </a:buClr>
              <a:buSzPts val="960"/>
              <a:buFont typeface="Arial"/>
              <a:buChar char="•"/>
              <a:defRPr sz="1200" b="0" i="0" u="none" strike="noStrike" cap="none">
                <a:solidFill>
                  <a:schemeClr val="lt1"/>
                </a:solidFill>
                <a:latin typeface="Source Sans Pro"/>
                <a:ea typeface="Source Sans Pro"/>
                <a:cs typeface="Source Sans Pro"/>
                <a:sym typeface="Source Sans Pro"/>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30" name="Google Shape;30;p5"/>
          <p:cNvSpPr txBox="1">
            <a:spLocks noGrp="1"/>
          </p:cNvSpPr>
          <p:nvPr>
            <p:ph type="body" idx="4"/>
          </p:nvPr>
        </p:nvSpPr>
        <p:spPr>
          <a:xfrm>
            <a:off x="254760" y="1843144"/>
            <a:ext cx="4234646" cy="2963466"/>
          </a:xfrm>
          <a:prstGeom prst="rect">
            <a:avLst/>
          </a:prstGeom>
          <a:noFill/>
          <a:ln>
            <a:noFill/>
          </a:ln>
        </p:spPr>
        <p:txBody>
          <a:bodyPr spcFirstLastPara="1" wrap="square" lIns="91425" tIns="91425" rIns="91425" bIns="91425" anchor="t" anchorCtr="0">
            <a:noAutofit/>
          </a:bodyPr>
          <a:lstStyle>
            <a:lvl1pPr marL="457200" marR="0" lvl="0" indent="-342900" algn="l">
              <a:lnSpc>
                <a:spcPct val="100000"/>
              </a:lnSpc>
              <a:spcBef>
                <a:spcPts val="400"/>
              </a:spcBef>
              <a:spcAft>
                <a:spcPts val="0"/>
              </a:spcAft>
              <a:buClr>
                <a:schemeClr val="lt1"/>
              </a:buClr>
              <a:buSzPts val="1800"/>
              <a:buFont typeface="Arial"/>
              <a:buChar char="•"/>
              <a:defRPr sz="2000" b="0" i="0" u="none" strike="noStrike" cap="none">
                <a:solidFill>
                  <a:schemeClr val="lt1"/>
                </a:solidFill>
                <a:latin typeface="Source Sans Pro"/>
                <a:ea typeface="Source Sans Pro"/>
                <a:cs typeface="Source Sans Pro"/>
                <a:sym typeface="Source Sans Pro"/>
              </a:defRPr>
            </a:lvl1pPr>
            <a:lvl2pPr marL="914400" marR="0" lvl="1" indent="-331469" algn="l">
              <a:lnSpc>
                <a:spcPct val="100000"/>
              </a:lnSpc>
              <a:spcBef>
                <a:spcPts val="360"/>
              </a:spcBef>
              <a:spcAft>
                <a:spcPts val="0"/>
              </a:spcAft>
              <a:buClr>
                <a:schemeClr val="lt1"/>
              </a:buClr>
              <a:buSzPts val="1620"/>
              <a:buFont typeface="Merriweather Sans"/>
              <a:buChar char="–"/>
              <a:defRPr sz="1800" b="0" i="0" u="none" strike="noStrike" cap="none">
                <a:solidFill>
                  <a:schemeClr val="lt1"/>
                </a:solidFill>
                <a:latin typeface="Source Sans Pro"/>
                <a:ea typeface="Source Sans Pro"/>
                <a:cs typeface="Source Sans Pro"/>
                <a:sym typeface="Source Sans Pro"/>
              </a:defRPr>
            </a:lvl2pPr>
            <a:lvl3pPr marL="1371600" marR="0" lvl="2" indent="-299719" algn="l">
              <a:lnSpc>
                <a:spcPct val="100000"/>
              </a:lnSpc>
              <a:spcBef>
                <a:spcPts val="280"/>
              </a:spcBef>
              <a:spcAft>
                <a:spcPts val="0"/>
              </a:spcAft>
              <a:buClr>
                <a:schemeClr val="lt1"/>
              </a:buClr>
              <a:buSzPts val="1120"/>
              <a:buFont typeface="Arial"/>
              <a:buChar char="•"/>
              <a:defRPr sz="1400" b="0" i="0" u="none" strike="noStrike" cap="none">
                <a:solidFill>
                  <a:schemeClr val="lt1"/>
                </a:solidFill>
                <a:latin typeface="Source Sans Pro"/>
                <a:ea typeface="Source Sans Pro"/>
                <a:cs typeface="Source Sans Pro"/>
                <a:sym typeface="Source Sans Pro"/>
              </a:defRPr>
            </a:lvl3pPr>
            <a:lvl4pPr marL="1828800" marR="0" lvl="3" indent="-297180" algn="l">
              <a:lnSpc>
                <a:spcPct val="100000"/>
              </a:lnSpc>
              <a:spcBef>
                <a:spcPts val="240"/>
              </a:spcBef>
              <a:spcAft>
                <a:spcPts val="0"/>
              </a:spcAft>
              <a:buClr>
                <a:schemeClr val="lt1"/>
              </a:buClr>
              <a:buSzPts val="1080"/>
              <a:buFont typeface="Merriweather Sans"/>
              <a:buChar char="–"/>
              <a:defRPr sz="1200" b="0" i="0" u="none" strike="noStrike" cap="none">
                <a:solidFill>
                  <a:schemeClr val="lt1"/>
                </a:solidFill>
                <a:latin typeface="Source Sans Pro"/>
                <a:ea typeface="Source Sans Pro"/>
                <a:cs typeface="Source Sans Pro"/>
                <a:sym typeface="Source Sans Pro"/>
              </a:defRPr>
            </a:lvl4pPr>
            <a:lvl5pPr marL="2286000" marR="0" lvl="4" indent="-289560" algn="l">
              <a:lnSpc>
                <a:spcPct val="100000"/>
              </a:lnSpc>
              <a:spcBef>
                <a:spcPts val="240"/>
              </a:spcBef>
              <a:spcAft>
                <a:spcPts val="0"/>
              </a:spcAft>
              <a:buClr>
                <a:schemeClr val="lt1"/>
              </a:buClr>
              <a:buSzPts val="960"/>
              <a:buFont typeface="Arial"/>
              <a:buChar char="•"/>
              <a:defRPr sz="1200" b="0" i="0" u="none" strike="noStrike" cap="none">
                <a:solidFill>
                  <a:schemeClr val="lt1"/>
                </a:solidFill>
                <a:latin typeface="Source Sans Pro"/>
                <a:ea typeface="Source Sans Pro"/>
                <a:cs typeface="Source Sans Pro"/>
                <a:sym typeface="Source Sans Pro"/>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pic>
        <p:nvPicPr>
          <p:cNvPr id="31" name="Google Shape;31;p5"/>
          <p:cNvPicPr preferRelativeResize="0"/>
          <p:nvPr/>
        </p:nvPicPr>
        <p:blipFill rotWithShape="1">
          <a:blip r:embed="rId2">
            <a:alphaModFix/>
          </a:blip>
          <a:srcRect/>
          <a:stretch/>
        </p:blipFill>
        <p:spPr>
          <a:xfrm>
            <a:off x="203867" y="4840370"/>
            <a:ext cx="1050600" cy="178500"/>
          </a:xfrm>
          <a:prstGeom prst="rect">
            <a:avLst/>
          </a:prstGeom>
          <a:noFill/>
          <a:ln>
            <a:noFill/>
          </a:ln>
        </p:spPr>
      </p:pic>
      <p:sp>
        <p:nvSpPr>
          <p:cNvPr id="32" name="Google Shape;32;p5"/>
          <p:cNvSpPr txBox="1">
            <a:spLocks noGrp="1"/>
          </p:cNvSpPr>
          <p:nvPr>
            <p:ph type="sldNum" idx="12"/>
          </p:nvPr>
        </p:nvSpPr>
        <p:spPr>
          <a:xfrm>
            <a:off x="8507609" y="474990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ustom Layout">
  <p:cSld name="Custom Layout">
    <p:bg>
      <p:bgPr>
        <a:solidFill>
          <a:schemeClr val="dk1"/>
        </a:solidFill>
        <a:effectLst/>
      </p:bgPr>
    </p:bg>
    <p:spTree>
      <p:nvGrpSpPr>
        <p:cNvPr id="1" name="Shape 33"/>
        <p:cNvGrpSpPr/>
        <p:nvPr/>
      </p:nvGrpSpPr>
      <p:grpSpPr>
        <a:xfrm>
          <a:off x="0" y="0"/>
          <a:ext cx="0" cy="0"/>
          <a:chOff x="0" y="0"/>
          <a:chExt cx="0" cy="0"/>
        </a:xfrm>
      </p:grpSpPr>
      <p:sp>
        <p:nvSpPr>
          <p:cNvPr id="34" name="Google Shape;34;p6"/>
          <p:cNvSpPr txBox="1">
            <a:spLocks noGrp="1"/>
          </p:cNvSpPr>
          <p:nvPr>
            <p:ph type="body" idx="1"/>
          </p:nvPr>
        </p:nvSpPr>
        <p:spPr>
          <a:xfrm>
            <a:off x="363538" y="1589564"/>
            <a:ext cx="8399462" cy="1775935"/>
          </a:xfrm>
          <a:prstGeom prst="rect">
            <a:avLst/>
          </a:prstGeom>
          <a:noFill/>
          <a:ln>
            <a:noFill/>
          </a:ln>
        </p:spPr>
        <p:txBody>
          <a:bodyPr spcFirstLastPara="1" wrap="square" lIns="91425" tIns="91425" rIns="91425" bIns="91425" anchor="ctr" anchorCtr="0">
            <a:noAutofit/>
          </a:bodyPr>
          <a:lstStyle>
            <a:lvl1pPr marL="457200" marR="0" lvl="0" indent="-228600" algn="ctr">
              <a:lnSpc>
                <a:spcPct val="100000"/>
              </a:lnSpc>
              <a:spcBef>
                <a:spcPts val="1080"/>
              </a:spcBef>
              <a:spcAft>
                <a:spcPts val="0"/>
              </a:spcAft>
              <a:buClr>
                <a:schemeClr val="lt1"/>
              </a:buClr>
              <a:buSzPts val="2160"/>
              <a:buFont typeface="Arial"/>
              <a:buNone/>
              <a:defRPr sz="5400" b="0" i="0" u="none" strike="noStrike" cap="none">
                <a:solidFill>
                  <a:schemeClr val="lt1"/>
                </a:solidFill>
                <a:latin typeface="Source Sans Pro"/>
                <a:ea typeface="Source Sans Pro"/>
                <a:cs typeface="Source Sans Pro"/>
                <a:sym typeface="Source Sans Pro"/>
              </a:defRPr>
            </a:lvl1pPr>
            <a:lvl2pPr marL="914400" marR="0" lvl="1" indent="-228600" algn="l">
              <a:lnSpc>
                <a:spcPct val="100000"/>
              </a:lnSpc>
              <a:spcBef>
                <a:spcPts val="400"/>
              </a:spcBef>
              <a:spcAft>
                <a:spcPts val="0"/>
              </a:spcAft>
              <a:buClr>
                <a:schemeClr val="lt1"/>
              </a:buClr>
              <a:buSzPts val="1800"/>
              <a:buFont typeface="Arial"/>
              <a:buNone/>
              <a:defRPr sz="2000" b="0" i="0" u="none" strike="noStrike" cap="none">
                <a:solidFill>
                  <a:schemeClr val="lt1"/>
                </a:solidFill>
                <a:latin typeface="Source Sans Pro"/>
                <a:ea typeface="Source Sans Pro"/>
                <a:cs typeface="Source Sans Pro"/>
                <a:sym typeface="Source Sans Pro"/>
              </a:defRPr>
            </a:lvl2pPr>
            <a:lvl3pPr marL="1371600" marR="0" lvl="2" indent="-228600" algn="l">
              <a:lnSpc>
                <a:spcPct val="100000"/>
              </a:lnSpc>
              <a:spcBef>
                <a:spcPts val="360"/>
              </a:spcBef>
              <a:spcAft>
                <a:spcPts val="0"/>
              </a:spcAft>
              <a:buClr>
                <a:schemeClr val="lt1"/>
              </a:buClr>
              <a:buSzPts val="1440"/>
              <a:buFont typeface="Merriweather Sans"/>
              <a:buNone/>
              <a:defRPr sz="1800" b="0" i="0" u="none" strike="noStrike" cap="none">
                <a:solidFill>
                  <a:schemeClr val="lt1"/>
                </a:solidFill>
                <a:latin typeface="Source Sans Pro"/>
                <a:ea typeface="Source Sans Pro"/>
                <a:cs typeface="Source Sans Pro"/>
                <a:sym typeface="Source Sans Pro"/>
              </a:defRPr>
            </a:lvl3pPr>
            <a:lvl4pPr marL="1828800" marR="0" lvl="3" indent="-228600" algn="l">
              <a:lnSpc>
                <a:spcPct val="100000"/>
              </a:lnSpc>
              <a:spcBef>
                <a:spcPts val="360"/>
              </a:spcBef>
              <a:spcAft>
                <a:spcPts val="0"/>
              </a:spcAft>
              <a:buClr>
                <a:schemeClr val="lt1"/>
              </a:buClr>
              <a:buSzPts val="1620"/>
              <a:buFont typeface="Arial"/>
              <a:buNone/>
              <a:defRPr sz="1800" b="0" i="0" u="none" strike="noStrike" cap="none">
                <a:solidFill>
                  <a:schemeClr val="lt1"/>
                </a:solidFill>
                <a:latin typeface="Source Sans Pro"/>
                <a:ea typeface="Source Sans Pro"/>
                <a:cs typeface="Source Sans Pro"/>
                <a:sym typeface="Source Sans Pro"/>
              </a:defRPr>
            </a:lvl4pPr>
            <a:lvl5pPr marL="2286000" marR="0" lvl="4" indent="-228600" algn="l">
              <a:lnSpc>
                <a:spcPct val="100000"/>
              </a:lnSpc>
              <a:spcBef>
                <a:spcPts val="320"/>
              </a:spcBef>
              <a:spcAft>
                <a:spcPts val="0"/>
              </a:spcAft>
              <a:buClr>
                <a:schemeClr val="lt1"/>
              </a:buClr>
              <a:buSzPts val="1280"/>
              <a:buFont typeface="Merriweather Sans"/>
              <a:buNone/>
              <a:defRPr sz="1600" b="0" i="0" u="none" strike="noStrike" cap="none">
                <a:solidFill>
                  <a:schemeClr val="lt1"/>
                </a:solidFill>
                <a:latin typeface="Source Sans Pro"/>
                <a:ea typeface="Source Sans Pro"/>
                <a:cs typeface="Source Sans Pro"/>
                <a:sym typeface="Source Sans Pro"/>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35" name="Google Shape;35;p6"/>
          <p:cNvPicPr preferRelativeResize="0"/>
          <p:nvPr/>
        </p:nvPicPr>
        <p:blipFill rotWithShape="1">
          <a:blip r:embed="rId2">
            <a:alphaModFix/>
          </a:blip>
          <a:srcRect/>
          <a:stretch/>
        </p:blipFill>
        <p:spPr>
          <a:xfrm>
            <a:off x="203867" y="4840370"/>
            <a:ext cx="1050600" cy="178500"/>
          </a:xfrm>
          <a:prstGeom prst="rect">
            <a:avLst/>
          </a:prstGeom>
          <a:noFill/>
          <a:ln>
            <a:noFill/>
          </a:ln>
        </p:spPr>
      </p:pic>
      <p:sp>
        <p:nvSpPr>
          <p:cNvPr id="36" name="Google Shape;36;p6"/>
          <p:cNvSpPr txBox="1">
            <a:spLocks noGrp="1"/>
          </p:cNvSpPr>
          <p:nvPr>
            <p:ph type="sldNum" idx="12"/>
          </p:nvPr>
        </p:nvSpPr>
        <p:spPr>
          <a:xfrm>
            <a:off x="8507609" y="474990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losing Frame">
  <p:cSld name="Closing Frame">
    <p:bg>
      <p:bgPr>
        <a:blipFill>
          <a:blip r:embed="rId2">
            <a:alphaModFix/>
          </a:blip>
          <a:stretch>
            <a:fillRect/>
          </a:stretch>
        </a:blipFill>
        <a:effectLst/>
      </p:bgPr>
    </p:bg>
    <p:spTree>
      <p:nvGrpSpPr>
        <p:cNvPr id="1" name="Shape 37"/>
        <p:cNvGrpSpPr/>
        <p:nvPr/>
      </p:nvGrpSpPr>
      <p:grpSpPr>
        <a:xfrm>
          <a:off x="0" y="0"/>
          <a:ext cx="0" cy="0"/>
          <a:chOff x="0" y="0"/>
          <a:chExt cx="0" cy="0"/>
        </a:xfrm>
      </p:grpSpPr>
      <p:sp>
        <p:nvSpPr>
          <p:cNvPr id="38" name="Google Shape;38;p7"/>
          <p:cNvSpPr txBox="1">
            <a:spLocks noGrp="1"/>
          </p:cNvSpPr>
          <p:nvPr>
            <p:ph type="ctrTitle"/>
          </p:nvPr>
        </p:nvSpPr>
        <p:spPr>
          <a:xfrm>
            <a:off x="903111" y="1801592"/>
            <a:ext cx="7739943" cy="1248834"/>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SzPts val="1400"/>
              <a:buNone/>
              <a:defRPr sz="5400" b="0" i="0" u="none" strike="noStrike" cap="none">
                <a:solidFill>
                  <a:schemeClr val="lt1"/>
                </a:solidFill>
                <a:latin typeface="Source Sans Pro"/>
                <a:ea typeface="Source Sans Pro"/>
                <a:cs typeface="Source Sans Pro"/>
                <a:sym typeface="Source Sans Pro"/>
              </a:defRPr>
            </a:lvl1pPr>
            <a:lvl2pPr marR="0" lvl="1"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9pPr>
          </a:lstStyle>
          <a:p>
            <a:endParaRPr/>
          </a:p>
        </p:txBody>
      </p:sp>
      <p:sp>
        <p:nvSpPr>
          <p:cNvPr id="39" name="Google Shape;39;p7"/>
          <p:cNvSpPr txBox="1">
            <a:spLocks noGrp="1"/>
          </p:cNvSpPr>
          <p:nvPr>
            <p:ph type="body" idx="1"/>
          </p:nvPr>
        </p:nvSpPr>
        <p:spPr>
          <a:xfrm>
            <a:off x="903111" y="2717205"/>
            <a:ext cx="6349823" cy="66644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480"/>
              </a:spcBef>
              <a:spcAft>
                <a:spcPts val="0"/>
              </a:spcAft>
              <a:buClr>
                <a:schemeClr val="lt1"/>
              </a:buClr>
              <a:buSzPts val="2160"/>
              <a:buFont typeface="Arial"/>
              <a:buNone/>
              <a:defRPr sz="2400" b="0" i="0" u="none" strike="noStrike" cap="none">
                <a:solidFill>
                  <a:schemeClr val="lt1"/>
                </a:solidFill>
                <a:latin typeface="Source Sans Pro"/>
                <a:ea typeface="Source Sans Pro"/>
                <a:cs typeface="Source Sans Pro"/>
                <a:sym typeface="Source Sans Pro"/>
              </a:defRPr>
            </a:lvl1pPr>
            <a:lvl2pPr marL="914400" marR="0" lvl="1" indent="-228600" algn="l">
              <a:lnSpc>
                <a:spcPct val="100000"/>
              </a:lnSpc>
              <a:spcBef>
                <a:spcPts val="240"/>
              </a:spcBef>
              <a:spcAft>
                <a:spcPts val="0"/>
              </a:spcAft>
              <a:buClr>
                <a:schemeClr val="lt1"/>
              </a:buClr>
              <a:buSzPts val="1800"/>
              <a:buFont typeface="Arial"/>
              <a:buNone/>
              <a:defRPr sz="1200" b="0" i="0" u="none" strike="noStrike" cap="none">
                <a:solidFill>
                  <a:schemeClr val="lt1"/>
                </a:solidFill>
                <a:latin typeface="Source Sans Pro"/>
                <a:ea typeface="Source Sans Pro"/>
                <a:cs typeface="Source Sans Pro"/>
                <a:sym typeface="Source Sans Pro"/>
              </a:defRPr>
            </a:lvl2pPr>
            <a:lvl3pPr marL="1371600" marR="0" lvl="2" indent="-228600" algn="l">
              <a:lnSpc>
                <a:spcPct val="100000"/>
              </a:lnSpc>
              <a:spcBef>
                <a:spcPts val="200"/>
              </a:spcBef>
              <a:spcAft>
                <a:spcPts val="0"/>
              </a:spcAft>
              <a:buClr>
                <a:schemeClr val="lt1"/>
              </a:buClr>
              <a:buSzPts val="1440"/>
              <a:buFont typeface="Merriweather Sans"/>
              <a:buNone/>
              <a:defRPr sz="1000" b="0" i="0" u="none" strike="noStrike" cap="none">
                <a:solidFill>
                  <a:schemeClr val="lt1"/>
                </a:solidFill>
                <a:latin typeface="Source Sans Pro"/>
                <a:ea typeface="Source Sans Pro"/>
                <a:cs typeface="Source Sans Pro"/>
                <a:sym typeface="Source Sans Pro"/>
              </a:defRPr>
            </a:lvl3pPr>
            <a:lvl4pPr marL="1828800" marR="0" lvl="3" indent="-228600" algn="l">
              <a:lnSpc>
                <a:spcPct val="100000"/>
              </a:lnSpc>
              <a:spcBef>
                <a:spcPts val="180"/>
              </a:spcBef>
              <a:spcAft>
                <a:spcPts val="0"/>
              </a:spcAft>
              <a:buClr>
                <a:schemeClr val="lt1"/>
              </a:buClr>
              <a:buSzPts val="1620"/>
              <a:buFont typeface="Arial"/>
              <a:buNone/>
              <a:defRPr sz="900" b="0" i="0" u="none" strike="noStrike" cap="none">
                <a:solidFill>
                  <a:schemeClr val="lt1"/>
                </a:solidFill>
                <a:latin typeface="Source Sans Pro"/>
                <a:ea typeface="Source Sans Pro"/>
                <a:cs typeface="Source Sans Pro"/>
                <a:sym typeface="Source Sans Pro"/>
              </a:defRPr>
            </a:lvl4pPr>
            <a:lvl5pPr marL="2286000" marR="0" lvl="4" indent="-228600" algn="l">
              <a:lnSpc>
                <a:spcPct val="100000"/>
              </a:lnSpc>
              <a:spcBef>
                <a:spcPts val="180"/>
              </a:spcBef>
              <a:spcAft>
                <a:spcPts val="0"/>
              </a:spcAft>
              <a:buClr>
                <a:schemeClr val="lt1"/>
              </a:buClr>
              <a:buSzPts val="1280"/>
              <a:buFont typeface="Merriweather Sans"/>
              <a:buNone/>
              <a:defRPr sz="900" b="0" i="0" u="none" strike="noStrike" cap="none">
                <a:solidFill>
                  <a:schemeClr val="lt1"/>
                </a:solidFill>
                <a:latin typeface="Source Sans Pro"/>
                <a:ea typeface="Source Sans Pro"/>
                <a:cs typeface="Source Sans Pro"/>
                <a:sym typeface="Source Sans Pro"/>
              </a:defRPr>
            </a:lvl5pPr>
            <a:lvl6pPr marL="2743200" marR="0" lvl="5" indent="-228600" algn="l">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p:cSld name="Two Content">
    <p:bg>
      <p:bgPr>
        <a:solidFill>
          <a:schemeClr val="dk1"/>
        </a:solidFill>
        <a:effectLst/>
      </p:bgPr>
    </p:bg>
    <p:spTree>
      <p:nvGrpSpPr>
        <p:cNvPr id="1" name="Shape 40"/>
        <p:cNvGrpSpPr/>
        <p:nvPr/>
      </p:nvGrpSpPr>
      <p:grpSpPr>
        <a:xfrm>
          <a:off x="0" y="0"/>
          <a:ext cx="0" cy="0"/>
          <a:chOff x="0" y="0"/>
          <a:chExt cx="0" cy="0"/>
        </a:xfrm>
      </p:grpSpPr>
      <p:sp>
        <p:nvSpPr>
          <p:cNvPr id="41" name="Google Shape;41;p8"/>
          <p:cNvSpPr txBox="1">
            <a:spLocks noGrp="1"/>
          </p:cNvSpPr>
          <p:nvPr>
            <p:ph type="body" idx="1"/>
          </p:nvPr>
        </p:nvSpPr>
        <p:spPr>
          <a:xfrm>
            <a:off x="254760" y="1323212"/>
            <a:ext cx="4238622" cy="2963466"/>
          </a:xfrm>
          <a:prstGeom prst="rect">
            <a:avLst/>
          </a:prstGeom>
          <a:noFill/>
          <a:ln>
            <a:noFill/>
          </a:ln>
        </p:spPr>
        <p:txBody>
          <a:bodyPr spcFirstLastPara="1" wrap="square" lIns="91425" tIns="91425" rIns="91425" bIns="91425" anchor="t" anchorCtr="0">
            <a:noAutofit/>
          </a:bodyPr>
          <a:lstStyle>
            <a:lvl1pPr marL="457200" marR="0" lvl="0" indent="-342900" algn="l">
              <a:lnSpc>
                <a:spcPct val="100000"/>
              </a:lnSpc>
              <a:spcBef>
                <a:spcPts val="400"/>
              </a:spcBef>
              <a:spcAft>
                <a:spcPts val="0"/>
              </a:spcAft>
              <a:buClr>
                <a:schemeClr val="lt1"/>
              </a:buClr>
              <a:buSzPts val="1800"/>
              <a:buFont typeface="Arial"/>
              <a:buChar char="•"/>
              <a:defRPr sz="2000" b="0" i="0" u="none" strike="noStrike" cap="none">
                <a:solidFill>
                  <a:schemeClr val="lt1"/>
                </a:solidFill>
                <a:latin typeface="Source Sans Pro"/>
                <a:ea typeface="Source Sans Pro"/>
                <a:cs typeface="Source Sans Pro"/>
                <a:sym typeface="Source Sans Pro"/>
              </a:defRPr>
            </a:lvl1pPr>
            <a:lvl2pPr marL="914400" marR="0" lvl="1" indent="-331469" algn="l">
              <a:lnSpc>
                <a:spcPct val="100000"/>
              </a:lnSpc>
              <a:spcBef>
                <a:spcPts val="360"/>
              </a:spcBef>
              <a:spcAft>
                <a:spcPts val="0"/>
              </a:spcAft>
              <a:buClr>
                <a:schemeClr val="lt1"/>
              </a:buClr>
              <a:buSzPts val="1620"/>
              <a:buFont typeface="Merriweather Sans"/>
              <a:buChar char="–"/>
              <a:defRPr sz="1800" b="0" i="0" u="none" strike="noStrike" cap="none">
                <a:solidFill>
                  <a:schemeClr val="lt1"/>
                </a:solidFill>
                <a:latin typeface="Source Sans Pro"/>
                <a:ea typeface="Source Sans Pro"/>
                <a:cs typeface="Source Sans Pro"/>
                <a:sym typeface="Source Sans Pro"/>
              </a:defRPr>
            </a:lvl2pPr>
            <a:lvl3pPr marL="1371600" marR="0" lvl="2" indent="-299719" algn="l">
              <a:lnSpc>
                <a:spcPct val="100000"/>
              </a:lnSpc>
              <a:spcBef>
                <a:spcPts val="280"/>
              </a:spcBef>
              <a:spcAft>
                <a:spcPts val="0"/>
              </a:spcAft>
              <a:buClr>
                <a:schemeClr val="lt1"/>
              </a:buClr>
              <a:buSzPts val="1120"/>
              <a:buFont typeface="Arial"/>
              <a:buChar char="•"/>
              <a:defRPr sz="1400" b="0" i="0" u="none" strike="noStrike" cap="none">
                <a:solidFill>
                  <a:schemeClr val="lt1"/>
                </a:solidFill>
                <a:latin typeface="Source Sans Pro"/>
                <a:ea typeface="Source Sans Pro"/>
                <a:cs typeface="Source Sans Pro"/>
                <a:sym typeface="Source Sans Pro"/>
              </a:defRPr>
            </a:lvl3pPr>
            <a:lvl4pPr marL="1828800" marR="0" lvl="3" indent="-297180" algn="l">
              <a:lnSpc>
                <a:spcPct val="100000"/>
              </a:lnSpc>
              <a:spcBef>
                <a:spcPts val="240"/>
              </a:spcBef>
              <a:spcAft>
                <a:spcPts val="0"/>
              </a:spcAft>
              <a:buClr>
                <a:schemeClr val="lt1"/>
              </a:buClr>
              <a:buSzPts val="1080"/>
              <a:buFont typeface="Merriweather Sans"/>
              <a:buChar char="–"/>
              <a:defRPr sz="1200" b="0" i="0" u="none" strike="noStrike" cap="none">
                <a:solidFill>
                  <a:schemeClr val="lt1"/>
                </a:solidFill>
                <a:latin typeface="Source Sans Pro"/>
                <a:ea typeface="Source Sans Pro"/>
                <a:cs typeface="Source Sans Pro"/>
                <a:sym typeface="Source Sans Pro"/>
              </a:defRPr>
            </a:lvl4pPr>
            <a:lvl5pPr marL="2286000" marR="0" lvl="4" indent="-289560" algn="l">
              <a:lnSpc>
                <a:spcPct val="100000"/>
              </a:lnSpc>
              <a:spcBef>
                <a:spcPts val="240"/>
              </a:spcBef>
              <a:spcAft>
                <a:spcPts val="0"/>
              </a:spcAft>
              <a:buClr>
                <a:schemeClr val="lt1"/>
              </a:buClr>
              <a:buSzPts val="960"/>
              <a:buFont typeface="Arial"/>
              <a:buChar char="•"/>
              <a:defRPr sz="1200" b="0" i="0" u="none" strike="noStrike" cap="none">
                <a:solidFill>
                  <a:schemeClr val="lt1"/>
                </a:solidFill>
                <a:latin typeface="Source Sans Pro"/>
                <a:ea typeface="Source Sans Pro"/>
                <a:cs typeface="Source Sans Pro"/>
                <a:sym typeface="Source Sans Pro"/>
              </a:defRPr>
            </a:lvl5pPr>
            <a:lvl6pPr marL="2743200" marR="0" lvl="5" indent="-330200" algn="l">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6pPr>
            <a:lvl7pPr marL="3200400" marR="0" lvl="6" indent="-330200" algn="l">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7pPr>
            <a:lvl8pPr marL="3657600" marR="0" lvl="7" indent="-330200" algn="l">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8pPr>
            <a:lvl9pPr marL="4114800" marR="0" lvl="8" indent="-330200" algn="l">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9pPr>
          </a:lstStyle>
          <a:p>
            <a:endParaRPr/>
          </a:p>
        </p:txBody>
      </p:sp>
      <p:sp>
        <p:nvSpPr>
          <p:cNvPr id="42" name="Google Shape;42;p8"/>
          <p:cNvSpPr txBox="1">
            <a:spLocks noGrp="1"/>
          </p:cNvSpPr>
          <p:nvPr>
            <p:ph type="title"/>
          </p:nvPr>
        </p:nvSpPr>
        <p:spPr>
          <a:xfrm>
            <a:off x="254760" y="206375"/>
            <a:ext cx="8560454" cy="85725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SzPts val="1400"/>
              <a:buNone/>
              <a:defRPr sz="4000" b="0" i="0" u="none" strike="noStrike" cap="none">
                <a:solidFill>
                  <a:schemeClr val="lt1"/>
                </a:solidFill>
                <a:latin typeface="Source Sans Pro"/>
                <a:ea typeface="Source Sans Pro"/>
                <a:cs typeface="Source Sans Pro"/>
                <a:sym typeface="Source Sans Pro"/>
              </a:defRPr>
            </a:lvl1pPr>
            <a:lvl2pPr marR="0" lvl="1" algn="l">
              <a:lnSpc>
                <a:spcPct val="100000"/>
              </a:lnSpc>
              <a:spcBef>
                <a:spcPts val="0"/>
              </a:spcBef>
              <a:spcAft>
                <a:spcPts val="0"/>
              </a:spcAft>
              <a:buSzPts val="1400"/>
              <a:buNone/>
              <a:defRPr sz="40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SzPts val="1400"/>
              <a:buNone/>
              <a:defRPr sz="40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SzPts val="1400"/>
              <a:buNone/>
              <a:defRPr sz="40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SzPts val="1400"/>
              <a:buNone/>
              <a:defRPr sz="40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SzPts val="1400"/>
              <a:buNone/>
              <a:defRPr sz="40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SzPts val="1400"/>
              <a:buNone/>
              <a:defRPr sz="40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SzPts val="1400"/>
              <a:buNone/>
              <a:defRPr sz="40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SzPts val="1400"/>
              <a:buNone/>
              <a:defRPr sz="4000" b="0" i="0" u="none" strike="noStrike" cap="none">
                <a:solidFill>
                  <a:schemeClr val="lt1"/>
                </a:solidFill>
                <a:latin typeface="Arial"/>
                <a:ea typeface="Arial"/>
                <a:cs typeface="Arial"/>
                <a:sym typeface="Arial"/>
              </a:defRPr>
            </a:lvl9pPr>
          </a:lstStyle>
          <a:p>
            <a:endParaRPr/>
          </a:p>
        </p:txBody>
      </p:sp>
      <p:sp>
        <p:nvSpPr>
          <p:cNvPr id="43" name="Google Shape;43;p8"/>
          <p:cNvSpPr txBox="1">
            <a:spLocks noGrp="1"/>
          </p:cNvSpPr>
          <p:nvPr>
            <p:ph type="body" idx="2"/>
          </p:nvPr>
        </p:nvSpPr>
        <p:spPr>
          <a:xfrm>
            <a:off x="4572000" y="1323212"/>
            <a:ext cx="4243214" cy="2963466"/>
          </a:xfrm>
          <a:prstGeom prst="rect">
            <a:avLst/>
          </a:prstGeom>
          <a:noFill/>
          <a:ln>
            <a:noFill/>
          </a:ln>
        </p:spPr>
        <p:txBody>
          <a:bodyPr spcFirstLastPara="1" wrap="square" lIns="91425" tIns="91425" rIns="91425" bIns="91425" anchor="t" anchorCtr="0">
            <a:noAutofit/>
          </a:bodyPr>
          <a:lstStyle>
            <a:lvl1pPr marL="457200" marR="0" lvl="0" indent="-342900" algn="l">
              <a:lnSpc>
                <a:spcPct val="100000"/>
              </a:lnSpc>
              <a:spcBef>
                <a:spcPts val="400"/>
              </a:spcBef>
              <a:spcAft>
                <a:spcPts val="0"/>
              </a:spcAft>
              <a:buClr>
                <a:schemeClr val="lt1"/>
              </a:buClr>
              <a:buSzPts val="1800"/>
              <a:buFont typeface="Arial"/>
              <a:buChar char="•"/>
              <a:defRPr sz="2000" b="0" i="0" u="none" strike="noStrike" cap="none">
                <a:solidFill>
                  <a:schemeClr val="lt1"/>
                </a:solidFill>
                <a:latin typeface="Source Sans Pro"/>
                <a:ea typeface="Source Sans Pro"/>
                <a:cs typeface="Source Sans Pro"/>
                <a:sym typeface="Source Sans Pro"/>
              </a:defRPr>
            </a:lvl1pPr>
            <a:lvl2pPr marL="914400" marR="0" lvl="1" indent="-331469" algn="l">
              <a:lnSpc>
                <a:spcPct val="100000"/>
              </a:lnSpc>
              <a:spcBef>
                <a:spcPts val="360"/>
              </a:spcBef>
              <a:spcAft>
                <a:spcPts val="0"/>
              </a:spcAft>
              <a:buClr>
                <a:schemeClr val="lt1"/>
              </a:buClr>
              <a:buSzPts val="1620"/>
              <a:buFont typeface="Merriweather Sans"/>
              <a:buChar char="–"/>
              <a:defRPr sz="1800" b="0" i="0" u="none" strike="noStrike" cap="none">
                <a:solidFill>
                  <a:schemeClr val="lt1"/>
                </a:solidFill>
                <a:latin typeface="Source Sans Pro"/>
                <a:ea typeface="Source Sans Pro"/>
                <a:cs typeface="Source Sans Pro"/>
                <a:sym typeface="Source Sans Pro"/>
              </a:defRPr>
            </a:lvl2pPr>
            <a:lvl3pPr marL="1371600" marR="0" lvl="2" indent="-299719" algn="l">
              <a:lnSpc>
                <a:spcPct val="100000"/>
              </a:lnSpc>
              <a:spcBef>
                <a:spcPts val="280"/>
              </a:spcBef>
              <a:spcAft>
                <a:spcPts val="0"/>
              </a:spcAft>
              <a:buClr>
                <a:schemeClr val="lt1"/>
              </a:buClr>
              <a:buSzPts val="1120"/>
              <a:buFont typeface="Arial"/>
              <a:buChar char="•"/>
              <a:defRPr sz="1400" b="0" i="0" u="none" strike="noStrike" cap="none">
                <a:solidFill>
                  <a:schemeClr val="lt1"/>
                </a:solidFill>
                <a:latin typeface="Source Sans Pro"/>
                <a:ea typeface="Source Sans Pro"/>
                <a:cs typeface="Source Sans Pro"/>
                <a:sym typeface="Source Sans Pro"/>
              </a:defRPr>
            </a:lvl3pPr>
            <a:lvl4pPr marL="1828800" marR="0" lvl="3" indent="-297180" algn="l">
              <a:lnSpc>
                <a:spcPct val="100000"/>
              </a:lnSpc>
              <a:spcBef>
                <a:spcPts val="240"/>
              </a:spcBef>
              <a:spcAft>
                <a:spcPts val="0"/>
              </a:spcAft>
              <a:buClr>
                <a:schemeClr val="lt1"/>
              </a:buClr>
              <a:buSzPts val="1080"/>
              <a:buFont typeface="Merriweather Sans"/>
              <a:buChar char="–"/>
              <a:defRPr sz="1200" b="0" i="0" u="none" strike="noStrike" cap="none">
                <a:solidFill>
                  <a:schemeClr val="lt1"/>
                </a:solidFill>
                <a:latin typeface="Source Sans Pro"/>
                <a:ea typeface="Source Sans Pro"/>
                <a:cs typeface="Source Sans Pro"/>
                <a:sym typeface="Source Sans Pro"/>
              </a:defRPr>
            </a:lvl4pPr>
            <a:lvl5pPr marL="2286000" marR="0" lvl="4" indent="-289560" algn="l">
              <a:lnSpc>
                <a:spcPct val="100000"/>
              </a:lnSpc>
              <a:spcBef>
                <a:spcPts val="240"/>
              </a:spcBef>
              <a:spcAft>
                <a:spcPts val="0"/>
              </a:spcAft>
              <a:buClr>
                <a:schemeClr val="lt1"/>
              </a:buClr>
              <a:buSzPts val="960"/>
              <a:buFont typeface="Arial"/>
              <a:buChar char="•"/>
              <a:defRPr sz="1200" b="0" i="0" u="none" strike="noStrike" cap="none">
                <a:solidFill>
                  <a:schemeClr val="lt1"/>
                </a:solidFill>
                <a:latin typeface="Source Sans Pro"/>
                <a:ea typeface="Source Sans Pro"/>
                <a:cs typeface="Source Sans Pro"/>
                <a:sym typeface="Source Sans Pro"/>
              </a:defRPr>
            </a:lvl5pPr>
            <a:lvl6pPr marL="2743200" marR="0" lvl="5" indent="-330200" algn="l">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6pPr>
            <a:lvl7pPr marL="3200400" marR="0" lvl="6" indent="-330200" algn="l">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7pPr>
            <a:lvl8pPr marL="3657600" marR="0" lvl="7" indent="-330200" algn="l">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8pPr>
            <a:lvl9pPr marL="4114800" marR="0" lvl="8" indent="-330200" algn="l">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9pPr>
          </a:lstStyle>
          <a:p>
            <a:endParaRPr/>
          </a:p>
        </p:txBody>
      </p:sp>
      <p:pic>
        <p:nvPicPr>
          <p:cNvPr id="44" name="Google Shape;44;p8"/>
          <p:cNvPicPr preferRelativeResize="0"/>
          <p:nvPr/>
        </p:nvPicPr>
        <p:blipFill rotWithShape="1">
          <a:blip r:embed="rId2">
            <a:alphaModFix/>
          </a:blip>
          <a:srcRect/>
          <a:stretch/>
        </p:blipFill>
        <p:spPr>
          <a:xfrm>
            <a:off x="203867" y="4840370"/>
            <a:ext cx="1050600" cy="178500"/>
          </a:xfrm>
          <a:prstGeom prst="rect">
            <a:avLst/>
          </a:prstGeom>
          <a:noFill/>
          <a:ln>
            <a:noFill/>
          </a:ln>
        </p:spPr>
      </p:pic>
      <p:sp>
        <p:nvSpPr>
          <p:cNvPr id="45" name="Google Shape;45;p8"/>
          <p:cNvSpPr txBox="1">
            <a:spLocks noGrp="1"/>
          </p:cNvSpPr>
          <p:nvPr>
            <p:ph type="sldNum" idx="12"/>
          </p:nvPr>
        </p:nvSpPr>
        <p:spPr>
          <a:xfrm>
            <a:off x="8507609" y="474990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Question or Section Black">
  <p:cSld name="Big Question or Section Black">
    <p:bg>
      <p:bgPr>
        <a:solidFill>
          <a:schemeClr val="dk1"/>
        </a:solidFill>
        <a:effectLst/>
      </p:bgPr>
    </p:bg>
    <p:spTree>
      <p:nvGrpSpPr>
        <p:cNvPr id="1" name="Shape 46"/>
        <p:cNvGrpSpPr/>
        <p:nvPr/>
      </p:nvGrpSpPr>
      <p:grpSpPr>
        <a:xfrm>
          <a:off x="0" y="0"/>
          <a:ext cx="0" cy="0"/>
          <a:chOff x="0" y="0"/>
          <a:chExt cx="0" cy="0"/>
        </a:xfrm>
      </p:grpSpPr>
      <p:sp>
        <p:nvSpPr>
          <p:cNvPr id="47" name="Google Shape;47;p9"/>
          <p:cNvSpPr txBox="1">
            <a:spLocks noGrp="1"/>
          </p:cNvSpPr>
          <p:nvPr>
            <p:ph type="title"/>
          </p:nvPr>
        </p:nvSpPr>
        <p:spPr>
          <a:xfrm>
            <a:off x="952500" y="952049"/>
            <a:ext cx="6930571" cy="2440157"/>
          </a:xfrm>
          <a:prstGeom prst="rect">
            <a:avLst/>
          </a:prstGeom>
          <a:noFill/>
          <a:ln>
            <a:noFill/>
          </a:ln>
        </p:spPr>
        <p:txBody>
          <a:bodyPr spcFirstLastPara="1" wrap="square" lIns="91425" tIns="91425" rIns="91425" bIns="91425" anchor="t" anchorCtr="0">
            <a:noAutofit/>
          </a:bodyPr>
          <a:lstStyle>
            <a:lvl1pPr marR="0" lvl="0" algn="l">
              <a:lnSpc>
                <a:spcPct val="90000"/>
              </a:lnSpc>
              <a:spcBef>
                <a:spcPts val="0"/>
              </a:spcBef>
              <a:spcAft>
                <a:spcPts val="0"/>
              </a:spcAft>
              <a:buSzPts val="1400"/>
              <a:buNone/>
              <a:defRPr sz="4400" b="0" i="0" u="none" strike="noStrike" cap="none">
                <a:solidFill>
                  <a:schemeClr val="lt1"/>
                </a:solidFill>
                <a:latin typeface="Source Sans Pro"/>
                <a:ea typeface="Source Sans Pro"/>
                <a:cs typeface="Source Sans Pro"/>
                <a:sym typeface="Source Sans Pro"/>
              </a:defRPr>
            </a:lvl1pPr>
            <a:lvl2pPr marR="0" lvl="1"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9pPr>
          </a:lstStyle>
          <a:p>
            <a:endParaRPr/>
          </a:p>
        </p:txBody>
      </p:sp>
      <p:sp>
        <p:nvSpPr>
          <p:cNvPr id="48" name="Google Shape;48;p9"/>
          <p:cNvSpPr txBox="1">
            <a:spLocks noGrp="1"/>
          </p:cNvSpPr>
          <p:nvPr>
            <p:ph type="body" idx="1"/>
          </p:nvPr>
        </p:nvSpPr>
        <p:spPr>
          <a:xfrm>
            <a:off x="952500" y="2965040"/>
            <a:ext cx="6851951" cy="138067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480"/>
              </a:spcBef>
              <a:spcAft>
                <a:spcPts val="0"/>
              </a:spcAft>
              <a:buClr>
                <a:schemeClr val="lt1"/>
              </a:buClr>
              <a:buSzPts val="2160"/>
              <a:buFont typeface="Arial"/>
              <a:buNone/>
              <a:defRPr sz="2400" b="0" i="0" u="none" strike="noStrike" cap="none">
                <a:solidFill>
                  <a:schemeClr val="lt1"/>
                </a:solidFill>
                <a:latin typeface="Source Sans Pro"/>
                <a:ea typeface="Source Sans Pro"/>
                <a:cs typeface="Source Sans Pro"/>
                <a:sym typeface="Source Sans Pro"/>
              </a:defRPr>
            </a:lvl1pPr>
            <a:lvl2pPr marL="914400" marR="0" lvl="1" indent="-342900" algn="l">
              <a:lnSpc>
                <a:spcPct val="100000"/>
              </a:lnSpc>
              <a:spcBef>
                <a:spcPts val="400"/>
              </a:spcBef>
              <a:spcAft>
                <a:spcPts val="0"/>
              </a:spcAft>
              <a:buClr>
                <a:schemeClr val="lt1"/>
              </a:buClr>
              <a:buSzPts val="1800"/>
              <a:buFont typeface="Arial"/>
              <a:buChar char="•"/>
              <a:defRPr sz="2000" b="0" i="0" u="none" strike="noStrike" cap="none">
                <a:solidFill>
                  <a:schemeClr val="lt1"/>
                </a:solidFill>
                <a:latin typeface="Source Sans Pro"/>
                <a:ea typeface="Source Sans Pro"/>
                <a:cs typeface="Source Sans Pro"/>
                <a:sym typeface="Source Sans Pro"/>
              </a:defRPr>
            </a:lvl2pPr>
            <a:lvl3pPr marL="1371600" marR="0" lvl="2" indent="-320039" algn="l">
              <a:lnSpc>
                <a:spcPct val="100000"/>
              </a:lnSpc>
              <a:spcBef>
                <a:spcPts val="360"/>
              </a:spcBef>
              <a:spcAft>
                <a:spcPts val="0"/>
              </a:spcAft>
              <a:buClr>
                <a:schemeClr val="lt1"/>
              </a:buClr>
              <a:buSzPts val="1440"/>
              <a:buFont typeface="Merriweather Sans"/>
              <a:buChar char="–"/>
              <a:defRPr sz="1800" b="0" i="0" u="none" strike="noStrike" cap="none">
                <a:solidFill>
                  <a:schemeClr val="lt1"/>
                </a:solidFill>
                <a:latin typeface="Source Sans Pro"/>
                <a:ea typeface="Source Sans Pro"/>
                <a:cs typeface="Source Sans Pro"/>
                <a:sym typeface="Source Sans Pro"/>
              </a:defRPr>
            </a:lvl3pPr>
            <a:lvl4pPr marL="1828800" marR="0" lvl="3" indent="-331469" algn="l">
              <a:lnSpc>
                <a:spcPct val="100000"/>
              </a:lnSpc>
              <a:spcBef>
                <a:spcPts val="360"/>
              </a:spcBef>
              <a:spcAft>
                <a:spcPts val="0"/>
              </a:spcAft>
              <a:buClr>
                <a:schemeClr val="lt1"/>
              </a:buClr>
              <a:buSzPts val="1620"/>
              <a:buFont typeface="Arial"/>
              <a:buChar char="•"/>
              <a:defRPr sz="1800" b="0" i="0" u="none" strike="noStrike" cap="none">
                <a:solidFill>
                  <a:schemeClr val="lt1"/>
                </a:solidFill>
                <a:latin typeface="Source Sans Pro"/>
                <a:ea typeface="Source Sans Pro"/>
                <a:cs typeface="Source Sans Pro"/>
                <a:sym typeface="Source Sans Pro"/>
              </a:defRPr>
            </a:lvl4pPr>
            <a:lvl5pPr marL="2286000" marR="0" lvl="4" indent="-309879" algn="l">
              <a:lnSpc>
                <a:spcPct val="100000"/>
              </a:lnSpc>
              <a:spcBef>
                <a:spcPts val="320"/>
              </a:spcBef>
              <a:spcAft>
                <a:spcPts val="0"/>
              </a:spcAft>
              <a:buClr>
                <a:schemeClr val="lt1"/>
              </a:buClr>
              <a:buSzPts val="1280"/>
              <a:buFont typeface="Merriweather Sans"/>
              <a:buChar char="–"/>
              <a:defRPr sz="1600" b="0" i="0" u="none" strike="noStrike" cap="none">
                <a:solidFill>
                  <a:schemeClr val="lt1"/>
                </a:solidFill>
                <a:latin typeface="Source Sans Pro"/>
                <a:ea typeface="Source Sans Pro"/>
                <a:cs typeface="Source Sans Pro"/>
                <a:sym typeface="Source Sans Pro"/>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49" name="Google Shape;49;p9"/>
          <p:cNvPicPr preferRelativeResize="0"/>
          <p:nvPr/>
        </p:nvPicPr>
        <p:blipFill rotWithShape="1">
          <a:blip r:embed="rId2">
            <a:alphaModFix/>
          </a:blip>
          <a:srcRect/>
          <a:stretch/>
        </p:blipFill>
        <p:spPr>
          <a:xfrm>
            <a:off x="203867" y="4840370"/>
            <a:ext cx="1050600" cy="178500"/>
          </a:xfrm>
          <a:prstGeom prst="rect">
            <a:avLst/>
          </a:prstGeom>
          <a:noFill/>
          <a:ln>
            <a:noFill/>
          </a:ln>
        </p:spPr>
      </p:pic>
      <p:sp>
        <p:nvSpPr>
          <p:cNvPr id="50" name="Google Shape;50;p9"/>
          <p:cNvSpPr txBox="1">
            <a:spLocks noGrp="1"/>
          </p:cNvSpPr>
          <p:nvPr>
            <p:ph type="sldNum" idx="12"/>
          </p:nvPr>
        </p:nvSpPr>
        <p:spPr>
          <a:xfrm>
            <a:off x="8507609" y="474990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Custom Layout">
  <p:cSld name="1_Custom Layout">
    <p:bg>
      <p:bgPr>
        <a:solidFill>
          <a:schemeClr val="dk1"/>
        </a:solidFill>
        <a:effectLst/>
      </p:bgPr>
    </p:bg>
    <p:spTree>
      <p:nvGrpSpPr>
        <p:cNvPr id="1" name="Shape 51"/>
        <p:cNvGrpSpPr/>
        <p:nvPr/>
      </p:nvGrpSpPr>
      <p:grpSpPr>
        <a:xfrm>
          <a:off x="0" y="0"/>
          <a:ext cx="0" cy="0"/>
          <a:chOff x="0" y="0"/>
          <a:chExt cx="0" cy="0"/>
        </a:xfrm>
      </p:grpSpPr>
      <p:sp>
        <p:nvSpPr>
          <p:cNvPr id="52" name="Google Shape;52;p10"/>
          <p:cNvSpPr txBox="1">
            <a:spLocks noGrp="1"/>
          </p:cNvSpPr>
          <p:nvPr>
            <p:ph type="title"/>
          </p:nvPr>
        </p:nvSpPr>
        <p:spPr>
          <a:xfrm>
            <a:off x="254760" y="206375"/>
            <a:ext cx="8560454" cy="85725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SzPts val="1400"/>
              <a:buNone/>
              <a:defRPr sz="4000" b="0" i="0" u="none" strike="noStrike" cap="none">
                <a:solidFill>
                  <a:schemeClr val="lt1"/>
                </a:solidFill>
                <a:latin typeface="Source Sans Pro"/>
                <a:ea typeface="Source Sans Pro"/>
                <a:cs typeface="Source Sans Pro"/>
                <a:sym typeface="Source Sans Pro"/>
              </a:defRPr>
            </a:lvl1pPr>
            <a:lvl2pPr marR="0" lvl="1"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4000" b="0" i="0" u="none" strike="noStrike" cap="none">
                <a:solidFill>
                  <a:schemeClr val="dk1"/>
                </a:solidFill>
                <a:latin typeface="Arial"/>
                <a:ea typeface="Arial"/>
                <a:cs typeface="Arial"/>
                <a:sym typeface="Arial"/>
              </a:defRPr>
            </a:lvl9pPr>
          </a:lstStyle>
          <a:p>
            <a:endParaRPr/>
          </a:p>
        </p:txBody>
      </p:sp>
      <p:pic>
        <p:nvPicPr>
          <p:cNvPr id="53" name="Google Shape;53;p10"/>
          <p:cNvPicPr preferRelativeResize="0"/>
          <p:nvPr/>
        </p:nvPicPr>
        <p:blipFill rotWithShape="1">
          <a:blip r:embed="rId2">
            <a:alphaModFix/>
          </a:blip>
          <a:srcRect/>
          <a:stretch/>
        </p:blipFill>
        <p:spPr>
          <a:xfrm>
            <a:off x="1209675" y="1200150"/>
            <a:ext cx="7172325" cy="3394075"/>
          </a:xfrm>
          <a:prstGeom prst="rect">
            <a:avLst/>
          </a:prstGeom>
          <a:noFill/>
          <a:ln>
            <a:noFill/>
          </a:ln>
        </p:spPr>
      </p:pic>
      <p:pic>
        <p:nvPicPr>
          <p:cNvPr id="54" name="Google Shape;54;p10"/>
          <p:cNvPicPr preferRelativeResize="0"/>
          <p:nvPr/>
        </p:nvPicPr>
        <p:blipFill rotWithShape="1">
          <a:blip r:embed="rId3">
            <a:alphaModFix/>
          </a:blip>
          <a:srcRect/>
          <a:stretch/>
        </p:blipFill>
        <p:spPr>
          <a:xfrm>
            <a:off x="203867" y="4840370"/>
            <a:ext cx="1050600" cy="178500"/>
          </a:xfrm>
          <a:prstGeom prst="rect">
            <a:avLst/>
          </a:prstGeom>
          <a:noFill/>
          <a:ln>
            <a:noFill/>
          </a:ln>
        </p:spPr>
      </p:pic>
      <p:sp>
        <p:nvSpPr>
          <p:cNvPr id="55" name="Google Shape;55;p10"/>
          <p:cNvSpPr txBox="1">
            <a:spLocks noGrp="1"/>
          </p:cNvSpPr>
          <p:nvPr>
            <p:ph type="sldNum" idx="12"/>
          </p:nvPr>
        </p:nvSpPr>
        <p:spPr>
          <a:xfrm>
            <a:off x="8507609" y="474990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254760" y="206375"/>
            <a:ext cx="8560454" cy="85725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4000" b="0" i="0" u="none" strike="noStrike" cap="none">
                <a:solidFill>
                  <a:schemeClr val="lt1"/>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00000"/>
              </a:buClr>
              <a:buSzPts val="1400"/>
              <a:buFont typeface="Arial"/>
              <a:buNone/>
              <a:defRPr sz="4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0" i="0" u="none" strike="noStrike" cap="none">
                <a:solidFill>
                  <a:schemeClr val="dk1"/>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254760" y="1200150"/>
            <a:ext cx="8560454" cy="3394075"/>
          </a:xfrm>
          <a:prstGeom prst="rect">
            <a:avLst/>
          </a:prstGeom>
          <a:noFill/>
          <a:ln>
            <a:noFill/>
          </a:ln>
        </p:spPr>
        <p:txBody>
          <a:bodyPr spcFirstLastPara="1" wrap="square" lIns="91425" tIns="91425" rIns="91425" bIns="91425" anchor="t" anchorCtr="0">
            <a:noAutofit/>
          </a:bodyPr>
          <a:lstStyle>
            <a:lvl1pPr marL="457200" marR="0" lvl="0" indent="-365760" algn="l" rtl="0">
              <a:lnSpc>
                <a:spcPct val="100000"/>
              </a:lnSpc>
              <a:spcBef>
                <a:spcPts val="480"/>
              </a:spcBef>
              <a:spcAft>
                <a:spcPts val="0"/>
              </a:spcAft>
              <a:buClr>
                <a:schemeClr val="lt1"/>
              </a:buClr>
              <a:buSzPts val="2160"/>
              <a:buFont typeface="Arial"/>
              <a:buChar char="•"/>
              <a:defRPr sz="2400" b="0" i="0" u="none" strike="noStrike" cap="none">
                <a:solidFill>
                  <a:schemeClr val="lt1"/>
                </a:solidFill>
                <a:latin typeface="Source Sans Pro"/>
                <a:ea typeface="Source Sans Pro"/>
                <a:cs typeface="Source Sans Pro"/>
                <a:sym typeface="Source Sans Pro"/>
              </a:defRPr>
            </a:lvl1pPr>
            <a:lvl2pPr marL="914400" marR="0" lvl="1" indent="-342900" algn="l" rtl="0">
              <a:lnSpc>
                <a:spcPct val="100000"/>
              </a:lnSpc>
              <a:spcBef>
                <a:spcPts val="400"/>
              </a:spcBef>
              <a:spcAft>
                <a:spcPts val="0"/>
              </a:spcAft>
              <a:buClr>
                <a:schemeClr val="lt1"/>
              </a:buClr>
              <a:buSzPts val="1800"/>
              <a:buFont typeface="Arial"/>
              <a:buChar char="•"/>
              <a:defRPr sz="2000" b="0" i="0" u="none" strike="noStrike" cap="none">
                <a:solidFill>
                  <a:schemeClr val="lt1"/>
                </a:solidFill>
                <a:latin typeface="Source Sans Pro"/>
                <a:ea typeface="Source Sans Pro"/>
                <a:cs typeface="Source Sans Pro"/>
                <a:sym typeface="Source Sans Pro"/>
              </a:defRPr>
            </a:lvl2pPr>
            <a:lvl3pPr marL="1371600" marR="0" lvl="2" indent="-320039" algn="l" rtl="0">
              <a:lnSpc>
                <a:spcPct val="100000"/>
              </a:lnSpc>
              <a:spcBef>
                <a:spcPts val="360"/>
              </a:spcBef>
              <a:spcAft>
                <a:spcPts val="0"/>
              </a:spcAft>
              <a:buClr>
                <a:schemeClr val="lt1"/>
              </a:buClr>
              <a:buSzPts val="1440"/>
              <a:buFont typeface="Merriweather Sans"/>
              <a:buChar char="–"/>
              <a:defRPr sz="1800" b="0" i="0" u="none" strike="noStrike" cap="none">
                <a:solidFill>
                  <a:schemeClr val="lt1"/>
                </a:solidFill>
                <a:latin typeface="Source Sans Pro"/>
                <a:ea typeface="Source Sans Pro"/>
                <a:cs typeface="Source Sans Pro"/>
                <a:sym typeface="Source Sans Pro"/>
              </a:defRPr>
            </a:lvl3pPr>
            <a:lvl4pPr marL="1828800" marR="0" lvl="3" indent="-331469" algn="l" rtl="0">
              <a:lnSpc>
                <a:spcPct val="100000"/>
              </a:lnSpc>
              <a:spcBef>
                <a:spcPts val="360"/>
              </a:spcBef>
              <a:spcAft>
                <a:spcPts val="0"/>
              </a:spcAft>
              <a:buClr>
                <a:schemeClr val="lt1"/>
              </a:buClr>
              <a:buSzPts val="1620"/>
              <a:buFont typeface="Arial"/>
              <a:buChar char="•"/>
              <a:defRPr sz="1800" b="0" i="0" u="none" strike="noStrike" cap="none">
                <a:solidFill>
                  <a:schemeClr val="lt1"/>
                </a:solidFill>
                <a:latin typeface="Source Sans Pro"/>
                <a:ea typeface="Source Sans Pro"/>
                <a:cs typeface="Source Sans Pro"/>
                <a:sym typeface="Source Sans Pro"/>
              </a:defRPr>
            </a:lvl4pPr>
            <a:lvl5pPr marL="2286000" marR="0" lvl="4" indent="-309879" algn="l" rtl="0">
              <a:lnSpc>
                <a:spcPct val="100000"/>
              </a:lnSpc>
              <a:spcBef>
                <a:spcPts val="320"/>
              </a:spcBef>
              <a:spcAft>
                <a:spcPts val="0"/>
              </a:spcAft>
              <a:buClr>
                <a:schemeClr val="lt1"/>
              </a:buClr>
              <a:buSzPts val="1280"/>
              <a:buFont typeface="Merriweather Sans"/>
              <a:buChar char="–"/>
              <a:defRPr sz="1600" b="0" i="0" u="none" strike="noStrike" cap="none">
                <a:solidFill>
                  <a:schemeClr val="lt1"/>
                </a:solidFill>
                <a:latin typeface="Source Sans Pro"/>
                <a:ea typeface="Source Sans Pro"/>
                <a:cs typeface="Source Sans Pro"/>
                <a:sym typeface="Source Sans Pro"/>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ws.amazon.com/ec2/instance-typ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1"/>
          <p:cNvSpPr txBox="1">
            <a:spLocks noGrp="1"/>
          </p:cNvSpPr>
          <p:nvPr>
            <p:ph type="ctrTitle"/>
          </p:nvPr>
        </p:nvSpPr>
        <p:spPr>
          <a:xfrm>
            <a:off x="705556" y="1558774"/>
            <a:ext cx="8240889" cy="186317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SzPts val="1400"/>
              <a:buNone/>
            </a:pPr>
            <a:r>
              <a:rPr lang="en-US" sz="5400" b="0" i="0" u="none" strike="noStrike" cap="none" dirty="0">
                <a:solidFill>
                  <a:schemeClr val="lt1"/>
                </a:solidFill>
                <a:latin typeface="Source Sans Pro"/>
                <a:ea typeface="Source Sans Pro"/>
                <a:cs typeface="Source Sans Pro"/>
                <a:sym typeface="Source Sans Pro"/>
              </a:rPr>
              <a:t>Cluster Sizing – Best Practices</a:t>
            </a:r>
            <a:endParaRPr sz="5400" b="0" i="0" u="none" strike="noStrike" cap="none" dirty="0">
              <a:solidFill>
                <a:schemeClr val="lt1"/>
              </a:solidFill>
              <a:latin typeface="Source Sans Pro"/>
              <a:ea typeface="Source Sans Pro"/>
              <a:cs typeface="Source Sans Pro"/>
              <a:sym typeface="Source Sans Pro"/>
            </a:endParaRPr>
          </a:p>
        </p:txBody>
      </p:sp>
      <p:sp>
        <p:nvSpPr>
          <p:cNvPr id="64" name="Google Shape;64;p11"/>
          <p:cNvSpPr txBox="1">
            <a:spLocks noGrp="1"/>
          </p:cNvSpPr>
          <p:nvPr>
            <p:ph type="sldNum" idx="12"/>
          </p:nvPr>
        </p:nvSpPr>
        <p:spPr>
          <a:xfrm>
            <a:off x="8594725" y="4749800"/>
            <a:ext cx="549275" cy="393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0"/>
          <p:cNvSpPr txBox="1">
            <a:spLocks noGrp="1"/>
          </p:cNvSpPr>
          <p:nvPr>
            <p:ph type="title"/>
          </p:nvPr>
        </p:nvSpPr>
        <p:spPr>
          <a:xfrm>
            <a:off x="254760" y="206375"/>
            <a:ext cx="8560454" cy="8572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US"/>
              <a:t>Selecting Node Type</a:t>
            </a:r>
            <a:endParaRPr/>
          </a:p>
        </p:txBody>
      </p:sp>
      <p:sp>
        <p:nvSpPr>
          <p:cNvPr id="160" name="Google Shape;160;p20"/>
          <p:cNvSpPr txBox="1">
            <a:spLocks noGrp="1"/>
          </p:cNvSpPr>
          <p:nvPr>
            <p:ph type="sldNum" idx="12"/>
          </p:nvPr>
        </p:nvSpPr>
        <p:spPr>
          <a:xfrm>
            <a:off x="8507609" y="474990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10</a:t>
            </a:fld>
            <a:endParaRPr/>
          </a:p>
        </p:txBody>
      </p:sp>
      <p:graphicFrame>
        <p:nvGraphicFramePr>
          <p:cNvPr id="161" name="Google Shape;161;p20"/>
          <p:cNvGraphicFramePr/>
          <p:nvPr/>
        </p:nvGraphicFramePr>
        <p:xfrm>
          <a:off x="254760" y="2006701"/>
          <a:ext cx="5917425" cy="2743290"/>
        </p:xfrm>
        <a:graphic>
          <a:graphicData uri="http://schemas.openxmlformats.org/drawingml/2006/table">
            <a:tbl>
              <a:tblPr firstRow="1" bandRow="1">
                <a:noFill/>
                <a:tableStyleId>{F20C6111-054B-4FF2-B8FA-1E8CE217B17C}</a:tableStyleId>
              </a:tblPr>
              <a:tblGrid>
                <a:gridCol w="1182700">
                  <a:extLst>
                    <a:ext uri="{9D8B030D-6E8A-4147-A177-3AD203B41FA5}">
                      <a16:colId xmlns:a16="http://schemas.microsoft.com/office/drawing/2014/main" val="20000"/>
                    </a:ext>
                  </a:extLst>
                </a:gridCol>
                <a:gridCol w="1100750">
                  <a:extLst>
                    <a:ext uri="{9D8B030D-6E8A-4147-A177-3AD203B41FA5}">
                      <a16:colId xmlns:a16="http://schemas.microsoft.com/office/drawing/2014/main" val="20001"/>
                    </a:ext>
                  </a:extLst>
                </a:gridCol>
                <a:gridCol w="1027900">
                  <a:extLst>
                    <a:ext uri="{9D8B030D-6E8A-4147-A177-3AD203B41FA5}">
                      <a16:colId xmlns:a16="http://schemas.microsoft.com/office/drawing/2014/main" val="20002"/>
                    </a:ext>
                  </a:extLst>
                </a:gridCol>
                <a:gridCol w="1222150">
                  <a:extLst>
                    <a:ext uri="{9D8B030D-6E8A-4147-A177-3AD203B41FA5}">
                      <a16:colId xmlns:a16="http://schemas.microsoft.com/office/drawing/2014/main" val="20003"/>
                    </a:ext>
                  </a:extLst>
                </a:gridCol>
                <a:gridCol w="1383925">
                  <a:extLst>
                    <a:ext uri="{9D8B030D-6E8A-4147-A177-3AD203B41FA5}">
                      <a16:colId xmlns:a16="http://schemas.microsoft.com/office/drawing/2014/main" val="20004"/>
                    </a:ext>
                  </a:extLst>
                </a:gridCol>
              </a:tblGrid>
              <a:tr h="278625">
                <a:tc>
                  <a:txBody>
                    <a:bodyPr/>
                    <a:lstStyle/>
                    <a:p>
                      <a:pPr marL="0" marR="0" lvl="0" indent="0" algn="l" rtl="0">
                        <a:lnSpc>
                          <a:spcPct val="100000"/>
                        </a:lnSpc>
                        <a:spcBef>
                          <a:spcPts val="0"/>
                        </a:spcBef>
                        <a:spcAft>
                          <a:spcPts val="0"/>
                        </a:spcAft>
                        <a:buNone/>
                      </a:pPr>
                      <a:r>
                        <a:rPr lang="en-US" sz="1400" u="none" strike="noStrike" cap="none"/>
                        <a:t>Node Type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Memory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CPU</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Storage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Use Case</a:t>
                      </a:r>
                      <a:endParaRPr sz="1400" u="none" strike="noStrike" cap="none"/>
                    </a:p>
                  </a:txBody>
                  <a:tcPr marL="91450" marR="91450" marT="45725" marB="45725"/>
                </a:tc>
                <a:extLst>
                  <a:ext uri="{0D108BD9-81ED-4DB2-BD59-A6C34878D82A}">
                    <a16:rowId xmlns:a16="http://schemas.microsoft.com/office/drawing/2014/main" val="10000"/>
                  </a:ext>
                </a:extLst>
              </a:tr>
              <a:tr h="278625">
                <a:tc>
                  <a:txBody>
                    <a:bodyPr/>
                    <a:lstStyle/>
                    <a:p>
                      <a:pPr marL="0" marR="0" lvl="0" indent="0" algn="l" rtl="0">
                        <a:lnSpc>
                          <a:spcPct val="100000"/>
                        </a:lnSpc>
                        <a:spcBef>
                          <a:spcPts val="0"/>
                        </a:spcBef>
                        <a:spcAft>
                          <a:spcPts val="0"/>
                        </a:spcAft>
                        <a:buNone/>
                      </a:pPr>
                      <a:r>
                        <a:rPr lang="en-US" sz="1400" u="none" strike="noStrike" cap="none"/>
                        <a:t>r4</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Average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Average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Poor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ETL – NO SLA</a:t>
                      </a:r>
                      <a:endParaRPr sz="1400" u="none" strike="noStrike" cap="none"/>
                    </a:p>
                  </a:txBody>
                  <a:tcPr marL="91450" marR="91450" marT="45725" marB="45725"/>
                </a:tc>
                <a:extLst>
                  <a:ext uri="{0D108BD9-81ED-4DB2-BD59-A6C34878D82A}">
                    <a16:rowId xmlns:a16="http://schemas.microsoft.com/office/drawing/2014/main" val="10001"/>
                  </a:ext>
                </a:extLst>
              </a:tr>
              <a:tr h="278625">
                <a:tc>
                  <a:txBody>
                    <a:bodyPr/>
                    <a:lstStyle/>
                    <a:p>
                      <a:pPr marL="0" marR="0" lvl="0" indent="0" algn="l" rtl="0">
                        <a:lnSpc>
                          <a:spcPct val="100000"/>
                        </a:lnSpc>
                        <a:spcBef>
                          <a:spcPts val="0"/>
                        </a:spcBef>
                        <a:spcAft>
                          <a:spcPts val="0"/>
                        </a:spcAft>
                        <a:buNone/>
                      </a:pPr>
                      <a:r>
                        <a:rPr lang="en-US" sz="1400" u="none" strike="noStrike" cap="none"/>
                        <a:t>r3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Average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Average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Excellent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ETL – NO SLA</a:t>
                      </a:r>
                      <a:endParaRPr sz="1400" u="none" strike="noStrike" cap="none"/>
                    </a:p>
                  </a:txBody>
                  <a:tcPr marL="91450" marR="91450" marT="45725" marB="45725"/>
                </a:tc>
                <a:extLst>
                  <a:ext uri="{0D108BD9-81ED-4DB2-BD59-A6C34878D82A}">
                    <a16:rowId xmlns:a16="http://schemas.microsoft.com/office/drawing/2014/main" val="10002"/>
                  </a:ext>
                </a:extLst>
              </a:tr>
              <a:tr h="278625">
                <a:tc>
                  <a:txBody>
                    <a:bodyPr/>
                    <a:lstStyle/>
                    <a:p>
                      <a:pPr marL="0" marR="0" lvl="0" indent="0" algn="l" rtl="0">
                        <a:lnSpc>
                          <a:spcPct val="100000"/>
                        </a:lnSpc>
                        <a:spcBef>
                          <a:spcPts val="0"/>
                        </a:spcBef>
                        <a:spcAft>
                          <a:spcPts val="0"/>
                        </a:spcAft>
                        <a:buNone/>
                      </a:pPr>
                      <a:r>
                        <a:rPr lang="en-US" sz="1400" u="none" strike="noStrike" cap="none"/>
                        <a:t>c4</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Poor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Excellent</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Poor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ML</a:t>
                      </a:r>
                      <a:endParaRPr sz="1400" u="none" strike="noStrike" cap="none"/>
                    </a:p>
                  </a:txBody>
                  <a:tcPr marL="91450" marR="91450" marT="45725" marB="45725"/>
                </a:tc>
                <a:extLst>
                  <a:ext uri="{0D108BD9-81ED-4DB2-BD59-A6C34878D82A}">
                    <a16:rowId xmlns:a16="http://schemas.microsoft.com/office/drawing/2014/main" val="10003"/>
                  </a:ext>
                </a:extLst>
              </a:tr>
              <a:tr h="278625">
                <a:tc>
                  <a:txBody>
                    <a:bodyPr/>
                    <a:lstStyle/>
                    <a:p>
                      <a:pPr marL="0" marR="0" lvl="0" indent="0" algn="l" rtl="0">
                        <a:lnSpc>
                          <a:spcPct val="100000"/>
                        </a:lnSpc>
                        <a:spcBef>
                          <a:spcPts val="0"/>
                        </a:spcBef>
                        <a:spcAft>
                          <a:spcPts val="0"/>
                        </a:spcAft>
                        <a:buNone/>
                      </a:pPr>
                      <a:r>
                        <a:rPr lang="en-US" sz="1400" u="none" strike="noStrike" cap="none"/>
                        <a:t>c3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Poor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Excellent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Excellent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ML</a:t>
                      </a:r>
                      <a:endParaRPr sz="1400" u="none" strike="noStrike" cap="none"/>
                    </a:p>
                  </a:txBody>
                  <a:tcPr marL="91450" marR="91450" marT="45725" marB="45725"/>
                </a:tc>
                <a:extLst>
                  <a:ext uri="{0D108BD9-81ED-4DB2-BD59-A6C34878D82A}">
                    <a16:rowId xmlns:a16="http://schemas.microsoft.com/office/drawing/2014/main" val="10004"/>
                  </a:ext>
                </a:extLst>
              </a:tr>
              <a:tr h="278625">
                <a:tc>
                  <a:txBody>
                    <a:bodyPr/>
                    <a:lstStyle/>
                    <a:p>
                      <a:pPr marL="0" marR="0" lvl="0" indent="0" algn="l" rtl="0">
                        <a:lnSpc>
                          <a:spcPct val="100000"/>
                        </a:lnSpc>
                        <a:spcBef>
                          <a:spcPts val="0"/>
                        </a:spcBef>
                        <a:spcAft>
                          <a:spcPts val="0"/>
                        </a:spcAft>
                        <a:buNone/>
                      </a:pPr>
                      <a:r>
                        <a:rPr lang="en-US" sz="1400" u="none" strike="noStrike" cap="none"/>
                        <a:t>i3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Good</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Average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Excellent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ETL</a:t>
                      </a:r>
                      <a:endParaRPr sz="1400" u="none" strike="noStrike" cap="none"/>
                    </a:p>
                  </a:txBody>
                  <a:tcPr marL="91450" marR="91450" marT="45725" marB="45725"/>
                </a:tc>
                <a:extLst>
                  <a:ext uri="{0D108BD9-81ED-4DB2-BD59-A6C34878D82A}">
                    <a16:rowId xmlns:a16="http://schemas.microsoft.com/office/drawing/2014/main" val="10005"/>
                  </a:ext>
                </a:extLst>
              </a:tr>
              <a:tr h="278625">
                <a:tc>
                  <a:txBody>
                    <a:bodyPr/>
                    <a:lstStyle/>
                    <a:p>
                      <a:pPr marL="0" marR="0" lvl="0" indent="0" algn="l" rtl="0">
                        <a:lnSpc>
                          <a:spcPct val="100000"/>
                        </a:lnSpc>
                        <a:spcBef>
                          <a:spcPts val="0"/>
                        </a:spcBef>
                        <a:spcAft>
                          <a:spcPts val="0"/>
                        </a:spcAft>
                        <a:buNone/>
                      </a:pPr>
                      <a:r>
                        <a:rPr lang="en-US" sz="1400" u="none" strike="noStrike" cap="none"/>
                        <a:t>i2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Good</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Average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Excellent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ETL</a:t>
                      </a:r>
                      <a:endParaRPr sz="1400" u="none" strike="noStrike" cap="none"/>
                    </a:p>
                  </a:txBody>
                  <a:tcPr marL="91450" marR="91450" marT="45725" marB="45725"/>
                </a:tc>
                <a:extLst>
                  <a:ext uri="{0D108BD9-81ED-4DB2-BD59-A6C34878D82A}">
                    <a16:rowId xmlns:a16="http://schemas.microsoft.com/office/drawing/2014/main" val="10006"/>
                  </a:ext>
                </a:extLst>
              </a:tr>
              <a:tr h="278625">
                <a:tc>
                  <a:txBody>
                    <a:bodyPr/>
                    <a:lstStyle/>
                    <a:p>
                      <a:pPr marL="0" marR="0" lvl="0" indent="0" algn="l" rtl="0">
                        <a:lnSpc>
                          <a:spcPct val="100000"/>
                        </a:lnSpc>
                        <a:spcBef>
                          <a:spcPts val="0"/>
                        </a:spcBef>
                        <a:spcAft>
                          <a:spcPts val="0"/>
                        </a:spcAft>
                        <a:buNone/>
                      </a:pPr>
                      <a:r>
                        <a:rPr lang="en-US" sz="1400" u="none" strike="noStrike" cap="none"/>
                        <a:t>p2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Average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Excellent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Poor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DL</a:t>
                      </a:r>
                      <a:endParaRPr sz="1400" u="none" strike="noStrike" cap="none"/>
                    </a:p>
                  </a:txBody>
                  <a:tcPr marL="91450" marR="91450" marT="45725" marB="45725"/>
                </a:tc>
                <a:extLst>
                  <a:ext uri="{0D108BD9-81ED-4DB2-BD59-A6C34878D82A}">
                    <a16:rowId xmlns:a16="http://schemas.microsoft.com/office/drawing/2014/main" val="10007"/>
                  </a:ext>
                </a:extLst>
              </a:tr>
              <a:tr h="278625">
                <a:tc>
                  <a:txBody>
                    <a:bodyPr/>
                    <a:lstStyle/>
                    <a:p>
                      <a:pPr marL="0" marR="0" lvl="0" indent="0" algn="l" rtl="0">
                        <a:lnSpc>
                          <a:spcPct val="100000"/>
                        </a:lnSpc>
                        <a:spcBef>
                          <a:spcPts val="0"/>
                        </a:spcBef>
                        <a:spcAft>
                          <a:spcPts val="0"/>
                        </a:spcAft>
                        <a:buNone/>
                      </a:pPr>
                      <a:r>
                        <a:rPr lang="en-US" sz="1400" u="none" strike="noStrike" cap="none"/>
                        <a:t>m4</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Poor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Poor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Poor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Housekeeping</a:t>
                      </a:r>
                      <a:endParaRPr sz="1400" u="none" strike="noStrike" cap="none"/>
                    </a:p>
                  </a:txBody>
                  <a:tcPr marL="91450" marR="91450" marT="45725" marB="45725"/>
                </a:tc>
                <a:extLst>
                  <a:ext uri="{0D108BD9-81ED-4DB2-BD59-A6C34878D82A}">
                    <a16:rowId xmlns:a16="http://schemas.microsoft.com/office/drawing/2014/main" val="10008"/>
                  </a:ext>
                </a:extLst>
              </a:tr>
            </a:tbl>
          </a:graphicData>
        </a:graphic>
      </p:graphicFrame>
      <p:sp>
        <p:nvSpPr>
          <p:cNvPr id="162" name="Google Shape;162;p20"/>
          <p:cNvSpPr txBox="1"/>
          <p:nvPr/>
        </p:nvSpPr>
        <p:spPr>
          <a:xfrm>
            <a:off x="254760" y="909736"/>
            <a:ext cx="8642750" cy="95410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As you can see below there are an ever growing number of node options from which to select. The following slides will attempt to help you determine the best types of nodes and how many to use to optimize for your workload.</a:t>
            </a:r>
            <a:endParaRPr/>
          </a:p>
          <a:p>
            <a:pPr marL="0" marR="0" lvl="0" indent="0" algn="l" rtl="0">
              <a:lnSpc>
                <a:spcPct val="100000"/>
              </a:lnSpc>
              <a:spcBef>
                <a:spcPts val="0"/>
              </a:spcBef>
              <a:spcAft>
                <a:spcPts val="0"/>
              </a:spcAft>
              <a:buNone/>
            </a:pPr>
            <a:r>
              <a:rPr lang="en-US" sz="1400" b="0" i="0" u="sng" strike="noStrike" cap="none">
                <a:solidFill>
                  <a:schemeClr val="hlink"/>
                </a:solidFill>
                <a:latin typeface="Arial"/>
                <a:ea typeface="Arial"/>
                <a:cs typeface="Arial"/>
                <a:sym typeface="Arial"/>
                <a:hlinkClick r:id="rId3"/>
              </a:rPr>
              <a:t>https://aws.amazon.com/ec2/instance-types/</a:t>
            </a:r>
            <a:r>
              <a:rPr lang="en-US" sz="1400" b="0" i="0" u="none" strike="noStrike" cap="none">
                <a:solidFill>
                  <a:schemeClr val="lt1"/>
                </a:solidFill>
                <a:latin typeface="Arial"/>
                <a:ea typeface="Arial"/>
                <a:cs typeface="Arial"/>
                <a:sym typeface="Arial"/>
              </a:rPr>
              <a:t> </a:t>
            </a:r>
            <a:endParaRPr sz="1400" b="0" i="0" u="none" strike="noStrike" cap="none">
              <a:solidFill>
                <a:schemeClr val="lt1"/>
              </a:solidFill>
              <a:latin typeface="Arial"/>
              <a:ea typeface="Arial"/>
              <a:cs typeface="Arial"/>
              <a:sym typeface="Arial"/>
            </a:endParaRPr>
          </a:p>
        </p:txBody>
      </p:sp>
      <p:pic>
        <p:nvPicPr>
          <p:cNvPr id="163" name="Google Shape;163;p20"/>
          <p:cNvPicPr preferRelativeResize="0"/>
          <p:nvPr/>
        </p:nvPicPr>
        <p:blipFill rotWithShape="1">
          <a:blip r:embed="rId4">
            <a:alphaModFix/>
          </a:blip>
          <a:srcRect/>
          <a:stretch/>
        </p:blipFill>
        <p:spPr>
          <a:xfrm>
            <a:off x="6220521" y="1461835"/>
            <a:ext cx="2923479" cy="3230479"/>
          </a:xfrm>
          <a:prstGeom prst="rect">
            <a:avLst/>
          </a:prstGeom>
          <a:noFill/>
          <a:ln>
            <a:noFill/>
          </a:ln>
        </p:spPr>
      </p:pic>
      <p:cxnSp>
        <p:nvCxnSpPr>
          <p:cNvPr id="164" name="Google Shape;164;p20"/>
          <p:cNvCxnSpPr/>
          <p:nvPr/>
        </p:nvCxnSpPr>
        <p:spPr>
          <a:xfrm rot="10800000" flipH="1">
            <a:off x="3934326" y="1684421"/>
            <a:ext cx="2213811" cy="30080"/>
          </a:xfrm>
          <a:prstGeom prst="straightConnector1">
            <a:avLst/>
          </a:prstGeom>
          <a:noFill/>
          <a:ln w="19050" cap="flat" cmpd="sng">
            <a:solidFill>
              <a:schemeClr val="accent1"/>
            </a:solidFill>
            <a:prstDash val="solid"/>
            <a:round/>
            <a:headEnd type="none" w="sm" len="sm"/>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254760" y="206375"/>
            <a:ext cx="8560454" cy="8572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US"/>
              <a:t>Selecting Driver Node Size</a:t>
            </a:r>
            <a:endParaRPr/>
          </a:p>
        </p:txBody>
      </p:sp>
      <p:sp>
        <p:nvSpPr>
          <p:cNvPr id="171" name="Google Shape;171;p21"/>
          <p:cNvSpPr txBox="1">
            <a:spLocks noGrp="1"/>
          </p:cNvSpPr>
          <p:nvPr>
            <p:ph type="sldNum" idx="12"/>
          </p:nvPr>
        </p:nvSpPr>
        <p:spPr>
          <a:xfrm>
            <a:off x="8507609" y="474990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11</a:t>
            </a:fld>
            <a:endParaRPr/>
          </a:p>
        </p:txBody>
      </p:sp>
      <p:sp>
        <p:nvSpPr>
          <p:cNvPr id="172" name="Google Shape;172;p21"/>
          <p:cNvSpPr txBox="1"/>
          <p:nvPr/>
        </p:nvSpPr>
        <p:spPr>
          <a:xfrm>
            <a:off x="254760" y="1063625"/>
            <a:ext cx="8560454" cy="267765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Calibri"/>
                <a:ea typeface="Calibri"/>
                <a:cs typeface="Calibri"/>
                <a:sym typeface="Calibri"/>
              </a:rPr>
              <a:t>Drivers often times don’t do much in the way of resource intensive tasks like the workers since they typically act solely as a coordinator for the worker nodes. This is true except, but not limited to, cases where:</a:t>
            </a:r>
            <a:endParaRPr/>
          </a:p>
          <a:p>
            <a:pPr marL="0" marR="0" lvl="0" indent="0" algn="l"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a:p>
            <a:pPr marL="285750" marR="0" lvl="0" indent="-285750" algn="l" rtl="0">
              <a:lnSpc>
                <a:spcPct val="100000"/>
              </a:lnSpc>
              <a:spcBef>
                <a:spcPts val="0"/>
              </a:spcBef>
              <a:spcAft>
                <a:spcPts val="0"/>
              </a:spcAft>
              <a:buClr>
                <a:schemeClr val="lt1"/>
              </a:buClr>
              <a:buSzPts val="1400"/>
              <a:buFont typeface="Arial"/>
              <a:buChar char="•"/>
            </a:pPr>
            <a:r>
              <a:rPr lang="en-US" sz="1400" b="0" i="0" u="none" strike="noStrike" cap="none">
                <a:solidFill>
                  <a:schemeClr val="lt1"/>
                </a:solidFill>
                <a:latin typeface="Calibri"/>
                <a:ea typeface="Calibri"/>
                <a:cs typeface="Calibri"/>
                <a:sym typeface="Calibri"/>
              </a:rPr>
              <a:t>Large datasets are being returned to the driver</a:t>
            </a:r>
            <a:endParaRPr/>
          </a:p>
          <a:p>
            <a:pPr marL="285750" marR="0" lvl="0" indent="-285750" algn="l" rtl="0">
              <a:lnSpc>
                <a:spcPct val="100000"/>
              </a:lnSpc>
              <a:spcBef>
                <a:spcPts val="0"/>
              </a:spcBef>
              <a:spcAft>
                <a:spcPts val="0"/>
              </a:spcAft>
              <a:buClr>
                <a:schemeClr val="lt1"/>
              </a:buClr>
              <a:buSzPts val="1400"/>
              <a:buFont typeface="Arial"/>
              <a:buChar char="•"/>
            </a:pPr>
            <a:r>
              <a:rPr lang="en-US" sz="1400" b="0" i="0" u="none" strike="noStrike" cap="none">
                <a:solidFill>
                  <a:schemeClr val="lt1"/>
                </a:solidFill>
                <a:latin typeface="Calibri"/>
                <a:ea typeface="Calibri"/>
                <a:cs typeface="Calibri"/>
                <a:sym typeface="Calibri"/>
              </a:rPr>
              <a:t>The driver is doing heavy lifting for complicated graphics or visualizations</a:t>
            </a:r>
            <a:endParaRPr/>
          </a:p>
          <a:p>
            <a:pPr marL="285750" marR="0" lvl="0" indent="-285750" algn="l" rtl="0">
              <a:lnSpc>
                <a:spcPct val="100000"/>
              </a:lnSpc>
              <a:spcBef>
                <a:spcPts val="0"/>
              </a:spcBef>
              <a:spcAft>
                <a:spcPts val="0"/>
              </a:spcAft>
              <a:buClr>
                <a:schemeClr val="lt1"/>
              </a:buClr>
              <a:buSzPts val="1400"/>
              <a:buFont typeface="Arial"/>
              <a:buChar char="•"/>
            </a:pPr>
            <a:r>
              <a:rPr lang="en-US" sz="1400" b="0" i="0" u="none" strike="noStrike" cap="none">
                <a:solidFill>
                  <a:schemeClr val="lt1"/>
                </a:solidFill>
                <a:latin typeface="Calibri"/>
                <a:ea typeface="Calibri"/>
                <a:cs typeface="Calibri"/>
                <a:sym typeface="Calibri"/>
              </a:rPr>
              <a:t>The job is broadcasting large variables – These variables have to be collected to the driver first and then sent to all the workers thus sufficient memory size on the driver is crucial</a:t>
            </a:r>
            <a:endParaRPr/>
          </a:p>
          <a:p>
            <a:pPr marL="285750" marR="0" lvl="0" indent="-285750" algn="l" rtl="0">
              <a:lnSpc>
                <a:spcPct val="100000"/>
              </a:lnSpc>
              <a:spcBef>
                <a:spcPts val="0"/>
              </a:spcBef>
              <a:spcAft>
                <a:spcPts val="0"/>
              </a:spcAft>
              <a:buClr>
                <a:schemeClr val="lt1"/>
              </a:buClr>
              <a:buSzPts val="1400"/>
              <a:buFont typeface="Arial"/>
              <a:buChar char="•"/>
            </a:pPr>
            <a:r>
              <a:rPr lang="en-US" sz="1400" b="0" i="0" u="none" strike="noStrike" cap="none">
                <a:solidFill>
                  <a:schemeClr val="lt1"/>
                </a:solidFill>
                <a:latin typeface="Calibri"/>
                <a:ea typeface="Calibri"/>
                <a:cs typeface="Calibri"/>
                <a:sym typeface="Calibri"/>
              </a:rPr>
              <a:t>Parallel/Threading tasks are being executed on the driver through parallelized arrays or threading</a:t>
            </a:r>
            <a:endParaRPr/>
          </a:p>
          <a:p>
            <a:pPr marL="285750" marR="0" lvl="0" indent="-196850" algn="l" rtl="0">
              <a:lnSpc>
                <a:spcPct val="100000"/>
              </a:lnSpc>
              <a:spcBef>
                <a:spcPts val="0"/>
              </a:spcBef>
              <a:spcAft>
                <a:spcPts val="0"/>
              </a:spcAft>
              <a:buClr>
                <a:schemeClr val="lt1"/>
              </a:buClr>
              <a:buSzPts val="1400"/>
              <a:buFont typeface="Arial"/>
              <a:buNone/>
            </a:pPr>
            <a:endParaRPr sz="1400" b="0" i="0" u="none" strike="noStrike" cap="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r>
              <a:rPr lang="en-US" sz="1400" b="0" i="0" u="none" strike="noStrike" cap="none">
                <a:solidFill>
                  <a:schemeClr val="lt1"/>
                </a:solidFill>
                <a:latin typeface="Calibri"/>
                <a:ea typeface="Calibri"/>
                <a:cs typeface="Calibri"/>
                <a:sym typeface="Calibri"/>
              </a:rPr>
              <a:t>The four points above are only examples where larger drivers are helpful. The key point here is that generally speaking, the drivers don’t need to be very large but just keep in mind the work that is to be performed by the driver and size it accordingly.</a:t>
            </a:r>
            <a:endParaRPr sz="1400" b="0" i="0" u="none" strike="noStrike" cap="none">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22"/>
          <p:cNvPicPr preferRelativeResize="0"/>
          <p:nvPr/>
        </p:nvPicPr>
        <p:blipFill rotWithShape="1">
          <a:blip r:embed="rId3">
            <a:alphaModFix/>
          </a:blip>
          <a:srcRect/>
          <a:stretch/>
        </p:blipFill>
        <p:spPr>
          <a:xfrm>
            <a:off x="4421949" y="2288556"/>
            <a:ext cx="3031216" cy="1051147"/>
          </a:xfrm>
          <a:prstGeom prst="rect">
            <a:avLst/>
          </a:prstGeom>
          <a:noFill/>
          <a:ln>
            <a:noFill/>
          </a:ln>
        </p:spPr>
      </p:pic>
      <p:pic>
        <p:nvPicPr>
          <p:cNvPr id="179" name="Google Shape;179;p22"/>
          <p:cNvPicPr preferRelativeResize="0"/>
          <p:nvPr/>
        </p:nvPicPr>
        <p:blipFill rotWithShape="1">
          <a:blip r:embed="rId4">
            <a:alphaModFix/>
          </a:blip>
          <a:srcRect/>
          <a:stretch/>
        </p:blipFill>
        <p:spPr>
          <a:xfrm>
            <a:off x="4421949" y="1096917"/>
            <a:ext cx="3031216" cy="1098616"/>
          </a:xfrm>
          <a:prstGeom prst="rect">
            <a:avLst/>
          </a:prstGeom>
          <a:noFill/>
          <a:ln>
            <a:noFill/>
          </a:ln>
        </p:spPr>
      </p:pic>
      <p:sp>
        <p:nvSpPr>
          <p:cNvPr id="180" name="Google Shape;180;p22"/>
          <p:cNvSpPr txBox="1">
            <a:spLocks noGrp="1"/>
          </p:cNvSpPr>
          <p:nvPr>
            <p:ph type="title"/>
          </p:nvPr>
        </p:nvSpPr>
        <p:spPr>
          <a:xfrm>
            <a:off x="254760" y="206375"/>
            <a:ext cx="8560454" cy="8572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US"/>
              <a:t>Selecting Worker Node Size</a:t>
            </a:r>
            <a:endParaRPr/>
          </a:p>
        </p:txBody>
      </p:sp>
      <p:sp>
        <p:nvSpPr>
          <p:cNvPr id="181" name="Google Shape;181;p22"/>
          <p:cNvSpPr txBox="1">
            <a:spLocks noGrp="1"/>
          </p:cNvSpPr>
          <p:nvPr>
            <p:ph type="sldNum" idx="12"/>
          </p:nvPr>
        </p:nvSpPr>
        <p:spPr>
          <a:xfrm>
            <a:off x="8507609" y="474990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12</a:t>
            </a:fld>
            <a:endParaRPr/>
          </a:p>
        </p:txBody>
      </p:sp>
      <p:sp>
        <p:nvSpPr>
          <p:cNvPr id="182" name="Google Shape;182;p22"/>
          <p:cNvSpPr txBox="1"/>
          <p:nvPr/>
        </p:nvSpPr>
        <p:spPr>
          <a:xfrm>
            <a:off x="7461687" y="2698215"/>
            <a:ext cx="1539204"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Shuffle Partitions</a:t>
            </a:r>
            <a:endParaRPr sz="1400" b="0" i="0" u="none" strike="noStrike" cap="none">
              <a:solidFill>
                <a:schemeClr val="lt1"/>
              </a:solidFill>
              <a:latin typeface="Arial"/>
              <a:ea typeface="Arial"/>
              <a:cs typeface="Arial"/>
              <a:sym typeface="Arial"/>
            </a:endParaRPr>
          </a:p>
        </p:txBody>
      </p:sp>
      <p:cxnSp>
        <p:nvCxnSpPr>
          <p:cNvPr id="183" name="Google Shape;183;p22"/>
          <p:cNvCxnSpPr>
            <a:stCxn id="182" idx="1"/>
          </p:cNvCxnSpPr>
          <p:nvPr/>
        </p:nvCxnSpPr>
        <p:spPr>
          <a:xfrm flipH="1">
            <a:off x="6919887" y="2852104"/>
            <a:ext cx="541800" cy="153900"/>
          </a:xfrm>
          <a:prstGeom prst="straightConnector1">
            <a:avLst/>
          </a:prstGeom>
          <a:noFill/>
          <a:ln w="19050" cap="flat" cmpd="sng">
            <a:solidFill>
              <a:schemeClr val="accent1"/>
            </a:solidFill>
            <a:prstDash val="solid"/>
            <a:round/>
            <a:headEnd type="none" w="sm" len="sm"/>
            <a:tailEnd type="triangle" w="med" len="med"/>
          </a:ln>
        </p:spPr>
      </p:cxnSp>
      <p:sp>
        <p:nvSpPr>
          <p:cNvPr id="184" name="Google Shape;184;p22"/>
          <p:cNvSpPr txBox="1"/>
          <p:nvPr/>
        </p:nvSpPr>
        <p:spPr>
          <a:xfrm>
            <a:off x="7539178" y="1887756"/>
            <a:ext cx="1409360"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Read Partitions</a:t>
            </a:r>
            <a:endParaRPr sz="1400" b="0" i="0" u="none" strike="noStrike" cap="none">
              <a:solidFill>
                <a:schemeClr val="lt1"/>
              </a:solidFill>
              <a:latin typeface="Arial"/>
              <a:ea typeface="Arial"/>
              <a:cs typeface="Arial"/>
              <a:sym typeface="Arial"/>
            </a:endParaRPr>
          </a:p>
        </p:txBody>
      </p:sp>
      <p:cxnSp>
        <p:nvCxnSpPr>
          <p:cNvPr id="185" name="Google Shape;185;p22"/>
          <p:cNvCxnSpPr>
            <a:stCxn id="184" idx="1"/>
          </p:cNvCxnSpPr>
          <p:nvPr/>
        </p:nvCxnSpPr>
        <p:spPr>
          <a:xfrm rot="10800000">
            <a:off x="6982078" y="1443745"/>
            <a:ext cx="557100" cy="597900"/>
          </a:xfrm>
          <a:prstGeom prst="straightConnector1">
            <a:avLst/>
          </a:prstGeom>
          <a:noFill/>
          <a:ln w="19050" cap="flat" cmpd="sng">
            <a:solidFill>
              <a:schemeClr val="accent1"/>
            </a:solidFill>
            <a:prstDash val="solid"/>
            <a:round/>
            <a:headEnd type="none" w="sm" len="sm"/>
            <a:tailEnd type="triangle" w="med" len="med"/>
          </a:ln>
        </p:spPr>
      </p:cxnSp>
      <p:sp>
        <p:nvSpPr>
          <p:cNvPr id="186" name="Google Shape;186;p22"/>
          <p:cNvSpPr txBox="1"/>
          <p:nvPr/>
        </p:nvSpPr>
        <p:spPr>
          <a:xfrm>
            <a:off x="254760" y="3450115"/>
            <a:ext cx="8693778" cy="1384995"/>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chemeClr val="lt1"/>
              </a:buClr>
              <a:buSzPts val="1200"/>
              <a:buFont typeface="Arial"/>
              <a:buNone/>
            </a:pPr>
            <a:r>
              <a:rPr lang="en-US" sz="1200" b="0" i="0" u="none" strike="noStrike" cap="none">
                <a:solidFill>
                  <a:schemeClr val="lt1"/>
                </a:solidFill>
                <a:latin typeface="Arial"/>
                <a:ea typeface="Arial"/>
                <a:cs typeface="Arial"/>
                <a:sym typeface="Arial"/>
              </a:rPr>
              <a:t>The job on the bottom will run even faster with more than 192 cores. </a:t>
            </a:r>
            <a:r>
              <a:rPr lang="en-US" sz="1200" b="1" i="0" u="none" strike="noStrike" cap="none">
                <a:solidFill>
                  <a:schemeClr val="lt1"/>
                </a:solidFill>
                <a:latin typeface="Arial"/>
                <a:ea typeface="Arial"/>
                <a:cs typeface="Arial"/>
                <a:sym typeface="Arial"/>
              </a:rPr>
              <a:t>Note: </a:t>
            </a:r>
            <a:r>
              <a:rPr lang="en-US" sz="1200" b="0" i="0" u="none" strike="noStrike" cap="none">
                <a:solidFill>
                  <a:schemeClr val="lt1"/>
                </a:solidFill>
                <a:latin typeface="Arial"/>
                <a:ea typeface="Arial"/>
                <a:cs typeface="Arial"/>
                <a:sym typeface="Arial"/>
              </a:rPr>
              <a:t>The job on the top will not benefit much from any more than 200 cores, after 200 cores, there will be significant waste in the shuffle stage unless # of shuffle partitions is increased by modifying </a:t>
            </a:r>
            <a:r>
              <a:rPr lang="en-US" sz="1200" b="0" i="1" u="none" strike="noStrike" cap="none">
                <a:solidFill>
                  <a:schemeClr val="lt1"/>
                </a:solidFill>
                <a:latin typeface="Arial"/>
                <a:ea typeface="Arial"/>
                <a:cs typeface="Arial"/>
                <a:sym typeface="Arial"/>
              </a:rPr>
              <a:t>spark.sql.shuffle.partitions</a:t>
            </a:r>
            <a:r>
              <a:rPr lang="en-US" sz="1200" b="0" i="0" u="none" strike="noStrike" cap="none">
                <a:solidFill>
                  <a:schemeClr val="lt1"/>
                </a:solidFill>
                <a:latin typeface="Arial"/>
                <a:ea typeface="Arial"/>
                <a:cs typeface="Arial"/>
                <a:sym typeface="Arial"/>
              </a:rPr>
              <a:t> parameter.</a:t>
            </a:r>
            <a:endParaRPr sz="1200" b="1" i="0" u="none" strike="noStrike" cap="none">
              <a:solidFill>
                <a:schemeClr val="lt1"/>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a:p>
            <a:pPr marL="285750" marR="0" lvl="0" indent="-285750" algn="l" rtl="0">
              <a:lnSpc>
                <a:spcPct val="100000"/>
              </a:lnSpc>
              <a:spcBef>
                <a:spcPts val="0"/>
              </a:spcBef>
              <a:spcAft>
                <a:spcPts val="0"/>
              </a:spcAft>
              <a:buClr>
                <a:schemeClr val="lt1"/>
              </a:buClr>
              <a:buSzPts val="1200"/>
              <a:buFont typeface="Arial"/>
              <a:buNone/>
            </a:pPr>
            <a:r>
              <a:rPr lang="en-US" sz="1200" b="0" i="0" u="none" strike="noStrike" cap="none">
                <a:solidFill>
                  <a:schemeClr val="lt1"/>
                </a:solidFill>
                <a:latin typeface="Arial"/>
                <a:ea typeface="Arial"/>
                <a:cs typeface="Arial"/>
                <a:sym typeface="Arial"/>
              </a:rPr>
              <a:t>At 192, the cluster has already scaled up to its maximum size. At this point, the developer must ask him/herself if he/she can justify the cost of more nodes; if so, stop your cluster and increase the upper limit for auto scaling or change your node type to be larger, whichever makes more sense. If not, either pair down the data set or just wait for the job to finish.</a:t>
            </a:r>
            <a:endParaRPr/>
          </a:p>
        </p:txBody>
      </p:sp>
      <p:cxnSp>
        <p:nvCxnSpPr>
          <p:cNvPr id="187" name="Google Shape;187;p22"/>
          <p:cNvCxnSpPr>
            <a:stCxn id="182" idx="1"/>
          </p:cNvCxnSpPr>
          <p:nvPr/>
        </p:nvCxnSpPr>
        <p:spPr>
          <a:xfrm rot="10800000">
            <a:off x="7098087" y="1808104"/>
            <a:ext cx="363600" cy="1044000"/>
          </a:xfrm>
          <a:prstGeom prst="straightConnector1">
            <a:avLst/>
          </a:prstGeom>
          <a:noFill/>
          <a:ln w="19050" cap="flat" cmpd="sng">
            <a:solidFill>
              <a:schemeClr val="accent1"/>
            </a:solidFill>
            <a:prstDash val="solid"/>
            <a:round/>
            <a:headEnd type="none" w="sm" len="sm"/>
            <a:tailEnd type="triangle" w="med" len="med"/>
          </a:ln>
        </p:spPr>
      </p:cxnSp>
      <p:cxnSp>
        <p:nvCxnSpPr>
          <p:cNvPr id="188" name="Google Shape;188;p22"/>
          <p:cNvCxnSpPr>
            <a:stCxn id="184" idx="1"/>
          </p:cNvCxnSpPr>
          <p:nvPr/>
        </p:nvCxnSpPr>
        <p:spPr>
          <a:xfrm flipH="1">
            <a:off x="7098178" y="2041645"/>
            <a:ext cx="441000" cy="742200"/>
          </a:xfrm>
          <a:prstGeom prst="straightConnector1">
            <a:avLst/>
          </a:prstGeom>
          <a:noFill/>
          <a:ln w="19050" cap="flat" cmpd="sng">
            <a:solidFill>
              <a:schemeClr val="accent1"/>
            </a:solidFill>
            <a:prstDash val="solid"/>
            <a:round/>
            <a:headEnd type="none" w="sm" len="sm"/>
            <a:tailEnd type="triangle" w="med" len="med"/>
          </a:ln>
        </p:spPr>
      </p:cxnSp>
      <p:sp>
        <p:nvSpPr>
          <p:cNvPr id="189" name="Google Shape;189;p22"/>
          <p:cNvSpPr txBox="1"/>
          <p:nvPr/>
        </p:nvSpPr>
        <p:spPr>
          <a:xfrm>
            <a:off x="254760" y="1044491"/>
            <a:ext cx="3960779" cy="2246769"/>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Assuming both jobs on the right have the same number of nodes, it’s clear that the bottom one is going to finish faster. Notice the increased concurrent running tasks. Since we have more tasks that can run simultaneously it’s important to boost shuffle partitions to take advantage of the extra cores and memory. There’s no point in having 1500 cores and only 200 shuffle partitions.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254760" y="206375"/>
            <a:ext cx="8560454" cy="8572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US"/>
              <a:t>Selecting Worker Node Size</a:t>
            </a:r>
            <a:endParaRPr/>
          </a:p>
        </p:txBody>
      </p:sp>
      <p:sp>
        <p:nvSpPr>
          <p:cNvPr id="196" name="Google Shape;196;p23"/>
          <p:cNvSpPr txBox="1">
            <a:spLocks noGrp="1"/>
          </p:cNvSpPr>
          <p:nvPr>
            <p:ph type="sldNum" idx="12"/>
          </p:nvPr>
        </p:nvSpPr>
        <p:spPr>
          <a:xfrm>
            <a:off x="8507609" y="474990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13</a:t>
            </a:fld>
            <a:endParaRPr/>
          </a:p>
        </p:txBody>
      </p:sp>
      <p:sp>
        <p:nvSpPr>
          <p:cNvPr id="197" name="Google Shape;197;p23"/>
          <p:cNvSpPr txBox="1"/>
          <p:nvPr/>
        </p:nvSpPr>
        <p:spPr>
          <a:xfrm>
            <a:off x="254760" y="1108859"/>
            <a:ext cx="8560454" cy="1908215"/>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chemeClr val="lt1"/>
              </a:buClr>
              <a:buSzPts val="2000"/>
              <a:buFont typeface="Arial"/>
              <a:buNone/>
            </a:pPr>
            <a:r>
              <a:rPr lang="en-US" sz="2000" b="1" i="0" u="none" strike="noStrike" cap="none">
                <a:solidFill>
                  <a:schemeClr val="lt1"/>
                </a:solidFill>
                <a:latin typeface="Arial"/>
                <a:ea typeface="Arial"/>
                <a:cs typeface="Arial"/>
                <a:sym typeface="Arial"/>
              </a:rPr>
              <a:t>General Reference</a:t>
            </a:r>
            <a:endParaRPr/>
          </a:p>
          <a:p>
            <a:pPr marL="285750" marR="0" lvl="0" indent="-28575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a:p>
            <a:pPr marL="285750" marR="0" lvl="0" indent="-285750" algn="l"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Ensure that no executor task is consuming more than 2GB of memory, ideally &lt;1GB</a:t>
            </a:r>
            <a:endParaRPr/>
          </a:p>
          <a:p>
            <a:pPr marL="285750" marR="0" lvl="0" indent="-285750" algn="l"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Node CPU Count X # of Nodes = Concurrent Running Capacity</a:t>
            </a:r>
            <a:endParaRPr/>
          </a:p>
          <a:p>
            <a:pPr marL="285750" marR="0" lvl="0" indent="-285750" algn="l"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Larger nodes -&gt; Increased CPU, Storage, Memory &amp; Faster Networks </a:t>
            </a:r>
            <a:endParaRPr/>
          </a:p>
          <a:p>
            <a:pPr marL="285750" marR="0" lvl="0" indent="-285750" algn="l"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Larger nodes -&gt; Great for Large Jobs with Large Shuffles</a:t>
            </a:r>
            <a:endParaRPr/>
          </a:p>
          <a:p>
            <a:pPr marL="285750" marR="0" lvl="0" indent="-285750" algn="l"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Large Shuffles -&gt; Increase shuffle partitions to utilize all CPUs and ensure executor memory stability (&lt;2GB/executor)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254760" y="206375"/>
            <a:ext cx="8560454" cy="8572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US"/>
              <a:t>How Many Nodes</a:t>
            </a:r>
            <a:endParaRPr/>
          </a:p>
        </p:txBody>
      </p:sp>
      <p:sp>
        <p:nvSpPr>
          <p:cNvPr id="203" name="Google Shape;203;p24"/>
          <p:cNvSpPr txBox="1">
            <a:spLocks noGrp="1"/>
          </p:cNvSpPr>
          <p:nvPr>
            <p:ph type="sldNum" idx="12"/>
          </p:nvPr>
        </p:nvSpPr>
        <p:spPr>
          <a:xfrm>
            <a:off x="8507609" y="474990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14</a:t>
            </a:fld>
            <a:endParaRPr/>
          </a:p>
        </p:txBody>
      </p:sp>
      <p:sp>
        <p:nvSpPr>
          <p:cNvPr id="204" name="Google Shape;204;p24"/>
          <p:cNvSpPr txBox="1"/>
          <p:nvPr/>
        </p:nvSpPr>
        <p:spPr>
          <a:xfrm>
            <a:off x="254760" y="1063625"/>
            <a:ext cx="8560454" cy="1815882"/>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Generally, enable auto-scaling 2 -&gt; n nodes</a:t>
            </a:r>
            <a:endParaRPr/>
          </a:p>
          <a:p>
            <a:pPr marL="285750" marR="0" lvl="0" indent="-28575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a:p>
            <a:pPr marL="285750" marR="0" lvl="0" indent="-285750" algn="l"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Allow more partitions to be solved simultaneously by increasing node count</a:t>
            </a:r>
            <a:endParaRPr/>
          </a:p>
          <a:p>
            <a:pPr marL="285750" marR="0" lvl="0" indent="-28575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a:p>
            <a:pPr marL="285750" marR="0" lvl="0" indent="-285750" algn="l"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No point having more available CPUs than partitions to process</a:t>
            </a:r>
            <a:endParaRPr/>
          </a:p>
          <a:p>
            <a:pPr marL="285750" marR="0" lvl="0" indent="-28575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a:p>
            <a:pPr marL="285750" marR="0" lvl="0" indent="-285750" algn="l"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Watch for data skew (&lt;10% of partitions requiring &gt;80% of job time) – more nodes will not help unless a repartition is added to the DAG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xfrm>
            <a:off x="254760" y="206375"/>
            <a:ext cx="8560454" cy="8572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US"/>
              <a:t>How Many Nodes</a:t>
            </a:r>
            <a:endParaRPr/>
          </a:p>
        </p:txBody>
      </p:sp>
      <p:sp>
        <p:nvSpPr>
          <p:cNvPr id="210" name="Google Shape;210;p25"/>
          <p:cNvSpPr txBox="1">
            <a:spLocks noGrp="1"/>
          </p:cNvSpPr>
          <p:nvPr>
            <p:ph type="sldNum" idx="12"/>
          </p:nvPr>
        </p:nvSpPr>
        <p:spPr>
          <a:xfrm>
            <a:off x="8507609" y="474990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15</a:t>
            </a:fld>
            <a:endParaRPr/>
          </a:p>
        </p:txBody>
      </p:sp>
      <p:grpSp>
        <p:nvGrpSpPr>
          <p:cNvPr id="211" name="Google Shape;211;p25"/>
          <p:cNvGrpSpPr/>
          <p:nvPr/>
        </p:nvGrpSpPr>
        <p:grpSpPr>
          <a:xfrm>
            <a:off x="4810539" y="3275937"/>
            <a:ext cx="3861060" cy="1386718"/>
            <a:chOff x="254760" y="3823305"/>
            <a:chExt cx="2715788" cy="882092"/>
          </a:xfrm>
        </p:grpSpPr>
        <p:pic>
          <p:nvPicPr>
            <p:cNvPr id="212" name="Google Shape;212;p25"/>
            <p:cNvPicPr preferRelativeResize="0"/>
            <p:nvPr/>
          </p:nvPicPr>
          <p:blipFill rotWithShape="1">
            <a:blip r:embed="rId3">
              <a:alphaModFix/>
            </a:blip>
            <a:srcRect/>
            <a:stretch/>
          </p:blipFill>
          <p:spPr>
            <a:xfrm>
              <a:off x="254760" y="3823305"/>
              <a:ext cx="2715788" cy="882092"/>
            </a:xfrm>
            <a:prstGeom prst="rect">
              <a:avLst/>
            </a:prstGeom>
            <a:noFill/>
            <a:ln>
              <a:noFill/>
            </a:ln>
          </p:spPr>
        </p:pic>
        <p:sp>
          <p:nvSpPr>
            <p:cNvPr id="213" name="Google Shape;213;p25"/>
            <p:cNvSpPr txBox="1"/>
            <p:nvPr/>
          </p:nvSpPr>
          <p:spPr>
            <a:xfrm>
              <a:off x="1461802" y="3834027"/>
              <a:ext cx="1508746"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Incorrectly Sized</a:t>
              </a:r>
              <a:endParaRPr sz="1400" b="0" i="0" u="none" strike="noStrike" cap="none">
                <a:solidFill>
                  <a:schemeClr val="dk1"/>
                </a:solidFill>
                <a:latin typeface="Arial"/>
                <a:ea typeface="Arial"/>
                <a:cs typeface="Arial"/>
                <a:sym typeface="Arial"/>
              </a:endParaRPr>
            </a:p>
          </p:txBody>
        </p:sp>
      </p:grpSp>
      <p:sp>
        <p:nvSpPr>
          <p:cNvPr id="214" name="Google Shape;214;p25"/>
          <p:cNvSpPr txBox="1"/>
          <p:nvPr/>
        </p:nvSpPr>
        <p:spPr>
          <a:xfrm>
            <a:off x="254760" y="967480"/>
            <a:ext cx="3861820" cy="861774"/>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Increase spark.sql.shuffle.partitions</a:t>
            </a:r>
            <a:endParaRPr sz="1400" b="0" i="0" u="none" strike="noStrike" cap="none">
              <a:solidFill>
                <a:schemeClr val="lt1"/>
              </a:solidFill>
              <a:latin typeface="Arial"/>
              <a:ea typeface="Arial"/>
              <a:cs typeface="Arial"/>
              <a:sym typeface="Arial"/>
            </a:endParaRPr>
          </a:p>
          <a:p>
            <a:pPr marL="285750" marR="0" lvl="0" indent="-285750" algn="l" rtl="0">
              <a:lnSpc>
                <a:spcPct val="100000"/>
              </a:lnSpc>
              <a:spcBef>
                <a:spcPts val="0"/>
              </a:spcBef>
              <a:spcAft>
                <a:spcPts val="0"/>
              </a:spcAft>
              <a:buClr>
                <a:schemeClr val="lt1"/>
              </a:buClr>
              <a:buSzPts val="1200"/>
              <a:buFont typeface="Arial"/>
              <a:buNone/>
            </a:pPr>
            <a:r>
              <a:rPr lang="en-US" sz="1200" b="0" i="0" u="none" strike="noStrike" cap="none">
                <a:solidFill>
                  <a:schemeClr val="lt1"/>
                </a:solidFill>
                <a:latin typeface="Arial"/>
                <a:ea typeface="Arial"/>
                <a:cs typeface="Arial"/>
                <a:sym typeface="Arial"/>
              </a:rPr>
              <a:t>With &gt;1100 cores and only 200 shuffle partitions, your job may fail; either way, the job is wasting nearly 1000 cores during the shuffle stage (73)</a:t>
            </a:r>
            <a:endParaRPr sz="1200" b="0" i="0" u="none" strike="noStrike" cap="none">
              <a:solidFill>
                <a:schemeClr val="lt1"/>
              </a:solidFill>
              <a:latin typeface="Arial"/>
              <a:ea typeface="Arial"/>
              <a:cs typeface="Arial"/>
              <a:sym typeface="Arial"/>
            </a:endParaRPr>
          </a:p>
        </p:txBody>
      </p:sp>
      <p:grpSp>
        <p:nvGrpSpPr>
          <p:cNvPr id="215" name="Google Shape;215;p25"/>
          <p:cNvGrpSpPr/>
          <p:nvPr/>
        </p:nvGrpSpPr>
        <p:grpSpPr>
          <a:xfrm>
            <a:off x="4756203" y="1016237"/>
            <a:ext cx="3915396" cy="1221340"/>
            <a:chOff x="254760" y="2356484"/>
            <a:chExt cx="3961893" cy="1342853"/>
          </a:xfrm>
        </p:grpSpPr>
        <p:pic>
          <p:nvPicPr>
            <p:cNvPr id="216" name="Google Shape;216;p25"/>
            <p:cNvPicPr preferRelativeResize="0"/>
            <p:nvPr/>
          </p:nvPicPr>
          <p:blipFill rotWithShape="1">
            <a:blip r:embed="rId4">
              <a:alphaModFix/>
            </a:blip>
            <a:srcRect/>
            <a:stretch/>
          </p:blipFill>
          <p:spPr>
            <a:xfrm>
              <a:off x="254760" y="2356484"/>
              <a:ext cx="3961893" cy="1342853"/>
            </a:xfrm>
            <a:prstGeom prst="rect">
              <a:avLst/>
            </a:prstGeom>
            <a:noFill/>
            <a:ln>
              <a:noFill/>
            </a:ln>
          </p:spPr>
        </p:pic>
        <p:sp>
          <p:nvSpPr>
            <p:cNvPr id="217" name="Google Shape;217;p25"/>
            <p:cNvSpPr txBox="1"/>
            <p:nvPr/>
          </p:nvSpPr>
          <p:spPr>
            <a:xfrm>
              <a:off x="1932053" y="2356484"/>
              <a:ext cx="2284600"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Incorrect Shuffle Partitions</a:t>
              </a:r>
              <a:endParaRPr sz="1400" b="0" i="0" u="none" strike="noStrike" cap="none">
                <a:solidFill>
                  <a:schemeClr val="dk1"/>
                </a:solidFill>
                <a:latin typeface="Arial"/>
                <a:ea typeface="Arial"/>
                <a:cs typeface="Arial"/>
                <a:sym typeface="Arial"/>
              </a:endParaRPr>
            </a:p>
          </p:txBody>
        </p:sp>
      </p:grpSp>
      <p:grpSp>
        <p:nvGrpSpPr>
          <p:cNvPr id="218" name="Google Shape;218;p25"/>
          <p:cNvGrpSpPr/>
          <p:nvPr/>
        </p:nvGrpSpPr>
        <p:grpSpPr>
          <a:xfrm>
            <a:off x="4810539" y="2446081"/>
            <a:ext cx="3861060" cy="621352"/>
            <a:chOff x="3904091" y="2069042"/>
            <a:chExt cx="4813300" cy="749300"/>
          </a:xfrm>
        </p:grpSpPr>
        <p:pic>
          <p:nvPicPr>
            <p:cNvPr id="219" name="Google Shape;219;p25"/>
            <p:cNvPicPr preferRelativeResize="0"/>
            <p:nvPr/>
          </p:nvPicPr>
          <p:blipFill rotWithShape="1">
            <a:blip r:embed="rId5">
              <a:alphaModFix/>
            </a:blip>
            <a:srcRect/>
            <a:stretch/>
          </p:blipFill>
          <p:spPr>
            <a:xfrm>
              <a:off x="3904091" y="2069042"/>
              <a:ext cx="4813300" cy="749300"/>
            </a:xfrm>
            <a:prstGeom prst="rect">
              <a:avLst/>
            </a:prstGeom>
            <a:noFill/>
            <a:ln>
              <a:noFill/>
            </a:ln>
          </p:spPr>
        </p:pic>
        <p:sp>
          <p:nvSpPr>
            <p:cNvPr id="220" name="Google Shape;220;p25"/>
            <p:cNvSpPr txBox="1"/>
            <p:nvPr/>
          </p:nvSpPr>
          <p:spPr>
            <a:xfrm>
              <a:off x="6310741" y="2069042"/>
              <a:ext cx="1508746"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Incorrectly Sized</a:t>
              </a:r>
              <a:endParaRPr sz="1400" b="0" i="0" u="none" strike="noStrike" cap="none">
                <a:solidFill>
                  <a:schemeClr val="dk1"/>
                </a:solidFill>
                <a:latin typeface="Arial"/>
                <a:ea typeface="Arial"/>
                <a:cs typeface="Arial"/>
                <a:sym typeface="Arial"/>
              </a:endParaRPr>
            </a:p>
          </p:txBody>
        </p:sp>
      </p:grpSp>
      <p:sp>
        <p:nvSpPr>
          <p:cNvPr id="221" name="Google Shape;221;p25"/>
          <p:cNvSpPr txBox="1"/>
          <p:nvPr/>
        </p:nvSpPr>
        <p:spPr>
          <a:xfrm>
            <a:off x="254760" y="2996133"/>
            <a:ext cx="3522110" cy="954107"/>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As 4 slots on dataset requiring ~1400 partitions is not appropriate neither is ~1400 cores on a dataset requiring 4 partitions</a:t>
            </a:r>
            <a:endParaRPr sz="1400" b="1" i="1" u="none" strike="noStrike" cap="none">
              <a:solidFill>
                <a:schemeClr val="lt1"/>
              </a:solidFill>
              <a:latin typeface="Arial"/>
              <a:ea typeface="Arial"/>
              <a:cs typeface="Arial"/>
              <a:sym typeface="Arial"/>
            </a:endParaRPr>
          </a:p>
        </p:txBody>
      </p:sp>
      <p:sp>
        <p:nvSpPr>
          <p:cNvPr id="222" name="Google Shape;222;p25"/>
          <p:cNvSpPr txBox="1"/>
          <p:nvPr/>
        </p:nvSpPr>
        <p:spPr>
          <a:xfrm>
            <a:off x="3647771" y="2559923"/>
            <a:ext cx="1136718" cy="954107"/>
          </a:xfrm>
          <a:prstGeom prst="rect">
            <a:avLst/>
          </a:prstGeom>
          <a:noFill/>
          <a:ln>
            <a:noFill/>
          </a:ln>
        </p:spPr>
        <p:txBody>
          <a:bodyPr spcFirstLastPara="1" wrap="square" lIns="91425" tIns="45700" rIns="91425" bIns="45700" anchor="t" anchorCtr="0">
            <a:noAutofit/>
          </a:bodyPr>
          <a:lstStyle/>
          <a:p>
            <a:pPr marL="285750" marR="0" lvl="0" indent="-285750" algn="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4 cores</a:t>
            </a:r>
            <a:endParaRPr/>
          </a:p>
          <a:p>
            <a:pPr marL="285750" marR="0" lvl="0" indent="-285750" algn="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a:p>
            <a:pPr marL="285750" marR="0" lvl="0" indent="-285750" algn="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a:p>
            <a:pPr marL="285750" marR="0" lvl="0" indent="-285750" algn="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1400 cores</a:t>
            </a:r>
            <a:endParaRPr sz="1400" b="1" i="1" u="none" strike="noStrike" cap="none">
              <a:solidFill>
                <a:schemeClr val="lt1"/>
              </a:solidFill>
              <a:latin typeface="Arial"/>
              <a:ea typeface="Arial"/>
              <a:cs typeface="Arial"/>
              <a:sym typeface="Arial"/>
            </a:endParaRPr>
          </a:p>
        </p:txBody>
      </p:sp>
      <p:cxnSp>
        <p:nvCxnSpPr>
          <p:cNvPr id="223" name="Google Shape;223;p25"/>
          <p:cNvCxnSpPr/>
          <p:nvPr/>
        </p:nvCxnSpPr>
        <p:spPr>
          <a:xfrm>
            <a:off x="3248526" y="1143000"/>
            <a:ext cx="2935706" cy="685800"/>
          </a:xfrm>
          <a:prstGeom prst="straightConnector1">
            <a:avLst/>
          </a:prstGeom>
          <a:noFill/>
          <a:ln w="19050" cap="flat" cmpd="sng">
            <a:solidFill>
              <a:schemeClr val="accent1"/>
            </a:solidFill>
            <a:prstDash val="solid"/>
            <a:round/>
            <a:headEnd type="none" w="sm" len="sm"/>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6"/>
          <p:cNvSpPr txBox="1">
            <a:spLocks noGrp="1"/>
          </p:cNvSpPr>
          <p:nvPr>
            <p:ph type="title"/>
          </p:nvPr>
        </p:nvSpPr>
        <p:spPr>
          <a:xfrm>
            <a:off x="254760" y="206375"/>
            <a:ext cx="8560454" cy="8572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US"/>
              <a:t>Data Skew</a:t>
            </a:r>
            <a:endParaRPr/>
          </a:p>
        </p:txBody>
      </p:sp>
      <p:sp>
        <p:nvSpPr>
          <p:cNvPr id="229" name="Google Shape;229;p26"/>
          <p:cNvSpPr txBox="1">
            <a:spLocks noGrp="1"/>
          </p:cNvSpPr>
          <p:nvPr>
            <p:ph type="sldNum" idx="12"/>
          </p:nvPr>
        </p:nvSpPr>
        <p:spPr>
          <a:xfrm>
            <a:off x="8507609" y="474990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16</a:t>
            </a:fld>
            <a:endParaRPr/>
          </a:p>
        </p:txBody>
      </p:sp>
      <p:sp>
        <p:nvSpPr>
          <p:cNvPr id="230" name="Google Shape;230;p26"/>
          <p:cNvSpPr txBox="1"/>
          <p:nvPr/>
        </p:nvSpPr>
        <p:spPr>
          <a:xfrm>
            <a:off x="254760" y="1063625"/>
            <a:ext cx="8560454" cy="353943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What is: </a:t>
            </a:r>
            <a:r>
              <a:rPr lang="en-US" sz="1400" b="0" i="0" u="none" strike="noStrike" cap="none">
                <a:solidFill>
                  <a:schemeClr val="lt1"/>
                </a:solidFill>
                <a:latin typeface="Arial"/>
                <a:ea typeface="Arial"/>
                <a:cs typeface="Arial"/>
                <a:sym typeface="Arial"/>
              </a:rPr>
              <a:t>Data skew is an important factor when dealing with cluster sizing and utilization. Highly skewed data results in a large portion of your data being trapped inside of a few tasks ultimately causing a high percentage of your data to be processed by a small percentage of available cores which can lead to memory overload (i.e. job failure) and extremely long running jobs.</a:t>
            </a:r>
            <a:endParaRPr/>
          </a:p>
          <a:p>
            <a:pPr marL="285750" marR="0" lvl="0" indent="-28575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a:p>
            <a:pPr marL="285750" marR="0" lvl="0" indent="-285750" algn="l" rtl="0">
              <a:lnSpc>
                <a:spcPct val="100000"/>
              </a:lnSpc>
              <a:spcBef>
                <a:spcPts val="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Identifying: </a:t>
            </a:r>
            <a:r>
              <a:rPr lang="en-US" sz="1400" b="0" i="0" u="none" strike="noStrike" cap="none">
                <a:solidFill>
                  <a:schemeClr val="lt1"/>
                </a:solidFill>
                <a:latin typeface="Arial"/>
                <a:ea typeface="Arial"/>
                <a:cs typeface="Arial"/>
                <a:sym typeface="Arial"/>
              </a:rPr>
              <a:t>Data skew can most quickly be identified when most tasks finish very quickly in a single stage but some continue running for much longer. This can further be confirmed by going to the Spark UI for the stage and reviewing the quartile distribution of input size/records and/or shuffle size/records. If there is a much larger number in the 75</a:t>
            </a:r>
            <a:r>
              <a:rPr lang="en-US" sz="1400" b="0" i="0" u="none" strike="noStrike" cap="none" baseline="30000">
                <a:solidFill>
                  <a:schemeClr val="lt1"/>
                </a:solidFill>
                <a:latin typeface="Arial"/>
                <a:ea typeface="Arial"/>
                <a:cs typeface="Arial"/>
                <a:sym typeface="Arial"/>
              </a:rPr>
              <a:t>th</a:t>
            </a:r>
            <a:r>
              <a:rPr lang="en-US" sz="1400" b="0" i="0" u="none" strike="noStrike" cap="none">
                <a:solidFill>
                  <a:schemeClr val="lt1"/>
                </a:solidFill>
                <a:latin typeface="Arial"/>
                <a:ea typeface="Arial"/>
                <a:cs typeface="Arial"/>
                <a:sym typeface="Arial"/>
              </a:rPr>
              <a:t> percentile than the 25</a:t>
            </a:r>
            <a:r>
              <a:rPr lang="en-US" sz="1400" b="0" i="0" u="none" strike="noStrike" cap="none" baseline="30000">
                <a:solidFill>
                  <a:schemeClr val="lt1"/>
                </a:solidFill>
                <a:latin typeface="Arial"/>
                <a:ea typeface="Arial"/>
                <a:cs typeface="Arial"/>
                <a:sym typeface="Arial"/>
              </a:rPr>
              <a:t>th</a:t>
            </a:r>
            <a:r>
              <a:rPr lang="en-US" sz="1400" b="0" i="0" u="none" strike="noStrike" cap="none">
                <a:solidFill>
                  <a:schemeClr val="lt1"/>
                </a:solidFill>
                <a:latin typeface="Arial"/>
                <a:ea typeface="Arial"/>
                <a:cs typeface="Arial"/>
                <a:sym typeface="Arial"/>
              </a:rPr>
              <a:t> you know there’s heavy skew in your data</a:t>
            </a:r>
            <a:endParaRPr/>
          </a:p>
          <a:p>
            <a:pPr marL="285750" marR="0" lvl="0" indent="-285750" algn="l"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Arial"/>
              <a:ea typeface="Arial"/>
              <a:cs typeface="Arial"/>
              <a:sym typeface="Arial"/>
            </a:endParaRPr>
          </a:p>
          <a:p>
            <a:pPr marL="285750" marR="0" lvl="0" indent="-285750" algn="l" rtl="0">
              <a:lnSpc>
                <a:spcPct val="100000"/>
              </a:lnSpc>
              <a:spcBef>
                <a:spcPts val="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Resolution: </a:t>
            </a:r>
            <a:endParaRPr sz="1400" b="0" i="0" u="none" strike="noStrike" cap="none">
              <a:solidFill>
                <a:schemeClr val="lt1"/>
              </a:solidFill>
              <a:latin typeface="Arial"/>
              <a:ea typeface="Arial"/>
              <a:cs typeface="Arial"/>
              <a:sym typeface="Arial"/>
            </a:endParaRPr>
          </a:p>
          <a:p>
            <a:pPr marL="342900" marR="0" lvl="0" indent="-342900" algn="l" rtl="0">
              <a:lnSpc>
                <a:spcPct val="100000"/>
              </a:lnSpc>
              <a:spcBef>
                <a:spcPts val="0"/>
              </a:spcBef>
              <a:spcAft>
                <a:spcPts val="0"/>
              </a:spcAft>
              <a:buClr>
                <a:schemeClr val="lt1"/>
              </a:buClr>
              <a:buSzPts val="1400"/>
              <a:buFont typeface="Arial"/>
              <a:buAutoNum type="arabicPeriod"/>
            </a:pPr>
            <a:r>
              <a:rPr lang="en-US" sz="1400" b="0" i="0" u="none" strike="noStrike" cap="none">
                <a:solidFill>
                  <a:schemeClr val="lt1"/>
                </a:solidFill>
                <a:latin typeface="Arial"/>
                <a:ea typeface="Arial"/>
                <a:cs typeface="Arial"/>
                <a:sym typeface="Arial"/>
              </a:rPr>
              <a:t>Reshape your input data in an upstream stage</a:t>
            </a:r>
            <a:endParaRPr/>
          </a:p>
          <a:p>
            <a:pPr marL="342900" marR="0" lvl="0" indent="-342900" algn="l" rtl="0">
              <a:lnSpc>
                <a:spcPct val="100000"/>
              </a:lnSpc>
              <a:spcBef>
                <a:spcPts val="0"/>
              </a:spcBef>
              <a:spcAft>
                <a:spcPts val="0"/>
              </a:spcAft>
              <a:buClr>
                <a:schemeClr val="lt1"/>
              </a:buClr>
              <a:buSzPts val="1400"/>
              <a:buFont typeface="Arial"/>
              <a:buAutoNum type="arabicPeriod"/>
            </a:pPr>
            <a:r>
              <a:rPr lang="en-US" sz="1400" b="0" i="0" u="none" strike="noStrike" cap="none">
                <a:solidFill>
                  <a:schemeClr val="lt1"/>
                </a:solidFill>
                <a:latin typeface="Arial"/>
                <a:ea typeface="Arial"/>
                <a:cs typeface="Arial"/>
                <a:sym typeface="Arial"/>
              </a:rPr>
              <a:t>Repartition the skewed data immediately after it’s read into the job. This can either be done with the standard hash partitioner or a custom partitioner can be created.</a:t>
            </a:r>
            <a:endParaRPr/>
          </a:p>
          <a:p>
            <a:pPr marL="342900" marR="0" lvl="0" indent="-342900" algn="l" rtl="0">
              <a:lnSpc>
                <a:spcPct val="100000"/>
              </a:lnSpc>
              <a:spcBef>
                <a:spcPts val="0"/>
              </a:spcBef>
              <a:spcAft>
                <a:spcPts val="0"/>
              </a:spcAft>
              <a:buClr>
                <a:schemeClr val="lt1"/>
              </a:buClr>
              <a:buSzPts val="1400"/>
              <a:buFont typeface="Arial"/>
              <a:buAutoNum type="arabicPeriod"/>
            </a:pPr>
            <a:r>
              <a:rPr lang="en-US" sz="1400" b="0" i="0" u="none" strike="noStrike" cap="none">
                <a:solidFill>
                  <a:schemeClr val="lt1"/>
                </a:solidFill>
                <a:latin typeface="Arial"/>
                <a:ea typeface="Arial"/>
                <a:cs typeface="Arial"/>
                <a:sym typeface="Arial"/>
              </a:rPr>
              <a:t>If caused by a join and the small DF is small enough, broadcast the smaller DF to help</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7"/>
          <p:cNvSpPr txBox="1">
            <a:spLocks noGrp="1"/>
          </p:cNvSpPr>
          <p:nvPr>
            <p:ph type="title"/>
          </p:nvPr>
        </p:nvSpPr>
        <p:spPr>
          <a:xfrm>
            <a:off x="254760" y="206375"/>
            <a:ext cx="8560454" cy="8572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US"/>
              <a:t>Data Skew - Identification</a:t>
            </a:r>
            <a:endParaRPr/>
          </a:p>
        </p:txBody>
      </p:sp>
      <p:sp>
        <p:nvSpPr>
          <p:cNvPr id="236" name="Google Shape;236;p27"/>
          <p:cNvSpPr txBox="1">
            <a:spLocks noGrp="1"/>
          </p:cNvSpPr>
          <p:nvPr>
            <p:ph type="sldNum" idx="12"/>
          </p:nvPr>
        </p:nvSpPr>
        <p:spPr>
          <a:xfrm>
            <a:off x="8507609" y="474990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17</a:t>
            </a:fld>
            <a:endParaRPr/>
          </a:p>
        </p:txBody>
      </p:sp>
      <p:sp>
        <p:nvSpPr>
          <p:cNvPr id="237" name="Google Shape;237;p27"/>
          <p:cNvSpPr txBox="1"/>
          <p:nvPr/>
        </p:nvSpPr>
        <p:spPr>
          <a:xfrm>
            <a:off x="254760" y="1063625"/>
            <a:ext cx="8560454" cy="52322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Below is a screen shot of some well distributed data. Highly skewed data would see a difference between the 25</a:t>
            </a:r>
            <a:r>
              <a:rPr lang="en-US" sz="1400" b="0" i="0" u="none" strike="noStrike" cap="none" baseline="30000">
                <a:solidFill>
                  <a:schemeClr val="lt1"/>
                </a:solidFill>
                <a:latin typeface="Arial"/>
                <a:ea typeface="Arial"/>
                <a:cs typeface="Arial"/>
                <a:sym typeface="Arial"/>
              </a:rPr>
              <a:t>th</a:t>
            </a:r>
            <a:r>
              <a:rPr lang="en-US" sz="1400" b="0" i="0" u="none" strike="noStrike" cap="none">
                <a:solidFill>
                  <a:schemeClr val="lt1"/>
                </a:solidFill>
                <a:latin typeface="Arial"/>
                <a:ea typeface="Arial"/>
                <a:cs typeface="Arial"/>
                <a:sym typeface="Arial"/>
              </a:rPr>
              <a:t> and 75</a:t>
            </a:r>
            <a:r>
              <a:rPr lang="en-US" sz="1400" b="0" i="0" u="none" strike="noStrike" cap="none" baseline="30000">
                <a:solidFill>
                  <a:schemeClr val="lt1"/>
                </a:solidFill>
                <a:latin typeface="Arial"/>
                <a:ea typeface="Arial"/>
                <a:cs typeface="Arial"/>
                <a:sym typeface="Arial"/>
              </a:rPr>
              <a:t>th</a:t>
            </a:r>
            <a:r>
              <a:rPr lang="en-US" sz="1400" b="0" i="0" u="none" strike="noStrike" cap="none">
                <a:solidFill>
                  <a:schemeClr val="lt1"/>
                </a:solidFill>
                <a:latin typeface="Arial"/>
                <a:ea typeface="Arial"/>
                <a:cs typeface="Arial"/>
                <a:sym typeface="Arial"/>
              </a:rPr>
              <a:t> percentiles of ~&gt; 20%.</a:t>
            </a:r>
            <a:endParaRPr/>
          </a:p>
        </p:txBody>
      </p:sp>
      <p:pic>
        <p:nvPicPr>
          <p:cNvPr id="238" name="Google Shape;238;p27"/>
          <p:cNvPicPr preferRelativeResize="0"/>
          <p:nvPr/>
        </p:nvPicPr>
        <p:blipFill rotWithShape="1">
          <a:blip r:embed="rId3">
            <a:alphaModFix/>
          </a:blip>
          <a:srcRect/>
          <a:stretch/>
        </p:blipFill>
        <p:spPr>
          <a:xfrm>
            <a:off x="254760" y="1586844"/>
            <a:ext cx="8267898" cy="1458505"/>
          </a:xfrm>
          <a:prstGeom prst="rect">
            <a:avLst/>
          </a:prstGeom>
          <a:noFill/>
          <a:ln>
            <a:noFill/>
          </a:ln>
        </p:spPr>
      </p:pic>
      <p:sp>
        <p:nvSpPr>
          <p:cNvPr id="239" name="Google Shape;239;p27"/>
          <p:cNvSpPr/>
          <p:nvPr/>
        </p:nvSpPr>
        <p:spPr>
          <a:xfrm>
            <a:off x="2973788" y="2671638"/>
            <a:ext cx="1327868" cy="373711"/>
          </a:xfrm>
          <a:prstGeom prst="ellipse">
            <a:avLst/>
          </a:prstGeom>
          <a:no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0" name="Google Shape;240;p27"/>
          <p:cNvSpPr/>
          <p:nvPr/>
        </p:nvSpPr>
        <p:spPr>
          <a:xfrm>
            <a:off x="5692816" y="2671638"/>
            <a:ext cx="1327868" cy="373711"/>
          </a:xfrm>
          <a:prstGeom prst="ellipse">
            <a:avLst/>
          </a:prstGeom>
          <a:no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1" name="Google Shape;241;p27"/>
          <p:cNvSpPr txBox="1"/>
          <p:nvPr/>
        </p:nvSpPr>
        <p:spPr>
          <a:xfrm>
            <a:off x="221505" y="3037817"/>
            <a:ext cx="8560454" cy="738664"/>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( 122.9 – 121.7 ) / 122.9 = &lt;1% difference  </a:t>
            </a:r>
            <a:endParaRPr/>
          </a:p>
          <a:p>
            <a:pPr marL="285750" marR="0" lvl="0" indent="-28575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a:p>
            <a:pPr marL="285750" marR="0" lvl="0" indent="-285750" algn="l"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Note that skew on smaller datasets is less of an issue, the problem grows exponentially with data size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254760" y="206375"/>
            <a:ext cx="8560454" cy="8572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US"/>
              <a:t>Memory</a:t>
            </a:r>
            <a:endParaRPr/>
          </a:p>
        </p:txBody>
      </p:sp>
      <p:sp>
        <p:nvSpPr>
          <p:cNvPr id="71" name="Google Shape;71;p12"/>
          <p:cNvSpPr txBox="1">
            <a:spLocks noGrp="1"/>
          </p:cNvSpPr>
          <p:nvPr>
            <p:ph type="sldNum" idx="12"/>
          </p:nvPr>
        </p:nvSpPr>
        <p:spPr>
          <a:xfrm>
            <a:off x="8507609" y="474990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2</a:t>
            </a:fld>
            <a:endParaRPr/>
          </a:p>
        </p:txBody>
      </p:sp>
      <p:sp>
        <p:nvSpPr>
          <p:cNvPr id="72" name="Google Shape;72;p12"/>
          <p:cNvSpPr txBox="1"/>
          <p:nvPr/>
        </p:nvSpPr>
        <p:spPr>
          <a:xfrm>
            <a:off x="254760" y="1063625"/>
            <a:ext cx="8183269" cy="1600438"/>
          </a:xfrm>
          <a:prstGeom prst="rect">
            <a:avLst/>
          </a:prstGeom>
          <a:noFill/>
          <a:ln>
            <a:noFill/>
          </a:ln>
        </p:spPr>
        <p:txBody>
          <a:bodyPr spcFirstLastPara="1" wrap="square" lIns="91425" tIns="45700" rIns="91425" bIns="45700" anchor="t" anchorCtr="0">
            <a:noAutofit/>
          </a:bodyPr>
          <a:lstStyle/>
          <a:p>
            <a:pPr marL="285750" marR="0" lvl="0" indent="-285750" rtl="0">
              <a:lnSpc>
                <a:spcPct val="100000"/>
              </a:lnSpc>
              <a:spcBef>
                <a:spcPts val="0"/>
              </a:spcBef>
              <a:spcAft>
                <a:spcPts val="0"/>
              </a:spcAft>
              <a:buClr>
                <a:schemeClr val="lt1"/>
              </a:buClr>
              <a:buSzPts val="1400"/>
              <a:buFont typeface="Arial"/>
              <a:buNone/>
            </a:pPr>
            <a:r>
              <a:rPr lang="en-US" sz="1400" b="0" i="0" u="none" strike="noStrike" cap="none" dirty="0">
                <a:solidFill>
                  <a:schemeClr val="lt1"/>
                </a:solidFill>
                <a:latin typeface="Arial"/>
                <a:ea typeface="Arial"/>
                <a:cs typeface="Arial"/>
                <a:sym typeface="Arial"/>
              </a:rPr>
              <a:t>Provisioning nodes that have too much memory can be detrimental as GC becomes more expensive over large heaps. </a:t>
            </a:r>
            <a:endParaRPr dirty="0"/>
          </a:p>
          <a:p>
            <a:pPr marL="285750" marR="0" lvl="0" indent="-285750" algn="l"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a:p>
            <a:pPr marL="285750" marR="0" lvl="0" indent="-285750" algn="l" rtl="0">
              <a:lnSpc>
                <a:spcPct val="100000"/>
              </a:lnSpc>
              <a:spcBef>
                <a:spcPts val="0"/>
              </a:spcBef>
              <a:spcAft>
                <a:spcPts val="0"/>
              </a:spcAft>
              <a:buClr>
                <a:schemeClr val="lt1"/>
              </a:buClr>
              <a:buSzPts val="1400"/>
              <a:buFont typeface="Arial"/>
              <a:buNone/>
            </a:pPr>
            <a:r>
              <a:rPr lang="en-US" sz="1400" b="0" i="0" u="none" strike="noStrike" cap="none" dirty="0">
                <a:solidFill>
                  <a:schemeClr val="lt1"/>
                </a:solidFill>
                <a:latin typeface="Arial"/>
                <a:ea typeface="Arial"/>
                <a:cs typeface="Arial"/>
                <a:sym typeface="Arial"/>
              </a:rPr>
              <a:t>To determine exactly how much memory is needed by a specific application, a percentage of the entire dataset can be loaded and cached in memory; go to the storage tab and review how large the dataset is at rest in memory and extrapolate it out to determine its total size if it were to be completely in memory.</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3"/>
          <p:cNvSpPr txBox="1">
            <a:spLocks noGrp="1"/>
          </p:cNvSpPr>
          <p:nvPr>
            <p:ph type="title"/>
          </p:nvPr>
        </p:nvSpPr>
        <p:spPr>
          <a:xfrm>
            <a:off x="254760" y="206375"/>
            <a:ext cx="8560454" cy="8572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US"/>
              <a:t>Network</a:t>
            </a:r>
            <a:endParaRPr/>
          </a:p>
        </p:txBody>
      </p:sp>
      <p:sp>
        <p:nvSpPr>
          <p:cNvPr id="79" name="Google Shape;79;p13"/>
          <p:cNvSpPr txBox="1">
            <a:spLocks noGrp="1"/>
          </p:cNvSpPr>
          <p:nvPr>
            <p:ph type="sldNum" idx="12"/>
          </p:nvPr>
        </p:nvSpPr>
        <p:spPr>
          <a:xfrm>
            <a:off x="8507609" y="474990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3</a:t>
            </a:fld>
            <a:endParaRPr/>
          </a:p>
        </p:txBody>
      </p:sp>
      <p:sp>
        <p:nvSpPr>
          <p:cNvPr id="80" name="Google Shape;80;p13"/>
          <p:cNvSpPr txBox="1"/>
          <p:nvPr/>
        </p:nvSpPr>
        <p:spPr>
          <a:xfrm>
            <a:off x="254760" y="1063625"/>
            <a:ext cx="8452211" cy="204936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0" i="0" u="none" strike="noStrike" cap="none" dirty="0">
                <a:solidFill>
                  <a:schemeClr val="lt1"/>
                </a:solidFill>
                <a:latin typeface="Calibri"/>
                <a:ea typeface="Calibri"/>
                <a:cs typeface="Calibri"/>
                <a:sym typeface="Calibri"/>
              </a:rPr>
              <a:t>Once an application's dataset fits in memory, the application typically becomes network-bound, especially for </a:t>
            </a:r>
            <a:r>
              <a:rPr lang="en-US" sz="1600" b="1" i="0" u="none" strike="noStrike" cap="none" dirty="0">
                <a:solidFill>
                  <a:schemeClr val="lt1"/>
                </a:solidFill>
                <a:latin typeface="Calibri"/>
                <a:ea typeface="Calibri"/>
                <a:cs typeface="Calibri"/>
                <a:sym typeface="Calibri"/>
              </a:rPr>
              <a:t>distributed reduce</a:t>
            </a:r>
            <a:r>
              <a:rPr lang="en-US" sz="1600" b="0" i="0" u="none" strike="noStrike" cap="none" dirty="0">
                <a:solidFill>
                  <a:schemeClr val="lt1"/>
                </a:solidFill>
                <a:latin typeface="Calibri"/>
                <a:ea typeface="Calibri"/>
                <a:cs typeface="Calibri"/>
                <a:sym typeface="Calibri"/>
              </a:rPr>
              <a:t> processing such as </a:t>
            </a:r>
            <a:r>
              <a:rPr lang="en-US" sz="1600" b="0" i="0" u="none" strike="noStrike" cap="none" dirty="0" err="1">
                <a:solidFill>
                  <a:schemeClr val="lt1"/>
                </a:solidFill>
                <a:latin typeface="Calibri"/>
                <a:ea typeface="Calibri"/>
                <a:cs typeface="Calibri"/>
                <a:sym typeface="Calibri"/>
              </a:rPr>
              <a:t>groupBys</a:t>
            </a:r>
            <a:r>
              <a:rPr lang="en-US" sz="1600" b="0" i="0" u="none" strike="noStrike" cap="none" dirty="0">
                <a:solidFill>
                  <a:schemeClr val="lt1"/>
                </a:solidFill>
                <a:latin typeface="Calibri"/>
                <a:ea typeface="Calibri"/>
                <a:cs typeface="Calibri"/>
                <a:sym typeface="Calibri"/>
              </a:rPr>
              <a:t>, joins and transformations requiring a shuffle.</a:t>
            </a:r>
            <a:endParaRPr sz="1600" dirty="0"/>
          </a:p>
          <a:p>
            <a:pPr marL="285750" marR="0" lvl="0" indent="-285750" algn="l" rtl="0">
              <a:lnSpc>
                <a:spcPct val="100000"/>
              </a:lnSpc>
              <a:spcBef>
                <a:spcPts val="0"/>
              </a:spcBef>
              <a:spcAft>
                <a:spcPts val="0"/>
              </a:spcAft>
              <a:buClr>
                <a:srgbClr val="000000"/>
              </a:buClr>
              <a:buSzPts val="1400"/>
              <a:buFont typeface="Arial"/>
              <a:buNone/>
            </a:pPr>
            <a:endParaRPr sz="16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dirty="0">
                <a:solidFill>
                  <a:schemeClr val="lt1"/>
                </a:solidFill>
                <a:latin typeface="Calibri"/>
                <a:ea typeface="Calibri"/>
                <a:cs typeface="Calibri"/>
                <a:sym typeface="Calibri"/>
              </a:rPr>
              <a:t>The simplest way to understand the impact of large shuffles on your application's performance is to use the Spark UI (available on http://&lt;driver-node&gt;:4040 by default) to look at the volume of data shuffled and correlate it to how long it takes a stage to complete its processing.</a:t>
            </a: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4"/>
          <p:cNvSpPr txBox="1">
            <a:spLocks noGrp="1"/>
          </p:cNvSpPr>
          <p:nvPr>
            <p:ph type="title"/>
          </p:nvPr>
        </p:nvSpPr>
        <p:spPr>
          <a:xfrm>
            <a:off x="254760" y="206375"/>
            <a:ext cx="8560454" cy="8572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US"/>
              <a:t>CPU</a:t>
            </a:r>
            <a:endParaRPr/>
          </a:p>
        </p:txBody>
      </p:sp>
      <p:sp>
        <p:nvSpPr>
          <p:cNvPr id="87" name="Google Shape;87;p14"/>
          <p:cNvSpPr txBox="1">
            <a:spLocks noGrp="1"/>
          </p:cNvSpPr>
          <p:nvPr>
            <p:ph type="sldNum" idx="12"/>
          </p:nvPr>
        </p:nvSpPr>
        <p:spPr>
          <a:xfrm>
            <a:off x="8507609" y="474990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4</a:t>
            </a:fld>
            <a:endParaRPr/>
          </a:p>
        </p:txBody>
      </p:sp>
      <p:sp>
        <p:nvSpPr>
          <p:cNvPr id="88" name="Google Shape;88;p14"/>
          <p:cNvSpPr txBox="1"/>
          <p:nvPr/>
        </p:nvSpPr>
        <p:spPr>
          <a:xfrm>
            <a:off x="364885" y="904599"/>
            <a:ext cx="8560454" cy="95410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As there is minimal sharing of resources between threads, Spark scales well with tens of CPU cores per machine. Recommendations for per-executor provisioning advise that a minimum of 8 Spark cores is a good starting point. Depending on how CPU intensive the workload of an application might be, more cores can be provisioned with the upper limit per executor being 16 cores.</a:t>
            </a:r>
            <a:endParaRPr/>
          </a:p>
        </p:txBody>
      </p:sp>
      <p:pic>
        <p:nvPicPr>
          <p:cNvPr id="89" name="Google Shape;89;p14"/>
          <p:cNvPicPr preferRelativeResize="0"/>
          <p:nvPr/>
        </p:nvPicPr>
        <p:blipFill rotWithShape="1">
          <a:blip r:embed="rId3">
            <a:alphaModFix/>
          </a:blip>
          <a:srcRect/>
          <a:stretch/>
        </p:blipFill>
        <p:spPr>
          <a:xfrm>
            <a:off x="4866344" y="2337734"/>
            <a:ext cx="4058995" cy="1617086"/>
          </a:xfrm>
          <a:prstGeom prst="rect">
            <a:avLst/>
          </a:prstGeom>
          <a:noFill/>
          <a:ln>
            <a:noFill/>
          </a:ln>
        </p:spPr>
      </p:pic>
      <p:sp>
        <p:nvSpPr>
          <p:cNvPr id="90" name="Google Shape;90;p14"/>
          <p:cNvSpPr txBox="1"/>
          <p:nvPr/>
        </p:nvSpPr>
        <p:spPr>
          <a:xfrm>
            <a:off x="364885" y="2007439"/>
            <a:ext cx="4437703" cy="24622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Again, these are guidelines, depending on the workload more cores might be required as typically once an application's data is in memory, that application becomes CPU or network bound. As before, the best way of reviewing available resources is to look at the Spark UI. This time, rather than looking at the main (driver) UI, we're the Spark Master UI, which is typically available on http://&lt;spark-master-node&gt;:8080 (for vanilla Spark distributions) and in DataBricks under Clusters &gt; Spark UI &gt; Spark Cluster UI - Master.</a:t>
            </a:r>
            <a:endParaRPr/>
          </a:p>
        </p:txBody>
      </p:sp>
      <p:sp>
        <p:nvSpPr>
          <p:cNvPr id="91" name="Google Shape;91;p14"/>
          <p:cNvSpPr/>
          <p:nvPr/>
        </p:nvSpPr>
        <p:spPr>
          <a:xfrm>
            <a:off x="6130088" y="3238545"/>
            <a:ext cx="318837" cy="716275"/>
          </a:xfrm>
          <a:prstGeom prst="ellipse">
            <a:avLst/>
          </a:prstGeom>
          <a:no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254760" y="206375"/>
            <a:ext cx="8560454" cy="8572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US"/>
              <a:t>Disk</a:t>
            </a:r>
            <a:endParaRPr/>
          </a:p>
        </p:txBody>
      </p:sp>
      <p:sp>
        <p:nvSpPr>
          <p:cNvPr id="98" name="Google Shape;98;p15"/>
          <p:cNvSpPr txBox="1">
            <a:spLocks noGrp="1"/>
          </p:cNvSpPr>
          <p:nvPr>
            <p:ph type="sldNum" idx="12"/>
          </p:nvPr>
        </p:nvSpPr>
        <p:spPr>
          <a:xfrm>
            <a:off x="8507609" y="474990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5</a:t>
            </a:fld>
            <a:endParaRPr/>
          </a:p>
        </p:txBody>
      </p:sp>
      <p:sp>
        <p:nvSpPr>
          <p:cNvPr id="99" name="Google Shape;99;p15"/>
          <p:cNvSpPr txBox="1"/>
          <p:nvPr/>
        </p:nvSpPr>
        <p:spPr>
          <a:xfrm>
            <a:off x="254760" y="1063625"/>
            <a:ext cx="3950277" cy="33239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Calibri"/>
                <a:ea typeface="Calibri"/>
                <a:cs typeface="Calibri"/>
                <a:sym typeface="Calibri"/>
              </a:rPr>
              <a:t>The types and number of disks on a single machine are a huge factor when dealing with job throughput. All shuffle partitions write to local disks and are then read from the node[s] selected to complete the shuffle composite; an SSD is going to read/write much faster than a spinning disk thus select nodes with SSDs as local storage and provision Auto Scaling Local Storage to acquire more as necessary.</a:t>
            </a:r>
            <a:endParaRPr/>
          </a:p>
          <a:p>
            <a:pPr marL="0" marR="0" lvl="0" indent="0" algn="l"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r>
              <a:rPr lang="en-US" sz="1400" b="1" i="0" u="none" strike="noStrike" cap="none">
                <a:solidFill>
                  <a:schemeClr val="lt1"/>
                </a:solidFill>
                <a:latin typeface="Calibri"/>
                <a:ea typeface="Calibri"/>
                <a:cs typeface="Calibri"/>
                <a:sym typeface="Calibri"/>
              </a:rPr>
              <a:t>Right: </a:t>
            </a:r>
            <a:r>
              <a:rPr lang="en-US" sz="1400" b="0" i="0" u="none" strike="noStrike" cap="none">
                <a:solidFill>
                  <a:schemeClr val="lt1"/>
                </a:solidFill>
                <a:latin typeface="Calibri"/>
                <a:ea typeface="Calibri"/>
                <a:cs typeface="Calibri"/>
                <a:sym typeface="Calibri"/>
              </a:rPr>
              <a:t>Notice how as the nodes get larger so do the default local SSDs sizes and counts allowing for larger shuffles before any additional SSDs are necessary. This allows for greatly improved performance.</a:t>
            </a:r>
            <a:endParaRPr sz="1400" b="1" i="0" u="none" strike="noStrike" cap="none">
              <a:solidFill>
                <a:schemeClr val="lt1"/>
              </a:solidFill>
              <a:latin typeface="Calibri"/>
              <a:ea typeface="Calibri"/>
              <a:cs typeface="Calibri"/>
              <a:sym typeface="Calibri"/>
            </a:endParaRPr>
          </a:p>
        </p:txBody>
      </p:sp>
      <p:pic>
        <p:nvPicPr>
          <p:cNvPr id="100" name="Google Shape;100;p15"/>
          <p:cNvPicPr preferRelativeResize="0"/>
          <p:nvPr/>
        </p:nvPicPr>
        <p:blipFill rotWithShape="1">
          <a:blip r:embed="rId3">
            <a:alphaModFix/>
          </a:blip>
          <a:srcRect/>
          <a:stretch/>
        </p:blipFill>
        <p:spPr>
          <a:xfrm>
            <a:off x="4489299" y="0"/>
            <a:ext cx="4654701" cy="5143500"/>
          </a:xfrm>
          <a:prstGeom prst="rect">
            <a:avLst/>
          </a:prstGeom>
          <a:noFill/>
          <a:ln>
            <a:noFill/>
          </a:ln>
        </p:spPr>
      </p:pic>
      <p:sp>
        <p:nvSpPr>
          <p:cNvPr id="101" name="Google Shape;101;p15"/>
          <p:cNvSpPr/>
          <p:nvPr/>
        </p:nvSpPr>
        <p:spPr>
          <a:xfrm>
            <a:off x="8235616" y="261289"/>
            <a:ext cx="863860" cy="4791974"/>
          </a:xfrm>
          <a:prstGeom prst="ellipse">
            <a:avLst/>
          </a:prstGeom>
          <a:no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254760" y="206375"/>
            <a:ext cx="8560454" cy="8572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US"/>
              <a:t>A Cluster for the Job</a:t>
            </a:r>
            <a:endParaRPr/>
          </a:p>
        </p:txBody>
      </p:sp>
      <p:sp>
        <p:nvSpPr>
          <p:cNvPr id="108" name="Google Shape;108;p16"/>
          <p:cNvSpPr txBox="1">
            <a:spLocks noGrp="1"/>
          </p:cNvSpPr>
          <p:nvPr>
            <p:ph type="sldNum" idx="12"/>
          </p:nvPr>
        </p:nvSpPr>
        <p:spPr>
          <a:xfrm>
            <a:off x="8507609" y="474990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6</a:t>
            </a:fld>
            <a:endParaRPr/>
          </a:p>
        </p:txBody>
      </p:sp>
      <p:sp>
        <p:nvSpPr>
          <p:cNvPr id="109" name="Google Shape;109;p16"/>
          <p:cNvSpPr txBox="1"/>
          <p:nvPr/>
        </p:nvSpPr>
        <p:spPr>
          <a:xfrm>
            <a:off x="254760" y="1063625"/>
            <a:ext cx="4116774" cy="33239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Calibri"/>
                <a:ea typeface="Calibri"/>
                <a:cs typeface="Calibri"/>
                <a:sym typeface="Calibri"/>
              </a:rPr>
              <a:t>When working with transient clusters in the cloud it’s important to build the correct cluster for the job/data you’re working on. Since clusters are transient and the data is not, it’s easy to have different clusters for different workloads. In development a good way to handle this is to use a node type with SSDs and auto-scale your node count and storage to a maximum somewhere within reason.</a:t>
            </a:r>
            <a:endParaRPr/>
          </a:p>
          <a:p>
            <a:pPr marL="0" marR="0" lvl="0" indent="0" algn="l"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r>
              <a:rPr lang="en-US" sz="1400" b="0" i="0" u="none" strike="noStrike" cap="none">
                <a:solidFill>
                  <a:schemeClr val="lt1"/>
                </a:solidFill>
                <a:latin typeface="Calibri"/>
                <a:ea typeface="Calibri"/>
                <a:cs typeface="Calibri"/>
                <a:sym typeface="Calibri"/>
              </a:rPr>
              <a:t>This will allow for SSDs to be provisioned as the job calls for it (large shuffles or persisted data to disk). Once the disks are no longer needed, they will be removed even if the cluster is still in use. The same goes for the additional nodes that may be needed as the job requires larger task counts.</a:t>
            </a:r>
            <a:endParaRPr sz="1400" b="0" i="0" u="none" strike="noStrike" cap="none">
              <a:solidFill>
                <a:schemeClr val="lt1"/>
              </a:solidFill>
              <a:latin typeface="Calibri"/>
              <a:ea typeface="Calibri"/>
              <a:cs typeface="Calibri"/>
              <a:sym typeface="Calibri"/>
            </a:endParaRPr>
          </a:p>
        </p:txBody>
      </p:sp>
      <p:grpSp>
        <p:nvGrpSpPr>
          <p:cNvPr id="110" name="Google Shape;110;p16"/>
          <p:cNvGrpSpPr/>
          <p:nvPr/>
        </p:nvGrpSpPr>
        <p:grpSpPr>
          <a:xfrm>
            <a:off x="4700320" y="0"/>
            <a:ext cx="4443680" cy="5143500"/>
            <a:chOff x="4700320" y="0"/>
            <a:chExt cx="4443680" cy="5143500"/>
          </a:xfrm>
        </p:grpSpPr>
        <p:pic>
          <p:nvPicPr>
            <p:cNvPr id="111" name="Google Shape;111;p16"/>
            <p:cNvPicPr preferRelativeResize="0"/>
            <p:nvPr/>
          </p:nvPicPr>
          <p:blipFill rotWithShape="1">
            <a:blip r:embed="rId3">
              <a:alphaModFix/>
            </a:blip>
            <a:srcRect/>
            <a:stretch/>
          </p:blipFill>
          <p:spPr>
            <a:xfrm>
              <a:off x="4882101" y="0"/>
              <a:ext cx="4261899" cy="5143500"/>
            </a:xfrm>
            <a:prstGeom prst="rect">
              <a:avLst/>
            </a:prstGeom>
            <a:noFill/>
            <a:ln>
              <a:noFill/>
            </a:ln>
          </p:spPr>
        </p:pic>
        <p:sp>
          <p:nvSpPr>
            <p:cNvPr id="112" name="Google Shape;112;p16"/>
            <p:cNvSpPr/>
            <p:nvPr/>
          </p:nvSpPr>
          <p:spPr>
            <a:xfrm>
              <a:off x="7068391" y="1721143"/>
              <a:ext cx="1327868" cy="373711"/>
            </a:xfrm>
            <a:prstGeom prst="ellipse">
              <a:avLst/>
            </a:prstGeom>
            <a:no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3" name="Google Shape;113;p16"/>
            <p:cNvSpPr/>
            <p:nvPr/>
          </p:nvSpPr>
          <p:spPr>
            <a:xfrm>
              <a:off x="4772509" y="4500438"/>
              <a:ext cx="1327868" cy="373711"/>
            </a:xfrm>
            <a:prstGeom prst="ellipse">
              <a:avLst/>
            </a:prstGeom>
            <a:no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4" name="Google Shape;114;p16"/>
            <p:cNvSpPr/>
            <p:nvPr/>
          </p:nvSpPr>
          <p:spPr>
            <a:xfrm>
              <a:off x="4772509" y="4231087"/>
              <a:ext cx="1047241" cy="316850"/>
            </a:xfrm>
            <a:prstGeom prst="ellipse">
              <a:avLst/>
            </a:prstGeom>
            <a:no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5" name="Google Shape;115;p16"/>
            <p:cNvSpPr/>
            <p:nvPr/>
          </p:nvSpPr>
          <p:spPr>
            <a:xfrm>
              <a:off x="4700320" y="2803985"/>
              <a:ext cx="2163696" cy="506409"/>
            </a:xfrm>
            <a:prstGeom prst="ellipse">
              <a:avLst/>
            </a:prstGeom>
            <a:no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6" name="Google Shape;116;p16"/>
            <p:cNvSpPr/>
            <p:nvPr/>
          </p:nvSpPr>
          <p:spPr>
            <a:xfrm>
              <a:off x="4882101" y="2224568"/>
              <a:ext cx="3625508" cy="506409"/>
            </a:xfrm>
            <a:prstGeom prst="ellipse">
              <a:avLst/>
            </a:prstGeom>
            <a:no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254760" y="206375"/>
            <a:ext cx="8560454" cy="8572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US"/>
              <a:t>A Cluster for the Job</a:t>
            </a:r>
            <a:endParaRPr/>
          </a:p>
        </p:txBody>
      </p:sp>
      <p:sp>
        <p:nvSpPr>
          <p:cNvPr id="123" name="Google Shape;123;p17"/>
          <p:cNvSpPr txBox="1">
            <a:spLocks noGrp="1"/>
          </p:cNvSpPr>
          <p:nvPr>
            <p:ph type="sldNum" idx="12"/>
          </p:nvPr>
        </p:nvSpPr>
        <p:spPr>
          <a:xfrm>
            <a:off x="8507609" y="474990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7</a:t>
            </a:fld>
            <a:endParaRPr/>
          </a:p>
        </p:txBody>
      </p:sp>
      <p:sp>
        <p:nvSpPr>
          <p:cNvPr id="124" name="Google Shape;124;p17"/>
          <p:cNvSpPr txBox="1"/>
          <p:nvPr/>
        </p:nvSpPr>
        <p:spPr>
          <a:xfrm>
            <a:off x="254759" y="1063625"/>
            <a:ext cx="4401462" cy="258532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a:solidFill>
                  <a:schemeClr val="lt1"/>
                </a:solidFill>
                <a:latin typeface="Calibri"/>
                <a:ea typeface="Calibri"/>
                <a:cs typeface="Calibri"/>
                <a:sym typeface="Calibri"/>
              </a:rPr>
              <a:t>5 Key Components When Creating A Cluster</a:t>
            </a:r>
            <a:endParaRPr/>
          </a:p>
          <a:p>
            <a:pPr marL="0" marR="0" lvl="0" indent="0" algn="l" rtl="0">
              <a:lnSpc>
                <a:spcPct val="100000"/>
              </a:lnSpc>
              <a:spcBef>
                <a:spcPts val="0"/>
              </a:spcBef>
              <a:spcAft>
                <a:spcPts val="0"/>
              </a:spcAft>
              <a:buNone/>
            </a:pPr>
            <a:endParaRPr sz="1800" b="1" i="0" u="none" strike="noStrike" cap="none">
              <a:solidFill>
                <a:schemeClr val="lt1"/>
              </a:solidFill>
              <a:latin typeface="Calibri"/>
              <a:ea typeface="Calibri"/>
              <a:cs typeface="Calibri"/>
              <a:sym typeface="Calibri"/>
            </a:endParaRPr>
          </a:p>
          <a:p>
            <a:pPr marL="342900" marR="0" lvl="0" indent="-342900" algn="l" rtl="0">
              <a:lnSpc>
                <a:spcPct val="100000"/>
              </a:lnSpc>
              <a:spcBef>
                <a:spcPts val="0"/>
              </a:spcBef>
              <a:spcAft>
                <a:spcPts val="0"/>
              </a:spcAft>
              <a:buClr>
                <a:schemeClr val="lt1"/>
              </a:buClr>
              <a:buSzPts val="1400"/>
              <a:buFont typeface="Arial"/>
              <a:buAutoNum type="arabicPeriod"/>
            </a:pPr>
            <a:r>
              <a:rPr lang="en-US" sz="1400" b="0" i="0" u="none" strike="noStrike" cap="none">
                <a:solidFill>
                  <a:schemeClr val="lt1"/>
                </a:solidFill>
                <a:latin typeface="Calibri"/>
                <a:ea typeface="Calibri"/>
                <a:cs typeface="Calibri"/>
                <a:sym typeface="Calibri"/>
              </a:rPr>
              <a:t>Enable Autoscaling – Select a reasonable min and max for the type of work loads you’ll be sending to the cluster.</a:t>
            </a:r>
            <a:endParaRPr/>
          </a:p>
          <a:p>
            <a:pPr marL="342900" marR="0" lvl="0" indent="-342900" algn="l" rtl="0">
              <a:lnSpc>
                <a:spcPct val="100000"/>
              </a:lnSpc>
              <a:spcBef>
                <a:spcPts val="0"/>
              </a:spcBef>
              <a:spcAft>
                <a:spcPts val="0"/>
              </a:spcAft>
              <a:buClr>
                <a:schemeClr val="lt1"/>
              </a:buClr>
              <a:buSzPts val="1400"/>
              <a:buFont typeface="Arial"/>
              <a:buAutoNum type="arabicPeriod"/>
            </a:pPr>
            <a:r>
              <a:rPr lang="en-US" sz="1400" b="0" i="0" u="none" strike="noStrike" cap="none">
                <a:solidFill>
                  <a:schemeClr val="lt1"/>
                </a:solidFill>
                <a:latin typeface="Calibri"/>
                <a:ea typeface="Calibri"/>
                <a:cs typeface="Calibri"/>
                <a:sym typeface="Calibri"/>
              </a:rPr>
              <a:t>Auto Termination – Always enable this – this ensures that if you forget to terminate your cluster when you’re done it will shut itself down after being idle for n minutes. The clusters only take a few moments to spin up so it’s not a big inconvenience but it can save a lot of L1 money.</a:t>
            </a:r>
            <a:endParaRPr sz="1400" b="0" i="0" u="none" strike="noStrike" cap="none">
              <a:solidFill>
                <a:schemeClr val="lt1"/>
              </a:solidFill>
              <a:latin typeface="Calibri"/>
              <a:ea typeface="Calibri"/>
              <a:cs typeface="Calibri"/>
              <a:sym typeface="Calibri"/>
            </a:endParaRPr>
          </a:p>
        </p:txBody>
      </p:sp>
      <p:grpSp>
        <p:nvGrpSpPr>
          <p:cNvPr id="125" name="Google Shape;125;p17"/>
          <p:cNvGrpSpPr/>
          <p:nvPr/>
        </p:nvGrpSpPr>
        <p:grpSpPr>
          <a:xfrm>
            <a:off x="4700320" y="0"/>
            <a:ext cx="4443680" cy="5143500"/>
            <a:chOff x="4700320" y="0"/>
            <a:chExt cx="4443680" cy="5143500"/>
          </a:xfrm>
        </p:grpSpPr>
        <p:pic>
          <p:nvPicPr>
            <p:cNvPr id="126" name="Google Shape;126;p17"/>
            <p:cNvPicPr preferRelativeResize="0"/>
            <p:nvPr/>
          </p:nvPicPr>
          <p:blipFill rotWithShape="1">
            <a:blip r:embed="rId3">
              <a:alphaModFix/>
            </a:blip>
            <a:srcRect/>
            <a:stretch/>
          </p:blipFill>
          <p:spPr>
            <a:xfrm>
              <a:off x="4882101" y="0"/>
              <a:ext cx="4261899" cy="5143500"/>
            </a:xfrm>
            <a:prstGeom prst="rect">
              <a:avLst/>
            </a:prstGeom>
            <a:noFill/>
            <a:ln>
              <a:noFill/>
            </a:ln>
          </p:spPr>
        </p:pic>
        <p:sp>
          <p:nvSpPr>
            <p:cNvPr id="127" name="Google Shape;127;p17"/>
            <p:cNvSpPr/>
            <p:nvPr/>
          </p:nvSpPr>
          <p:spPr>
            <a:xfrm>
              <a:off x="7068391" y="1721143"/>
              <a:ext cx="1327868" cy="373711"/>
            </a:xfrm>
            <a:prstGeom prst="ellipse">
              <a:avLst/>
            </a:prstGeom>
            <a:no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8" name="Google Shape;128;p17"/>
            <p:cNvSpPr/>
            <p:nvPr/>
          </p:nvSpPr>
          <p:spPr>
            <a:xfrm>
              <a:off x="4772509" y="4500438"/>
              <a:ext cx="1327868" cy="373711"/>
            </a:xfrm>
            <a:prstGeom prst="ellipse">
              <a:avLst/>
            </a:prstGeom>
            <a:no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9" name="Google Shape;129;p17"/>
            <p:cNvSpPr/>
            <p:nvPr/>
          </p:nvSpPr>
          <p:spPr>
            <a:xfrm>
              <a:off x="4772509" y="4231087"/>
              <a:ext cx="1047241" cy="316850"/>
            </a:xfrm>
            <a:prstGeom prst="ellipse">
              <a:avLst/>
            </a:prstGeom>
            <a:no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0" name="Google Shape;130;p17"/>
            <p:cNvSpPr/>
            <p:nvPr/>
          </p:nvSpPr>
          <p:spPr>
            <a:xfrm>
              <a:off x="4700320" y="2803985"/>
              <a:ext cx="2163696" cy="506409"/>
            </a:xfrm>
            <a:prstGeom prst="ellipse">
              <a:avLst/>
            </a:prstGeom>
            <a:no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1" name="Google Shape;131;p17"/>
            <p:cNvSpPr/>
            <p:nvPr/>
          </p:nvSpPr>
          <p:spPr>
            <a:xfrm>
              <a:off x="4882101" y="2224568"/>
              <a:ext cx="3625508" cy="506409"/>
            </a:xfrm>
            <a:prstGeom prst="ellipse">
              <a:avLst/>
            </a:prstGeom>
            <a:no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txBox="1">
            <a:spLocks noGrp="1"/>
          </p:cNvSpPr>
          <p:nvPr>
            <p:ph type="title"/>
          </p:nvPr>
        </p:nvSpPr>
        <p:spPr>
          <a:xfrm>
            <a:off x="254760" y="206375"/>
            <a:ext cx="8560454" cy="8572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US"/>
              <a:t>A Cluster for the Job</a:t>
            </a:r>
            <a:endParaRPr/>
          </a:p>
        </p:txBody>
      </p:sp>
      <p:sp>
        <p:nvSpPr>
          <p:cNvPr id="138" name="Google Shape;138;p18"/>
          <p:cNvSpPr txBox="1">
            <a:spLocks noGrp="1"/>
          </p:cNvSpPr>
          <p:nvPr>
            <p:ph type="sldNum" idx="12"/>
          </p:nvPr>
        </p:nvSpPr>
        <p:spPr>
          <a:xfrm>
            <a:off x="8507609" y="474990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8</a:t>
            </a:fld>
            <a:endParaRPr/>
          </a:p>
        </p:txBody>
      </p:sp>
      <p:sp>
        <p:nvSpPr>
          <p:cNvPr id="139" name="Google Shape;139;p18"/>
          <p:cNvSpPr txBox="1"/>
          <p:nvPr/>
        </p:nvSpPr>
        <p:spPr>
          <a:xfrm>
            <a:off x="254759" y="1063625"/>
            <a:ext cx="4401462" cy="30162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a:solidFill>
                  <a:schemeClr val="lt1"/>
                </a:solidFill>
                <a:latin typeface="Calibri"/>
                <a:ea typeface="Calibri"/>
                <a:cs typeface="Calibri"/>
                <a:sym typeface="Calibri"/>
              </a:rPr>
              <a:t>5 Key Components When Creating A Cluster</a:t>
            </a:r>
            <a:endParaRPr/>
          </a:p>
          <a:p>
            <a:pPr marL="0" marR="0" lvl="0" indent="0" algn="l" rtl="0">
              <a:lnSpc>
                <a:spcPct val="100000"/>
              </a:lnSpc>
              <a:spcBef>
                <a:spcPts val="0"/>
              </a:spcBef>
              <a:spcAft>
                <a:spcPts val="0"/>
              </a:spcAft>
              <a:buNone/>
            </a:pPr>
            <a:endParaRPr sz="1800" b="1" i="0" u="none" strike="noStrike" cap="none">
              <a:solidFill>
                <a:schemeClr val="lt1"/>
              </a:solidFill>
              <a:latin typeface="Calibri"/>
              <a:ea typeface="Calibri"/>
              <a:cs typeface="Calibri"/>
              <a:sym typeface="Calibri"/>
            </a:endParaRPr>
          </a:p>
          <a:p>
            <a:pPr marL="342900" marR="0" lvl="0" indent="-342900" algn="l" rtl="0">
              <a:lnSpc>
                <a:spcPct val="100000"/>
              </a:lnSpc>
              <a:spcBef>
                <a:spcPts val="0"/>
              </a:spcBef>
              <a:spcAft>
                <a:spcPts val="0"/>
              </a:spcAft>
              <a:buClr>
                <a:schemeClr val="lt1"/>
              </a:buClr>
              <a:buSzPts val="1400"/>
              <a:buFont typeface="Arial"/>
              <a:buAutoNum type="arabicPeriod" startAt="3"/>
            </a:pPr>
            <a:r>
              <a:rPr lang="en-US" sz="1400" b="0" i="0" u="none" strike="noStrike" cap="none">
                <a:solidFill>
                  <a:schemeClr val="lt1"/>
                </a:solidFill>
                <a:latin typeface="Calibri"/>
                <a:ea typeface="Calibri"/>
                <a:cs typeface="Calibri"/>
                <a:sym typeface="Calibri"/>
              </a:rPr>
              <a:t>Spot Count – Require the minimum (2) workers be on-demand and then allow the rest to be Spot, this means that L1 will only pay the current spot market price for the node (usually significantly less than market price).</a:t>
            </a:r>
            <a:endParaRPr/>
          </a:p>
          <a:p>
            <a:pPr marL="342900" marR="0" lvl="0" indent="-342900" algn="l" rtl="0">
              <a:lnSpc>
                <a:spcPct val="100000"/>
              </a:lnSpc>
              <a:spcBef>
                <a:spcPts val="0"/>
              </a:spcBef>
              <a:spcAft>
                <a:spcPts val="0"/>
              </a:spcAft>
              <a:buClr>
                <a:schemeClr val="lt1"/>
              </a:buClr>
              <a:buSzPts val="1400"/>
              <a:buFont typeface="Arial"/>
              <a:buAutoNum type="arabicPeriod" startAt="3"/>
            </a:pPr>
            <a:r>
              <a:rPr lang="en-US" sz="1400" b="0" i="0" u="none" strike="noStrike" cap="none">
                <a:solidFill>
                  <a:schemeClr val="lt1"/>
                </a:solidFill>
                <a:latin typeface="Calibri"/>
                <a:ea typeface="Calibri"/>
                <a:cs typeface="Calibri"/>
                <a:sym typeface="Calibri"/>
              </a:rPr>
              <a:t>Spot Bid Price – Set this to 100%. This will enable a price reduction even if the spot market is only 1% below market</a:t>
            </a:r>
            <a:endParaRPr/>
          </a:p>
          <a:p>
            <a:pPr marL="342900" marR="0" lvl="0" indent="-342900" algn="l" rtl="0">
              <a:lnSpc>
                <a:spcPct val="100000"/>
              </a:lnSpc>
              <a:spcBef>
                <a:spcPts val="0"/>
              </a:spcBef>
              <a:spcAft>
                <a:spcPts val="0"/>
              </a:spcAft>
              <a:buClr>
                <a:schemeClr val="lt1"/>
              </a:buClr>
              <a:buSzPts val="1400"/>
              <a:buFont typeface="Arial"/>
              <a:buAutoNum type="arabicPeriod" startAt="3"/>
            </a:pPr>
            <a:r>
              <a:rPr lang="en-US" sz="1400" b="0" i="0" u="none" strike="noStrike" cap="none">
                <a:solidFill>
                  <a:schemeClr val="lt1"/>
                </a:solidFill>
                <a:latin typeface="Calibri"/>
                <a:ea typeface="Calibri"/>
                <a:cs typeface="Calibri"/>
                <a:sym typeface="Calibri"/>
              </a:rPr>
              <a:t>EBS Volume Type – Set to Autoscaling Local Storage; allows for SSDs to be provisioned as needed to accommodate persisted datasets and shuffles.</a:t>
            </a:r>
            <a:endParaRPr/>
          </a:p>
        </p:txBody>
      </p:sp>
      <p:grpSp>
        <p:nvGrpSpPr>
          <p:cNvPr id="140" name="Google Shape;140;p18"/>
          <p:cNvGrpSpPr/>
          <p:nvPr/>
        </p:nvGrpSpPr>
        <p:grpSpPr>
          <a:xfrm>
            <a:off x="4700320" y="0"/>
            <a:ext cx="4443680" cy="5143500"/>
            <a:chOff x="4700320" y="0"/>
            <a:chExt cx="4443680" cy="5143500"/>
          </a:xfrm>
        </p:grpSpPr>
        <p:pic>
          <p:nvPicPr>
            <p:cNvPr id="141" name="Google Shape;141;p18"/>
            <p:cNvPicPr preferRelativeResize="0"/>
            <p:nvPr/>
          </p:nvPicPr>
          <p:blipFill rotWithShape="1">
            <a:blip r:embed="rId3">
              <a:alphaModFix/>
            </a:blip>
            <a:srcRect/>
            <a:stretch/>
          </p:blipFill>
          <p:spPr>
            <a:xfrm>
              <a:off x="4882101" y="0"/>
              <a:ext cx="4261899" cy="5143500"/>
            </a:xfrm>
            <a:prstGeom prst="rect">
              <a:avLst/>
            </a:prstGeom>
            <a:noFill/>
            <a:ln>
              <a:noFill/>
            </a:ln>
          </p:spPr>
        </p:pic>
        <p:sp>
          <p:nvSpPr>
            <p:cNvPr id="142" name="Google Shape;142;p18"/>
            <p:cNvSpPr/>
            <p:nvPr/>
          </p:nvSpPr>
          <p:spPr>
            <a:xfrm>
              <a:off x="7068391" y="1721143"/>
              <a:ext cx="1327868" cy="373711"/>
            </a:xfrm>
            <a:prstGeom prst="ellipse">
              <a:avLst/>
            </a:prstGeom>
            <a:no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3" name="Google Shape;143;p18"/>
            <p:cNvSpPr/>
            <p:nvPr/>
          </p:nvSpPr>
          <p:spPr>
            <a:xfrm>
              <a:off x="4772509" y="4500438"/>
              <a:ext cx="1327868" cy="373711"/>
            </a:xfrm>
            <a:prstGeom prst="ellipse">
              <a:avLst/>
            </a:prstGeom>
            <a:no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4" name="Google Shape;144;p18"/>
            <p:cNvSpPr/>
            <p:nvPr/>
          </p:nvSpPr>
          <p:spPr>
            <a:xfrm>
              <a:off x="4772509" y="4231087"/>
              <a:ext cx="1047241" cy="316850"/>
            </a:xfrm>
            <a:prstGeom prst="ellipse">
              <a:avLst/>
            </a:prstGeom>
            <a:no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5" name="Google Shape;145;p18"/>
            <p:cNvSpPr/>
            <p:nvPr/>
          </p:nvSpPr>
          <p:spPr>
            <a:xfrm>
              <a:off x="4700320" y="2803985"/>
              <a:ext cx="2163696" cy="506409"/>
            </a:xfrm>
            <a:prstGeom prst="ellipse">
              <a:avLst/>
            </a:prstGeom>
            <a:no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6" name="Google Shape;146;p18"/>
            <p:cNvSpPr/>
            <p:nvPr/>
          </p:nvSpPr>
          <p:spPr>
            <a:xfrm>
              <a:off x="4882101" y="2224568"/>
              <a:ext cx="3625508" cy="506409"/>
            </a:xfrm>
            <a:prstGeom prst="ellipse">
              <a:avLst/>
            </a:prstGeom>
            <a:no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9"/>
          <p:cNvSpPr txBox="1">
            <a:spLocks noGrp="1"/>
          </p:cNvSpPr>
          <p:nvPr>
            <p:ph type="title"/>
          </p:nvPr>
        </p:nvSpPr>
        <p:spPr>
          <a:xfrm>
            <a:off x="254760" y="206375"/>
            <a:ext cx="8560454" cy="8572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US"/>
              <a:t>Appropriate Data Sets</a:t>
            </a:r>
            <a:endParaRPr/>
          </a:p>
        </p:txBody>
      </p:sp>
      <p:sp>
        <p:nvSpPr>
          <p:cNvPr id="153" name="Google Shape;153;p19"/>
          <p:cNvSpPr txBox="1">
            <a:spLocks noGrp="1"/>
          </p:cNvSpPr>
          <p:nvPr>
            <p:ph type="sldNum" idx="12"/>
          </p:nvPr>
        </p:nvSpPr>
        <p:spPr>
          <a:xfrm>
            <a:off x="8507609" y="474990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9</a:t>
            </a:fld>
            <a:endParaRPr/>
          </a:p>
        </p:txBody>
      </p:sp>
      <p:sp>
        <p:nvSpPr>
          <p:cNvPr id="154" name="Google Shape;154;p19"/>
          <p:cNvSpPr txBox="1"/>
          <p:nvPr/>
        </p:nvSpPr>
        <p:spPr>
          <a:xfrm>
            <a:off x="254760" y="1063625"/>
            <a:ext cx="8560454" cy="3539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Calibri"/>
                <a:ea typeface="Calibri"/>
                <a:cs typeface="Calibri"/>
                <a:sym typeface="Calibri"/>
              </a:rPr>
              <a:t>Just as you right-size the cluster for the job/data it’s important that you right-size the data for the development stage you’re in. </a:t>
            </a:r>
            <a:endParaRPr/>
          </a:p>
          <a:p>
            <a:pPr marL="0" marR="0" lvl="0" indent="0" algn="l"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r>
              <a:rPr lang="en-US" sz="1400" b="0" i="0" u="none" strike="noStrike" cap="none">
                <a:solidFill>
                  <a:schemeClr val="lt1"/>
                </a:solidFill>
                <a:latin typeface="Calibri"/>
                <a:ea typeface="Calibri"/>
                <a:cs typeface="Calibri"/>
                <a:sym typeface="Calibri"/>
              </a:rPr>
              <a:t>For example, when first starting a development cycle, identify the large datasets with which you intend to work; find a way to shrink these data sets down to a very small subset, perhaps 1-10% of full size; exactly correct outputs don’t matter at this stage of development, so don’t try to accomplish output validation at this stage. If there are multiple large datasets, pair them all down but make sure that you select the same base key set (context) such that all the joins will be valid; keys on the left should be present on the right as well. It may take up to an hour or two to get this data paired down and stored so that it can be used throughout the development lifecycle but it’s extremely worthwhile; then benefits include:</a:t>
            </a:r>
            <a:endParaRPr/>
          </a:p>
          <a:p>
            <a:pPr marL="285750" marR="0" lvl="0" indent="-285750" algn="l" rtl="0">
              <a:lnSpc>
                <a:spcPct val="100000"/>
              </a:lnSpc>
              <a:spcBef>
                <a:spcPts val="0"/>
              </a:spcBef>
              <a:spcAft>
                <a:spcPts val="0"/>
              </a:spcAft>
              <a:buClr>
                <a:schemeClr val="lt1"/>
              </a:buClr>
              <a:buSzPts val="1400"/>
              <a:buFont typeface="Arial"/>
              <a:buChar char="•"/>
            </a:pPr>
            <a:r>
              <a:rPr lang="en-US" sz="1400" b="0" i="0" u="none" strike="noStrike" cap="none">
                <a:solidFill>
                  <a:schemeClr val="lt1"/>
                </a:solidFill>
                <a:latin typeface="Calibri"/>
                <a:ea typeface="Calibri"/>
                <a:cs typeface="Calibri"/>
                <a:sym typeface="Calibri"/>
              </a:rPr>
              <a:t>Iterative, real-time development. Cache the data sets and all queries return instantly.</a:t>
            </a:r>
            <a:endParaRPr/>
          </a:p>
          <a:p>
            <a:pPr marL="285750" marR="0" lvl="0" indent="-285750" algn="l" rtl="0">
              <a:lnSpc>
                <a:spcPct val="100000"/>
              </a:lnSpc>
              <a:spcBef>
                <a:spcPts val="0"/>
              </a:spcBef>
              <a:spcAft>
                <a:spcPts val="0"/>
              </a:spcAft>
              <a:buClr>
                <a:schemeClr val="lt1"/>
              </a:buClr>
              <a:buSzPts val="1400"/>
              <a:buFont typeface="Arial"/>
              <a:buChar char="•"/>
            </a:pPr>
            <a:r>
              <a:rPr lang="en-US" sz="1400" b="0" i="0" u="none" strike="noStrike" cap="none">
                <a:solidFill>
                  <a:schemeClr val="lt1"/>
                </a:solidFill>
                <a:latin typeface="Calibri"/>
                <a:ea typeface="Calibri"/>
                <a:cs typeface="Calibri"/>
                <a:sym typeface="Calibri"/>
              </a:rPr>
              <a:t>Large clusters are not necessary</a:t>
            </a:r>
            <a:endParaRPr/>
          </a:p>
          <a:p>
            <a:pPr marL="285750" marR="0" lvl="0" indent="-285750" algn="l" rtl="0">
              <a:lnSpc>
                <a:spcPct val="100000"/>
              </a:lnSpc>
              <a:spcBef>
                <a:spcPts val="0"/>
              </a:spcBef>
              <a:spcAft>
                <a:spcPts val="0"/>
              </a:spcAft>
              <a:buClr>
                <a:schemeClr val="lt1"/>
              </a:buClr>
              <a:buSzPts val="1400"/>
              <a:buFont typeface="Arial"/>
              <a:buChar char="•"/>
            </a:pPr>
            <a:r>
              <a:rPr lang="en-US" sz="1400" b="0" i="0" u="none" strike="noStrike" cap="none">
                <a:solidFill>
                  <a:schemeClr val="lt1"/>
                </a:solidFill>
                <a:latin typeface="Calibri"/>
                <a:ea typeface="Calibri"/>
                <a:cs typeface="Calibri"/>
                <a:sym typeface="Calibri"/>
              </a:rPr>
              <a:t>If/when mistakes are made, the output is small thus the cleanup time is short</a:t>
            </a:r>
            <a:endParaRPr/>
          </a:p>
          <a:p>
            <a:pPr marL="285750" marR="0" lvl="0" indent="-285750" algn="l" rtl="0">
              <a:lnSpc>
                <a:spcPct val="100000"/>
              </a:lnSpc>
              <a:spcBef>
                <a:spcPts val="0"/>
              </a:spcBef>
              <a:spcAft>
                <a:spcPts val="0"/>
              </a:spcAft>
              <a:buClr>
                <a:schemeClr val="lt1"/>
              </a:buClr>
              <a:buSzPts val="1400"/>
              <a:buFont typeface="Arial"/>
              <a:buChar char="•"/>
            </a:pPr>
            <a:r>
              <a:rPr lang="en-US" sz="1400" b="0" i="0" u="none" strike="noStrike" cap="none">
                <a:solidFill>
                  <a:schemeClr val="lt1"/>
                </a:solidFill>
                <a:latin typeface="Calibri"/>
                <a:ea typeface="Calibri"/>
                <a:cs typeface="Calibri"/>
                <a:sym typeface="Calibri"/>
              </a:rPr>
              <a:t>Right-sizing the full-size cluster can be done scientifically rather than guessing. For example, if your data subset is 10% of the full data set, you can surmise that the full dataset will be 10X the size thus the cluster necessary to handle that is N nodes of type X. This goes for the entire pipeline, read partitions, shuffle partitions, etc.</a:t>
            </a:r>
            <a:endParaRPr sz="1400" b="0" i="0" u="none" strike="noStrike" cap="non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Databricks_Theme">
  <a:themeElements>
    <a:clrScheme name="Databricks Palette">
      <a:dk1>
        <a:srgbClr val="000000"/>
      </a:dk1>
      <a:lt1>
        <a:srgbClr val="FFFFFF"/>
      </a:lt1>
      <a:dk2>
        <a:srgbClr val="1EA3B5"/>
      </a:dk2>
      <a:lt2>
        <a:srgbClr val="EC541B"/>
      </a:lt2>
      <a:accent1>
        <a:srgbClr val="1AA756"/>
      </a:accent1>
      <a:accent2>
        <a:srgbClr val="E2151C"/>
      </a:accent2>
      <a:accent3>
        <a:srgbClr val="D6DE23"/>
      </a:accent3>
      <a:accent4>
        <a:srgbClr val="9D3671"/>
      </a:accent4>
      <a:accent5>
        <a:srgbClr val="0E6F83"/>
      </a:accent5>
      <a:accent6>
        <a:srgbClr val="FEFB00"/>
      </a:accent6>
      <a:hlink>
        <a:srgbClr val="1EA2B4"/>
      </a:hlink>
      <a:folHlink>
        <a:srgbClr val="75527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2101</Words>
  <Application>Microsoft Office PowerPoint</Application>
  <PresentationFormat>On-screen Show (16:9)</PresentationFormat>
  <Paragraphs>173</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Source Sans Pro</vt:lpstr>
      <vt:lpstr>Merriweather Sans</vt:lpstr>
      <vt:lpstr>Arial</vt:lpstr>
      <vt:lpstr>Calibri</vt:lpstr>
      <vt:lpstr>Databricks_Theme</vt:lpstr>
      <vt:lpstr>Cluster Sizing – Best Practices</vt:lpstr>
      <vt:lpstr>Memory</vt:lpstr>
      <vt:lpstr>Network</vt:lpstr>
      <vt:lpstr>CPU</vt:lpstr>
      <vt:lpstr>Disk</vt:lpstr>
      <vt:lpstr>A Cluster for the Job</vt:lpstr>
      <vt:lpstr>A Cluster for the Job</vt:lpstr>
      <vt:lpstr>A Cluster for the Job</vt:lpstr>
      <vt:lpstr>Appropriate Data Sets</vt:lpstr>
      <vt:lpstr>Selecting Node Type</vt:lpstr>
      <vt:lpstr>Selecting Driver Node Size</vt:lpstr>
      <vt:lpstr>Selecting Worker Node Size</vt:lpstr>
      <vt:lpstr>Selecting Worker Node Size</vt:lpstr>
      <vt:lpstr>How Many Nodes</vt:lpstr>
      <vt:lpstr>How Many Nodes</vt:lpstr>
      <vt:lpstr>Data Skew</vt:lpstr>
      <vt:lpstr>Data Skew - Identification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Sizing – Best Practices</dc:title>
  <cp:lastModifiedBy>PUCCINI</cp:lastModifiedBy>
  <cp:revision>1</cp:revision>
  <dcterms:modified xsi:type="dcterms:W3CDTF">2020-10-14T13:02:38Z</dcterms:modified>
</cp:coreProperties>
</file>