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9" r:id="rId2"/>
    <p:sldId id="262" r:id="rId3"/>
    <p:sldId id="266" r:id="rId4"/>
    <p:sldId id="270" r:id="rId5"/>
    <p:sldId id="269" r:id="rId6"/>
    <p:sldId id="256" r:id="rId7"/>
    <p:sldId id="263" r:id="rId8"/>
    <p:sldId id="260" r:id="rId9"/>
    <p:sldId id="261" r:id="rId10"/>
    <p:sldId id="257" r:id="rId11"/>
    <p:sldId id="258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A2100-8499-48FB-8239-64B6A8743C9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6F481C-737F-46AF-983C-32A873F6250F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Text Generation using CNN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FE267371-CF42-405D-8C4B-2C7B8EA1A7C0}" type="parTrans" cxnId="{B191835A-821C-417A-A219-F42FC82D5673}">
      <dgm:prSet/>
      <dgm:spPr/>
      <dgm:t>
        <a:bodyPr/>
        <a:lstStyle/>
        <a:p>
          <a:endParaRPr lang="en-IN"/>
        </a:p>
      </dgm:t>
    </dgm:pt>
    <dgm:pt modelId="{8B5505B3-7C0D-4CF3-9267-03265A7E7945}" type="sibTrans" cxnId="{B191835A-821C-417A-A219-F42FC82D5673}">
      <dgm:prSet/>
      <dgm:spPr/>
      <dgm:t>
        <a:bodyPr/>
        <a:lstStyle/>
        <a:p>
          <a:endParaRPr lang="en-IN"/>
        </a:p>
      </dgm:t>
    </dgm:pt>
    <dgm:pt modelId="{D21A7061-2BE3-4373-A3CE-4FA558FD12E2}">
      <dgm:prSet phldrT="[Text]" custT="1"/>
      <dgm:spPr/>
      <dgm:t>
        <a:bodyPr/>
        <a:lstStyle/>
        <a:p>
          <a:r>
            <a:rPr lang="en-US" sz="1600" dirty="0"/>
            <a:t>Text Generation using RNN </a:t>
          </a:r>
          <a:endParaRPr lang="en-IN" sz="1600" dirty="0"/>
        </a:p>
      </dgm:t>
    </dgm:pt>
    <dgm:pt modelId="{19C72917-908B-4FCA-BBE5-482A91638603}" type="parTrans" cxnId="{FE3FD1E0-27ED-47D2-814A-2F199E0E44D6}">
      <dgm:prSet/>
      <dgm:spPr/>
      <dgm:t>
        <a:bodyPr/>
        <a:lstStyle/>
        <a:p>
          <a:endParaRPr lang="en-IN"/>
        </a:p>
      </dgm:t>
    </dgm:pt>
    <dgm:pt modelId="{C35AC299-8965-4008-A6C1-E6C958570BFD}" type="sibTrans" cxnId="{FE3FD1E0-27ED-47D2-814A-2F199E0E44D6}">
      <dgm:prSet/>
      <dgm:spPr/>
      <dgm:t>
        <a:bodyPr/>
        <a:lstStyle/>
        <a:p>
          <a:endParaRPr lang="en-IN"/>
        </a:p>
      </dgm:t>
    </dgm:pt>
    <dgm:pt modelId="{17485311-B8A5-44CB-83B9-DE10232787B3}">
      <dgm:prSet phldrT="[Text]" custT="1"/>
      <dgm:spPr/>
      <dgm:t>
        <a:bodyPr/>
        <a:lstStyle/>
        <a:p>
          <a:r>
            <a:rPr lang="en-US" sz="1600" dirty="0"/>
            <a:t>Char Generation using LSTM</a:t>
          </a:r>
          <a:endParaRPr lang="en-IN" sz="1600" dirty="0"/>
        </a:p>
      </dgm:t>
    </dgm:pt>
    <dgm:pt modelId="{B68F0924-6B89-4EDD-8FDD-29245894BA9D}" type="parTrans" cxnId="{EEC76A03-37BC-47B6-84DD-0D3347D857ED}">
      <dgm:prSet/>
      <dgm:spPr/>
      <dgm:t>
        <a:bodyPr/>
        <a:lstStyle/>
        <a:p>
          <a:endParaRPr lang="en-IN"/>
        </a:p>
      </dgm:t>
    </dgm:pt>
    <dgm:pt modelId="{CAE6B85E-CA5E-4895-9862-57BD687577FC}" type="sibTrans" cxnId="{EEC76A03-37BC-47B6-84DD-0D3347D857ED}">
      <dgm:prSet/>
      <dgm:spPr/>
      <dgm:t>
        <a:bodyPr/>
        <a:lstStyle/>
        <a:p>
          <a:endParaRPr lang="en-IN"/>
        </a:p>
      </dgm:t>
    </dgm:pt>
    <dgm:pt modelId="{AD9464C4-28C6-4DED-BED5-E85B2A34E3BA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Word Level Text </a:t>
          </a:r>
          <a:r>
            <a:rPr lang="en-US" sz="1600" kern="1200" dirty="0"/>
            <a:t>Generation using LSTM</a:t>
          </a:r>
          <a:endParaRPr lang="en-IN" sz="1600" kern="1200" dirty="0"/>
        </a:p>
      </dgm:t>
    </dgm:pt>
    <dgm:pt modelId="{A3F5FD04-AC59-4D82-9254-37CFEE3469F4}" type="parTrans" cxnId="{242E3498-EE4A-4D89-B758-634B2B19F557}">
      <dgm:prSet/>
      <dgm:spPr/>
      <dgm:t>
        <a:bodyPr/>
        <a:lstStyle/>
        <a:p>
          <a:endParaRPr lang="en-IN"/>
        </a:p>
      </dgm:t>
    </dgm:pt>
    <dgm:pt modelId="{FF68E570-C8A2-4799-AD91-4A408530A5A8}" type="sibTrans" cxnId="{242E3498-EE4A-4D89-B758-634B2B19F557}">
      <dgm:prSet/>
      <dgm:spPr/>
      <dgm:t>
        <a:bodyPr/>
        <a:lstStyle/>
        <a:p>
          <a:endParaRPr lang="en-IN"/>
        </a:p>
      </dgm:t>
    </dgm:pt>
    <dgm:pt modelId="{91B7493D-95D9-4E33-BD05-A03BFBD8F08E}">
      <dgm:prSet phldrT="[Text]" custT="1"/>
      <dgm:spPr/>
      <dgm:t>
        <a:bodyPr/>
        <a:lstStyle/>
        <a:p>
          <a:r>
            <a:rPr lang="en-US" sz="1600" dirty="0"/>
            <a:t>Text Generation using Transformers/GPT2</a:t>
          </a:r>
          <a:endParaRPr lang="en-IN" sz="1600" dirty="0"/>
        </a:p>
      </dgm:t>
    </dgm:pt>
    <dgm:pt modelId="{51C90FD2-8267-431D-A6C3-338CAD203B98}" type="parTrans" cxnId="{AC0581E5-4F2E-4C48-9DEC-F6CC1E5562E2}">
      <dgm:prSet/>
      <dgm:spPr/>
      <dgm:t>
        <a:bodyPr/>
        <a:lstStyle/>
        <a:p>
          <a:endParaRPr lang="en-IN"/>
        </a:p>
      </dgm:t>
    </dgm:pt>
    <dgm:pt modelId="{3055C917-F720-4347-87A1-EBB6505F8A60}" type="sibTrans" cxnId="{AC0581E5-4F2E-4C48-9DEC-F6CC1E5562E2}">
      <dgm:prSet/>
      <dgm:spPr/>
      <dgm:t>
        <a:bodyPr/>
        <a:lstStyle/>
        <a:p>
          <a:endParaRPr lang="en-IN"/>
        </a:p>
      </dgm:t>
    </dgm:pt>
    <dgm:pt modelId="{1012A550-CBF5-4D44-85B5-022563DAA685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Text Generation Conversational AI Chatbot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47396F5A-8BF2-4B22-9EF8-EA44942F6085}" type="parTrans" cxnId="{99CFE0C8-6C1D-4853-8549-C8B03CFF1398}">
      <dgm:prSet/>
      <dgm:spPr/>
      <dgm:t>
        <a:bodyPr/>
        <a:lstStyle/>
        <a:p>
          <a:endParaRPr lang="en-IN"/>
        </a:p>
      </dgm:t>
    </dgm:pt>
    <dgm:pt modelId="{70D62169-1B4F-4AC9-83CC-2AD9F972B3D4}" type="sibTrans" cxnId="{99CFE0C8-6C1D-4853-8549-C8B03CFF1398}">
      <dgm:prSet/>
      <dgm:spPr/>
      <dgm:t>
        <a:bodyPr/>
        <a:lstStyle/>
        <a:p>
          <a:endParaRPr lang="en-IN"/>
        </a:p>
      </dgm:t>
    </dgm:pt>
    <dgm:pt modelId="{59863C65-D14F-4A5E-B258-7AD90A0818D1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Text Generation Speech to Text using Transformers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05BDA137-BB0B-4464-9068-11D8679A4EAB}" type="parTrans" cxnId="{606B6F25-8327-4D8A-AAB7-C1E4B918AD59}">
      <dgm:prSet/>
      <dgm:spPr/>
      <dgm:t>
        <a:bodyPr/>
        <a:lstStyle/>
        <a:p>
          <a:endParaRPr lang="en-IN"/>
        </a:p>
      </dgm:t>
    </dgm:pt>
    <dgm:pt modelId="{8DCC30B5-582B-4562-8201-71A1E08D840C}" type="sibTrans" cxnId="{606B6F25-8327-4D8A-AAB7-C1E4B918AD59}">
      <dgm:prSet/>
      <dgm:spPr/>
      <dgm:t>
        <a:bodyPr/>
        <a:lstStyle/>
        <a:p>
          <a:endParaRPr lang="en-IN"/>
        </a:p>
      </dgm:t>
    </dgm:pt>
    <dgm:pt modelId="{568BC36B-715B-41F2-A3F7-B9C7931BB2D9}" type="pres">
      <dgm:prSet presAssocID="{8DEA2100-8499-48FB-8239-64B6A8743C9C}" presName="rootnode" presStyleCnt="0">
        <dgm:presLayoutVars>
          <dgm:chMax/>
          <dgm:chPref/>
          <dgm:dir/>
          <dgm:animLvl val="lvl"/>
        </dgm:presLayoutVars>
      </dgm:prSet>
      <dgm:spPr/>
    </dgm:pt>
    <dgm:pt modelId="{25C7CBA3-BE7B-46D7-9953-3500F046E69D}" type="pres">
      <dgm:prSet presAssocID="{476F481C-737F-46AF-983C-32A873F6250F}" presName="composite" presStyleCnt="0"/>
      <dgm:spPr/>
    </dgm:pt>
    <dgm:pt modelId="{04B222E6-1021-4A93-9860-43357AD57B2E}" type="pres">
      <dgm:prSet presAssocID="{476F481C-737F-46AF-983C-32A873F6250F}" presName="LShape" presStyleLbl="alignNode1" presStyleIdx="0" presStyleCnt="13"/>
      <dgm:spPr/>
    </dgm:pt>
    <dgm:pt modelId="{B4841586-9F32-46A1-8442-141C019758CE}" type="pres">
      <dgm:prSet presAssocID="{476F481C-737F-46AF-983C-32A873F6250F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67B7C4DB-CD55-46A9-B145-6A9BB404AF3C}" type="pres">
      <dgm:prSet presAssocID="{476F481C-737F-46AF-983C-32A873F6250F}" presName="Triangle" presStyleLbl="alignNode1" presStyleIdx="1" presStyleCnt="13"/>
      <dgm:spPr/>
    </dgm:pt>
    <dgm:pt modelId="{56C54679-FB26-4471-88B9-55F1554D5186}" type="pres">
      <dgm:prSet presAssocID="{8B5505B3-7C0D-4CF3-9267-03265A7E7945}" presName="sibTrans" presStyleCnt="0"/>
      <dgm:spPr/>
    </dgm:pt>
    <dgm:pt modelId="{29906B62-DA7B-43EE-A582-7F5662FC1152}" type="pres">
      <dgm:prSet presAssocID="{8B5505B3-7C0D-4CF3-9267-03265A7E7945}" presName="space" presStyleCnt="0"/>
      <dgm:spPr/>
    </dgm:pt>
    <dgm:pt modelId="{6500747F-1C8F-4D2F-AE86-583A6F612F33}" type="pres">
      <dgm:prSet presAssocID="{D21A7061-2BE3-4373-A3CE-4FA558FD12E2}" presName="composite" presStyleCnt="0"/>
      <dgm:spPr/>
    </dgm:pt>
    <dgm:pt modelId="{21BE74AB-B923-4656-852A-B212412BCAAA}" type="pres">
      <dgm:prSet presAssocID="{D21A7061-2BE3-4373-A3CE-4FA558FD12E2}" presName="LShape" presStyleLbl="alignNode1" presStyleIdx="2" presStyleCnt="13"/>
      <dgm:spPr/>
    </dgm:pt>
    <dgm:pt modelId="{180EBB8A-7C5B-4573-A68C-FE8AFEFF7A40}" type="pres">
      <dgm:prSet presAssocID="{D21A7061-2BE3-4373-A3CE-4FA558FD12E2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F47D30AE-23B7-4F90-9020-199C2AF8D86A}" type="pres">
      <dgm:prSet presAssocID="{D21A7061-2BE3-4373-A3CE-4FA558FD12E2}" presName="Triangle" presStyleLbl="alignNode1" presStyleIdx="3" presStyleCnt="13"/>
      <dgm:spPr/>
    </dgm:pt>
    <dgm:pt modelId="{61B44F4B-991C-4E87-8DF4-225D434B9C1D}" type="pres">
      <dgm:prSet presAssocID="{C35AC299-8965-4008-A6C1-E6C958570BFD}" presName="sibTrans" presStyleCnt="0"/>
      <dgm:spPr/>
    </dgm:pt>
    <dgm:pt modelId="{42EE28A9-6BC3-4DC6-85EF-C9A595A94114}" type="pres">
      <dgm:prSet presAssocID="{C35AC299-8965-4008-A6C1-E6C958570BFD}" presName="space" presStyleCnt="0"/>
      <dgm:spPr/>
    </dgm:pt>
    <dgm:pt modelId="{7166BE42-EA97-452A-8636-16D45EFD2F39}" type="pres">
      <dgm:prSet presAssocID="{17485311-B8A5-44CB-83B9-DE10232787B3}" presName="composite" presStyleCnt="0"/>
      <dgm:spPr/>
    </dgm:pt>
    <dgm:pt modelId="{2C257BD6-8753-48B2-BFB6-81BDCCEFB11B}" type="pres">
      <dgm:prSet presAssocID="{17485311-B8A5-44CB-83B9-DE10232787B3}" presName="LShape" presStyleLbl="alignNode1" presStyleIdx="4" presStyleCnt="13"/>
      <dgm:spPr/>
    </dgm:pt>
    <dgm:pt modelId="{F5AE617F-9218-4F83-AACC-CB76A6C267BF}" type="pres">
      <dgm:prSet presAssocID="{17485311-B8A5-44CB-83B9-DE10232787B3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393F8FA9-F7F0-46E1-BA6B-E0C348083750}" type="pres">
      <dgm:prSet presAssocID="{17485311-B8A5-44CB-83B9-DE10232787B3}" presName="Triangle" presStyleLbl="alignNode1" presStyleIdx="5" presStyleCnt="13"/>
      <dgm:spPr/>
    </dgm:pt>
    <dgm:pt modelId="{713B7F06-39F7-438D-B71C-0C036ACBE25E}" type="pres">
      <dgm:prSet presAssocID="{CAE6B85E-CA5E-4895-9862-57BD687577FC}" presName="sibTrans" presStyleCnt="0"/>
      <dgm:spPr/>
    </dgm:pt>
    <dgm:pt modelId="{EEAD8698-845D-4C2C-B633-7BAF221F5042}" type="pres">
      <dgm:prSet presAssocID="{CAE6B85E-CA5E-4895-9862-57BD687577FC}" presName="space" presStyleCnt="0"/>
      <dgm:spPr/>
    </dgm:pt>
    <dgm:pt modelId="{A77C9944-5656-458B-BAC1-59831CA446BD}" type="pres">
      <dgm:prSet presAssocID="{AD9464C4-28C6-4DED-BED5-E85B2A34E3BA}" presName="composite" presStyleCnt="0"/>
      <dgm:spPr/>
    </dgm:pt>
    <dgm:pt modelId="{EF2D0BE7-2C2C-4CA4-8C8E-D3FF9F3A939C}" type="pres">
      <dgm:prSet presAssocID="{AD9464C4-28C6-4DED-BED5-E85B2A34E3BA}" presName="LShape" presStyleLbl="alignNode1" presStyleIdx="6" presStyleCnt="13" custLinFactNeighborX="5361" custLinFactNeighborY="0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</dgm:spPr>
    </dgm:pt>
    <dgm:pt modelId="{1BF5EF78-0580-4C13-B42B-7A526714CAEE}" type="pres">
      <dgm:prSet presAssocID="{AD9464C4-28C6-4DED-BED5-E85B2A34E3BA}" presName="ParentText" presStyleLbl="revTx" presStyleIdx="3" presStyleCnt="7" custScaleY="64666" custLinFactNeighborX="4826" custLinFactNeighborY="-15581">
        <dgm:presLayoutVars>
          <dgm:chMax val="0"/>
          <dgm:chPref val="0"/>
          <dgm:bulletEnabled val="1"/>
        </dgm:presLayoutVars>
      </dgm:prSet>
      <dgm:spPr/>
    </dgm:pt>
    <dgm:pt modelId="{5ECEA5E2-509E-4EEB-A3BD-2092B41C597D}" type="pres">
      <dgm:prSet presAssocID="{AD9464C4-28C6-4DED-BED5-E85B2A34E3BA}" presName="Triangle" presStyleLbl="alignNode1" presStyleIdx="7" presStyleCnt="13"/>
      <dgm:spPr/>
    </dgm:pt>
    <dgm:pt modelId="{28331F61-9B5F-41D4-B3EB-EE482789AABF}" type="pres">
      <dgm:prSet presAssocID="{FF68E570-C8A2-4799-AD91-4A408530A5A8}" presName="sibTrans" presStyleCnt="0"/>
      <dgm:spPr/>
    </dgm:pt>
    <dgm:pt modelId="{267808EB-603E-439B-A229-B197606BFBAB}" type="pres">
      <dgm:prSet presAssocID="{FF68E570-C8A2-4799-AD91-4A408530A5A8}" presName="space" presStyleCnt="0"/>
      <dgm:spPr/>
    </dgm:pt>
    <dgm:pt modelId="{DBE431B6-5530-43CA-A2B3-5B2B1DDA1EED}" type="pres">
      <dgm:prSet presAssocID="{91B7493D-95D9-4E33-BD05-A03BFBD8F08E}" presName="composite" presStyleCnt="0"/>
      <dgm:spPr/>
    </dgm:pt>
    <dgm:pt modelId="{5B60E993-E516-4BFE-A7E9-E0476F791A38}" type="pres">
      <dgm:prSet presAssocID="{91B7493D-95D9-4E33-BD05-A03BFBD8F08E}" presName="LShape" presStyleLbl="alignNode1" presStyleIdx="8" presStyleCnt="13"/>
      <dgm:spPr/>
    </dgm:pt>
    <dgm:pt modelId="{8ACC89E9-5536-4F2A-A9AB-ABD2BDAA0E99}" type="pres">
      <dgm:prSet presAssocID="{91B7493D-95D9-4E33-BD05-A03BFBD8F08E}" presName="ParentText" presStyleLbl="revTx" presStyleIdx="4" presStyleCnt="7" custLinFactNeighborX="891" custLinFactNeighborY="2031">
        <dgm:presLayoutVars>
          <dgm:chMax val="0"/>
          <dgm:chPref val="0"/>
          <dgm:bulletEnabled val="1"/>
        </dgm:presLayoutVars>
      </dgm:prSet>
      <dgm:spPr/>
    </dgm:pt>
    <dgm:pt modelId="{EE388FCD-A736-4F78-B003-27E857940EE0}" type="pres">
      <dgm:prSet presAssocID="{91B7493D-95D9-4E33-BD05-A03BFBD8F08E}" presName="Triangle" presStyleLbl="alignNode1" presStyleIdx="9" presStyleCnt="13"/>
      <dgm:spPr/>
    </dgm:pt>
    <dgm:pt modelId="{F190EF19-B262-4131-91E4-69B99E51B6CB}" type="pres">
      <dgm:prSet presAssocID="{3055C917-F720-4347-87A1-EBB6505F8A60}" presName="sibTrans" presStyleCnt="0"/>
      <dgm:spPr/>
    </dgm:pt>
    <dgm:pt modelId="{18CD4CF2-9DC3-4A34-A34F-1310EC599FDB}" type="pres">
      <dgm:prSet presAssocID="{3055C917-F720-4347-87A1-EBB6505F8A60}" presName="space" presStyleCnt="0"/>
      <dgm:spPr/>
    </dgm:pt>
    <dgm:pt modelId="{BB06FD17-E968-4E87-9971-DCD3B0A94111}" type="pres">
      <dgm:prSet presAssocID="{1012A550-CBF5-4D44-85B5-022563DAA685}" presName="composite" presStyleCnt="0"/>
      <dgm:spPr/>
    </dgm:pt>
    <dgm:pt modelId="{32F59108-6770-405A-B461-5410D0E07795}" type="pres">
      <dgm:prSet presAssocID="{1012A550-CBF5-4D44-85B5-022563DAA685}" presName="LShape" presStyleLbl="alignNode1" presStyleIdx="10" presStyleCnt="13"/>
      <dgm:spPr/>
    </dgm:pt>
    <dgm:pt modelId="{E2B9042F-BB27-4641-B193-95C76CD01A22}" type="pres">
      <dgm:prSet presAssocID="{1012A550-CBF5-4D44-85B5-022563DAA685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33C6BEC8-2220-42FC-B11C-7A0DD53198EB}" type="pres">
      <dgm:prSet presAssocID="{1012A550-CBF5-4D44-85B5-022563DAA685}" presName="Triangle" presStyleLbl="alignNode1" presStyleIdx="11" presStyleCnt="13"/>
      <dgm:spPr/>
    </dgm:pt>
    <dgm:pt modelId="{C79BD138-019B-4A5F-951D-4609B62EB39B}" type="pres">
      <dgm:prSet presAssocID="{70D62169-1B4F-4AC9-83CC-2AD9F972B3D4}" presName="sibTrans" presStyleCnt="0"/>
      <dgm:spPr/>
    </dgm:pt>
    <dgm:pt modelId="{2CBA04F3-011C-45FD-B6C0-72042E064FFA}" type="pres">
      <dgm:prSet presAssocID="{70D62169-1B4F-4AC9-83CC-2AD9F972B3D4}" presName="space" presStyleCnt="0"/>
      <dgm:spPr/>
    </dgm:pt>
    <dgm:pt modelId="{CB300DA7-BBE6-4719-9F1B-49949C8DE4C8}" type="pres">
      <dgm:prSet presAssocID="{59863C65-D14F-4A5E-B258-7AD90A0818D1}" presName="composite" presStyleCnt="0"/>
      <dgm:spPr/>
    </dgm:pt>
    <dgm:pt modelId="{241A806A-624C-4DFE-A4EB-6DF0BE83A76C}" type="pres">
      <dgm:prSet presAssocID="{59863C65-D14F-4A5E-B258-7AD90A0818D1}" presName="LShape" presStyleLbl="alignNode1" presStyleIdx="12" presStyleCnt="13"/>
      <dgm:spPr/>
    </dgm:pt>
    <dgm:pt modelId="{972B3E47-D655-43FC-9728-7A5E544EA499}" type="pres">
      <dgm:prSet presAssocID="{59863C65-D14F-4A5E-B258-7AD90A0818D1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0016A03-650C-4606-A467-FC9346474486}" type="presOf" srcId="{D21A7061-2BE3-4373-A3CE-4FA558FD12E2}" destId="{180EBB8A-7C5B-4573-A68C-FE8AFEFF7A40}" srcOrd="0" destOrd="0" presId="urn:microsoft.com/office/officeart/2009/3/layout/StepUpProcess"/>
    <dgm:cxn modelId="{EEC76A03-37BC-47B6-84DD-0D3347D857ED}" srcId="{8DEA2100-8499-48FB-8239-64B6A8743C9C}" destId="{17485311-B8A5-44CB-83B9-DE10232787B3}" srcOrd="2" destOrd="0" parTransId="{B68F0924-6B89-4EDD-8FDD-29245894BA9D}" sibTransId="{CAE6B85E-CA5E-4895-9862-57BD687577FC}"/>
    <dgm:cxn modelId="{606B6F25-8327-4D8A-AAB7-C1E4B918AD59}" srcId="{8DEA2100-8499-48FB-8239-64B6A8743C9C}" destId="{59863C65-D14F-4A5E-B258-7AD90A0818D1}" srcOrd="6" destOrd="0" parTransId="{05BDA137-BB0B-4464-9068-11D8679A4EAB}" sibTransId="{8DCC30B5-582B-4562-8201-71A1E08D840C}"/>
    <dgm:cxn modelId="{B191835A-821C-417A-A219-F42FC82D5673}" srcId="{8DEA2100-8499-48FB-8239-64B6A8743C9C}" destId="{476F481C-737F-46AF-983C-32A873F6250F}" srcOrd="0" destOrd="0" parTransId="{FE267371-CF42-405D-8C4B-2C7B8EA1A7C0}" sibTransId="{8B5505B3-7C0D-4CF3-9267-03265A7E7945}"/>
    <dgm:cxn modelId="{4E0EA47F-1200-4756-B7CA-C8B5B055735D}" type="presOf" srcId="{8DEA2100-8499-48FB-8239-64B6A8743C9C}" destId="{568BC36B-715B-41F2-A3F7-B9C7931BB2D9}" srcOrd="0" destOrd="0" presId="urn:microsoft.com/office/officeart/2009/3/layout/StepUpProcess"/>
    <dgm:cxn modelId="{81A1D989-5AA9-45F9-9E98-3F66FB9F0242}" type="presOf" srcId="{476F481C-737F-46AF-983C-32A873F6250F}" destId="{B4841586-9F32-46A1-8442-141C019758CE}" srcOrd="0" destOrd="0" presId="urn:microsoft.com/office/officeart/2009/3/layout/StepUpProcess"/>
    <dgm:cxn modelId="{242E3498-EE4A-4D89-B758-634B2B19F557}" srcId="{8DEA2100-8499-48FB-8239-64B6A8743C9C}" destId="{AD9464C4-28C6-4DED-BED5-E85B2A34E3BA}" srcOrd="3" destOrd="0" parTransId="{A3F5FD04-AC59-4D82-9254-37CFEE3469F4}" sibTransId="{FF68E570-C8A2-4799-AD91-4A408530A5A8}"/>
    <dgm:cxn modelId="{B8CBE6A8-2661-4866-B315-1AB90C6DB98F}" type="presOf" srcId="{59863C65-D14F-4A5E-B258-7AD90A0818D1}" destId="{972B3E47-D655-43FC-9728-7A5E544EA499}" srcOrd="0" destOrd="0" presId="urn:microsoft.com/office/officeart/2009/3/layout/StepUpProcess"/>
    <dgm:cxn modelId="{56CFA1A9-19C0-4CD8-9F47-B69C4C73ED27}" type="presOf" srcId="{91B7493D-95D9-4E33-BD05-A03BFBD8F08E}" destId="{8ACC89E9-5536-4F2A-A9AB-ABD2BDAA0E99}" srcOrd="0" destOrd="0" presId="urn:microsoft.com/office/officeart/2009/3/layout/StepUpProcess"/>
    <dgm:cxn modelId="{BB814CAF-81CA-4EDD-A6A7-2E2AA2B20E27}" type="presOf" srcId="{17485311-B8A5-44CB-83B9-DE10232787B3}" destId="{F5AE617F-9218-4F83-AACC-CB76A6C267BF}" srcOrd="0" destOrd="0" presId="urn:microsoft.com/office/officeart/2009/3/layout/StepUpProcess"/>
    <dgm:cxn modelId="{99CFE0C8-6C1D-4853-8549-C8B03CFF1398}" srcId="{8DEA2100-8499-48FB-8239-64B6A8743C9C}" destId="{1012A550-CBF5-4D44-85B5-022563DAA685}" srcOrd="5" destOrd="0" parTransId="{47396F5A-8BF2-4B22-9EF8-EA44942F6085}" sibTransId="{70D62169-1B4F-4AC9-83CC-2AD9F972B3D4}"/>
    <dgm:cxn modelId="{24DCEFDB-243D-40FB-8071-64D877CE5520}" type="presOf" srcId="{AD9464C4-28C6-4DED-BED5-E85B2A34E3BA}" destId="{1BF5EF78-0580-4C13-B42B-7A526714CAEE}" srcOrd="0" destOrd="0" presId="urn:microsoft.com/office/officeart/2009/3/layout/StepUpProcess"/>
    <dgm:cxn modelId="{FE3FD1E0-27ED-47D2-814A-2F199E0E44D6}" srcId="{8DEA2100-8499-48FB-8239-64B6A8743C9C}" destId="{D21A7061-2BE3-4373-A3CE-4FA558FD12E2}" srcOrd="1" destOrd="0" parTransId="{19C72917-908B-4FCA-BBE5-482A91638603}" sibTransId="{C35AC299-8965-4008-A6C1-E6C958570BFD}"/>
    <dgm:cxn modelId="{AC0581E5-4F2E-4C48-9DEC-F6CC1E5562E2}" srcId="{8DEA2100-8499-48FB-8239-64B6A8743C9C}" destId="{91B7493D-95D9-4E33-BD05-A03BFBD8F08E}" srcOrd="4" destOrd="0" parTransId="{51C90FD2-8267-431D-A6C3-338CAD203B98}" sibTransId="{3055C917-F720-4347-87A1-EBB6505F8A60}"/>
    <dgm:cxn modelId="{012135FB-41B6-4EAC-AA18-143AC416BA74}" type="presOf" srcId="{1012A550-CBF5-4D44-85B5-022563DAA685}" destId="{E2B9042F-BB27-4641-B193-95C76CD01A22}" srcOrd="0" destOrd="0" presId="urn:microsoft.com/office/officeart/2009/3/layout/StepUpProcess"/>
    <dgm:cxn modelId="{10ABAD8A-32BD-4CDC-9DCF-3C61990733E1}" type="presParOf" srcId="{568BC36B-715B-41F2-A3F7-B9C7931BB2D9}" destId="{25C7CBA3-BE7B-46D7-9953-3500F046E69D}" srcOrd="0" destOrd="0" presId="urn:microsoft.com/office/officeart/2009/3/layout/StepUpProcess"/>
    <dgm:cxn modelId="{3F8D8AC8-DD85-45C4-940B-A0E4CD218716}" type="presParOf" srcId="{25C7CBA3-BE7B-46D7-9953-3500F046E69D}" destId="{04B222E6-1021-4A93-9860-43357AD57B2E}" srcOrd="0" destOrd="0" presId="urn:microsoft.com/office/officeart/2009/3/layout/StepUpProcess"/>
    <dgm:cxn modelId="{6DF8715C-389A-420F-9B76-BFDBB9A4603A}" type="presParOf" srcId="{25C7CBA3-BE7B-46D7-9953-3500F046E69D}" destId="{B4841586-9F32-46A1-8442-141C019758CE}" srcOrd="1" destOrd="0" presId="urn:microsoft.com/office/officeart/2009/3/layout/StepUpProcess"/>
    <dgm:cxn modelId="{95111048-3360-4292-8D41-D2C4F1692C83}" type="presParOf" srcId="{25C7CBA3-BE7B-46D7-9953-3500F046E69D}" destId="{67B7C4DB-CD55-46A9-B145-6A9BB404AF3C}" srcOrd="2" destOrd="0" presId="urn:microsoft.com/office/officeart/2009/3/layout/StepUpProcess"/>
    <dgm:cxn modelId="{5360AC17-32D4-4319-A419-EB9E2F8BBB63}" type="presParOf" srcId="{568BC36B-715B-41F2-A3F7-B9C7931BB2D9}" destId="{56C54679-FB26-4471-88B9-55F1554D5186}" srcOrd="1" destOrd="0" presId="urn:microsoft.com/office/officeart/2009/3/layout/StepUpProcess"/>
    <dgm:cxn modelId="{E885C009-0FBD-4970-9579-49490FDDC524}" type="presParOf" srcId="{56C54679-FB26-4471-88B9-55F1554D5186}" destId="{29906B62-DA7B-43EE-A582-7F5662FC1152}" srcOrd="0" destOrd="0" presId="urn:microsoft.com/office/officeart/2009/3/layout/StepUpProcess"/>
    <dgm:cxn modelId="{85048968-FE86-4E78-91E4-B06A26C558D3}" type="presParOf" srcId="{568BC36B-715B-41F2-A3F7-B9C7931BB2D9}" destId="{6500747F-1C8F-4D2F-AE86-583A6F612F33}" srcOrd="2" destOrd="0" presId="urn:microsoft.com/office/officeart/2009/3/layout/StepUpProcess"/>
    <dgm:cxn modelId="{41544B42-4FD3-4D17-9385-243D1586D262}" type="presParOf" srcId="{6500747F-1C8F-4D2F-AE86-583A6F612F33}" destId="{21BE74AB-B923-4656-852A-B212412BCAAA}" srcOrd="0" destOrd="0" presId="urn:microsoft.com/office/officeart/2009/3/layout/StepUpProcess"/>
    <dgm:cxn modelId="{370F5169-0729-4F28-9508-AAFE16A61A16}" type="presParOf" srcId="{6500747F-1C8F-4D2F-AE86-583A6F612F33}" destId="{180EBB8A-7C5B-4573-A68C-FE8AFEFF7A40}" srcOrd="1" destOrd="0" presId="urn:microsoft.com/office/officeart/2009/3/layout/StepUpProcess"/>
    <dgm:cxn modelId="{6F9B1297-23FE-4843-8083-C713D68B59CF}" type="presParOf" srcId="{6500747F-1C8F-4D2F-AE86-583A6F612F33}" destId="{F47D30AE-23B7-4F90-9020-199C2AF8D86A}" srcOrd="2" destOrd="0" presId="urn:microsoft.com/office/officeart/2009/3/layout/StepUpProcess"/>
    <dgm:cxn modelId="{BB321E02-DFE1-4083-AD1A-24C7FD7A9980}" type="presParOf" srcId="{568BC36B-715B-41F2-A3F7-B9C7931BB2D9}" destId="{61B44F4B-991C-4E87-8DF4-225D434B9C1D}" srcOrd="3" destOrd="0" presId="urn:microsoft.com/office/officeart/2009/3/layout/StepUpProcess"/>
    <dgm:cxn modelId="{8E764595-3751-42B4-80A8-2892DC2E8EF2}" type="presParOf" srcId="{61B44F4B-991C-4E87-8DF4-225D434B9C1D}" destId="{42EE28A9-6BC3-4DC6-85EF-C9A595A94114}" srcOrd="0" destOrd="0" presId="urn:microsoft.com/office/officeart/2009/3/layout/StepUpProcess"/>
    <dgm:cxn modelId="{24CF1EBA-A486-42DC-9D61-2D552AAED0E3}" type="presParOf" srcId="{568BC36B-715B-41F2-A3F7-B9C7931BB2D9}" destId="{7166BE42-EA97-452A-8636-16D45EFD2F39}" srcOrd="4" destOrd="0" presId="urn:microsoft.com/office/officeart/2009/3/layout/StepUpProcess"/>
    <dgm:cxn modelId="{E51D7FA6-7009-4E72-9358-792908036E46}" type="presParOf" srcId="{7166BE42-EA97-452A-8636-16D45EFD2F39}" destId="{2C257BD6-8753-48B2-BFB6-81BDCCEFB11B}" srcOrd="0" destOrd="0" presId="urn:microsoft.com/office/officeart/2009/3/layout/StepUpProcess"/>
    <dgm:cxn modelId="{3EB91490-130C-42C9-81CB-DAE7F39B13AA}" type="presParOf" srcId="{7166BE42-EA97-452A-8636-16D45EFD2F39}" destId="{F5AE617F-9218-4F83-AACC-CB76A6C267BF}" srcOrd="1" destOrd="0" presId="urn:microsoft.com/office/officeart/2009/3/layout/StepUpProcess"/>
    <dgm:cxn modelId="{0C1E3E1D-38FE-4267-A872-827B4C62F847}" type="presParOf" srcId="{7166BE42-EA97-452A-8636-16D45EFD2F39}" destId="{393F8FA9-F7F0-46E1-BA6B-E0C348083750}" srcOrd="2" destOrd="0" presId="urn:microsoft.com/office/officeart/2009/3/layout/StepUpProcess"/>
    <dgm:cxn modelId="{2E47CEF4-CCAA-4EF2-96CA-12457B3CA39E}" type="presParOf" srcId="{568BC36B-715B-41F2-A3F7-B9C7931BB2D9}" destId="{713B7F06-39F7-438D-B71C-0C036ACBE25E}" srcOrd="5" destOrd="0" presId="urn:microsoft.com/office/officeart/2009/3/layout/StepUpProcess"/>
    <dgm:cxn modelId="{69E299DE-6A62-491D-86FA-5BDF49B84C66}" type="presParOf" srcId="{713B7F06-39F7-438D-B71C-0C036ACBE25E}" destId="{EEAD8698-845D-4C2C-B633-7BAF221F5042}" srcOrd="0" destOrd="0" presId="urn:microsoft.com/office/officeart/2009/3/layout/StepUpProcess"/>
    <dgm:cxn modelId="{7242C440-BFC1-4953-88B4-9DCFA363221D}" type="presParOf" srcId="{568BC36B-715B-41F2-A3F7-B9C7931BB2D9}" destId="{A77C9944-5656-458B-BAC1-59831CA446BD}" srcOrd="6" destOrd="0" presId="urn:microsoft.com/office/officeart/2009/3/layout/StepUpProcess"/>
    <dgm:cxn modelId="{FA6BA75F-FCE5-4914-B42D-79C8174C880A}" type="presParOf" srcId="{A77C9944-5656-458B-BAC1-59831CA446BD}" destId="{EF2D0BE7-2C2C-4CA4-8C8E-D3FF9F3A939C}" srcOrd="0" destOrd="0" presId="urn:microsoft.com/office/officeart/2009/3/layout/StepUpProcess"/>
    <dgm:cxn modelId="{DB224540-7FDD-48C3-A7D1-1644FDDC818F}" type="presParOf" srcId="{A77C9944-5656-458B-BAC1-59831CA446BD}" destId="{1BF5EF78-0580-4C13-B42B-7A526714CAEE}" srcOrd="1" destOrd="0" presId="urn:microsoft.com/office/officeart/2009/3/layout/StepUpProcess"/>
    <dgm:cxn modelId="{43EF67E0-E216-4370-800B-A88796E22A2F}" type="presParOf" srcId="{A77C9944-5656-458B-BAC1-59831CA446BD}" destId="{5ECEA5E2-509E-4EEB-A3BD-2092B41C597D}" srcOrd="2" destOrd="0" presId="urn:microsoft.com/office/officeart/2009/3/layout/StepUpProcess"/>
    <dgm:cxn modelId="{1D92F75A-56A9-43A1-B441-B8BD6313A5EE}" type="presParOf" srcId="{568BC36B-715B-41F2-A3F7-B9C7931BB2D9}" destId="{28331F61-9B5F-41D4-B3EB-EE482789AABF}" srcOrd="7" destOrd="0" presId="urn:microsoft.com/office/officeart/2009/3/layout/StepUpProcess"/>
    <dgm:cxn modelId="{014C3DC2-00DE-458E-8426-A6D311A093C2}" type="presParOf" srcId="{28331F61-9B5F-41D4-B3EB-EE482789AABF}" destId="{267808EB-603E-439B-A229-B197606BFBAB}" srcOrd="0" destOrd="0" presId="urn:microsoft.com/office/officeart/2009/3/layout/StepUpProcess"/>
    <dgm:cxn modelId="{AB61EF85-D0A4-497A-9317-7C5B9509E16F}" type="presParOf" srcId="{568BC36B-715B-41F2-A3F7-B9C7931BB2D9}" destId="{DBE431B6-5530-43CA-A2B3-5B2B1DDA1EED}" srcOrd="8" destOrd="0" presId="urn:microsoft.com/office/officeart/2009/3/layout/StepUpProcess"/>
    <dgm:cxn modelId="{3A03D5CF-39D1-4BEB-A600-C9FA067A5538}" type="presParOf" srcId="{DBE431B6-5530-43CA-A2B3-5B2B1DDA1EED}" destId="{5B60E993-E516-4BFE-A7E9-E0476F791A38}" srcOrd="0" destOrd="0" presId="urn:microsoft.com/office/officeart/2009/3/layout/StepUpProcess"/>
    <dgm:cxn modelId="{CBDED7AD-079B-4264-AA6D-310D02B8D623}" type="presParOf" srcId="{DBE431B6-5530-43CA-A2B3-5B2B1DDA1EED}" destId="{8ACC89E9-5536-4F2A-A9AB-ABD2BDAA0E99}" srcOrd="1" destOrd="0" presId="urn:microsoft.com/office/officeart/2009/3/layout/StepUpProcess"/>
    <dgm:cxn modelId="{B97312C2-4BBF-4DC7-9E99-1DFE8107AA69}" type="presParOf" srcId="{DBE431B6-5530-43CA-A2B3-5B2B1DDA1EED}" destId="{EE388FCD-A736-4F78-B003-27E857940EE0}" srcOrd="2" destOrd="0" presId="urn:microsoft.com/office/officeart/2009/3/layout/StepUpProcess"/>
    <dgm:cxn modelId="{F34869BC-7884-4708-BA36-A0FF7EAFB667}" type="presParOf" srcId="{568BC36B-715B-41F2-A3F7-B9C7931BB2D9}" destId="{F190EF19-B262-4131-91E4-69B99E51B6CB}" srcOrd="9" destOrd="0" presId="urn:microsoft.com/office/officeart/2009/3/layout/StepUpProcess"/>
    <dgm:cxn modelId="{5F684B19-3481-44B8-9140-A058C1DC3144}" type="presParOf" srcId="{F190EF19-B262-4131-91E4-69B99E51B6CB}" destId="{18CD4CF2-9DC3-4A34-A34F-1310EC599FDB}" srcOrd="0" destOrd="0" presId="urn:microsoft.com/office/officeart/2009/3/layout/StepUpProcess"/>
    <dgm:cxn modelId="{3D1DA701-4FF0-4742-88B9-7AA094720014}" type="presParOf" srcId="{568BC36B-715B-41F2-A3F7-B9C7931BB2D9}" destId="{BB06FD17-E968-4E87-9971-DCD3B0A94111}" srcOrd="10" destOrd="0" presId="urn:microsoft.com/office/officeart/2009/3/layout/StepUpProcess"/>
    <dgm:cxn modelId="{26C8D9B2-66B2-4D1D-87A3-55D888AC4B57}" type="presParOf" srcId="{BB06FD17-E968-4E87-9971-DCD3B0A94111}" destId="{32F59108-6770-405A-B461-5410D0E07795}" srcOrd="0" destOrd="0" presId="urn:microsoft.com/office/officeart/2009/3/layout/StepUpProcess"/>
    <dgm:cxn modelId="{AE51D1EF-7372-4AAC-90C0-5EDFC606E3A4}" type="presParOf" srcId="{BB06FD17-E968-4E87-9971-DCD3B0A94111}" destId="{E2B9042F-BB27-4641-B193-95C76CD01A22}" srcOrd="1" destOrd="0" presId="urn:microsoft.com/office/officeart/2009/3/layout/StepUpProcess"/>
    <dgm:cxn modelId="{AECE15EB-CEE9-4703-AF30-A373DE457170}" type="presParOf" srcId="{BB06FD17-E968-4E87-9971-DCD3B0A94111}" destId="{33C6BEC8-2220-42FC-B11C-7A0DD53198EB}" srcOrd="2" destOrd="0" presId="urn:microsoft.com/office/officeart/2009/3/layout/StepUpProcess"/>
    <dgm:cxn modelId="{2126C4DF-0311-4110-8D71-1249C4F07C0F}" type="presParOf" srcId="{568BC36B-715B-41F2-A3F7-B9C7931BB2D9}" destId="{C79BD138-019B-4A5F-951D-4609B62EB39B}" srcOrd="11" destOrd="0" presId="urn:microsoft.com/office/officeart/2009/3/layout/StepUpProcess"/>
    <dgm:cxn modelId="{D14E8C97-41A9-4247-9293-242E9F22A198}" type="presParOf" srcId="{C79BD138-019B-4A5F-951D-4609B62EB39B}" destId="{2CBA04F3-011C-45FD-B6C0-72042E064FFA}" srcOrd="0" destOrd="0" presId="urn:microsoft.com/office/officeart/2009/3/layout/StepUpProcess"/>
    <dgm:cxn modelId="{7B061E1E-43A4-40FA-867E-C8E3D529735F}" type="presParOf" srcId="{568BC36B-715B-41F2-A3F7-B9C7931BB2D9}" destId="{CB300DA7-BBE6-4719-9F1B-49949C8DE4C8}" srcOrd="12" destOrd="0" presId="urn:microsoft.com/office/officeart/2009/3/layout/StepUpProcess"/>
    <dgm:cxn modelId="{28CAF328-B491-4DA0-9585-2DD11FF62E94}" type="presParOf" srcId="{CB300DA7-BBE6-4719-9F1B-49949C8DE4C8}" destId="{241A806A-624C-4DFE-A4EB-6DF0BE83A76C}" srcOrd="0" destOrd="0" presId="urn:microsoft.com/office/officeart/2009/3/layout/StepUpProcess"/>
    <dgm:cxn modelId="{318EB699-DCFF-4598-8733-265BCDB73536}" type="presParOf" srcId="{CB300DA7-BBE6-4719-9F1B-49949C8DE4C8}" destId="{972B3E47-D655-43FC-9728-7A5E544EA49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222E6-1021-4A93-9860-43357AD57B2E}">
      <dsp:nvSpPr>
        <dsp:cNvPr id="0" name=""/>
        <dsp:cNvSpPr/>
      </dsp:nvSpPr>
      <dsp:spPr>
        <a:xfrm rot="5400000">
          <a:off x="310419" y="2176064"/>
          <a:ext cx="934347" cy="15547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41586-9F32-46A1-8442-141C019758CE}">
      <dsp:nvSpPr>
        <dsp:cNvPr id="0" name=""/>
        <dsp:cNvSpPr/>
      </dsp:nvSpPr>
      <dsp:spPr>
        <a:xfrm>
          <a:off x="154453" y="2640595"/>
          <a:ext cx="1403622" cy="123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Text Generation using CNN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154453" y="2640595"/>
        <a:ext cx="1403622" cy="1230357"/>
      </dsp:txXfrm>
    </dsp:sp>
    <dsp:sp modelId="{67B7C4DB-CD55-46A9-B145-6A9BB404AF3C}">
      <dsp:nvSpPr>
        <dsp:cNvPr id="0" name=""/>
        <dsp:cNvSpPr/>
      </dsp:nvSpPr>
      <dsp:spPr>
        <a:xfrm>
          <a:off x="1293241" y="2061603"/>
          <a:ext cx="264834" cy="264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E74AB-B923-4656-852A-B212412BCAAA}">
      <dsp:nvSpPr>
        <dsp:cNvPr id="0" name=""/>
        <dsp:cNvSpPr/>
      </dsp:nvSpPr>
      <dsp:spPr>
        <a:xfrm rot="5400000">
          <a:off x="2028727" y="1750867"/>
          <a:ext cx="934347" cy="15547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EBB8A-7C5B-4573-A68C-FE8AFEFF7A40}">
      <dsp:nvSpPr>
        <dsp:cNvPr id="0" name=""/>
        <dsp:cNvSpPr/>
      </dsp:nvSpPr>
      <dsp:spPr>
        <a:xfrm>
          <a:off x="1872761" y="2215397"/>
          <a:ext cx="1403622" cy="123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Generation using RNN </a:t>
          </a:r>
          <a:endParaRPr lang="en-IN" sz="1600" kern="1200" dirty="0"/>
        </a:p>
      </dsp:txBody>
      <dsp:txXfrm>
        <a:off x="1872761" y="2215397"/>
        <a:ext cx="1403622" cy="1230357"/>
      </dsp:txXfrm>
    </dsp:sp>
    <dsp:sp modelId="{F47D30AE-23B7-4F90-9020-199C2AF8D86A}">
      <dsp:nvSpPr>
        <dsp:cNvPr id="0" name=""/>
        <dsp:cNvSpPr/>
      </dsp:nvSpPr>
      <dsp:spPr>
        <a:xfrm>
          <a:off x="3011549" y="1636406"/>
          <a:ext cx="264834" cy="264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57BD6-8753-48B2-BFB6-81BDCCEFB11B}">
      <dsp:nvSpPr>
        <dsp:cNvPr id="0" name=""/>
        <dsp:cNvSpPr/>
      </dsp:nvSpPr>
      <dsp:spPr>
        <a:xfrm rot="5400000">
          <a:off x="3747035" y="1325670"/>
          <a:ext cx="934347" cy="15547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E617F-9218-4F83-AACC-CB76A6C267BF}">
      <dsp:nvSpPr>
        <dsp:cNvPr id="0" name=""/>
        <dsp:cNvSpPr/>
      </dsp:nvSpPr>
      <dsp:spPr>
        <a:xfrm>
          <a:off x="3591069" y="1790200"/>
          <a:ext cx="1403622" cy="123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Char Generation using LSTM</a:t>
          </a:r>
          <a:endParaRPr lang="en-IN" sz="1600" kern="1200" dirty="0"/>
        </a:p>
      </dsp:txBody>
      <dsp:txXfrm>
        <a:off x="3591069" y="1790200"/>
        <a:ext cx="1403622" cy="1230357"/>
      </dsp:txXfrm>
    </dsp:sp>
    <dsp:sp modelId="{393F8FA9-F7F0-46E1-BA6B-E0C348083750}">
      <dsp:nvSpPr>
        <dsp:cNvPr id="0" name=""/>
        <dsp:cNvSpPr/>
      </dsp:nvSpPr>
      <dsp:spPr>
        <a:xfrm>
          <a:off x="4729857" y="1211209"/>
          <a:ext cx="264834" cy="264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D0BE7-2C2C-4CA4-8C8E-D3FF9F3A939C}">
      <dsp:nvSpPr>
        <dsp:cNvPr id="0" name=""/>
        <dsp:cNvSpPr/>
      </dsp:nvSpPr>
      <dsp:spPr>
        <a:xfrm rot="5400000">
          <a:off x="5548692" y="1117840"/>
          <a:ext cx="934347" cy="1554733"/>
        </a:xfrm>
        <a:prstGeom prst="corner">
          <a:avLst>
            <a:gd name="adj1" fmla="val 16120"/>
            <a:gd name="adj2" fmla="val 16110"/>
          </a:avLst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5EF78-0580-4C13-B42B-7A526714CAEE}">
      <dsp:nvSpPr>
        <dsp:cNvPr id="0" name=""/>
        <dsp:cNvSpPr/>
      </dsp:nvSpPr>
      <dsp:spPr>
        <a:xfrm>
          <a:off x="5377116" y="1608036"/>
          <a:ext cx="1403622" cy="79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Word Level Text </a:t>
          </a:r>
          <a:r>
            <a:rPr lang="en-US" sz="1600" kern="1200" dirty="0"/>
            <a:t>Generation using LSTM</a:t>
          </a:r>
          <a:endParaRPr lang="en-IN" sz="1600" kern="1200" dirty="0"/>
        </a:p>
      </dsp:txBody>
      <dsp:txXfrm>
        <a:off x="5377116" y="1608036"/>
        <a:ext cx="1403622" cy="795622"/>
      </dsp:txXfrm>
    </dsp:sp>
    <dsp:sp modelId="{5ECEA5E2-509E-4EEB-A3BD-2092B41C597D}">
      <dsp:nvSpPr>
        <dsp:cNvPr id="0" name=""/>
        <dsp:cNvSpPr/>
      </dsp:nvSpPr>
      <dsp:spPr>
        <a:xfrm>
          <a:off x="6448165" y="1003379"/>
          <a:ext cx="264834" cy="264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0E993-E516-4BFE-A7E9-E0476F791A38}">
      <dsp:nvSpPr>
        <dsp:cNvPr id="0" name=""/>
        <dsp:cNvSpPr/>
      </dsp:nvSpPr>
      <dsp:spPr>
        <a:xfrm rot="5400000">
          <a:off x="7183651" y="692643"/>
          <a:ext cx="934347" cy="15547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C89E9-5536-4F2A-A9AB-ABD2BDAA0E99}">
      <dsp:nvSpPr>
        <dsp:cNvPr id="0" name=""/>
        <dsp:cNvSpPr/>
      </dsp:nvSpPr>
      <dsp:spPr>
        <a:xfrm>
          <a:off x="7040191" y="1182162"/>
          <a:ext cx="1403622" cy="123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Generation using Transformers/GPT2</a:t>
          </a:r>
          <a:endParaRPr lang="en-IN" sz="1600" kern="1200" dirty="0"/>
        </a:p>
      </dsp:txBody>
      <dsp:txXfrm>
        <a:off x="7040191" y="1182162"/>
        <a:ext cx="1403622" cy="1230357"/>
      </dsp:txXfrm>
    </dsp:sp>
    <dsp:sp modelId="{EE388FCD-A736-4F78-B003-27E857940EE0}">
      <dsp:nvSpPr>
        <dsp:cNvPr id="0" name=""/>
        <dsp:cNvSpPr/>
      </dsp:nvSpPr>
      <dsp:spPr>
        <a:xfrm>
          <a:off x="8166473" y="578182"/>
          <a:ext cx="264834" cy="264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59108-6770-405A-B461-5410D0E07795}">
      <dsp:nvSpPr>
        <dsp:cNvPr id="0" name=""/>
        <dsp:cNvSpPr/>
      </dsp:nvSpPr>
      <dsp:spPr>
        <a:xfrm rot="5400000">
          <a:off x="8901959" y="267446"/>
          <a:ext cx="934347" cy="15547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9042F-BB27-4641-B193-95C76CD01A22}">
      <dsp:nvSpPr>
        <dsp:cNvPr id="0" name=""/>
        <dsp:cNvSpPr/>
      </dsp:nvSpPr>
      <dsp:spPr>
        <a:xfrm>
          <a:off x="8745993" y="731977"/>
          <a:ext cx="1403622" cy="123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Text Generation Conversational AI Chatbot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8745993" y="731977"/>
        <a:ext cx="1403622" cy="1230357"/>
      </dsp:txXfrm>
    </dsp:sp>
    <dsp:sp modelId="{33C6BEC8-2220-42FC-B11C-7A0DD53198EB}">
      <dsp:nvSpPr>
        <dsp:cNvPr id="0" name=""/>
        <dsp:cNvSpPr/>
      </dsp:nvSpPr>
      <dsp:spPr>
        <a:xfrm>
          <a:off x="9884781" y="152985"/>
          <a:ext cx="264834" cy="264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A806A-624C-4DFE-A4EB-6DF0BE83A76C}">
      <dsp:nvSpPr>
        <dsp:cNvPr id="0" name=""/>
        <dsp:cNvSpPr/>
      </dsp:nvSpPr>
      <dsp:spPr>
        <a:xfrm rot="5400000">
          <a:off x="10620267" y="-157750"/>
          <a:ext cx="934347" cy="15547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B3E47-D655-43FC-9728-7A5E544EA499}">
      <dsp:nvSpPr>
        <dsp:cNvPr id="0" name=""/>
        <dsp:cNvSpPr/>
      </dsp:nvSpPr>
      <dsp:spPr>
        <a:xfrm>
          <a:off x="10464301" y="306780"/>
          <a:ext cx="1403622" cy="123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Text Generation Speech to Text using Transformers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10464301" y="306780"/>
        <a:ext cx="1403622" cy="123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7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4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9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8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0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3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5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1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35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6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3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4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0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6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1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5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3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717014-0FA9-48DD-9E33-9B7E35651420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AAA81B-4DD9-4309-8731-D01736640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s://colab.research.google.com/drive/1TLObm8g3IZRZS8uXdKKMSmt-kxUUc1Rb#scrollTo=tJyp6b7y4cOb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lab.research.google.com/drive/1KI5gv6z2uCXgWAmcjwW2xpfefYpPNnMH?usp=sharing#scrollTo=TiMKEskSUKhq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lab.research.google.com/drive/1C97i1gR1GHgVixpk2SjUCOkWmNaFisK7#scrollTo=CP16AuMohjtc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lab.research.google.com/drive/17vfkTbIF5uPF8A08Ed--EjCmI_9jg93I#scrollTo=OVAyy93UvU7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ab.research.google.com/drive/1ZUIpy9wfRHgQ-aNNUeO3UN6YZqc62vKb?usp=sharing#scrollTo=Mej1sm7Utlyi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461C-B005-45DD-BE7E-4466AFE7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Text Generation using RNN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D84E-FEAD-43C0-B724-F635F6FB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81175"/>
            <a:ext cx="10364452" cy="4943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Group No:08</a:t>
            </a:r>
          </a:p>
          <a:p>
            <a:pPr marL="0" indent="0">
              <a:buNone/>
            </a:pPr>
            <a:r>
              <a:rPr lang="en-US" sz="1600" b="1" dirty="0"/>
              <a:t>Project Guide: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Dr.Aditya</a:t>
            </a:r>
            <a:r>
              <a:rPr lang="en-US" sz="1200" dirty="0"/>
              <a:t> Nigam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Dr.Arnav</a:t>
            </a:r>
            <a:r>
              <a:rPr lang="en-US" sz="1200" dirty="0"/>
              <a:t> Bhavsar</a:t>
            </a:r>
          </a:p>
          <a:p>
            <a:pPr marL="0" indent="0">
              <a:buNone/>
            </a:pPr>
            <a:r>
              <a:rPr lang="en-US" sz="1600" b="1" dirty="0"/>
              <a:t>TA Mentors:</a:t>
            </a:r>
          </a:p>
          <a:p>
            <a:pPr marL="0" indent="0">
              <a:buNone/>
            </a:pPr>
            <a:r>
              <a:rPr lang="en-US" sz="1100" dirty="0"/>
              <a:t>       </a:t>
            </a:r>
            <a:r>
              <a:rPr lang="en-US" sz="1200" dirty="0"/>
              <a:t>Daksh Sir</a:t>
            </a:r>
          </a:p>
          <a:p>
            <a:pPr marL="0" indent="0">
              <a:buNone/>
            </a:pPr>
            <a:r>
              <a:rPr lang="en-US" sz="1600" b="1" dirty="0"/>
              <a:t>Team Members:</a:t>
            </a:r>
          </a:p>
          <a:p>
            <a:r>
              <a:rPr lang="en-IN" sz="1200" dirty="0" err="1"/>
              <a:t>Tulika</a:t>
            </a:r>
            <a:r>
              <a:rPr lang="en-IN" sz="1200" dirty="0"/>
              <a:t> </a:t>
            </a:r>
          </a:p>
          <a:p>
            <a:r>
              <a:rPr lang="en-IN" sz="1200" dirty="0" err="1"/>
              <a:t>Eswer</a:t>
            </a:r>
            <a:endParaRPr lang="en-IN" sz="1200" dirty="0"/>
          </a:p>
          <a:p>
            <a:r>
              <a:rPr lang="en-IN" sz="1200" dirty="0"/>
              <a:t>Krishna</a:t>
            </a:r>
          </a:p>
          <a:p>
            <a:r>
              <a:rPr lang="en-IN" sz="1200" dirty="0"/>
              <a:t>Amrit</a:t>
            </a:r>
          </a:p>
        </p:txBody>
      </p:sp>
    </p:spTree>
    <p:extLst>
      <p:ext uri="{BB962C8B-B14F-4D97-AF65-F5344CB8AC3E}">
        <p14:creationId xmlns:p14="http://schemas.microsoft.com/office/powerpoint/2010/main" val="61329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0" y="552451"/>
            <a:ext cx="9144000" cy="647700"/>
          </a:xfrm>
        </p:spPr>
        <p:txBody>
          <a:bodyPr>
            <a:noAutofit/>
          </a:bodyPr>
          <a:lstStyle/>
          <a:p>
            <a:r>
              <a:rPr lang="en-US" sz="4000" cap="none" dirty="0"/>
              <a:t>Text generation using LSTM</a:t>
            </a:r>
            <a:endParaRPr lang="en-IN" sz="40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1666875"/>
            <a:ext cx="10086975" cy="4972050"/>
          </a:xfrm>
        </p:spPr>
        <p:txBody>
          <a:bodyPr/>
          <a:lstStyle/>
          <a:p>
            <a:r>
              <a:rPr lang="en-IN" cap="none" dirty="0" err="1"/>
              <a:t>Notebook:</a:t>
            </a:r>
            <a:r>
              <a:rPr lang="en-IN" cap="none" dirty="0" err="1">
                <a:hlinkClick r:id="rId2"/>
              </a:rPr>
              <a:t>https</a:t>
            </a:r>
            <a:r>
              <a:rPr lang="en-IN" cap="none" dirty="0">
                <a:hlinkClick r:id="rId2"/>
              </a:rPr>
              <a:t>://colab.research.google.com/drive/1TLObm8g3IZRZS8uXdKKMSmt-kxUUc1Rb#scrollTo=tJyp6b7y4cOb</a:t>
            </a:r>
            <a:br>
              <a:rPr lang="en-IN" cap="none" dirty="0"/>
            </a:br>
            <a:br>
              <a:rPr lang="en-IN" cap="none" dirty="0"/>
            </a:br>
            <a:endParaRPr lang="en-IN" cap="none" dirty="0"/>
          </a:p>
          <a:p>
            <a:endParaRPr lang="en-IN" cap="none" dirty="0"/>
          </a:p>
          <a:p>
            <a:br>
              <a:rPr lang="en-IN" cap="none" dirty="0"/>
            </a:br>
            <a:br>
              <a:rPr lang="en-IN" cap="none" dirty="0"/>
            </a:br>
            <a:endParaRPr lang="en-IN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E3ADC-89BC-9DD7-3D57-6ACAAF96F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3000375"/>
            <a:ext cx="94106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Word level text generation using transformer (gpt2)</a:t>
            </a:r>
            <a:endParaRPr lang="en-IN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400300"/>
            <a:ext cx="8689976" cy="3782386"/>
          </a:xfrm>
        </p:spPr>
        <p:txBody>
          <a:bodyPr/>
          <a:lstStyle/>
          <a:p>
            <a:pPr algn="l"/>
            <a:r>
              <a:rPr lang="en-US" cap="none" dirty="0"/>
              <a:t>Notebook:</a:t>
            </a:r>
          </a:p>
          <a:p>
            <a:pPr algn="l"/>
            <a:r>
              <a:rPr lang="en-US" cap="none" dirty="0">
                <a:hlinkClick r:id="rId2"/>
              </a:rPr>
              <a:t>https://colab.research.google.com/drive/1KI5gv6z2uCXgWAmcjwW2xpfefYpPNnMH?usp=sharing#scrollTo=TiMKEskSUKhq</a:t>
            </a:r>
            <a:br>
              <a:rPr lang="en-US" cap="none" dirty="0"/>
            </a:br>
            <a:r>
              <a:rPr lang="en-US" cap="none" dirty="0"/>
              <a:t>Result:</a:t>
            </a:r>
          </a:p>
          <a:p>
            <a:pPr algn="l"/>
            <a:endParaRPr lang="en-US" cap="none" dirty="0"/>
          </a:p>
          <a:p>
            <a:pPr algn="l"/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E1E3B-BAAD-92F3-6297-6C6B0E87C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11" y="4383087"/>
            <a:ext cx="8036654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8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5325"/>
            <a:ext cx="9144000" cy="1285875"/>
          </a:xfrm>
        </p:spPr>
        <p:txBody>
          <a:bodyPr>
            <a:normAutofit/>
          </a:bodyPr>
          <a:lstStyle/>
          <a:p>
            <a:r>
              <a:rPr lang="en-US" cap="none" dirty="0"/>
              <a:t>Text Generation using AI Chatbot</a:t>
            </a:r>
            <a:endParaRPr lang="en-IN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400299"/>
            <a:ext cx="8689976" cy="3762375"/>
          </a:xfrm>
        </p:spPr>
        <p:txBody>
          <a:bodyPr/>
          <a:lstStyle/>
          <a:p>
            <a:pPr algn="l"/>
            <a:r>
              <a:rPr lang="en-US" cap="none" dirty="0"/>
              <a:t>Notebook: </a:t>
            </a:r>
            <a:r>
              <a:rPr lang="en-US" cap="none" dirty="0">
                <a:hlinkClick r:id="rId2"/>
              </a:rPr>
              <a:t>https://colab.research.google.com/drive/1C97i1gR1GHgVixpk2SjUCOkWmNaFisK7#scrollTo=CP16AuMohjtc</a:t>
            </a:r>
            <a:br>
              <a:rPr lang="en-US" cap="none" dirty="0"/>
            </a:br>
            <a:r>
              <a:rPr lang="en-US" cap="none" dirty="0"/>
              <a:t>Result: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D128-D95E-DF6F-E46D-B3F61EDC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36" y="4240110"/>
            <a:ext cx="8070210" cy="17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651"/>
            <a:ext cx="9144000" cy="1733550"/>
          </a:xfrm>
        </p:spPr>
        <p:txBody>
          <a:bodyPr>
            <a:normAutofit fontScale="90000"/>
          </a:bodyPr>
          <a:lstStyle/>
          <a:p>
            <a:r>
              <a:rPr lang="en-US" sz="4400" cap="none" dirty="0"/>
              <a:t>Text generation: </a:t>
            </a:r>
            <a:r>
              <a:rPr lang="en-US" sz="4400" cap="none" dirty="0">
                <a:solidFill>
                  <a:srgbClr val="212121"/>
                </a:solidFill>
              </a:rPr>
              <a:t>S</a:t>
            </a:r>
            <a:r>
              <a:rPr lang="en-US" sz="4400" b="0" i="0" cap="none" dirty="0">
                <a:solidFill>
                  <a:srgbClr val="212121"/>
                </a:solidFill>
                <a:effectLst/>
              </a:rPr>
              <a:t>peech </a:t>
            </a:r>
            <a:r>
              <a:rPr lang="en-US" sz="4400" cap="none" dirty="0">
                <a:solidFill>
                  <a:srgbClr val="212121"/>
                </a:solidFill>
              </a:rPr>
              <a:t>R</a:t>
            </a:r>
            <a:r>
              <a:rPr lang="en-US" sz="4400" b="0" i="0" cap="none" dirty="0">
                <a:solidFill>
                  <a:srgbClr val="212121"/>
                </a:solidFill>
                <a:effectLst/>
              </a:rPr>
              <a:t>ecognition using transformers in python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400300"/>
            <a:ext cx="8689976" cy="3698496"/>
          </a:xfrm>
        </p:spPr>
        <p:txBody>
          <a:bodyPr/>
          <a:lstStyle/>
          <a:p>
            <a:pPr algn="l"/>
            <a:r>
              <a:rPr lang="en-US" cap="none" dirty="0"/>
              <a:t>Notebook: </a:t>
            </a:r>
            <a:r>
              <a:rPr lang="en-US" cap="none" dirty="0">
                <a:hlinkClick r:id="rId2"/>
              </a:rPr>
              <a:t>https://colab.research.google.com/drive/17vfkTbIF5uPF8A08Ed--EjCmI_9jg93I#scrollTo=OVAyy93UvU7S</a:t>
            </a:r>
            <a:br>
              <a:rPr lang="en-US" cap="none" dirty="0"/>
            </a:br>
            <a:r>
              <a:rPr lang="en-US" cap="none" dirty="0"/>
              <a:t>Result: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1A0CF-FE18-2F71-31BF-D934501D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236" y="4295773"/>
            <a:ext cx="60102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6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0293"/>
            <a:ext cx="9144000" cy="1845579"/>
          </a:xfrm>
        </p:spPr>
        <p:txBody>
          <a:bodyPr>
            <a:normAutofit fontScale="90000"/>
          </a:bodyPr>
          <a:lstStyle/>
          <a:p>
            <a:br>
              <a:rPr lang="en-US" sz="4400" cap="none" dirty="0"/>
            </a:br>
            <a:br>
              <a:rPr lang="en-US" sz="4400" cap="none" dirty="0"/>
            </a:br>
            <a:br>
              <a:rPr lang="en-US" sz="4400" cap="none" dirty="0"/>
            </a:br>
            <a:r>
              <a:rPr lang="en-US" sz="4400" cap="none" dirty="0"/>
              <a:t>Thanks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355596"/>
            <a:ext cx="8689976" cy="2021747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93AB4769-56E6-794C-1D31-C438287D2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4577" y="36513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4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461C-B005-45DD-BE7E-4466AFE7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6433"/>
          </a:xfrm>
        </p:spPr>
        <p:txBody>
          <a:bodyPr/>
          <a:lstStyle/>
          <a:p>
            <a:pPr algn="ctr"/>
            <a:r>
              <a:rPr lang="en-US" b="1" dirty="0"/>
              <a:t>Text Generation using RNN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8EF673-98BF-73A7-A65A-C5BEC2261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923699"/>
              </p:ext>
            </p:extLst>
          </p:nvPr>
        </p:nvGraphicFramePr>
        <p:xfrm>
          <a:off x="95250" y="1504950"/>
          <a:ext cx="11868150" cy="402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Run">
            <a:extLst>
              <a:ext uri="{FF2B5EF4-FFF2-40B4-BE49-F238E27FC236}">
                <a16:creationId xmlns:a16="http://schemas.microsoft.com/office/drawing/2014/main" id="{5B20FB17-BB9D-A052-6256-419C5144F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4050" y="264318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FE4119-66F3-BBB7-25B8-6482FB518842}"/>
              </a:ext>
            </a:extLst>
          </p:cNvPr>
          <p:cNvSpPr txBox="1"/>
          <p:nvPr/>
        </p:nvSpPr>
        <p:spPr>
          <a:xfrm>
            <a:off x="95250" y="6119336"/>
            <a:ext cx="11934826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b="1" dirty="0"/>
              <a:t>Notebook: Summary of all work done.</a:t>
            </a:r>
          </a:p>
          <a:p>
            <a:r>
              <a:rPr lang="en-IN" dirty="0"/>
              <a:t>https://colab.research.google.com/drive/1V5XunAN-L6asfTmVNQD_5_-RrSeZ9m2l?usp=sharing</a:t>
            </a:r>
          </a:p>
        </p:txBody>
      </p:sp>
    </p:spTree>
    <p:extLst>
      <p:ext uri="{BB962C8B-B14F-4D97-AF65-F5344CB8AC3E}">
        <p14:creationId xmlns:p14="http://schemas.microsoft.com/office/powerpoint/2010/main" val="108202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4851"/>
            <a:ext cx="9144000" cy="552449"/>
          </a:xfrm>
        </p:spPr>
        <p:txBody>
          <a:bodyPr>
            <a:normAutofit/>
          </a:bodyPr>
          <a:lstStyle/>
          <a:p>
            <a:r>
              <a:rPr lang="en-US" sz="3200" cap="none" dirty="0"/>
              <a:t>Text Generation Using RNN</a:t>
            </a:r>
            <a:endParaRPr lang="en-IN" sz="32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0625"/>
            <a:ext cx="9144000" cy="4740392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Architecture:</a:t>
            </a:r>
          </a:p>
          <a:p>
            <a:pPr algn="l"/>
            <a:r>
              <a:rPr lang="en-US" cap="none" dirty="0"/>
              <a:t>RNN:</a:t>
            </a:r>
          </a:p>
          <a:p>
            <a:pPr algn="l"/>
            <a:endParaRPr lang="en-US" cap="none" dirty="0"/>
          </a:p>
          <a:p>
            <a:pPr algn="l"/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CFB4F-DE2D-9680-BD9E-9420EAAA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63" y="2592197"/>
            <a:ext cx="7887399" cy="28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6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4851"/>
            <a:ext cx="9144000" cy="552449"/>
          </a:xfrm>
        </p:spPr>
        <p:txBody>
          <a:bodyPr>
            <a:normAutofit/>
          </a:bodyPr>
          <a:lstStyle/>
          <a:p>
            <a:r>
              <a:rPr lang="en-US" sz="3200" cap="none" dirty="0"/>
              <a:t>Text Generation Using RNN</a:t>
            </a:r>
            <a:endParaRPr lang="en-IN" sz="32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0625"/>
            <a:ext cx="9144000" cy="4740392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Architecture:</a:t>
            </a:r>
          </a:p>
          <a:p>
            <a:pPr algn="l"/>
            <a:r>
              <a:rPr lang="en-US" cap="none" dirty="0"/>
              <a:t>LSTM:</a:t>
            </a:r>
          </a:p>
          <a:p>
            <a:pPr algn="l"/>
            <a:endParaRPr lang="en-US" cap="none" dirty="0"/>
          </a:p>
          <a:p>
            <a:pPr algn="l"/>
            <a:endParaRPr lang="en-US" cap="none" dirty="0"/>
          </a:p>
          <a:p>
            <a:pPr algn="l"/>
            <a:endParaRPr lang="en-US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6E475-4283-0591-4A96-7FD111B2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2659309"/>
            <a:ext cx="7432646" cy="34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4851"/>
            <a:ext cx="9144000" cy="552449"/>
          </a:xfrm>
        </p:spPr>
        <p:txBody>
          <a:bodyPr>
            <a:normAutofit/>
          </a:bodyPr>
          <a:lstStyle/>
          <a:p>
            <a:r>
              <a:rPr lang="en-US" sz="3200" cap="none" dirty="0"/>
              <a:t>Text Generation Using RNN</a:t>
            </a:r>
            <a:endParaRPr lang="en-IN" sz="32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0624"/>
            <a:ext cx="9144000" cy="5579291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Paper: (Attention is all you need)</a:t>
            </a:r>
          </a:p>
          <a:p>
            <a:pPr algn="l"/>
            <a:r>
              <a:rPr lang="en-US" cap="none" dirty="0"/>
              <a:t>            https://arxiv.org/abs/1706.03762?context=cs</a:t>
            </a:r>
          </a:p>
          <a:p>
            <a:pPr algn="l"/>
            <a:r>
              <a:rPr lang="en-US" cap="none" dirty="0"/>
              <a:t>Architecture:</a:t>
            </a:r>
          </a:p>
          <a:p>
            <a:pPr algn="l"/>
            <a:r>
              <a:rPr lang="en-US" cap="none" dirty="0"/>
              <a:t>Transformers:</a:t>
            </a:r>
          </a:p>
          <a:p>
            <a:pPr algn="l"/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2829E-43E7-A225-5821-1FF2DC8B7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1" y="3330429"/>
            <a:ext cx="5327009" cy="327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1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4851"/>
            <a:ext cx="9144000" cy="552449"/>
          </a:xfrm>
        </p:spPr>
        <p:txBody>
          <a:bodyPr>
            <a:normAutofit/>
          </a:bodyPr>
          <a:lstStyle/>
          <a:p>
            <a:r>
              <a:rPr lang="en-US" sz="3200" cap="none" dirty="0"/>
              <a:t>1. Text Generation Using RNN</a:t>
            </a:r>
            <a:endParaRPr lang="en-IN" sz="32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0625"/>
            <a:ext cx="9144000" cy="4067176"/>
          </a:xfrm>
        </p:spPr>
        <p:txBody>
          <a:bodyPr>
            <a:normAutofit fontScale="92500"/>
          </a:bodyPr>
          <a:lstStyle/>
          <a:p>
            <a:pPr algn="l"/>
            <a:r>
              <a:rPr lang="en-US" b="1" cap="none" dirty="0">
                <a:solidFill>
                  <a:srgbClr val="212121"/>
                </a:solidFill>
                <a:latin typeface="Roboto" panose="02000000000000000000" pitchFamily="2" charset="0"/>
              </a:rPr>
              <a:t>Text generation: </a:t>
            </a:r>
            <a:r>
              <a:rPr lang="en-US" cap="none" dirty="0"/>
              <a:t>is</a:t>
            </a:r>
            <a:r>
              <a:rPr lang="en-US" b="1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cap="none" dirty="0"/>
              <a:t>a subfield of natural language processing (NLP). It leverages knowledge in computational linguistics and artificial intelligence to automatically generate natural language texts, which can satisfy certain communicative requirements.</a:t>
            </a:r>
          </a:p>
          <a:p>
            <a:pPr algn="l"/>
            <a:endParaRPr lang="en-US" cap="none" dirty="0"/>
          </a:p>
          <a:p>
            <a:pPr algn="l"/>
            <a:r>
              <a:rPr lang="en-US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Why RNN isn’t practical for text generation?</a:t>
            </a:r>
            <a:endParaRPr lang="en-US" b="0" i="0" cap="none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cap="none" dirty="0"/>
              <a:t>RNN has a big problem of vanishing and exploding gradients. Hence RNN can’t hold longer sequential information and in the text-generation task, we particularly need a model that can memorize a long sequence of data. For this purpose LSTM came into the picture.</a:t>
            </a:r>
          </a:p>
          <a:p>
            <a:pPr algn="l"/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02533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276"/>
            <a:ext cx="9144000" cy="514350"/>
          </a:xfrm>
        </p:spPr>
        <p:txBody>
          <a:bodyPr>
            <a:noAutofit/>
          </a:bodyPr>
          <a:lstStyle/>
          <a:p>
            <a:r>
              <a:rPr lang="en-US" sz="3200" cap="none" dirty="0"/>
              <a:t>2. Char generation using LSTM</a:t>
            </a:r>
            <a:endParaRPr lang="en-IN" sz="32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2976"/>
            <a:ext cx="9144000" cy="591502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																																												</a:t>
            </a:r>
          </a:p>
          <a:p>
            <a:pPr algn="l"/>
            <a:r>
              <a:rPr lang="en-US" cap="none" dirty="0"/>
              <a:t>Result: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																		</a:t>
            </a:r>
          </a:p>
          <a:p>
            <a:pPr algn="l"/>
            <a:endParaRPr lang="en-US" sz="1800" b="1" cap="non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US" sz="1800" b="1" cap="non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Notebook:</a:t>
            </a:r>
          </a:p>
          <a:p>
            <a:pPr algn="l"/>
            <a:r>
              <a:rPr lang="en-US" sz="1800" b="1" cap="none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https://colab.research.google.com/drive/1ZUIpy9wfRHgQ-aNNUeO3UN6YZqc62vKb?usp=sharing#scrollTo=Mej1sm7Utlyi</a:t>
            </a:r>
            <a:br>
              <a:rPr lang="en-US" sz="1800" b="1" cap="non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800" b="1" cap="non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1800" b="1" cap="non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B624FF-8BBA-4B54-B71D-32FF34C49244}"/>
              </a:ext>
            </a:extLst>
          </p:cNvPr>
          <p:cNvSpPr/>
          <p:nvPr/>
        </p:nvSpPr>
        <p:spPr>
          <a:xfrm>
            <a:off x="2000249" y="1495425"/>
            <a:ext cx="96202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A6CAFBA-D5C1-4197-96CE-13DD86650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8500" y="1085850"/>
            <a:ext cx="4610099" cy="1905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ACA439-74A0-45A1-A08C-B43D72DC8ED1}"/>
              </a:ext>
            </a:extLst>
          </p:cNvPr>
          <p:cNvSpPr/>
          <p:nvPr/>
        </p:nvSpPr>
        <p:spPr>
          <a:xfrm>
            <a:off x="7934324" y="1238250"/>
            <a:ext cx="15716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Probablities</a:t>
            </a:r>
            <a:r>
              <a:rPr lang="en-US" dirty="0"/>
              <a:t> over word/char set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6B784-1A3E-3C47-4B08-38FDB3727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5" y="3543300"/>
            <a:ext cx="5857875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0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2451"/>
            <a:ext cx="9144000" cy="561974"/>
          </a:xfrm>
        </p:spPr>
        <p:txBody>
          <a:bodyPr>
            <a:noAutofit/>
          </a:bodyPr>
          <a:lstStyle/>
          <a:p>
            <a:r>
              <a:rPr lang="en-US" sz="3600" cap="none" dirty="0"/>
              <a:t>Char generation using LSTM</a:t>
            </a:r>
            <a:endParaRPr lang="en-IN" sz="36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6825"/>
            <a:ext cx="9144000" cy="5210175"/>
          </a:xfrm>
        </p:spPr>
        <p:txBody>
          <a:bodyPr>
            <a:normAutofit/>
          </a:bodyPr>
          <a:lstStyle/>
          <a:p>
            <a:pPr algn="l"/>
            <a:r>
              <a:rPr lang="en-US" b="1" cap="none" dirty="0"/>
              <a:t>Steps:</a:t>
            </a:r>
          </a:p>
          <a:p>
            <a:pPr algn="l"/>
            <a:r>
              <a:rPr lang="en-US" b="1" cap="none" dirty="0"/>
              <a:t>Created data pipeline for word/char level text generation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cap="none" dirty="0"/>
              <a:t>  Convert: text into seq of characters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cap="none" dirty="0"/>
              <a:t>   Remove: unwanted </a:t>
            </a:r>
            <a:r>
              <a:rPr lang="en-US" cap="none" dirty="0" err="1"/>
              <a:t>characterd</a:t>
            </a:r>
            <a:r>
              <a:rPr lang="en-US" cap="none" dirty="0"/>
              <a:t> such as </a:t>
            </a:r>
            <a:r>
              <a:rPr lang="en-US" cap="none" dirty="0" err="1"/>
              <a:t>punctuations,html</a:t>
            </a:r>
            <a:r>
              <a:rPr lang="en-US" cap="none" dirty="0"/>
              <a:t> </a:t>
            </a:r>
            <a:r>
              <a:rPr lang="en-US" cap="none" dirty="0" err="1"/>
              <a:t>tags,white</a:t>
            </a:r>
            <a:r>
              <a:rPr lang="en-US" cap="none" dirty="0"/>
              <a:t>  spaces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cap="none" dirty="0"/>
              <a:t>   Generate: input (X) and output (y) pairs as token sequences.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cap="none" dirty="0"/>
              <a:t>   Concatenate input (x) and output (y) into train data</a:t>
            </a:r>
          </a:p>
          <a:p>
            <a:pPr lvl="1" algn="l"/>
            <a:endParaRPr lang="en-US" cap="none" dirty="0"/>
          </a:p>
          <a:p>
            <a:pPr algn="l"/>
            <a:r>
              <a:rPr lang="en-US" b="1" cap="none" dirty="0"/>
              <a:t>Train language model: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cap="none" dirty="0"/>
              <a:t>     Defined our LSTM model</a:t>
            </a:r>
          </a:p>
          <a:p>
            <a:pPr algn="l"/>
            <a:r>
              <a:rPr lang="en-US" b="1" cap="none" dirty="0"/>
              <a:t>Generating text with an LSTM network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30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59F-4352-400B-9BAD-373C41A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4851"/>
            <a:ext cx="9144000" cy="895350"/>
          </a:xfrm>
        </p:spPr>
        <p:txBody>
          <a:bodyPr>
            <a:normAutofit/>
          </a:bodyPr>
          <a:lstStyle/>
          <a:p>
            <a:r>
              <a:rPr lang="en-US" cap="none" dirty="0"/>
              <a:t>Text generation using LSTM</a:t>
            </a:r>
            <a:endParaRPr lang="en-IN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75E8-1BA8-4F5B-A825-5543778B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5925"/>
            <a:ext cx="9144000" cy="4791075"/>
          </a:xfrm>
        </p:spPr>
        <p:txBody>
          <a:bodyPr>
            <a:normAutofit/>
          </a:bodyPr>
          <a:lstStyle/>
          <a:p>
            <a:pPr algn="l"/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What is a word level text generation?</a:t>
            </a:r>
          </a:p>
          <a:p>
            <a:pPr algn="l"/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language model</a:t>
            </a:r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can be trained to generate text </a:t>
            </a:r>
            <a:r>
              <a:rPr lang="en-US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word-by-word</a:t>
            </a:r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this case, each of the </a:t>
            </a:r>
            <a:r>
              <a:rPr lang="en-US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input</a:t>
            </a:r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output</a:t>
            </a:r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tokens is made of </a:t>
            </a:r>
            <a:r>
              <a:rPr lang="en-US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word</a:t>
            </a:r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tokens.</a:t>
            </a:r>
          </a:p>
          <a:p>
            <a:pPr algn="l"/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training, we supply a sequence of words as input (x) and a target word (next word to complete the input) as output (y)</a:t>
            </a:r>
          </a:p>
          <a:p>
            <a:pPr algn="l"/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After training, the language model learns to generate </a:t>
            </a:r>
            <a:r>
              <a:rPr lang="en-US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conditional probability distribution</a:t>
            </a:r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over the </a:t>
            </a:r>
            <a:r>
              <a:rPr lang="en-US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vocabulary</a:t>
            </a:r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of words according to the </a:t>
            </a:r>
            <a:r>
              <a:rPr lang="en-US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given input sequence</a:t>
            </a:r>
            <a:r>
              <a:rPr lang="en-US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9779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1435</TotalTime>
  <Words>658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</vt:lpstr>
      <vt:lpstr>Tw Cen MT</vt:lpstr>
      <vt:lpstr>Wingdings</vt:lpstr>
      <vt:lpstr>Droplet</vt:lpstr>
      <vt:lpstr>Text Generation using RNN</vt:lpstr>
      <vt:lpstr>Text Generation using RNN</vt:lpstr>
      <vt:lpstr>Text Generation Using RNN</vt:lpstr>
      <vt:lpstr>Text Generation Using RNN</vt:lpstr>
      <vt:lpstr>Text Generation Using RNN</vt:lpstr>
      <vt:lpstr>1. Text Generation Using RNN</vt:lpstr>
      <vt:lpstr>2. Char generation using LSTM</vt:lpstr>
      <vt:lpstr>Char generation using LSTM</vt:lpstr>
      <vt:lpstr>Text generation using LSTM</vt:lpstr>
      <vt:lpstr>Text generation using LSTM</vt:lpstr>
      <vt:lpstr>Word level text generation using transformer (gpt2)</vt:lpstr>
      <vt:lpstr>Text Generation using AI Chatbot</vt:lpstr>
      <vt:lpstr>Text generation: Speech Recognition using transformers in python </vt:lpstr>
      <vt:lpstr>   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Generation</dc:title>
  <dc:creator>Poonam Madhav</dc:creator>
  <cp:lastModifiedBy>Poonam Madhav</cp:lastModifiedBy>
  <cp:revision>52</cp:revision>
  <dcterms:created xsi:type="dcterms:W3CDTF">2022-04-17T01:56:54Z</dcterms:created>
  <dcterms:modified xsi:type="dcterms:W3CDTF">2022-07-16T03:16:54Z</dcterms:modified>
</cp:coreProperties>
</file>