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1f10b29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1f10b29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1f10b29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1f10b29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1f10b29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1f10b29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1f10b29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1f10b29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1f10b29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1f10b29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1f10b29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91f10b29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1f10b29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1f10b29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1f10b29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1f10b29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1f10b29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1f10b29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1f10b29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1f10b29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1f10b29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1f10b29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1f10b29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1f10b29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1f10b29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1f10b29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1f10b29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1f10b29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1f10b2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1f10b2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1f10b29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1f10b29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1f10b29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91f10b29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ciencedirect.com/science/article/pii/S0262885609001371" TargetMode="External"/><Relationship Id="rId4" Type="http://schemas.openxmlformats.org/officeDocument/2006/relationships/hyperlink" Target="https://arxiv.org/abs/1611.0484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3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Saliency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8574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Amritpal Singh, 2017csb1068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Shivam Prasad, 2017csb1108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Deep Multi-Level Network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Reference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Cornia, Marcella, et al. "A deep multi-level network for saliency prediction." Pattern Recognition (ICPR), 2016 23rd International Conference on. IEEE, 2016.</a:t>
            </a:r>
            <a:endParaRPr sz="11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760"/>
            <a:ext cx="8602951" cy="299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VGG-16: Simple and generalisable architecture, but reduces the size of feature maps considerably at higher levels.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To reduce the decrease in size of the feature maps, the last max pooling layer has been removed and the second last max pooling layer has a reduced stride size. This results in feature maps of size (w/8)*(h/8) finally.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Feature maps produced at 3 different stages are concatenated to get a tensor which finally learns 64 saliency-specific feature maps with a 3 × 3 kernel in a convolutional layer.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Network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91" y="0"/>
            <a:ext cx="4440860" cy="4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continued..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sz="1900"/>
              <a:t>Loss Function: This is based on 3 objectives</a:t>
            </a:r>
            <a:endParaRPr sz="19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predictions should be pixel-wise similar to ground truth maps, therefore a square error.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Predicted result should be normalized.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 loss should give the same importance to high and low ground truth values.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continued..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A.	xi is our predicted map</a:t>
            </a:r>
            <a:endParaRPr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B.	yi is Ground truth</a:t>
            </a:r>
            <a:endParaRPr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C. 	U is prior</a:t>
            </a:r>
            <a:endParaRPr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D.	Lamda is </a:t>
            </a:r>
            <a:r>
              <a:rPr lang="en"/>
              <a:t>L2 regularization term</a:t>
            </a:r>
            <a:r>
              <a:rPr lang="en"/>
              <a:t> 	 	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38" y="1147213"/>
            <a:ext cx="55149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2509"/>
            <a:ext cx="9144001" cy="275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Outputs</a:t>
            </a:r>
            <a:endParaRPr sz="38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2620"/>
            <a:ext cx="9144001" cy="257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2527"/>
            <a:ext cx="9144001" cy="253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1630"/>
            <a:ext cx="9143999" cy="247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Saliency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19125"/>
            <a:ext cx="4305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describe the spatial locations in an image that attract human eye gaze.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quality which makes some items in the world stand out from their neighbors and immediately grab our attention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913" y="1319113"/>
            <a:ext cx="3632376" cy="31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16"/>
            <a:ext cx="9144001" cy="347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	</a:t>
            </a:r>
            <a:r>
              <a:rPr lang="en" sz="3000"/>
              <a:t>Salicon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Large Dataset of scaled images, 10K train, 5K test, 5K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2.	</a:t>
            </a:r>
            <a:r>
              <a:rPr lang="en" sz="3000"/>
              <a:t>MIT 300</a:t>
            </a:r>
            <a:endParaRPr sz="3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Benchmark data set containing 300 natural images with eye tracking data from 39 observers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we tested: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1) </a:t>
            </a:r>
            <a:r>
              <a:rPr lang="en" sz="1400">
                <a:highlight>
                  <a:srgbClr val="FDFDFD"/>
                </a:highlight>
              </a:rPr>
              <a:t>cv2.saliency.StaticSaliencySpectralResidual_create(): is effective mostly for images with human subjects. Based on ‘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r>
              <a:rPr i="1" lang="en" sz="14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Human detection using a mobile platform and novel features derived from a visual saliency mechanism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. ‘</a:t>
            </a:r>
            <a:r>
              <a:rPr lang="en" sz="1400">
                <a:highlight>
                  <a:srgbClr val="FFFFFF"/>
                </a:highlight>
              </a:rPr>
              <a:t> This method is not able to produce effective results when there are multiple regions of interest in the image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2)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4"/>
              </a:rPr>
              <a:t>Deeply Supervised Salient Object Detection with Short Connection</a:t>
            </a:r>
            <a:r>
              <a:rPr lang="en" sz="1400"/>
              <a:t>: Produced highly competitive results for images with a single subject or a closely situated group of subjects, but failed in cases where the image has no person/animal and is a scene or a perspective.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3) We tried to get SALGAN( </a:t>
            </a:r>
            <a:r>
              <a:rPr lang="en" sz="1400">
                <a:highlight>
                  <a:srgbClr val="F8F8F8"/>
                </a:highlight>
              </a:rPr>
              <a:t> LSUN’17 saliency prediction challenge winner) running but it had very high hardware requirements.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775" y="1121338"/>
            <a:ext cx="2314900" cy="33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01" y="1147225"/>
            <a:ext cx="2279624" cy="3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62175" y="4599825"/>
            <a:ext cx="80691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a function callable as : 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cv2.saliency.StaticSaliencySpectralResidual_create()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00675"/>
            <a:ext cx="8520600" cy="7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Corner-based Saliency Model- Wirawit Rueopas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749"/>
            <a:ext cx="4315925" cy="32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625" y="1254500"/>
            <a:ext cx="4394000" cy="3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-457975"/>
            <a:ext cx="252000" cy="2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774800" y="2788225"/>
            <a:ext cx="15042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Original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549075" y="2788225"/>
            <a:ext cx="1824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DSSNet prediction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134125" y="2745625"/>
            <a:ext cx="20487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OpenCV prediction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650" y="942475"/>
            <a:ext cx="2404201" cy="180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527" y="942470"/>
            <a:ext cx="2404201" cy="180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50" y="942475"/>
            <a:ext cx="2404201" cy="180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07675" y="6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88" y="892425"/>
            <a:ext cx="2655324" cy="17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25" y="2940626"/>
            <a:ext cx="2688251" cy="20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700" y="2952949"/>
            <a:ext cx="2655301" cy="199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5700" y="892425"/>
            <a:ext cx="2655301" cy="180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